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332" r:id="rId2"/>
    <p:sldId id="260" r:id="rId3"/>
    <p:sldId id="314" r:id="rId4"/>
    <p:sldId id="259" r:id="rId5"/>
    <p:sldId id="257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9" r:id="rId19"/>
    <p:sldId id="331" r:id="rId20"/>
  </p:sldIdLst>
  <p:sldSz cx="9144000" cy="5143500" type="screen16x9"/>
  <p:notesSz cx="6858000" cy="9144000"/>
  <p:embeddedFontLst>
    <p:embeddedFont>
      <p:font typeface="Didact Gothic" panose="020B0604020202020204" charset="0"/>
      <p:regular r:id="rId22"/>
    </p:embeddedFont>
    <p:embeddedFont>
      <p:font typeface="Denk One" panose="020B0604020202020204" charset="0"/>
      <p:regular r:id="rId23"/>
    </p:embeddedFont>
    <p:embeddedFont>
      <p:font typeface="Yu Gothic UI Light" panose="020B0604020202020204" charset="-128"/>
      <p:regular r:id="rId24"/>
    </p:embeddedFont>
    <p:embeddedFont>
      <p:font typeface="Cordia New" panose="020B0304020202020204" pitchFamily="34" charset="-34"/>
      <p:regular r:id="rId25"/>
      <p:bold r:id="rId26"/>
      <p:italic r:id="rId27"/>
      <p:boldItalic r:id="rId28"/>
    </p:embeddedFont>
    <p:embeddedFont>
      <p:font typeface="Passion One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FFFF"/>
    <a:srgbClr val="FF3399"/>
    <a:srgbClr val="99CC00"/>
    <a:srgbClr val="336600"/>
    <a:srgbClr val="FF5050"/>
    <a:srgbClr val="FF9999"/>
    <a:srgbClr val="CC0000"/>
    <a:srgbClr val="4B2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F3899C-1902-4D11-9863-34FE765156BB}">
  <a:tblStyle styleId="{8BF3899C-1902-4D11-9863-34FE765156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7074" autoAdjust="0"/>
  </p:normalViewPr>
  <p:slideViewPr>
    <p:cSldViewPr snapToGrid="0">
      <p:cViewPr varScale="1">
        <p:scale>
          <a:sx n="82" d="100"/>
          <a:sy n="82" d="100"/>
        </p:scale>
        <p:origin x="84" y="18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277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t-thai-kitchen.com/papaya-salad-v3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6c6418828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6c6418828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Didact Gothic" panose="020B0604020202020204" charset="0"/>
              </a:rPr>
              <a:t>БАНГКОК</a:t>
            </a:r>
            <a:r>
              <a:rPr lang="th-TH" dirty="0"/>
              <a:t>กรุงเทพฯ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536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6c6418828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6c6418828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h-TH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ส้มตำไทย (</a:t>
            </a:r>
            <a:r>
              <a:rPr lang="en-US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som</a:t>
            </a:r>
            <a:r>
              <a:rPr lang="en-US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 tum)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28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6c641882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6c641882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ป่า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8159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7844667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17844667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Если увидишь этого милого пузатика, даже не думай попробовать его погладить или ловить! Когда рыба чувствует опасность, она принимает шаровидную форму с торчащими во все стороны шипами. А кожа и внутренности могут быть ядовитыми.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В нашей семье любят блюда из карри. Желтый карри – одно из основных тайских блюд. Основной его специей является куркума. Курица (или другое мясо) с картофелем – это два главных элемента тайского желтого карри. В блюдо также добавляется лайм и кокосовое молоко.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66343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6c6418828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6c6418828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ปราสาทสัจธรรม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91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6c6418828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6c6418828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В этой стране много красивых мест, куда приезжают люди заниматься йогой и медитациями. Здесь все условия - теплый климат, сказочные пейзажи, богатая культура, древние верования. 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โยคะ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แมว</a:t>
            </a:r>
            <a:endParaRPr lang="th-T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effectLst/>
              <a:latin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Сиамские кошки – это породистые кошки. В Таиланде их называли королевские, от названия королевства Сиам (так раньше называли Таиланд). В древние времена сиамцы им поклонялись. Тогда эти кошки считались роскошью. Сиамский король Рама 5 дарил таких кошек самым дорогим своим гостям.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580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6c641882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6c641882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Поездка на водопад Эраван была для меня самой яркой и незабываемой. Это самый большой и красивый водопад в Таиланде. Он имеет 7 ярусов, а в его бассейнах плавают рыбы. Водопад Эраван называется так потому, что его каскады похожи на мифического трехголового слона по имени Эраван.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1000" dirty="0">
              <a:solidFill>
                <a:schemeClr val="tx1">
                  <a:lumMod val="75000"/>
                </a:schemeClr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5524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7844667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17844667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ผ้าซิ่น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9728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6c6418828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6c6418828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Гаруда – это мифическое существо, человек-птица. С ней связано много легенд о борьбе добра и зла. Это национальный символ Таиланда, поэтому Гаруда встречает нас по прилету в аэропорт Суварнабхуми. Её можно увидеть везде: на деньгах, на печатях, на королевских лодках. Лично мне, Гаруда кажется немного грозной.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77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6c641882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6c641882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ตัวตุ่น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03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7844667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17844667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Если увидишь этого милого пузатика, даже не думай попробовать его погладить или ловить! Когда рыба чувствует опасность, она принимает шаровидную форму с торчащими во все стороны шипами. А кожа и внутренности могут быть ядовитыми.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В нашей семье любят блюда из карри. Желтый карри – одно из основных тайских блюд. Основной его специей является куркума. Курица (или другое мясо) с картофелем – это два главных элемента тайского желтого карри. В блюдо также добавляется лайм и кокосовое молоко.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7106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6c6418828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6c6418828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ปราสาทสัจธรรม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46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6c6418828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6c6418828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В этой стране много красивых мест, куда приезжают люди заниматься йогой и медитациями. Здесь все условия - теплый климат, сказочные пейзажи, богатая культура, древние верования. 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โยคะ</a:t>
            </a:r>
            <a:endParaRPr lang="th-T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effectLst/>
              <a:latin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Сиамские кошки – это породистые кошки. В Таиланде их называли королевские, от названия королевства Сиам (так раньше называли Таиланд). В древние времена сиамцы им поклонялись. Тогда эти кошки считались роскошью. Сиамский король Рама 5 дарил таких кошек самым дорогим своим гостям.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6c641882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6c641882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ลอยกระทง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0702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7844667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17844667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/>
              <a:t/>
            </a:r>
            <a:br>
              <a:rPr lang="th-TH" sz="3200" dirty="0"/>
            </a:br>
            <a:r>
              <a:rPr lang="th-TH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กล้วยไม้</a:t>
            </a:r>
            <a:endParaRPr lang="en-US" sz="1800" b="1" dirty="0">
              <a:effectLst/>
              <a:latin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В нашей семье любят блюда из карри. Желтый карри – одно из основных тайских блюд. Основной его специей является куркума. Курица (или другое мясо) с картофелем – это два главных элемента тайского желтого карри. В блюдо также добавляется лайм и кокосовое молоко.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606530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6c6418828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6c6418828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Плавучий рынок – это одна из традиционных вещей в Таиланде. Раньше они были актуальны всегда. Сейчас это больше развлечение выходного дня. Продавцы отплывают с ферм на рассвете, а торговля ведется прямо с лодок. Гребцы в соломенных шляпах ловко управляются с веслами в узких каналах, не забывая громко рекламировать свой товар. И чего там только нет!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ตลาดน้ำ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2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330670" y="-243562"/>
            <a:ext cx="9805341" cy="5630623"/>
          </a:xfrm>
          <a:custGeom>
            <a:avLst/>
            <a:gdLst/>
            <a:ahLst/>
            <a:cxnLst/>
            <a:rect l="l" t="t" r="r" b="b"/>
            <a:pathLst>
              <a:path w="279733" h="160634" extrusionOk="0">
                <a:moveTo>
                  <a:pt x="25856" y="92"/>
                </a:moveTo>
                <a:cubicBezTo>
                  <a:pt x="23646" y="123"/>
                  <a:pt x="21544" y="991"/>
                  <a:pt x="19975" y="2530"/>
                </a:cubicBezTo>
                <a:cubicBezTo>
                  <a:pt x="20447" y="2911"/>
                  <a:pt x="20889" y="3338"/>
                  <a:pt x="21315" y="3795"/>
                </a:cubicBezTo>
                <a:cubicBezTo>
                  <a:pt x="22596" y="2615"/>
                  <a:pt x="24222" y="2024"/>
                  <a:pt x="25851" y="2024"/>
                </a:cubicBezTo>
                <a:cubicBezTo>
                  <a:pt x="27399" y="2024"/>
                  <a:pt x="28951" y="2558"/>
                  <a:pt x="30213" y="3627"/>
                </a:cubicBezTo>
                <a:cubicBezTo>
                  <a:pt x="30640" y="3185"/>
                  <a:pt x="31112" y="2759"/>
                  <a:pt x="31584" y="2378"/>
                </a:cubicBezTo>
                <a:cubicBezTo>
                  <a:pt x="30030" y="915"/>
                  <a:pt x="27989" y="108"/>
                  <a:pt x="25856" y="92"/>
                </a:cubicBezTo>
                <a:close/>
                <a:moveTo>
                  <a:pt x="54393" y="92"/>
                </a:moveTo>
                <a:cubicBezTo>
                  <a:pt x="52199" y="123"/>
                  <a:pt x="50081" y="991"/>
                  <a:pt x="48511" y="2530"/>
                </a:cubicBezTo>
                <a:cubicBezTo>
                  <a:pt x="48984" y="2926"/>
                  <a:pt x="49426" y="3338"/>
                  <a:pt x="49852" y="3795"/>
                </a:cubicBezTo>
                <a:cubicBezTo>
                  <a:pt x="51133" y="2615"/>
                  <a:pt x="52759" y="2024"/>
                  <a:pt x="54388" y="2024"/>
                </a:cubicBezTo>
                <a:cubicBezTo>
                  <a:pt x="55936" y="2024"/>
                  <a:pt x="57488" y="2558"/>
                  <a:pt x="58750" y="3627"/>
                </a:cubicBezTo>
                <a:cubicBezTo>
                  <a:pt x="59177" y="3185"/>
                  <a:pt x="59634" y="2759"/>
                  <a:pt x="60121" y="2378"/>
                </a:cubicBezTo>
                <a:cubicBezTo>
                  <a:pt x="58567" y="930"/>
                  <a:pt x="56526" y="123"/>
                  <a:pt x="54408" y="92"/>
                </a:cubicBezTo>
                <a:close/>
                <a:moveTo>
                  <a:pt x="82929" y="92"/>
                </a:moveTo>
                <a:cubicBezTo>
                  <a:pt x="80735" y="123"/>
                  <a:pt x="78633" y="991"/>
                  <a:pt x="77048" y="2530"/>
                </a:cubicBezTo>
                <a:cubicBezTo>
                  <a:pt x="77521" y="2911"/>
                  <a:pt x="77978" y="3338"/>
                  <a:pt x="78389" y="3795"/>
                </a:cubicBezTo>
                <a:cubicBezTo>
                  <a:pt x="79670" y="2615"/>
                  <a:pt x="81300" y="2024"/>
                  <a:pt x="82931" y="2024"/>
                </a:cubicBezTo>
                <a:cubicBezTo>
                  <a:pt x="84481" y="2024"/>
                  <a:pt x="86032" y="2558"/>
                  <a:pt x="87287" y="3627"/>
                </a:cubicBezTo>
                <a:cubicBezTo>
                  <a:pt x="87729" y="3185"/>
                  <a:pt x="88186" y="2759"/>
                  <a:pt x="88673" y="2378"/>
                </a:cubicBezTo>
                <a:cubicBezTo>
                  <a:pt x="87119" y="930"/>
                  <a:pt x="85062" y="108"/>
                  <a:pt x="82945" y="92"/>
                </a:cubicBezTo>
                <a:close/>
                <a:moveTo>
                  <a:pt x="111482" y="92"/>
                </a:moveTo>
                <a:cubicBezTo>
                  <a:pt x="109272" y="123"/>
                  <a:pt x="107170" y="991"/>
                  <a:pt x="105601" y="2530"/>
                </a:cubicBezTo>
                <a:cubicBezTo>
                  <a:pt x="106073" y="2911"/>
                  <a:pt x="106515" y="3338"/>
                  <a:pt x="106941" y="3795"/>
                </a:cubicBezTo>
                <a:cubicBezTo>
                  <a:pt x="108222" y="2615"/>
                  <a:pt x="109852" y="2024"/>
                  <a:pt x="111483" y="2024"/>
                </a:cubicBezTo>
                <a:cubicBezTo>
                  <a:pt x="113033" y="2024"/>
                  <a:pt x="114584" y="2558"/>
                  <a:pt x="115839" y="3627"/>
                </a:cubicBezTo>
                <a:cubicBezTo>
                  <a:pt x="116266" y="3185"/>
                  <a:pt x="116723" y="2759"/>
                  <a:pt x="117210" y="2378"/>
                </a:cubicBezTo>
                <a:cubicBezTo>
                  <a:pt x="115656" y="915"/>
                  <a:pt x="113615" y="108"/>
                  <a:pt x="111482" y="92"/>
                </a:cubicBezTo>
                <a:close/>
                <a:moveTo>
                  <a:pt x="140019" y="92"/>
                </a:moveTo>
                <a:cubicBezTo>
                  <a:pt x="137825" y="123"/>
                  <a:pt x="135707" y="991"/>
                  <a:pt x="134137" y="2530"/>
                </a:cubicBezTo>
                <a:cubicBezTo>
                  <a:pt x="134610" y="2926"/>
                  <a:pt x="135052" y="3338"/>
                  <a:pt x="135478" y="3795"/>
                </a:cubicBezTo>
                <a:cubicBezTo>
                  <a:pt x="136759" y="2615"/>
                  <a:pt x="138389" y="2024"/>
                  <a:pt x="140020" y="2024"/>
                </a:cubicBezTo>
                <a:cubicBezTo>
                  <a:pt x="141570" y="2024"/>
                  <a:pt x="143121" y="2558"/>
                  <a:pt x="144376" y="3627"/>
                </a:cubicBezTo>
                <a:cubicBezTo>
                  <a:pt x="144818" y="3185"/>
                  <a:pt x="145275" y="2759"/>
                  <a:pt x="145762" y="2378"/>
                </a:cubicBezTo>
                <a:cubicBezTo>
                  <a:pt x="144193" y="930"/>
                  <a:pt x="142152" y="108"/>
                  <a:pt x="140019" y="92"/>
                </a:cubicBezTo>
                <a:close/>
                <a:moveTo>
                  <a:pt x="168555" y="92"/>
                </a:moveTo>
                <a:cubicBezTo>
                  <a:pt x="166361" y="123"/>
                  <a:pt x="164244" y="991"/>
                  <a:pt x="162674" y="2530"/>
                </a:cubicBezTo>
                <a:cubicBezTo>
                  <a:pt x="163147" y="2911"/>
                  <a:pt x="163588" y="3338"/>
                  <a:pt x="164015" y="3795"/>
                </a:cubicBezTo>
                <a:cubicBezTo>
                  <a:pt x="165296" y="2615"/>
                  <a:pt x="166926" y="2024"/>
                  <a:pt x="168557" y="2024"/>
                </a:cubicBezTo>
                <a:cubicBezTo>
                  <a:pt x="170107" y="2024"/>
                  <a:pt x="171658" y="2558"/>
                  <a:pt x="172913" y="3627"/>
                </a:cubicBezTo>
                <a:cubicBezTo>
                  <a:pt x="173339" y="3185"/>
                  <a:pt x="173812" y="2759"/>
                  <a:pt x="174284" y="2378"/>
                </a:cubicBezTo>
                <a:cubicBezTo>
                  <a:pt x="172730" y="930"/>
                  <a:pt x="170688" y="108"/>
                  <a:pt x="168555" y="92"/>
                </a:cubicBezTo>
                <a:close/>
                <a:moveTo>
                  <a:pt x="197092" y="92"/>
                </a:moveTo>
                <a:cubicBezTo>
                  <a:pt x="194898" y="123"/>
                  <a:pt x="192796" y="991"/>
                  <a:pt x="191242" y="2530"/>
                </a:cubicBezTo>
                <a:cubicBezTo>
                  <a:pt x="191699" y="2926"/>
                  <a:pt x="192156" y="3338"/>
                  <a:pt x="192567" y="3795"/>
                </a:cubicBezTo>
                <a:cubicBezTo>
                  <a:pt x="193848" y="2615"/>
                  <a:pt x="195478" y="2024"/>
                  <a:pt x="197111" y="2024"/>
                </a:cubicBezTo>
                <a:cubicBezTo>
                  <a:pt x="198663" y="2024"/>
                  <a:pt x="200218" y="2558"/>
                  <a:pt x="201480" y="3627"/>
                </a:cubicBezTo>
                <a:cubicBezTo>
                  <a:pt x="201907" y="3185"/>
                  <a:pt x="202364" y="2759"/>
                  <a:pt x="202852" y="2378"/>
                </a:cubicBezTo>
                <a:cubicBezTo>
                  <a:pt x="201282" y="930"/>
                  <a:pt x="199241" y="108"/>
                  <a:pt x="197123" y="92"/>
                </a:cubicBezTo>
                <a:close/>
                <a:moveTo>
                  <a:pt x="225644" y="92"/>
                </a:moveTo>
                <a:cubicBezTo>
                  <a:pt x="223450" y="123"/>
                  <a:pt x="221348" y="991"/>
                  <a:pt x="219779" y="2530"/>
                </a:cubicBezTo>
                <a:cubicBezTo>
                  <a:pt x="220236" y="2911"/>
                  <a:pt x="220693" y="3338"/>
                  <a:pt x="221104" y="3795"/>
                </a:cubicBezTo>
                <a:cubicBezTo>
                  <a:pt x="222385" y="2615"/>
                  <a:pt x="224015" y="2024"/>
                  <a:pt x="225646" y="2024"/>
                </a:cubicBezTo>
                <a:cubicBezTo>
                  <a:pt x="227196" y="2024"/>
                  <a:pt x="228747" y="2558"/>
                  <a:pt x="230002" y="3627"/>
                </a:cubicBezTo>
                <a:cubicBezTo>
                  <a:pt x="230444" y="3185"/>
                  <a:pt x="230901" y="2759"/>
                  <a:pt x="231388" y="2378"/>
                </a:cubicBezTo>
                <a:cubicBezTo>
                  <a:pt x="229819" y="915"/>
                  <a:pt x="227777" y="108"/>
                  <a:pt x="225660" y="92"/>
                </a:cubicBezTo>
                <a:close/>
                <a:moveTo>
                  <a:pt x="254197" y="92"/>
                </a:moveTo>
                <a:cubicBezTo>
                  <a:pt x="251987" y="108"/>
                  <a:pt x="249885" y="991"/>
                  <a:pt x="248300" y="2530"/>
                </a:cubicBezTo>
                <a:cubicBezTo>
                  <a:pt x="248773" y="2911"/>
                  <a:pt x="249214" y="3338"/>
                  <a:pt x="249641" y="3795"/>
                </a:cubicBezTo>
                <a:cubicBezTo>
                  <a:pt x="250922" y="2615"/>
                  <a:pt x="252552" y="2024"/>
                  <a:pt x="254185" y="2024"/>
                </a:cubicBezTo>
                <a:cubicBezTo>
                  <a:pt x="255737" y="2024"/>
                  <a:pt x="257292" y="2558"/>
                  <a:pt x="258554" y="3627"/>
                </a:cubicBezTo>
                <a:cubicBezTo>
                  <a:pt x="258981" y="3185"/>
                  <a:pt x="259438" y="2759"/>
                  <a:pt x="259925" y="2378"/>
                </a:cubicBezTo>
                <a:cubicBezTo>
                  <a:pt x="258356" y="930"/>
                  <a:pt x="256314" y="108"/>
                  <a:pt x="254197" y="92"/>
                </a:cubicBezTo>
                <a:close/>
                <a:moveTo>
                  <a:pt x="168554" y="2670"/>
                </a:moveTo>
                <a:cubicBezTo>
                  <a:pt x="167073" y="2670"/>
                  <a:pt x="165596" y="3200"/>
                  <a:pt x="164426" y="4252"/>
                </a:cubicBezTo>
                <a:cubicBezTo>
                  <a:pt x="164818" y="4719"/>
                  <a:pt x="165195" y="5200"/>
                  <a:pt x="165542" y="5712"/>
                </a:cubicBezTo>
                <a:lnTo>
                  <a:pt x="165542" y="5712"/>
                </a:lnTo>
                <a:cubicBezTo>
                  <a:pt x="166403" y="4964"/>
                  <a:pt x="167476" y="4587"/>
                  <a:pt x="168552" y="4587"/>
                </a:cubicBezTo>
                <a:cubicBezTo>
                  <a:pt x="169533" y="4587"/>
                  <a:pt x="170516" y="4900"/>
                  <a:pt x="171344" y="5532"/>
                </a:cubicBezTo>
                <a:cubicBezTo>
                  <a:pt x="171694" y="5029"/>
                  <a:pt x="172075" y="4541"/>
                  <a:pt x="172486" y="4084"/>
                </a:cubicBezTo>
                <a:cubicBezTo>
                  <a:pt x="171342" y="3139"/>
                  <a:pt x="169946" y="2670"/>
                  <a:pt x="168554" y="2670"/>
                </a:cubicBezTo>
                <a:close/>
                <a:moveTo>
                  <a:pt x="25852" y="2670"/>
                </a:moveTo>
                <a:cubicBezTo>
                  <a:pt x="24370" y="2670"/>
                  <a:pt x="22889" y="3200"/>
                  <a:pt x="21711" y="4252"/>
                </a:cubicBezTo>
                <a:cubicBezTo>
                  <a:pt x="22123" y="4709"/>
                  <a:pt x="22488" y="5212"/>
                  <a:pt x="22839" y="5714"/>
                </a:cubicBezTo>
                <a:cubicBezTo>
                  <a:pt x="23700" y="4965"/>
                  <a:pt x="24779" y="4587"/>
                  <a:pt x="25858" y="4587"/>
                </a:cubicBezTo>
                <a:cubicBezTo>
                  <a:pt x="26840" y="4587"/>
                  <a:pt x="27823" y="4900"/>
                  <a:pt x="28644" y="5532"/>
                </a:cubicBezTo>
                <a:cubicBezTo>
                  <a:pt x="28994" y="5029"/>
                  <a:pt x="29375" y="4541"/>
                  <a:pt x="29786" y="4084"/>
                </a:cubicBezTo>
                <a:cubicBezTo>
                  <a:pt x="28642" y="3139"/>
                  <a:pt x="27246" y="2670"/>
                  <a:pt x="25852" y="2670"/>
                </a:cubicBezTo>
                <a:close/>
                <a:moveTo>
                  <a:pt x="82941" y="2670"/>
                </a:moveTo>
                <a:cubicBezTo>
                  <a:pt x="81459" y="2670"/>
                  <a:pt x="79978" y="3200"/>
                  <a:pt x="78801" y="4252"/>
                </a:cubicBezTo>
                <a:cubicBezTo>
                  <a:pt x="79212" y="4709"/>
                  <a:pt x="79578" y="5212"/>
                  <a:pt x="79928" y="5714"/>
                </a:cubicBezTo>
                <a:cubicBezTo>
                  <a:pt x="80789" y="4965"/>
                  <a:pt x="81868" y="4587"/>
                  <a:pt x="82947" y="4587"/>
                </a:cubicBezTo>
                <a:cubicBezTo>
                  <a:pt x="83929" y="4587"/>
                  <a:pt x="84912" y="4900"/>
                  <a:pt x="85733" y="5532"/>
                </a:cubicBezTo>
                <a:cubicBezTo>
                  <a:pt x="86083" y="5029"/>
                  <a:pt x="86479" y="4541"/>
                  <a:pt x="86876" y="4084"/>
                </a:cubicBezTo>
                <a:cubicBezTo>
                  <a:pt x="85731" y="3139"/>
                  <a:pt x="84335" y="2670"/>
                  <a:pt x="82941" y="2670"/>
                </a:cubicBezTo>
                <a:close/>
                <a:moveTo>
                  <a:pt x="140015" y="2670"/>
                </a:moveTo>
                <a:cubicBezTo>
                  <a:pt x="138533" y="2670"/>
                  <a:pt x="137052" y="3200"/>
                  <a:pt x="135874" y="4252"/>
                </a:cubicBezTo>
                <a:cubicBezTo>
                  <a:pt x="136286" y="4709"/>
                  <a:pt x="136651" y="5212"/>
                  <a:pt x="137002" y="5714"/>
                </a:cubicBezTo>
                <a:cubicBezTo>
                  <a:pt x="137863" y="4965"/>
                  <a:pt x="138942" y="4587"/>
                  <a:pt x="140021" y="4587"/>
                </a:cubicBezTo>
                <a:cubicBezTo>
                  <a:pt x="141003" y="4587"/>
                  <a:pt x="141986" y="4900"/>
                  <a:pt x="142807" y="5532"/>
                </a:cubicBezTo>
                <a:cubicBezTo>
                  <a:pt x="143157" y="5029"/>
                  <a:pt x="143538" y="4541"/>
                  <a:pt x="143949" y="4084"/>
                </a:cubicBezTo>
                <a:cubicBezTo>
                  <a:pt x="142805" y="3139"/>
                  <a:pt x="141409" y="2670"/>
                  <a:pt x="140015" y="2670"/>
                </a:cubicBezTo>
                <a:close/>
                <a:moveTo>
                  <a:pt x="254193" y="2670"/>
                </a:moveTo>
                <a:cubicBezTo>
                  <a:pt x="252711" y="2670"/>
                  <a:pt x="251230" y="3200"/>
                  <a:pt x="250052" y="4252"/>
                </a:cubicBezTo>
                <a:cubicBezTo>
                  <a:pt x="250464" y="4709"/>
                  <a:pt x="250829" y="5212"/>
                  <a:pt x="251180" y="5714"/>
                </a:cubicBezTo>
                <a:cubicBezTo>
                  <a:pt x="252041" y="4965"/>
                  <a:pt x="253116" y="4587"/>
                  <a:pt x="254193" y="4587"/>
                </a:cubicBezTo>
                <a:cubicBezTo>
                  <a:pt x="255174" y="4587"/>
                  <a:pt x="256157" y="4900"/>
                  <a:pt x="256985" y="5532"/>
                </a:cubicBezTo>
                <a:cubicBezTo>
                  <a:pt x="257335" y="5029"/>
                  <a:pt x="257716" y="4541"/>
                  <a:pt x="258127" y="4084"/>
                </a:cubicBezTo>
                <a:cubicBezTo>
                  <a:pt x="256983" y="3139"/>
                  <a:pt x="255587" y="2670"/>
                  <a:pt x="254193" y="2670"/>
                </a:cubicBezTo>
                <a:close/>
                <a:moveTo>
                  <a:pt x="197099" y="2670"/>
                </a:moveTo>
                <a:cubicBezTo>
                  <a:pt x="195614" y="2670"/>
                  <a:pt x="194133" y="3200"/>
                  <a:pt x="192963" y="4252"/>
                </a:cubicBezTo>
                <a:cubicBezTo>
                  <a:pt x="193357" y="4722"/>
                  <a:pt x="193736" y="5206"/>
                  <a:pt x="194085" y="5721"/>
                </a:cubicBezTo>
                <a:lnTo>
                  <a:pt x="194085" y="5721"/>
                </a:lnTo>
                <a:cubicBezTo>
                  <a:pt x="194942" y="4971"/>
                  <a:pt x="196013" y="4596"/>
                  <a:pt x="197088" y="4596"/>
                </a:cubicBezTo>
                <a:cubicBezTo>
                  <a:pt x="198075" y="4596"/>
                  <a:pt x="199065" y="4913"/>
                  <a:pt x="199896" y="5547"/>
                </a:cubicBezTo>
                <a:cubicBezTo>
                  <a:pt x="200246" y="5029"/>
                  <a:pt x="200627" y="4541"/>
                  <a:pt x="201038" y="4084"/>
                </a:cubicBezTo>
                <a:cubicBezTo>
                  <a:pt x="199894" y="3139"/>
                  <a:pt x="198495" y="2670"/>
                  <a:pt x="197099" y="2670"/>
                </a:cubicBezTo>
                <a:close/>
                <a:moveTo>
                  <a:pt x="54391" y="2670"/>
                </a:moveTo>
                <a:cubicBezTo>
                  <a:pt x="52910" y="2670"/>
                  <a:pt x="51433" y="3200"/>
                  <a:pt x="50264" y="4252"/>
                </a:cubicBezTo>
                <a:cubicBezTo>
                  <a:pt x="50660" y="4724"/>
                  <a:pt x="51041" y="5212"/>
                  <a:pt x="51376" y="5730"/>
                </a:cubicBezTo>
                <a:cubicBezTo>
                  <a:pt x="52235" y="4974"/>
                  <a:pt x="53309" y="4596"/>
                  <a:pt x="54386" y="4596"/>
                </a:cubicBezTo>
                <a:cubicBezTo>
                  <a:pt x="55371" y="4596"/>
                  <a:pt x="56358" y="4913"/>
                  <a:pt x="57181" y="5547"/>
                </a:cubicBezTo>
                <a:cubicBezTo>
                  <a:pt x="57531" y="5029"/>
                  <a:pt x="57912" y="4541"/>
                  <a:pt x="58323" y="4084"/>
                </a:cubicBezTo>
                <a:cubicBezTo>
                  <a:pt x="57179" y="3139"/>
                  <a:pt x="55783" y="2670"/>
                  <a:pt x="54391" y="2670"/>
                </a:cubicBezTo>
                <a:close/>
                <a:moveTo>
                  <a:pt x="111478" y="2670"/>
                </a:moveTo>
                <a:cubicBezTo>
                  <a:pt x="109996" y="2670"/>
                  <a:pt x="108515" y="3200"/>
                  <a:pt x="107337" y="4252"/>
                </a:cubicBezTo>
                <a:cubicBezTo>
                  <a:pt x="107749" y="4724"/>
                  <a:pt x="108114" y="5212"/>
                  <a:pt x="108465" y="5730"/>
                </a:cubicBezTo>
                <a:cubicBezTo>
                  <a:pt x="109324" y="4974"/>
                  <a:pt x="110394" y="4596"/>
                  <a:pt x="111469" y="4596"/>
                </a:cubicBezTo>
                <a:cubicBezTo>
                  <a:pt x="112453" y="4596"/>
                  <a:pt x="113439" y="4913"/>
                  <a:pt x="114270" y="5547"/>
                </a:cubicBezTo>
                <a:cubicBezTo>
                  <a:pt x="114620" y="5029"/>
                  <a:pt x="115001" y="4541"/>
                  <a:pt x="115412" y="4084"/>
                </a:cubicBezTo>
                <a:cubicBezTo>
                  <a:pt x="114268" y="3139"/>
                  <a:pt x="112872" y="2670"/>
                  <a:pt x="111478" y="2670"/>
                </a:cubicBezTo>
                <a:close/>
                <a:moveTo>
                  <a:pt x="165542" y="5712"/>
                </a:moveTo>
                <a:lnTo>
                  <a:pt x="165542" y="5712"/>
                </a:lnTo>
                <a:cubicBezTo>
                  <a:pt x="165541" y="5713"/>
                  <a:pt x="165540" y="5714"/>
                  <a:pt x="165539" y="5714"/>
                </a:cubicBezTo>
                <a:lnTo>
                  <a:pt x="165554" y="5730"/>
                </a:lnTo>
                <a:cubicBezTo>
                  <a:pt x="165550" y="5724"/>
                  <a:pt x="165546" y="5718"/>
                  <a:pt x="165542" y="5712"/>
                </a:cubicBezTo>
                <a:close/>
                <a:moveTo>
                  <a:pt x="194085" y="5721"/>
                </a:moveTo>
                <a:lnTo>
                  <a:pt x="194085" y="5721"/>
                </a:lnTo>
                <a:cubicBezTo>
                  <a:pt x="194082" y="5724"/>
                  <a:pt x="194079" y="5727"/>
                  <a:pt x="194076" y="5730"/>
                </a:cubicBezTo>
                <a:lnTo>
                  <a:pt x="194091" y="5730"/>
                </a:lnTo>
                <a:cubicBezTo>
                  <a:pt x="194089" y="5727"/>
                  <a:pt x="194087" y="5724"/>
                  <a:pt x="194085" y="5721"/>
                </a:cubicBezTo>
                <a:close/>
                <a:moveTo>
                  <a:pt x="225641" y="2670"/>
                </a:moveTo>
                <a:cubicBezTo>
                  <a:pt x="224159" y="2670"/>
                  <a:pt x="222678" y="3200"/>
                  <a:pt x="221500" y="4252"/>
                </a:cubicBezTo>
                <a:cubicBezTo>
                  <a:pt x="221896" y="4724"/>
                  <a:pt x="222277" y="5212"/>
                  <a:pt x="222628" y="5730"/>
                </a:cubicBezTo>
                <a:cubicBezTo>
                  <a:pt x="223487" y="4974"/>
                  <a:pt x="224557" y="4596"/>
                  <a:pt x="225632" y="4596"/>
                </a:cubicBezTo>
                <a:cubicBezTo>
                  <a:pt x="226615" y="4596"/>
                  <a:pt x="227602" y="4913"/>
                  <a:pt x="228433" y="5547"/>
                </a:cubicBezTo>
                <a:cubicBezTo>
                  <a:pt x="228783" y="5029"/>
                  <a:pt x="229164" y="4541"/>
                  <a:pt x="229575" y="4084"/>
                </a:cubicBezTo>
                <a:cubicBezTo>
                  <a:pt x="228431" y="3139"/>
                  <a:pt x="227035" y="2670"/>
                  <a:pt x="225641" y="2670"/>
                </a:cubicBezTo>
                <a:close/>
                <a:moveTo>
                  <a:pt x="25856" y="5227"/>
                </a:moveTo>
                <a:cubicBezTo>
                  <a:pt x="24865" y="5242"/>
                  <a:pt x="23921" y="5593"/>
                  <a:pt x="23174" y="6248"/>
                </a:cubicBezTo>
                <a:cubicBezTo>
                  <a:pt x="23281" y="6400"/>
                  <a:pt x="23372" y="6568"/>
                  <a:pt x="23479" y="6735"/>
                </a:cubicBezTo>
                <a:cubicBezTo>
                  <a:pt x="24256" y="6598"/>
                  <a:pt x="25048" y="6522"/>
                  <a:pt x="25856" y="6522"/>
                </a:cubicBezTo>
                <a:cubicBezTo>
                  <a:pt x="25925" y="6520"/>
                  <a:pt x="25994" y="6520"/>
                  <a:pt x="26064" y="6520"/>
                </a:cubicBezTo>
                <a:cubicBezTo>
                  <a:pt x="26683" y="6520"/>
                  <a:pt x="27311" y="6580"/>
                  <a:pt x="27928" y="6690"/>
                </a:cubicBezTo>
                <a:cubicBezTo>
                  <a:pt x="28050" y="6476"/>
                  <a:pt x="28171" y="6263"/>
                  <a:pt x="28309" y="6050"/>
                </a:cubicBezTo>
                <a:cubicBezTo>
                  <a:pt x="27593" y="5516"/>
                  <a:pt x="26739" y="5242"/>
                  <a:pt x="25856" y="5227"/>
                </a:cubicBezTo>
                <a:close/>
                <a:moveTo>
                  <a:pt x="140019" y="5227"/>
                </a:moveTo>
                <a:cubicBezTo>
                  <a:pt x="139028" y="5242"/>
                  <a:pt x="138084" y="5593"/>
                  <a:pt x="137337" y="6248"/>
                </a:cubicBezTo>
                <a:cubicBezTo>
                  <a:pt x="137444" y="6400"/>
                  <a:pt x="137535" y="6568"/>
                  <a:pt x="137642" y="6735"/>
                </a:cubicBezTo>
                <a:cubicBezTo>
                  <a:pt x="138419" y="6598"/>
                  <a:pt x="139211" y="6522"/>
                  <a:pt x="140019" y="6522"/>
                </a:cubicBezTo>
                <a:cubicBezTo>
                  <a:pt x="140704" y="6522"/>
                  <a:pt x="141405" y="6568"/>
                  <a:pt x="142091" y="6690"/>
                </a:cubicBezTo>
                <a:cubicBezTo>
                  <a:pt x="142212" y="6476"/>
                  <a:pt x="142334" y="6263"/>
                  <a:pt x="142471" y="6050"/>
                </a:cubicBezTo>
                <a:cubicBezTo>
                  <a:pt x="141755" y="5532"/>
                  <a:pt x="140902" y="5242"/>
                  <a:pt x="140019" y="5227"/>
                </a:cubicBezTo>
                <a:close/>
                <a:moveTo>
                  <a:pt x="254197" y="5227"/>
                </a:moveTo>
                <a:cubicBezTo>
                  <a:pt x="253206" y="5242"/>
                  <a:pt x="252262" y="5593"/>
                  <a:pt x="251515" y="6248"/>
                </a:cubicBezTo>
                <a:cubicBezTo>
                  <a:pt x="251622" y="6400"/>
                  <a:pt x="251713" y="6568"/>
                  <a:pt x="251805" y="6735"/>
                </a:cubicBezTo>
                <a:cubicBezTo>
                  <a:pt x="252597" y="6598"/>
                  <a:pt x="253389" y="6522"/>
                  <a:pt x="254197" y="6522"/>
                </a:cubicBezTo>
                <a:cubicBezTo>
                  <a:pt x="254882" y="6522"/>
                  <a:pt x="255583" y="6568"/>
                  <a:pt x="256269" y="6690"/>
                </a:cubicBezTo>
                <a:cubicBezTo>
                  <a:pt x="256391" y="6476"/>
                  <a:pt x="256512" y="6263"/>
                  <a:pt x="256650" y="6050"/>
                </a:cubicBezTo>
                <a:cubicBezTo>
                  <a:pt x="255934" y="5516"/>
                  <a:pt x="255080" y="5242"/>
                  <a:pt x="254197" y="5227"/>
                </a:cubicBezTo>
                <a:close/>
                <a:moveTo>
                  <a:pt x="54393" y="5227"/>
                </a:moveTo>
                <a:cubicBezTo>
                  <a:pt x="53402" y="5242"/>
                  <a:pt x="52458" y="5593"/>
                  <a:pt x="51711" y="6248"/>
                </a:cubicBezTo>
                <a:cubicBezTo>
                  <a:pt x="51818" y="6415"/>
                  <a:pt x="51909" y="6583"/>
                  <a:pt x="52016" y="6750"/>
                </a:cubicBezTo>
                <a:cubicBezTo>
                  <a:pt x="52793" y="6598"/>
                  <a:pt x="53585" y="6522"/>
                  <a:pt x="54393" y="6522"/>
                </a:cubicBezTo>
                <a:cubicBezTo>
                  <a:pt x="55078" y="6522"/>
                  <a:pt x="55779" y="6583"/>
                  <a:pt x="56465" y="6690"/>
                </a:cubicBezTo>
                <a:cubicBezTo>
                  <a:pt x="56587" y="6476"/>
                  <a:pt x="56708" y="6263"/>
                  <a:pt x="56846" y="6050"/>
                </a:cubicBezTo>
                <a:cubicBezTo>
                  <a:pt x="56129" y="5532"/>
                  <a:pt x="55276" y="5242"/>
                  <a:pt x="54393" y="5242"/>
                </a:cubicBezTo>
                <a:lnTo>
                  <a:pt x="54393" y="5227"/>
                </a:lnTo>
                <a:close/>
                <a:moveTo>
                  <a:pt x="82929" y="5227"/>
                </a:moveTo>
                <a:cubicBezTo>
                  <a:pt x="81954" y="5242"/>
                  <a:pt x="81010" y="5593"/>
                  <a:pt x="80263" y="6248"/>
                </a:cubicBezTo>
                <a:cubicBezTo>
                  <a:pt x="80370" y="6415"/>
                  <a:pt x="80461" y="6583"/>
                  <a:pt x="80553" y="6750"/>
                </a:cubicBezTo>
                <a:cubicBezTo>
                  <a:pt x="81345" y="6598"/>
                  <a:pt x="82137" y="6522"/>
                  <a:pt x="82929" y="6522"/>
                </a:cubicBezTo>
                <a:cubicBezTo>
                  <a:pt x="83630" y="6522"/>
                  <a:pt x="84316" y="6583"/>
                  <a:pt x="85002" y="6690"/>
                </a:cubicBezTo>
                <a:cubicBezTo>
                  <a:pt x="85123" y="6476"/>
                  <a:pt x="85261" y="6263"/>
                  <a:pt x="85382" y="6050"/>
                </a:cubicBezTo>
                <a:cubicBezTo>
                  <a:pt x="84682" y="5532"/>
                  <a:pt x="83813" y="5242"/>
                  <a:pt x="82929" y="5242"/>
                </a:cubicBezTo>
                <a:lnTo>
                  <a:pt x="82929" y="5227"/>
                </a:lnTo>
                <a:close/>
                <a:moveTo>
                  <a:pt x="111482" y="5227"/>
                </a:moveTo>
                <a:cubicBezTo>
                  <a:pt x="110491" y="5242"/>
                  <a:pt x="109547" y="5593"/>
                  <a:pt x="108800" y="6248"/>
                </a:cubicBezTo>
                <a:cubicBezTo>
                  <a:pt x="108907" y="6415"/>
                  <a:pt x="108998" y="6583"/>
                  <a:pt x="109090" y="6750"/>
                </a:cubicBezTo>
                <a:cubicBezTo>
                  <a:pt x="109882" y="6598"/>
                  <a:pt x="110674" y="6522"/>
                  <a:pt x="111482" y="6522"/>
                </a:cubicBezTo>
                <a:cubicBezTo>
                  <a:pt x="112167" y="6522"/>
                  <a:pt x="112868" y="6583"/>
                  <a:pt x="113554" y="6690"/>
                </a:cubicBezTo>
                <a:cubicBezTo>
                  <a:pt x="113676" y="6476"/>
                  <a:pt x="113797" y="6263"/>
                  <a:pt x="113935" y="6050"/>
                </a:cubicBezTo>
                <a:cubicBezTo>
                  <a:pt x="113218" y="5532"/>
                  <a:pt x="112365" y="5242"/>
                  <a:pt x="111482" y="5242"/>
                </a:cubicBezTo>
                <a:lnTo>
                  <a:pt x="111482" y="5227"/>
                </a:lnTo>
                <a:close/>
                <a:moveTo>
                  <a:pt x="168555" y="5227"/>
                </a:moveTo>
                <a:cubicBezTo>
                  <a:pt x="167580" y="5242"/>
                  <a:pt x="166620" y="5593"/>
                  <a:pt x="165874" y="6248"/>
                </a:cubicBezTo>
                <a:cubicBezTo>
                  <a:pt x="165996" y="6415"/>
                  <a:pt x="166087" y="6583"/>
                  <a:pt x="166179" y="6750"/>
                </a:cubicBezTo>
                <a:cubicBezTo>
                  <a:pt x="166971" y="6598"/>
                  <a:pt x="167763" y="6522"/>
                  <a:pt x="168555" y="6522"/>
                </a:cubicBezTo>
                <a:cubicBezTo>
                  <a:pt x="169256" y="6522"/>
                  <a:pt x="169942" y="6583"/>
                  <a:pt x="170627" y="6690"/>
                </a:cubicBezTo>
                <a:cubicBezTo>
                  <a:pt x="170749" y="6476"/>
                  <a:pt x="170887" y="6263"/>
                  <a:pt x="171008" y="6050"/>
                </a:cubicBezTo>
                <a:cubicBezTo>
                  <a:pt x="170308" y="5532"/>
                  <a:pt x="169439" y="5242"/>
                  <a:pt x="168555" y="5242"/>
                </a:cubicBezTo>
                <a:lnTo>
                  <a:pt x="168555" y="5227"/>
                </a:lnTo>
                <a:close/>
                <a:moveTo>
                  <a:pt x="197092" y="5227"/>
                </a:moveTo>
                <a:cubicBezTo>
                  <a:pt x="196117" y="5242"/>
                  <a:pt x="195157" y="5593"/>
                  <a:pt x="194426" y="6248"/>
                </a:cubicBezTo>
                <a:cubicBezTo>
                  <a:pt x="194533" y="6415"/>
                  <a:pt x="194624" y="6583"/>
                  <a:pt x="194716" y="6750"/>
                </a:cubicBezTo>
                <a:cubicBezTo>
                  <a:pt x="195508" y="6598"/>
                  <a:pt x="196300" y="6522"/>
                  <a:pt x="197092" y="6522"/>
                </a:cubicBezTo>
                <a:cubicBezTo>
                  <a:pt x="197793" y="6522"/>
                  <a:pt x="198479" y="6583"/>
                  <a:pt x="199164" y="6690"/>
                </a:cubicBezTo>
                <a:cubicBezTo>
                  <a:pt x="199286" y="6476"/>
                  <a:pt x="199423" y="6263"/>
                  <a:pt x="199545" y="6050"/>
                </a:cubicBezTo>
                <a:cubicBezTo>
                  <a:pt x="198844" y="5532"/>
                  <a:pt x="197976" y="5242"/>
                  <a:pt x="197092" y="5242"/>
                </a:cubicBezTo>
                <a:lnTo>
                  <a:pt x="197092" y="5227"/>
                </a:lnTo>
                <a:close/>
                <a:moveTo>
                  <a:pt x="225644" y="5227"/>
                </a:moveTo>
                <a:cubicBezTo>
                  <a:pt x="224654" y="5242"/>
                  <a:pt x="223710" y="5593"/>
                  <a:pt x="222963" y="6248"/>
                </a:cubicBezTo>
                <a:cubicBezTo>
                  <a:pt x="223070" y="6415"/>
                  <a:pt x="223161" y="6583"/>
                  <a:pt x="223252" y="6750"/>
                </a:cubicBezTo>
                <a:cubicBezTo>
                  <a:pt x="224045" y="6598"/>
                  <a:pt x="224837" y="6522"/>
                  <a:pt x="225644" y="6522"/>
                </a:cubicBezTo>
                <a:cubicBezTo>
                  <a:pt x="226330" y="6522"/>
                  <a:pt x="227031" y="6583"/>
                  <a:pt x="227701" y="6690"/>
                </a:cubicBezTo>
                <a:cubicBezTo>
                  <a:pt x="227823" y="6476"/>
                  <a:pt x="227960" y="6263"/>
                  <a:pt x="228082" y="6050"/>
                </a:cubicBezTo>
                <a:cubicBezTo>
                  <a:pt x="227381" y="5532"/>
                  <a:pt x="226528" y="5242"/>
                  <a:pt x="225644" y="5242"/>
                </a:cubicBezTo>
                <a:lnTo>
                  <a:pt x="225644" y="5227"/>
                </a:lnTo>
                <a:close/>
                <a:moveTo>
                  <a:pt x="11412" y="1"/>
                </a:moveTo>
                <a:cubicBezTo>
                  <a:pt x="6658" y="1"/>
                  <a:pt x="2468" y="2713"/>
                  <a:pt x="15" y="6796"/>
                </a:cubicBezTo>
                <a:cubicBezTo>
                  <a:pt x="625" y="6933"/>
                  <a:pt x="1219" y="7101"/>
                  <a:pt x="1813" y="7329"/>
                </a:cubicBezTo>
                <a:cubicBezTo>
                  <a:pt x="3977" y="4054"/>
                  <a:pt x="7481" y="1921"/>
                  <a:pt x="11412" y="1921"/>
                </a:cubicBezTo>
                <a:cubicBezTo>
                  <a:pt x="15389" y="1921"/>
                  <a:pt x="18908" y="4099"/>
                  <a:pt x="21087" y="7421"/>
                </a:cubicBezTo>
                <a:cubicBezTo>
                  <a:pt x="21651" y="7192"/>
                  <a:pt x="22245" y="7009"/>
                  <a:pt x="22854" y="6872"/>
                </a:cubicBezTo>
                <a:cubicBezTo>
                  <a:pt x="20401" y="2728"/>
                  <a:pt x="16166" y="1"/>
                  <a:pt x="11412" y="1"/>
                </a:cubicBezTo>
                <a:close/>
                <a:moveTo>
                  <a:pt x="39949" y="1"/>
                </a:moveTo>
                <a:cubicBezTo>
                  <a:pt x="35195" y="1"/>
                  <a:pt x="31005" y="2713"/>
                  <a:pt x="28552" y="6796"/>
                </a:cubicBezTo>
                <a:cubicBezTo>
                  <a:pt x="29162" y="6933"/>
                  <a:pt x="29756" y="7101"/>
                  <a:pt x="30350" y="7329"/>
                </a:cubicBezTo>
                <a:cubicBezTo>
                  <a:pt x="32529" y="4054"/>
                  <a:pt x="36018" y="1921"/>
                  <a:pt x="39949" y="1921"/>
                </a:cubicBezTo>
                <a:cubicBezTo>
                  <a:pt x="43941" y="1921"/>
                  <a:pt x="47445" y="4099"/>
                  <a:pt x="49624" y="7421"/>
                </a:cubicBezTo>
                <a:cubicBezTo>
                  <a:pt x="50203" y="7192"/>
                  <a:pt x="50797" y="7009"/>
                  <a:pt x="51391" y="6872"/>
                </a:cubicBezTo>
                <a:cubicBezTo>
                  <a:pt x="48938" y="2728"/>
                  <a:pt x="44733" y="1"/>
                  <a:pt x="39949" y="1"/>
                </a:cubicBezTo>
                <a:close/>
                <a:moveTo>
                  <a:pt x="68501" y="1"/>
                </a:moveTo>
                <a:cubicBezTo>
                  <a:pt x="63747" y="1"/>
                  <a:pt x="59558" y="2713"/>
                  <a:pt x="57089" y="6796"/>
                </a:cubicBezTo>
                <a:cubicBezTo>
                  <a:pt x="57714" y="6933"/>
                  <a:pt x="58308" y="7101"/>
                  <a:pt x="58902" y="7329"/>
                </a:cubicBezTo>
                <a:cubicBezTo>
                  <a:pt x="61081" y="4054"/>
                  <a:pt x="64570" y="1921"/>
                  <a:pt x="68501" y="1921"/>
                </a:cubicBezTo>
                <a:cubicBezTo>
                  <a:pt x="72462" y="1921"/>
                  <a:pt x="75997" y="4099"/>
                  <a:pt x="78176" y="7421"/>
                </a:cubicBezTo>
                <a:cubicBezTo>
                  <a:pt x="78755" y="7192"/>
                  <a:pt x="79334" y="7009"/>
                  <a:pt x="79943" y="6872"/>
                </a:cubicBezTo>
                <a:cubicBezTo>
                  <a:pt x="77490" y="2728"/>
                  <a:pt x="73285" y="1"/>
                  <a:pt x="68501" y="1"/>
                </a:cubicBezTo>
                <a:close/>
                <a:moveTo>
                  <a:pt x="97038" y="1"/>
                </a:moveTo>
                <a:cubicBezTo>
                  <a:pt x="92284" y="1"/>
                  <a:pt x="88079" y="2713"/>
                  <a:pt x="85626" y="6796"/>
                </a:cubicBezTo>
                <a:cubicBezTo>
                  <a:pt x="86236" y="6933"/>
                  <a:pt x="86845" y="7101"/>
                  <a:pt x="87439" y="7329"/>
                </a:cubicBezTo>
                <a:cubicBezTo>
                  <a:pt x="89603" y="4054"/>
                  <a:pt x="93092" y="1921"/>
                  <a:pt x="97038" y="1921"/>
                </a:cubicBezTo>
                <a:cubicBezTo>
                  <a:pt x="101014" y="1921"/>
                  <a:pt x="104534" y="4099"/>
                  <a:pt x="106698" y="7421"/>
                </a:cubicBezTo>
                <a:cubicBezTo>
                  <a:pt x="107276" y="7192"/>
                  <a:pt x="107871" y="7009"/>
                  <a:pt x="108480" y="6872"/>
                </a:cubicBezTo>
                <a:cubicBezTo>
                  <a:pt x="106027" y="2728"/>
                  <a:pt x="101807" y="1"/>
                  <a:pt x="97038" y="1"/>
                </a:cubicBezTo>
                <a:close/>
                <a:moveTo>
                  <a:pt x="125575" y="1"/>
                </a:moveTo>
                <a:cubicBezTo>
                  <a:pt x="120821" y="1"/>
                  <a:pt x="116631" y="2713"/>
                  <a:pt x="114178" y="6796"/>
                </a:cubicBezTo>
                <a:cubicBezTo>
                  <a:pt x="114788" y="6933"/>
                  <a:pt x="115382" y="7101"/>
                  <a:pt x="115976" y="7329"/>
                </a:cubicBezTo>
                <a:cubicBezTo>
                  <a:pt x="118155" y="4054"/>
                  <a:pt x="121644" y="1921"/>
                  <a:pt x="125575" y="1921"/>
                </a:cubicBezTo>
                <a:cubicBezTo>
                  <a:pt x="129551" y="1921"/>
                  <a:pt x="133071" y="4099"/>
                  <a:pt x="135250" y="7421"/>
                </a:cubicBezTo>
                <a:cubicBezTo>
                  <a:pt x="135829" y="7192"/>
                  <a:pt x="136423" y="7009"/>
                  <a:pt x="137017" y="6872"/>
                </a:cubicBezTo>
                <a:cubicBezTo>
                  <a:pt x="134564" y="2728"/>
                  <a:pt x="130359" y="1"/>
                  <a:pt x="125575" y="1"/>
                </a:cubicBezTo>
                <a:close/>
                <a:moveTo>
                  <a:pt x="154112" y="1"/>
                </a:moveTo>
                <a:cubicBezTo>
                  <a:pt x="149358" y="1"/>
                  <a:pt x="145168" y="2713"/>
                  <a:pt x="142715" y="6796"/>
                </a:cubicBezTo>
                <a:cubicBezTo>
                  <a:pt x="143325" y="6933"/>
                  <a:pt x="143934" y="7101"/>
                  <a:pt x="144513" y="7329"/>
                </a:cubicBezTo>
                <a:cubicBezTo>
                  <a:pt x="146692" y="4054"/>
                  <a:pt x="150181" y="1921"/>
                  <a:pt x="154112" y="1921"/>
                </a:cubicBezTo>
                <a:cubicBezTo>
                  <a:pt x="158088" y="1921"/>
                  <a:pt x="161608" y="4099"/>
                  <a:pt x="163787" y="7421"/>
                </a:cubicBezTo>
                <a:cubicBezTo>
                  <a:pt x="164366" y="7192"/>
                  <a:pt x="164960" y="7009"/>
                  <a:pt x="165554" y="6872"/>
                </a:cubicBezTo>
                <a:cubicBezTo>
                  <a:pt x="163116" y="2728"/>
                  <a:pt x="158896" y="1"/>
                  <a:pt x="154112" y="1"/>
                </a:cubicBezTo>
                <a:close/>
                <a:moveTo>
                  <a:pt x="182649" y="1"/>
                </a:moveTo>
                <a:cubicBezTo>
                  <a:pt x="177910" y="1"/>
                  <a:pt x="173705" y="2713"/>
                  <a:pt x="171252" y="6796"/>
                </a:cubicBezTo>
                <a:cubicBezTo>
                  <a:pt x="171862" y="6933"/>
                  <a:pt x="172471" y="7101"/>
                  <a:pt x="173050" y="7329"/>
                </a:cubicBezTo>
                <a:cubicBezTo>
                  <a:pt x="175229" y="4054"/>
                  <a:pt x="178718" y="1921"/>
                  <a:pt x="182649" y="1921"/>
                </a:cubicBezTo>
                <a:cubicBezTo>
                  <a:pt x="186625" y="1921"/>
                  <a:pt x="190160" y="4099"/>
                  <a:pt x="192323" y="7421"/>
                </a:cubicBezTo>
                <a:cubicBezTo>
                  <a:pt x="192902" y="7192"/>
                  <a:pt x="193497" y="7009"/>
                  <a:pt x="194106" y="6872"/>
                </a:cubicBezTo>
                <a:cubicBezTo>
                  <a:pt x="191653" y="2728"/>
                  <a:pt x="187433" y="1"/>
                  <a:pt x="182649" y="1"/>
                </a:cubicBezTo>
                <a:close/>
                <a:moveTo>
                  <a:pt x="211201" y="1"/>
                </a:moveTo>
                <a:cubicBezTo>
                  <a:pt x="206447" y="1"/>
                  <a:pt x="202257" y="2713"/>
                  <a:pt x="199804" y="6796"/>
                </a:cubicBezTo>
                <a:cubicBezTo>
                  <a:pt x="200414" y="6933"/>
                  <a:pt x="201023" y="7101"/>
                  <a:pt x="201602" y="7329"/>
                </a:cubicBezTo>
                <a:cubicBezTo>
                  <a:pt x="203781" y="4054"/>
                  <a:pt x="207270" y="1921"/>
                  <a:pt x="211216" y="1921"/>
                </a:cubicBezTo>
                <a:cubicBezTo>
                  <a:pt x="215193" y="1921"/>
                  <a:pt x="218712" y="4099"/>
                  <a:pt x="220876" y="7421"/>
                </a:cubicBezTo>
                <a:cubicBezTo>
                  <a:pt x="221455" y="7192"/>
                  <a:pt x="222049" y="7009"/>
                  <a:pt x="222658" y="6872"/>
                </a:cubicBezTo>
                <a:cubicBezTo>
                  <a:pt x="220205" y="2728"/>
                  <a:pt x="215985" y="1"/>
                  <a:pt x="211216" y="1"/>
                </a:cubicBezTo>
                <a:close/>
                <a:moveTo>
                  <a:pt x="239738" y="1"/>
                </a:moveTo>
                <a:cubicBezTo>
                  <a:pt x="234984" y="1"/>
                  <a:pt x="230794" y="2713"/>
                  <a:pt x="228341" y="6796"/>
                </a:cubicBezTo>
                <a:cubicBezTo>
                  <a:pt x="228951" y="6933"/>
                  <a:pt x="229560" y="7101"/>
                  <a:pt x="230154" y="7329"/>
                </a:cubicBezTo>
                <a:cubicBezTo>
                  <a:pt x="232318" y="4054"/>
                  <a:pt x="235807" y="1921"/>
                  <a:pt x="239753" y="1921"/>
                </a:cubicBezTo>
                <a:cubicBezTo>
                  <a:pt x="243730" y="1921"/>
                  <a:pt x="247249" y="4099"/>
                  <a:pt x="249413" y="7421"/>
                </a:cubicBezTo>
                <a:cubicBezTo>
                  <a:pt x="249992" y="7192"/>
                  <a:pt x="250586" y="7009"/>
                  <a:pt x="251195" y="6872"/>
                </a:cubicBezTo>
                <a:cubicBezTo>
                  <a:pt x="248742" y="2728"/>
                  <a:pt x="244522" y="1"/>
                  <a:pt x="239753" y="1"/>
                </a:cubicBezTo>
                <a:close/>
                <a:moveTo>
                  <a:pt x="268290" y="1"/>
                </a:moveTo>
                <a:cubicBezTo>
                  <a:pt x="263521" y="1"/>
                  <a:pt x="259331" y="2713"/>
                  <a:pt x="256878" y="6796"/>
                </a:cubicBezTo>
                <a:cubicBezTo>
                  <a:pt x="257488" y="6933"/>
                  <a:pt x="258097" y="7101"/>
                  <a:pt x="258676" y="7329"/>
                </a:cubicBezTo>
                <a:cubicBezTo>
                  <a:pt x="260855" y="4054"/>
                  <a:pt x="264344" y="1921"/>
                  <a:pt x="268290" y="1921"/>
                </a:cubicBezTo>
                <a:cubicBezTo>
                  <a:pt x="272251" y="1921"/>
                  <a:pt x="275771" y="4099"/>
                  <a:pt x="277949" y="7421"/>
                </a:cubicBezTo>
                <a:cubicBezTo>
                  <a:pt x="278528" y="7192"/>
                  <a:pt x="279123" y="7009"/>
                  <a:pt x="279732" y="6872"/>
                </a:cubicBezTo>
                <a:cubicBezTo>
                  <a:pt x="277279" y="2728"/>
                  <a:pt x="273059" y="1"/>
                  <a:pt x="268290" y="1"/>
                </a:cubicBezTo>
                <a:close/>
                <a:moveTo>
                  <a:pt x="11412" y="2561"/>
                </a:moveTo>
                <a:cubicBezTo>
                  <a:pt x="7725" y="2561"/>
                  <a:pt x="4464" y="4526"/>
                  <a:pt x="2377" y="7543"/>
                </a:cubicBezTo>
                <a:cubicBezTo>
                  <a:pt x="2941" y="7787"/>
                  <a:pt x="3474" y="8061"/>
                  <a:pt x="3992" y="8365"/>
                </a:cubicBezTo>
                <a:cubicBezTo>
                  <a:pt x="5775" y="6004"/>
                  <a:pt x="8426" y="4496"/>
                  <a:pt x="11412" y="4496"/>
                </a:cubicBezTo>
                <a:cubicBezTo>
                  <a:pt x="14444" y="4496"/>
                  <a:pt x="17156" y="6065"/>
                  <a:pt x="18923" y="8503"/>
                </a:cubicBezTo>
                <a:cubicBezTo>
                  <a:pt x="19441" y="8183"/>
                  <a:pt x="19975" y="7908"/>
                  <a:pt x="20523" y="7665"/>
                </a:cubicBezTo>
                <a:cubicBezTo>
                  <a:pt x="18451" y="4572"/>
                  <a:pt x="15145" y="2561"/>
                  <a:pt x="11412" y="2561"/>
                </a:cubicBezTo>
                <a:close/>
                <a:moveTo>
                  <a:pt x="39949" y="2561"/>
                </a:moveTo>
                <a:cubicBezTo>
                  <a:pt x="36262" y="2561"/>
                  <a:pt x="33001" y="4526"/>
                  <a:pt x="30914" y="7543"/>
                </a:cubicBezTo>
                <a:cubicBezTo>
                  <a:pt x="31478" y="7787"/>
                  <a:pt x="32011" y="8061"/>
                  <a:pt x="32544" y="8365"/>
                </a:cubicBezTo>
                <a:cubicBezTo>
                  <a:pt x="34312" y="6004"/>
                  <a:pt x="36978" y="4496"/>
                  <a:pt x="39949" y="4496"/>
                </a:cubicBezTo>
                <a:cubicBezTo>
                  <a:pt x="42981" y="4496"/>
                  <a:pt x="45708" y="6065"/>
                  <a:pt x="47460" y="8503"/>
                </a:cubicBezTo>
                <a:lnTo>
                  <a:pt x="47475" y="8503"/>
                </a:lnTo>
                <a:cubicBezTo>
                  <a:pt x="47978" y="8198"/>
                  <a:pt x="48511" y="7908"/>
                  <a:pt x="49060" y="7665"/>
                </a:cubicBezTo>
                <a:cubicBezTo>
                  <a:pt x="46988" y="4572"/>
                  <a:pt x="43682" y="2561"/>
                  <a:pt x="39949" y="2561"/>
                </a:cubicBezTo>
                <a:close/>
                <a:moveTo>
                  <a:pt x="68501" y="2561"/>
                </a:moveTo>
                <a:cubicBezTo>
                  <a:pt x="64814" y="2561"/>
                  <a:pt x="61538" y="4526"/>
                  <a:pt x="59466" y="7543"/>
                </a:cubicBezTo>
                <a:cubicBezTo>
                  <a:pt x="60015" y="7787"/>
                  <a:pt x="60563" y="8061"/>
                  <a:pt x="61081" y="8365"/>
                </a:cubicBezTo>
                <a:cubicBezTo>
                  <a:pt x="62864" y="6004"/>
                  <a:pt x="65515" y="4496"/>
                  <a:pt x="68501" y="4496"/>
                </a:cubicBezTo>
                <a:cubicBezTo>
                  <a:pt x="71533" y="4496"/>
                  <a:pt x="74245" y="6065"/>
                  <a:pt x="76012" y="8503"/>
                </a:cubicBezTo>
                <a:cubicBezTo>
                  <a:pt x="76530" y="8183"/>
                  <a:pt x="77064" y="7908"/>
                  <a:pt x="77612" y="7665"/>
                </a:cubicBezTo>
                <a:cubicBezTo>
                  <a:pt x="75540" y="4572"/>
                  <a:pt x="72234" y="2561"/>
                  <a:pt x="68501" y="2561"/>
                </a:cubicBezTo>
                <a:close/>
                <a:moveTo>
                  <a:pt x="97038" y="2561"/>
                </a:moveTo>
                <a:cubicBezTo>
                  <a:pt x="93351" y="2561"/>
                  <a:pt x="90090" y="4526"/>
                  <a:pt x="88003" y="7543"/>
                </a:cubicBezTo>
                <a:cubicBezTo>
                  <a:pt x="88552" y="7787"/>
                  <a:pt x="89100" y="8061"/>
                  <a:pt x="89618" y="8365"/>
                </a:cubicBezTo>
                <a:cubicBezTo>
                  <a:pt x="91385" y="6004"/>
                  <a:pt x="94052" y="4496"/>
                  <a:pt x="97038" y="4496"/>
                </a:cubicBezTo>
                <a:cubicBezTo>
                  <a:pt x="100070" y="4496"/>
                  <a:pt x="102782" y="6065"/>
                  <a:pt x="104549" y="8503"/>
                </a:cubicBezTo>
                <a:cubicBezTo>
                  <a:pt x="105067" y="8183"/>
                  <a:pt x="105601" y="7908"/>
                  <a:pt x="106149" y="7665"/>
                </a:cubicBezTo>
                <a:cubicBezTo>
                  <a:pt x="104062" y="4572"/>
                  <a:pt x="100755" y="2561"/>
                  <a:pt x="97038" y="2561"/>
                </a:cubicBezTo>
                <a:close/>
                <a:moveTo>
                  <a:pt x="125575" y="2561"/>
                </a:moveTo>
                <a:cubicBezTo>
                  <a:pt x="121888" y="2561"/>
                  <a:pt x="118627" y="4526"/>
                  <a:pt x="116540" y="7543"/>
                </a:cubicBezTo>
                <a:cubicBezTo>
                  <a:pt x="117104" y="7787"/>
                  <a:pt x="117637" y="8061"/>
                  <a:pt x="118155" y="8365"/>
                </a:cubicBezTo>
                <a:cubicBezTo>
                  <a:pt x="119938" y="6004"/>
                  <a:pt x="122604" y="4496"/>
                  <a:pt x="125575" y="4496"/>
                </a:cubicBezTo>
                <a:cubicBezTo>
                  <a:pt x="128607" y="4496"/>
                  <a:pt x="131319" y="6065"/>
                  <a:pt x="133086" y="8503"/>
                </a:cubicBezTo>
                <a:lnTo>
                  <a:pt x="133101" y="8503"/>
                </a:lnTo>
                <a:cubicBezTo>
                  <a:pt x="133604" y="8183"/>
                  <a:pt x="134137" y="7908"/>
                  <a:pt x="134686" y="7665"/>
                </a:cubicBezTo>
                <a:cubicBezTo>
                  <a:pt x="132614" y="4572"/>
                  <a:pt x="129308" y="2561"/>
                  <a:pt x="125575" y="2561"/>
                </a:cubicBezTo>
                <a:close/>
                <a:moveTo>
                  <a:pt x="154112" y="2561"/>
                </a:moveTo>
                <a:cubicBezTo>
                  <a:pt x="150440" y="2561"/>
                  <a:pt x="147164" y="4526"/>
                  <a:pt x="145092" y="7543"/>
                </a:cubicBezTo>
                <a:cubicBezTo>
                  <a:pt x="145641" y="7787"/>
                  <a:pt x="146174" y="8061"/>
                  <a:pt x="146692" y="8365"/>
                </a:cubicBezTo>
                <a:cubicBezTo>
                  <a:pt x="148474" y="6004"/>
                  <a:pt x="151141" y="4496"/>
                  <a:pt x="154112" y="4496"/>
                </a:cubicBezTo>
                <a:cubicBezTo>
                  <a:pt x="157159" y="4496"/>
                  <a:pt x="159871" y="6065"/>
                  <a:pt x="161638" y="8503"/>
                </a:cubicBezTo>
                <a:cubicBezTo>
                  <a:pt x="162141" y="8198"/>
                  <a:pt x="162674" y="7908"/>
                  <a:pt x="163223" y="7665"/>
                </a:cubicBezTo>
                <a:cubicBezTo>
                  <a:pt x="161151" y="4587"/>
                  <a:pt x="157845" y="2561"/>
                  <a:pt x="154112" y="2561"/>
                </a:cubicBezTo>
                <a:close/>
                <a:moveTo>
                  <a:pt x="182664" y="2561"/>
                </a:moveTo>
                <a:cubicBezTo>
                  <a:pt x="178992" y="2561"/>
                  <a:pt x="175716" y="4526"/>
                  <a:pt x="173629" y="7543"/>
                </a:cubicBezTo>
                <a:cubicBezTo>
                  <a:pt x="174177" y="7787"/>
                  <a:pt x="174726" y="8061"/>
                  <a:pt x="175244" y="8365"/>
                </a:cubicBezTo>
                <a:cubicBezTo>
                  <a:pt x="177011" y="6004"/>
                  <a:pt x="179678" y="4496"/>
                  <a:pt x="182649" y="4496"/>
                </a:cubicBezTo>
                <a:cubicBezTo>
                  <a:pt x="185696" y="4496"/>
                  <a:pt x="188408" y="6065"/>
                  <a:pt x="190175" y="8503"/>
                </a:cubicBezTo>
                <a:cubicBezTo>
                  <a:pt x="190693" y="8198"/>
                  <a:pt x="191226" y="7908"/>
                  <a:pt x="191775" y="7665"/>
                </a:cubicBezTo>
                <a:cubicBezTo>
                  <a:pt x="189703" y="4587"/>
                  <a:pt x="186397" y="2561"/>
                  <a:pt x="182664" y="2561"/>
                </a:cubicBezTo>
                <a:close/>
                <a:moveTo>
                  <a:pt x="211201" y="2576"/>
                </a:moveTo>
                <a:cubicBezTo>
                  <a:pt x="207514" y="2576"/>
                  <a:pt x="204238" y="4526"/>
                  <a:pt x="202166" y="7543"/>
                </a:cubicBezTo>
                <a:cubicBezTo>
                  <a:pt x="202714" y="7787"/>
                  <a:pt x="203263" y="8061"/>
                  <a:pt x="203781" y="8365"/>
                </a:cubicBezTo>
                <a:cubicBezTo>
                  <a:pt x="205548" y="6004"/>
                  <a:pt x="208215" y="4496"/>
                  <a:pt x="211201" y="4496"/>
                </a:cubicBezTo>
                <a:cubicBezTo>
                  <a:pt x="214233" y="4496"/>
                  <a:pt x="216945" y="6065"/>
                  <a:pt x="218712" y="8503"/>
                </a:cubicBezTo>
                <a:cubicBezTo>
                  <a:pt x="219230" y="8198"/>
                  <a:pt x="219763" y="7908"/>
                  <a:pt x="220312" y="7665"/>
                </a:cubicBezTo>
                <a:cubicBezTo>
                  <a:pt x="218225" y="4587"/>
                  <a:pt x="214918" y="2576"/>
                  <a:pt x="211201" y="2576"/>
                </a:cubicBezTo>
                <a:close/>
                <a:moveTo>
                  <a:pt x="239738" y="2576"/>
                </a:moveTo>
                <a:cubicBezTo>
                  <a:pt x="236051" y="2576"/>
                  <a:pt x="232790" y="4526"/>
                  <a:pt x="230703" y="7543"/>
                </a:cubicBezTo>
                <a:cubicBezTo>
                  <a:pt x="231267" y="7787"/>
                  <a:pt x="231800" y="8061"/>
                  <a:pt x="232318" y="8365"/>
                </a:cubicBezTo>
                <a:cubicBezTo>
                  <a:pt x="234100" y="6004"/>
                  <a:pt x="236767" y="4496"/>
                  <a:pt x="239738" y="4496"/>
                </a:cubicBezTo>
                <a:cubicBezTo>
                  <a:pt x="242770" y="4496"/>
                  <a:pt x="245482" y="6065"/>
                  <a:pt x="247264" y="8503"/>
                </a:cubicBezTo>
                <a:cubicBezTo>
                  <a:pt x="247767" y="8198"/>
                  <a:pt x="248300" y="7908"/>
                  <a:pt x="248849" y="7665"/>
                </a:cubicBezTo>
                <a:cubicBezTo>
                  <a:pt x="246777" y="4587"/>
                  <a:pt x="243471" y="2576"/>
                  <a:pt x="239738" y="2576"/>
                </a:cubicBezTo>
                <a:close/>
                <a:moveTo>
                  <a:pt x="268290" y="2576"/>
                </a:moveTo>
                <a:cubicBezTo>
                  <a:pt x="264603" y="2576"/>
                  <a:pt x="261327" y="4526"/>
                  <a:pt x="259255" y="7543"/>
                </a:cubicBezTo>
                <a:cubicBezTo>
                  <a:pt x="259803" y="7787"/>
                  <a:pt x="260352" y="8061"/>
                  <a:pt x="260870" y="8365"/>
                </a:cubicBezTo>
                <a:cubicBezTo>
                  <a:pt x="262637" y="6004"/>
                  <a:pt x="265304" y="4496"/>
                  <a:pt x="268290" y="4496"/>
                </a:cubicBezTo>
                <a:cubicBezTo>
                  <a:pt x="271322" y="4496"/>
                  <a:pt x="274034" y="6065"/>
                  <a:pt x="275801" y="8503"/>
                </a:cubicBezTo>
                <a:cubicBezTo>
                  <a:pt x="276304" y="8198"/>
                  <a:pt x="276837" y="7908"/>
                  <a:pt x="277401" y="7665"/>
                </a:cubicBezTo>
                <a:cubicBezTo>
                  <a:pt x="275314" y="4587"/>
                  <a:pt x="272007" y="2576"/>
                  <a:pt x="268290" y="2576"/>
                </a:cubicBezTo>
                <a:close/>
                <a:moveTo>
                  <a:pt x="125575" y="5135"/>
                </a:moveTo>
                <a:cubicBezTo>
                  <a:pt x="122817" y="5135"/>
                  <a:pt x="120349" y="6522"/>
                  <a:pt x="118673" y="8685"/>
                </a:cubicBezTo>
                <a:cubicBezTo>
                  <a:pt x="119176" y="9021"/>
                  <a:pt x="119663" y="9371"/>
                  <a:pt x="120136" y="9767"/>
                </a:cubicBezTo>
                <a:cubicBezTo>
                  <a:pt x="121476" y="8122"/>
                  <a:pt x="123411" y="7055"/>
                  <a:pt x="125575" y="7055"/>
                </a:cubicBezTo>
                <a:cubicBezTo>
                  <a:pt x="127815" y="7055"/>
                  <a:pt x="129810" y="8183"/>
                  <a:pt x="131166" y="9935"/>
                </a:cubicBezTo>
                <a:cubicBezTo>
                  <a:pt x="131608" y="9539"/>
                  <a:pt x="132096" y="9173"/>
                  <a:pt x="132583" y="8838"/>
                </a:cubicBezTo>
                <a:cubicBezTo>
                  <a:pt x="130923" y="6583"/>
                  <a:pt x="128393" y="5135"/>
                  <a:pt x="125575" y="5135"/>
                </a:cubicBezTo>
                <a:close/>
                <a:moveTo>
                  <a:pt x="268275" y="5135"/>
                </a:moveTo>
                <a:cubicBezTo>
                  <a:pt x="265517" y="5135"/>
                  <a:pt x="263049" y="6522"/>
                  <a:pt x="261373" y="8685"/>
                </a:cubicBezTo>
                <a:cubicBezTo>
                  <a:pt x="261891" y="9005"/>
                  <a:pt x="262363" y="9371"/>
                  <a:pt x="262835" y="9767"/>
                </a:cubicBezTo>
                <a:cubicBezTo>
                  <a:pt x="264176" y="8106"/>
                  <a:pt x="266111" y="7055"/>
                  <a:pt x="268275" y="7055"/>
                </a:cubicBezTo>
                <a:cubicBezTo>
                  <a:pt x="270514" y="7055"/>
                  <a:pt x="272510" y="8183"/>
                  <a:pt x="273866" y="9935"/>
                </a:cubicBezTo>
                <a:cubicBezTo>
                  <a:pt x="274308" y="9539"/>
                  <a:pt x="274796" y="9173"/>
                  <a:pt x="275298" y="8823"/>
                </a:cubicBezTo>
                <a:cubicBezTo>
                  <a:pt x="273622" y="6583"/>
                  <a:pt x="271109" y="5135"/>
                  <a:pt x="268275" y="5135"/>
                </a:cubicBezTo>
                <a:close/>
                <a:moveTo>
                  <a:pt x="11412" y="5135"/>
                </a:moveTo>
                <a:cubicBezTo>
                  <a:pt x="8654" y="5135"/>
                  <a:pt x="6171" y="6522"/>
                  <a:pt x="4510" y="8685"/>
                </a:cubicBezTo>
                <a:cubicBezTo>
                  <a:pt x="5013" y="9021"/>
                  <a:pt x="5500" y="9371"/>
                  <a:pt x="5973" y="9767"/>
                </a:cubicBezTo>
                <a:cubicBezTo>
                  <a:pt x="7313" y="8106"/>
                  <a:pt x="9248" y="7055"/>
                  <a:pt x="11412" y="7055"/>
                </a:cubicBezTo>
                <a:cubicBezTo>
                  <a:pt x="13652" y="7055"/>
                  <a:pt x="15648" y="8183"/>
                  <a:pt x="16988" y="9950"/>
                </a:cubicBezTo>
                <a:cubicBezTo>
                  <a:pt x="17445" y="9554"/>
                  <a:pt x="17918" y="9173"/>
                  <a:pt x="18420" y="8838"/>
                </a:cubicBezTo>
                <a:cubicBezTo>
                  <a:pt x="16760" y="6583"/>
                  <a:pt x="14231" y="5135"/>
                  <a:pt x="11412" y="5135"/>
                </a:cubicBezTo>
                <a:close/>
                <a:moveTo>
                  <a:pt x="39949" y="5135"/>
                </a:moveTo>
                <a:cubicBezTo>
                  <a:pt x="37191" y="5135"/>
                  <a:pt x="34723" y="6522"/>
                  <a:pt x="33047" y="8685"/>
                </a:cubicBezTo>
                <a:cubicBezTo>
                  <a:pt x="33565" y="9021"/>
                  <a:pt x="34053" y="9371"/>
                  <a:pt x="34510" y="9767"/>
                </a:cubicBezTo>
                <a:cubicBezTo>
                  <a:pt x="35841" y="8133"/>
                  <a:pt x="37758" y="7070"/>
                  <a:pt x="39903" y="7070"/>
                </a:cubicBezTo>
                <a:cubicBezTo>
                  <a:pt x="39918" y="7070"/>
                  <a:pt x="39934" y="7070"/>
                  <a:pt x="39949" y="7070"/>
                </a:cubicBezTo>
                <a:cubicBezTo>
                  <a:pt x="42189" y="7070"/>
                  <a:pt x="44200" y="8183"/>
                  <a:pt x="45540" y="9950"/>
                </a:cubicBezTo>
                <a:cubicBezTo>
                  <a:pt x="45998" y="9539"/>
                  <a:pt x="46470" y="9173"/>
                  <a:pt x="46973" y="8838"/>
                </a:cubicBezTo>
                <a:cubicBezTo>
                  <a:pt x="45297" y="6583"/>
                  <a:pt x="42783" y="5135"/>
                  <a:pt x="39949" y="5135"/>
                </a:cubicBezTo>
                <a:close/>
                <a:moveTo>
                  <a:pt x="68501" y="5135"/>
                </a:moveTo>
                <a:cubicBezTo>
                  <a:pt x="65728" y="5135"/>
                  <a:pt x="63260" y="6522"/>
                  <a:pt x="61599" y="8685"/>
                </a:cubicBezTo>
                <a:cubicBezTo>
                  <a:pt x="62102" y="9021"/>
                  <a:pt x="62589" y="9371"/>
                  <a:pt x="63047" y="9767"/>
                </a:cubicBezTo>
                <a:cubicBezTo>
                  <a:pt x="64387" y="8122"/>
                  <a:pt x="66338" y="7055"/>
                  <a:pt x="68501" y="7055"/>
                </a:cubicBezTo>
                <a:cubicBezTo>
                  <a:pt x="70725" y="7055"/>
                  <a:pt x="72737" y="8183"/>
                  <a:pt x="74077" y="9950"/>
                </a:cubicBezTo>
                <a:cubicBezTo>
                  <a:pt x="74534" y="9539"/>
                  <a:pt x="75007" y="9173"/>
                  <a:pt x="75510" y="8838"/>
                </a:cubicBezTo>
                <a:cubicBezTo>
                  <a:pt x="73849" y="6583"/>
                  <a:pt x="71320" y="5135"/>
                  <a:pt x="68501" y="5135"/>
                </a:cubicBezTo>
                <a:close/>
                <a:moveTo>
                  <a:pt x="97038" y="5135"/>
                </a:moveTo>
                <a:cubicBezTo>
                  <a:pt x="94280" y="5135"/>
                  <a:pt x="91797" y="6522"/>
                  <a:pt x="90136" y="8685"/>
                </a:cubicBezTo>
                <a:cubicBezTo>
                  <a:pt x="90639" y="9021"/>
                  <a:pt x="91126" y="9371"/>
                  <a:pt x="91599" y="9767"/>
                </a:cubicBezTo>
                <a:cubicBezTo>
                  <a:pt x="92930" y="8133"/>
                  <a:pt x="94847" y="7070"/>
                  <a:pt x="96992" y="7070"/>
                </a:cubicBezTo>
                <a:cubicBezTo>
                  <a:pt x="97007" y="7070"/>
                  <a:pt x="97023" y="7070"/>
                  <a:pt x="97038" y="7070"/>
                </a:cubicBezTo>
                <a:cubicBezTo>
                  <a:pt x="99278" y="7070"/>
                  <a:pt x="101274" y="8183"/>
                  <a:pt x="102630" y="9950"/>
                </a:cubicBezTo>
                <a:cubicBezTo>
                  <a:pt x="103071" y="9539"/>
                  <a:pt x="103544" y="9173"/>
                  <a:pt x="104046" y="8838"/>
                </a:cubicBezTo>
                <a:cubicBezTo>
                  <a:pt x="102386" y="6583"/>
                  <a:pt x="99857" y="5135"/>
                  <a:pt x="97038" y="5135"/>
                </a:cubicBezTo>
                <a:close/>
                <a:moveTo>
                  <a:pt x="154112" y="5135"/>
                </a:moveTo>
                <a:cubicBezTo>
                  <a:pt x="151354" y="5135"/>
                  <a:pt x="148886" y="6522"/>
                  <a:pt x="147225" y="8685"/>
                </a:cubicBezTo>
                <a:cubicBezTo>
                  <a:pt x="147728" y="9021"/>
                  <a:pt x="148200" y="9371"/>
                  <a:pt x="148673" y="9767"/>
                </a:cubicBezTo>
                <a:cubicBezTo>
                  <a:pt x="150004" y="8133"/>
                  <a:pt x="151921" y="7070"/>
                  <a:pt x="154066" y="7070"/>
                </a:cubicBezTo>
                <a:cubicBezTo>
                  <a:pt x="154081" y="7070"/>
                  <a:pt x="154096" y="7070"/>
                  <a:pt x="154112" y="7070"/>
                </a:cubicBezTo>
                <a:cubicBezTo>
                  <a:pt x="156351" y="7070"/>
                  <a:pt x="158363" y="8183"/>
                  <a:pt x="159703" y="9950"/>
                </a:cubicBezTo>
                <a:cubicBezTo>
                  <a:pt x="160160" y="9539"/>
                  <a:pt x="160633" y="9173"/>
                  <a:pt x="161136" y="8838"/>
                </a:cubicBezTo>
                <a:cubicBezTo>
                  <a:pt x="159460" y="6583"/>
                  <a:pt x="156946" y="5135"/>
                  <a:pt x="154112" y="5135"/>
                </a:cubicBezTo>
                <a:close/>
                <a:moveTo>
                  <a:pt x="182649" y="5135"/>
                </a:moveTo>
                <a:cubicBezTo>
                  <a:pt x="179891" y="5135"/>
                  <a:pt x="177423" y="6522"/>
                  <a:pt x="175762" y="8685"/>
                </a:cubicBezTo>
                <a:cubicBezTo>
                  <a:pt x="176265" y="9021"/>
                  <a:pt x="176752" y="9371"/>
                  <a:pt x="177209" y="9767"/>
                </a:cubicBezTo>
                <a:cubicBezTo>
                  <a:pt x="178541" y="8133"/>
                  <a:pt x="180473" y="7070"/>
                  <a:pt x="182603" y="7070"/>
                </a:cubicBezTo>
                <a:cubicBezTo>
                  <a:pt x="182618" y="7070"/>
                  <a:pt x="182634" y="7070"/>
                  <a:pt x="182649" y="7070"/>
                </a:cubicBezTo>
                <a:cubicBezTo>
                  <a:pt x="184888" y="7070"/>
                  <a:pt x="186899" y="8183"/>
                  <a:pt x="188240" y="9950"/>
                </a:cubicBezTo>
                <a:cubicBezTo>
                  <a:pt x="188697" y="9539"/>
                  <a:pt x="189170" y="9173"/>
                  <a:pt x="189672" y="8838"/>
                </a:cubicBezTo>
                <a:cubicBezTo>
                  <a:pt x="188012" y="6583"/>
                  <a:pt x="185483" y="5135"/>
                  <a:pt x="182649" y="5135"/>
                </a:cubicBezTo>
                <a:close/>
                <a:moveTo>
                  <a:pt x="211186" y="5135"/>
                </a:moveTo>
                <a:cubicBezTo>
                  <a:pt x="208428" y="5135"/>
                  <a:pt x="205960" y="6522"/>
                  <a:pt x="204299" y="8685"/>
                </a:cubicBezTo>
                <a:cubicBezTo>
                  <a:pt x="204802" y="9021"/>
                  <a:pt x="205289" y="9371"/>
                  <a:pt x="205746" y="9767"/>
                </a:cubicBezTo>
                <a:cubicBezTo>
                  <a:pt x="207093" y="8133"/>
                  <a:pt x="209010" y="7070"/>
                  <a:pt x="211140" y="7070"/>
                </a:cubicBezTo>
                <a:cubicBezTo>
                  <a:pt x="211155" y="7070"/>
                  <a:pt x="211170" y="7070"/>
                  <a:pt x="211186" y="7070"/>
                </a:cubicBezTo>
                <a:cubicBezTo>
                  <a:pt x="213425" y="7070"/>
                  <a:pt x="215436" y="8183"/>
                  <a:pt x="216777" y="9950"/>
                </a:cubicBezTo>
                <a:cubicBezTo>
                  <a:pt x="217234" y="9539"/>
                  <a:pt x="217707" y="9173"/>
                  <a:pt x="218209" y="8838"/>
                </a:cubicBezTo>
                <a:cubicBezTo>
                  <a:pt x="216533" y="6583"/>
                  <a:pt x="214019" y="5135"/>
                  <a:pt x="211186" y="5135"/>
                </a:cubicBezTo>
                <a:close/>
                <a:moveTo>
                  <a:pt x="239738" y="5135"/>
                </a:moveTo>
                <a:cubicBezTo>
                  <a:pt x="236980" y="5135"/>
                  <a:pt x="234512" y="6522"/>
                  <a:pt x="232836" y="8685"/>
                </a:cubicBezTo>
                <a:cubicBezTo>
                  <a:pt x="233354" y="9021"/>
                  <a:pt x="233826" y="9371"/>
                  <a:pt x="234298" y="9767"/>
                </a:cubicBezTo>
                <a:cubicBezTo>
                  <a:pt x="235630" y="8133"/>
                  <a:pt x="237547" y="7070"/>
                  <a:pt x="239692" y="7070"/>
                </a:cubicBezTo>
                <a:cubicBezTo>
                  <a:pt x="239707" y="7070"/>
                  <a:pt x="239722" y="7070"/>
                  <a:pt x="239738" y="7070"/>
                </a:cubicBezTo>
                <a:cubicBezTo>
                  <a:pt x="241977" y="7070"/>
                  <a:pt x="243973" y="8183"/>
                  <a:pt x="245329" y="9950"/>
                </a:cubicBezTo>
                <a:cubicBezTo>
                  <a:pt x="245771" y="9539"/>
                  <a:pt x="246259" y="9173"/>
                  <a:pt x="246746" y="8838"/>
                </a:cubicBezTo>
                <a:cubicBezTo>
                  <a:pt x="245086" y="6583"/>
                  <a:pt x="242572" y="5135"/>
                  <a:pt x="239738" y="5135"/>
                </a:cubicBezTo>
                <a:close/>
                <a:moveTo>
                  <a:pt x="6399" y="10163"/>
                </a:moveTo>
                <a:lnTo>
                  <a:pt x="6399" y="10179"/>
                </a:lnTo>
                <a:cubicBezTo>
                  <a:pt x="6402" y="10176"/>
                  <a:pt x="6404" y="10173"/>
                  <a:pt x="6407" y="10170"/>
                </a:cubicBezTo>
                <a:lnTo>
                  <a:pt x="6407" y="10170"/>
                </a:lnTo>
                <a:cubicBezTo>
                  <a:pt x="6404" y="10168"/>
                  <a:pt x="6402" y="10165"/>
                  <a:pt x="6399" y="10163"/>
                </a:cubicBezTo>
                <a:close/>
                <a:moveTo>
                  <a:pt x="39949" y="7710"/>
                </a:moveTo>
                <a:cubicBezTo>
                  <a:pt x="37968" y="7710"/>
                  <a:pt x="36170" y="8655"/>
                  <a:pt x="34936" y="10163"/>
                </a:cubicBezTo>
                <a:cubicBezTo>
                  <a:pt x="35393" y="10575"/>
                  <a:pt x="35820" y="11017"/>
                  <a:pt x="36216" y="11474"/>
                </a:cubicBezTo>
                <a:cubicBezTo>
                  <a:pt x="37115" y="10331"/>
                  <a:pt x="38486" y="9645"/>
                  <a:pt x="39949" y="9630"/>
                </a:cubicBezTo>
                <a:cubicBezTo>
                  <a:pt x="41518" y="9630"/>
                  <a:pt x="42920" y="10438"/>
                  <a:pt x="43849" y="11687"/>
                </a:cubicBezTo>
                <a:cubicBezTo>
                  <a:pt x="44230" y="11215"/>
                  <a:pt x="44657" y="10773"/>
                  <a:pt x="45099" y="10346"/>
                </a:cubicBezTo>
                <a:cubicBezTo>
                  <a:pt x="43849" y="8731"/>
                  <a:pt x="42006" y="7710"/>
                  <a:pt x="39949" y="7710"/>
                </a:cubicBezTo>
                <a:close/>
                <a:moveTo>
                  <a:pt x="68501" y="7710"/>
                </a:moveTo>
                <a:cubicBezTo>
                  <a:pt x="66520" y="7710"/>
                  <a:pt x="64722" y="8655"/>
                  <a:pt x="63488" y="10163"/>
                </a:cubicBezTo>
                <a:cubicBezTo>
                  <a:pt x="63945" y="10575"/>
                  <a:pt x="64372" y="11017"/>
                  <a:pt x="64768" y="11474"/>
                </a:cubicBezTo>
                <a:cubicBezTo>
                  <a:pt x="65667" y="10331"/>
                  <a:pt x="67038" y="9645"/>
                  <a:pt x="68501" y="9630"/>
                </a:cubicBezTo>
                <a:cubicBezTo>
                  <a:pt x="70070" y="9630"/>
                  <a:pt x="71472" y="10438"/>
                  <a:pt x="72401" y="11687"/>
                </a:cubicBezTo>
                <a:cubicBezTo>
                  <a:pt x="72782" y="11215"/>
                  <a:pt x="73194" y="10773"/>
                  <a:pt x="73651" y="10346"/>
                </a:cubicBezTo>
                <a:cubicBezTo>
                  <a:pt x="72401" y="8731"/>
                  <a:pt x="70558" y="7710"/>
                  <a:pt x="68501" y="7710"/>
                </a:cubicBezTo>
                <a:close/>
                <a:moveTo>
                  <a:pt x="97038" y="7710"/>
                </a:moveTo>
                <a:cubicBezTo>
                  <a:pt x="95057" y="7710"/>
                  <a:pt x="93259" y="8655"/>
                  <a:pt x="92025" y="10163"/>
                </a:cubicBezTo>
                <a:cubicBezTo>
                  <a:pt x="92482" y="10575"/>
                  <a:pt x="92909" y="11017"/>
                  <a:pt x="93305" y="11474"/>
                </a:cubicBezTo>
                <a:cubicBezTo>
                  <a:pt x="94204" y="10331"/>
                  <a:pt x="95575" y="9645"/>
                  <a:pt x="97023" y="9630"/>
                </a:cubicBezTo>
                <a:cubicBezTo>
                  <a:pt x="98607" y="9630"/>
                  <a:pt x="100009" y="10438"/>
                  <a:pt x="100923" y="11687"/>
                </a:cubicBezTo>
                <a:cubicBezTo>
                  <a:pt x="101319" y="11215"/>
                  <a:pt x="101731" y="10773"/>
                  <a:pt x="102172" y="10346"/>
                </a:cubicBezTo>
                <a:cubicBezTo>
                  <a:pt x="100938" y="8731"/>
                  <a:pt x="99095" y="7710"/>
                  <a:pt x="97038" y="7710"/>
                </a:cubicBezTo>
                <a:close/>
                <a:moveTo>
                  <a:pt x="125575" y="7710"/>
                </a:moveTo>
                <a:cubicBezTo>
                  <a:pt x="123594" y="7710"/>
                  <a:pt x="121812" y="8655"/>
                  <a:pt x="120577" y="10163"/>
                </a:cubicBezTo>
                <a:cubicBezTo>
                  <a:pt x="121019" y="10575"/>
                  <a:pt x="121446" y="11017"/>
                  <a:pt x="121842" y="11474"/>
                </a:cubicBezTo>
                <a:cubicBezTo>
                  <a:pt x="122741" y="10331"/>
                  <a:pt x="124112" y="9645"/>
                  <a:pt x="125575" y="9630"/>
                </a:cubicBezTo>
                <a:cubicBezTo>
                  <a:pt x="127144" y="9630"/>
                  <a:pt x="128546" y="10438"/>
                  <a:pt x="129475" y="11687"/>
                </a:cubicBezTo>
                <a:cubicBezTo>
                  <a:pt x="129856" y="11215"/>
                  <a:pt x="130283" y="10773"/>
                  <a:pt x="130725" y="10346"/>
                </a:cubicBezTo>
                <a:cubicBezTo>
                  <a:pt x="129475" y="8731"/>
                  <a:pt x="127632" y="7710"/>
                  <a:pt x="125575" y="7710"/>
                </a:cubicBezTo>
                <a:close/>
                <a:moveTo>
                  <a:pt x="154112" y="7710"/>
                </a:moveTo>
                <a:cubicBezTo>
                  <a:pt x="152131" y="7710"/>
                  <a:pt x="150348" y="8655"/>
                  <a:pt x="149130" y="10163"/>
                </a:cubicBezTo>
                <a:cubicBezTo>
                  <a:pt x="149571" y="10575"/>
                  <a:pt x="149998" y="11017"/>
                  <a:pt x="150394" y="11474"/>
                </a:cubicBezTo>
                <a:cubicBezTo>
                  <a:pt x="151293" y="10331"/>
                  <a:pt x="152664" y="9645"/>
                  <a:pt x="154112" y="9630"/>
                </a:cubicBezTo>
                <a:cubicBezTo>
                  <a:pt x="155681" y="9630"/>
                  <a:pt x="157098" y="10438"/>
                  <a:pt x="158012" y="11687"/>
                </a:cubicBezTo>
                <a:cubicBezTo>
                  <a:pt x="158393" y="11215"/>
                  <a:pt x="158820" y="10773"/>
                  <a:pt x="159261" y="10346"/>
                </a:cubicBezTo>
                <a:cubicBezTo>
                  <a:pt x="158012" y="8731"/>
                  <a:pt x="156169" y="7710"/>
                  <a:pt x="154112" y="7710"/>
                </a:cubicBezTo>
                <a:close/>
                <a:moveTo>
                  <a:pt x="182649" y="7710"/>
                </a:moveTo>
                <a:cubicBezTo>
                  <a:pt x="180683" y="7710"/>
                  <a:pt x="178901" y="8655"/>
                  <a:pt x="177667" y="10163"/>
                </a:cubicBezTo>
                <a:cubicBezTo>
                  <a:pt x="178108" y="10575"/>
                  <a:pt x="178535" y="11017"/>
                  <a:pt x="178931" y="11474"/>
                </a:cubicBezTo>
                <a:cubicBezTo>
                  <a:pt x="179815" y="10331"/>
                  <a:pt x="181201" y="9645"/>
                  <a:pt x="182649" y="9630"/>
                </a:cubicBezTo>
                <a:cubicBezTo>
                  <a:pt x="184233" y="9630"/>
                  <a:pt x="185635" y="10438"/>
                  <a:pt x="186549" y="11687"/>
                </a:cubicBezTo>
                <a:cubicBezTo>
                  <a:pt x="186945" y="11215"/>
                  <a:pt x="187357" y="10773"/>
                  <a:pt x="187798" y="10346"/>
                </a:cubicBezTo>
                <a:cubicBezTo>
                  <a:pt x="186564" y="8731"/>
                  <a:pt x="184721" y="7710"/>
                  <a:pt x="182649" y="7710"/>
                </a:cubicBezTo>
                <a:close/>
                <a:moveTo>
                  <a:pt x="211201" y="7695"/>
                </a:moveTo>
                <a:lnTo>
                  <a:pt x="211201" y="7710"/>
                </a:lnTo>
                <a:cubicBezTo>
                  <a:pt x="209220" y="7710"/>
                  <a:pt x="207438" y="8655"/>
                  <a:pt x="206203" y="10163"/>
                </a:cubicBezTo>
                <a:cubicBezTo>
                  <a:pt x="206645" y="10575"/>
                  <a:pt x="207072" y="11017"/>
                  <a:pt x="207468" y="11474"/>
                </a:cubicBezTo>
                <a:cubicBezTo>
                  <a:pt x="208367" y="10331"/>
                  <a:pt x="209738" y="9645"/>
                  <a:pt x="211201" y="9615"/>
                </a:cubicBezTo>
                <a:cubicBezTo>
                  <a:pt x="212770" y="9615"/>
                  <a:pt x="214172" y="10438"/>
                  <a:pt x="215086" y="11687"/>
                </a:cubicBezTo>
                <a:cubicBezTo>
                  <a:pt x="215482" y="11215"/>
                  <a:pt x="215893" y="10773"/>
                  <a:pt x="216335" y="10346"/>
                </a:cubicBezTo>
                <a:cubicBezTo>
                  <a:pt x="215101" y="8731"/>
                  <a:pt x="213258" y="7695"/>
                  <a:pt x="211201" y="7695"/>
                </a:cubicBezTo>
                <a:close/>
                <a:moveTo>
                  <a:pt x="239738" y="7695"/>
                </a:moveTo>
                <a:lnTo>
                  <a:pt x="239738" y="7710"/>
                </a:lnTo>
                <a:cubicBezTo>
                  <a:pt x="237757" y="7710"/>
                  <a:pt x="235990" y="8655"/>
                  <a:pt x="234756" y="10163"/>
                </a:cubicBezTo>
                <a:cubicBezTo>
                  <a:pt x="235197" y="10575"/>
                  <a:pt x="235624" y="11017"/>
                  <a:pt x="236005" y="11474"/>
                </a:cubicBezTo>
                <a:cubicBezTo>
                  <a:pt x="236904" y="10331"/>
                  <a:pt x="238275" y="9645"/>
                  <a:pt x="239738" y="9615"/>
                </a:cubicBezTo>
                <a:cubicBezTo>
                  <a:pt x="241307" y="9615"/>
                  <a:pt x="242709" y="10438"/>
                  <a:pt x="243638" y="11687"/>
                </a:cubicBezTo>
                <a:cubicBezTo>
                  <a:pt x="244019" y="11215"/>
                  <a:pt x="244446" y="10773"/>
                  <a:pt x="244887" y="10346"/>
                </a:cubicBezTo>
                <a:cubicBezTo>
                  <a:pt x="243638" y="8731"/>
                  <a:pt x="241795" y="7695"/>
                  <a:pt x="239738" y="7695"/>
                </a:cubicBezTo>
                <a:close/>
                <a:moveTo>
                  <a:pt x="268275" y="7710"/>
                </a:moveTo>
                <a:cubicBezTo>
                  <a:pt x="266294" y="7710"/>
                  <a:pt x="264527" y="8655"/>
                  <a:pt x="263292" y="10163"/>
                </a:cubicBezTo>
                <a:cubicBezTo>
                  <a:pt x="263734" y="10575"/>
                  <a:pt x="264146" y="11017"/>
                  <a:pt x="264542" y="11474"/>
                </a:cubicBezTo>
                <a:cubicBezTo>
                  <a:pt x="265441" y="10331"/>
                  <a:pt x="266812" y="9645"/>
                  <a:pt x="268275" y="9630"/>
                </a:cubicBezTo>
                <a:cubicBezTo>
                  <a:pt x="269844" y="9630"/>
                  <a:pt x="271261" y="10438"/>
                  <a:pt x="272175" y="11687"/>
                </a:cubicBezTo>
                <a:cubicBezTo>
                  <a:pt x="272556" y="11215"/>
                  <a:pt x="272983" y="10773"/>
                  <a:pt x="273424" y="10346"/>
                </a:cubicBezTo>
                <a:cubicBezTo>
                  <a:pt x="272175" y="8731"/>
                  <a:pt x="270331" y="7710"/>
                  <a:pt x="268275" y="7710"/>
                </a:cubicBezTo>
                <a:close/>
                <a:moveTo>
                  <a:pt x="11412" y="7710"/>
                </a:moveTo>
                <a:cubicBezTo>
                  <a:pt x="9435" y="7710"/>
                  <a:pt x="7640" y="8666"/>
                  <a:pt x="6407" y="10170"/>
                </a:cubicBezTo>
                <a:lnTo>
                  <a:pt x="6407" y="10170"/>
                </a:lnTo>
                <a:cubicBezTo>
                  <a:pt x="6861" y="10579"/>
                  <a:pt x="7285" y="11019"/>
                  <a:pt x="7679" y="11489"/>
                </a:cubicBezTo>
                <a:cubicBezTo>
                  <a:pt x="8578" y="10331"/>
                  <a:pt x="9949" y="9645"/>
                  <a:pt x="11412" y="9630"/>
                </a:cubicBezTo>
                <a:cubicBezTo>
                  <a:pt x="12981" y="9630"/>
                  <a:pt x="14383" y="10438"/>
                  <a:pt x="15297" y="11702"/>
                </a:cubicBezTo>
                <a:cubicBezTo>
                  <a:pt x="15693" y="11230"/>
                  <a:pt x="16105" y="10773"/>
                  <a:pt x="16546" y="10361"/>
                </a:cubicBezTo>
                <a:cubicBezTo>
                  <a:pt x="15312" y="8731"/>
                  <a:pt x="13469" y="7710"/>
                  <a:pt x="11412" y="7710"/>
                </a:cubicBezTo>
                <a:close/>
                <a:moveTo>
                  <a:pt x="264968" y="11957"/>
                </a:moveTo>
                <a:lnTo>
                  <a:pt x="264968" y="11957"/>
                </a:lnTo>
                <a:cubicBezTo>
                  <a:pt x="264963" y="11959"/>
                  <a:pt x="264958" y="11960"/>
                  <a:pt x="264953" y="11961"/>
                </a:cubicBezTo>
                <a:lnTo>
                  <a:pt x="264953" y="11976"/>
                </a:lnTo>
                <a:cubicBezTo>
                  <a:pt x="264958" y="11970"/>
                  <a:pt x="264963" y="11964"/>
                  <a:pt x="264968" y="11957"/>
                </a:cubicBezTo>
                <a:close/>
                <a:moveTo>
                  <a:pt x="39949" y="10255"/>
                </a:moveTo>
                <a:cubicBezTo>
                  <a:pt x="38623" y="10255"/>
                  <a:pt x="37435" y="10940"/>
                  <a:pt x="36627" y="11976"/>
                </a:cubicBezTo>
                <a:cubicBezTo>
                  <a:pt x="37710" y="11691"/>
                  <a:pt x="38822" y="11550"/>
                  <a:pt x="39935" y="11550"/>
                </a:cubicBezTo>
                <a:cubicBezTo>
                  <a:pt x="41077" y="11550"/>
                  <a:pt x="42220" y="11698"/>
                  <a:pt x="43331" y="11992"/>
                </a:cubicBezTo>
                <a:cubicBezTo>
                  <a:pt x="42539" y="10925"/>
                  <a:pt x="41290" y="10270"/>
                  <a:pt x="39949" y="10255"/>
                </a:cubicBezTo>
                <a:close/>
                <a:moveTo>
                  <a:pt x="68501" y="10255"/>
                </a:moveTo>
                <a:cubicBezTo>
                  <a:pt x="67160" y="10255"/>
                  <a:pt x="65987" y="10940"/>
                  <a:pt x="65164" y="11976"/>
                </a:cubicBezTo>
                <a:cubicBezTo>
                  <a:pt x="66247" y="11691"/>
                  <a:pt x="67359" y="11550"/>
                  <a:pt x="68472" y="11550"/>
                </a:cubicBezTo>
                <a:cubicBezTo>
                  <a:pt x="69614" y="11550"/>
                  <a:pt x="70757" y="11698"/>
                  <a:pt x="71868" y="11992"/>
                </a:cubicBezTo>
                <a:cubicBezTo>
                  <a:pt x="71076" y="10925"/>
                  <a:pt x="69827" y="10270"/>
                  <a:pt x="68501" y="10255"/>
                </a:cubicBezTo>
                <a:close/>
                <a:moveTo>
                  <a:pt x="97038" y="10255"/>
                </a:moveTo>
                <a:cubicBezTo>
                  <a:pt x="95697" y="10255"/>
                  <a:pt x="94524" y="10940"/>
                  <a:pt x="93701" y="11976"/>
                </a:cubicBezTo>
                <a:cubicBezTo>
                  <a:pt x="94791" y="11691"/>
                  <a:pt x="95904" y="11550"/>
                  <a:pt x="97014" y="11550"/>
                </a:cubicBezTo>
                <a:cubicBezTo>
                  <a:pt x="98155" y="11550"/>
                  <a:pt x="99294" y="11698"/>
                  <a:pt x="100405" y="11992"/>
                </a:cubicBezTo>
                <a:cubicBezTo>
                  <a:pt x="99613" y="10925"/>
                  <a:pt x="98363" y="10270"/>
                  <a:pt x="97038" y="10255"/>
                </a:cubicBezTo>
                <a:close/>
                <a:moveTo>
                  <a:pt x="125575" y="10255"/>
                </a:moveTo>
                <a:cubicBezTo>
                  <a:pt x="124249" y="10255"/>
                  <a:pt x="123061" y="10940"/>
                  <a:pt x="122238" y="11976"/>
                </a:cubicBezTo>
                <a:cubicBezTo>
                  <a:pt x="123328" y="11691"/>
                  <a:pt x="124444" y="11550"/>
                  <a:pt x="125559" y="11550"/>
                </a:cubicBezTo>
                <a:cubicBezTo>
                  <a:pt x="126703" y="11550"/>
                  <a:pt x="127846" y="11698"/>
                  <a:pt x="128957" y="11992"/>
                </a:cubicBezTo>
                <a:cubicBezTo>
                  <a:pt x="128165" y="10925"/>
                  <a:pt x="126916" y="10285"/>
                  <a:pt x="125575" y="10255"/>
                </a:cubicBezTo>
                <a:close/>
                <a:moveTo>
                  <a:pt x="154135" y="10270"/>
                </a:moveTo>
                <a:cubicBezTo>
                  <a:pt x="152877" y="10270"/>
                  <a:pt x="151618" y="10838"/>
                  <a:pt x="150790" y="11976"/>
                </a:cubicBezTo>
                <a:cubicBezTo>
                  <a:pt x="151873" y="11691"/>
                  <a:pt x="152985" y="11550"/>
                  <a:pt x="154098" y="11550"/>
                </a:cubicBezTo>
                <a:cubicBezTo>
                  <a:pt x="155240" y="11550"/>
                  <a:pt x="156383" y="11698"/>
                  <a:pt x="157494" y="11992"/>
                </a:cubicBezTo>
                <a:cubicBezTo>
                  <a:pt x="156669" y="10845"/>
                  <a:pt x="155402" y="10270"/>
                  <a:pt x="154135" y="10270"/>
                </a:cubicBezTo>
                <a:close/>
                <a:moveTo>
                  <a:pt x="182649" y="10255"/>
                </a:moveTo>
                <a:cubicBezTo>
                  <a:pt x="181323" y="10255"/>
                  <a:pt x="180150" y="10940"/>
                  <a:pt x="179327" y="11976"/>
                </a:cubicBezTo>
                <a:cubicBezTo>
                  <a:pt x="180417" y="11691"/>
                  <a:pt x="181530" y="11550"/>
                  <a:pt x="182640" y="11550"/>
                </a:cubicBezTo>
                <a:cubicBezTo>
                  <a:pt x="183781" y="11550"/>
                  <a:pt x="184920" y="11698"/>
                  <a:pt x="186031" y="11992"/>
                </a:cubicBezTo>
                <a:cubicBezTo>
                  <a:pt x="185239" y="10925"/>
                  <a:pt x="183989" y="10270"/>
                  <a:pt x="182649" y="10255"/>
                </a:cubicBezTo>
                <a:close/>
                <a:moveTo>
                  <a:pt x="211201" y="10255"/>
                </a:moveTo>
                <a:cubicBezTo>
                  <a:pt x="209875" y="10255"/>
                  <a:pt x="208687" y="10940"/>
                  <a:pt x="207864" y="11976"/>
                </a:cubicBezTo>
                <a:cubicBezTo>
                  <a:pt x="208954" y="11691"/>
                  <a:pt x="210067" y="11550"/>
                  <a:pt x="211179" y="11550"/>
                </a:cubicBezTo>
                <a:cubicBezTo>
                  <a:pt x="212321" y="11550"/>
                  <a:pt x="213464" y="11698"/>
                  <a:pt x="214583" y="11992"/>
                </a:cubicBezTo>
                <a:cubicBezTo>
                  <a:pt x="213791" y="10925"/>
                  <a:pt x="212542" y="10285"/>
                  <a:pt x="211201" y="10255"/>
                </a:cubicBezTo>
                <a:close/>
                <a:moveTo>
                  <a:pt x="239738" y="10255"/>
                </a:moveTo>
                <a:cubicBezTo>
                  <a:pt x="238412" y="10255"/>
                  <a:pt x="237224" y="10940"/>
                  <a:pt x="236416" y="11961"/>
                </a:cubicBezTo>
                <a:cubicBezTo>
                  <a:pt x="237491" y="11685"/>
                  <a:pt x="238596" y="11548"/>
                  <a:pt x="239701" y="11548"/>
                </a:cubicBezTo>
                <a:cubicBezTo>
                  <a:pt x="240851" y="11548"/>
                  <a:pt x="242001" y="11696"/>
                  <a:pt x="243120" y="11992"/>
                </a:cubicBezTo>
                <a:cubicBezTo>
                  <a:pt x="242328" y="10925"/>
                  <a:pt x="241078" y="10270"/>
                  <a:pt x="239738" y="10255"/>
                </a:cubicBezTo>
                <a:close/>
                <a:moveTo>
                  <a:pt x="268275" y="10255"/>
                </a:moveTo>
                <a:cubicBezTo>
                  <a:pt x="266957" y="10255"/>
                  <a:pt x="265775" y="10932"/>
                  <a:pt x="264968" y="11957"/>
                </a:cubicBezTo>
                <a:lnTo>
                  <a:pt x="264968" y="11957"/>
                </a:lnTo>
                <a:cubicBezTo>
                  <a:pt x="266046" y="11682"/>
                  <a:pt x="267153" y="11542"/>
                  <a:pt x="268261" y="11542"/>
                </a:cubicBezTo>
                <a:cubicBezTo>
                  <a:pt x="269403" y="11542"/>
                  <a:pt x="270546" y="11691"/>
                  <a:pt x="271657" y="11992"/>
                </a:cubicBezTo>
                <a:cubicBezTo>
                  <a:pt x="270865" y="10910"/>
                  <a:pt x="269615" y="10270"/>
                  <a:pt x="268275" y="10255"/>
                </a:cubicBezTo>
                <a:close/>
                <a:moveTo>
                  <a:pt x="11412" y="10255"/>
                </a:moveTo>
                <a:cubicBezTo>
                  <a:pt x="10071" y="10255"/>
                  <a:pt x="8898" y="10925"/>
                  <a:pt x="8075" y="11961"/>
                </a:cubicBezTo>
                <a:cubicBezTo>
                  <a:pt x="9122" y="11699"/>
                  <a:pt x="10183" y="11549"/>
                  <a:pt x="11257" y="11549"/>
                </a:cubicBezTo>
                <a:cubicBezTo>
                  <a:pt x="11309" y="11549"/>
                  <a:pt x="11360" y="11549"/>
                  <a:pt x="11412" y="11550"/>
                </a:cubicBezTo>
                <a:cubicBezTo>
                  <a:pt x="12555" y="11550"/>
                  <a:pt x="13682" y="11702"/>
                  <a:pt x="14779" y="12007"/>
                </a:cubicBezTo>
                <a:lnTo>
                  <a:pt x="14794" y="11992"/>
                </a:lnTo>
                <a:cubicBezTo>
                  <a:pt x="14002" y="10925"/>
                  <a:pt x="12753" y="10270"/>
                  <a:pt x="11412" y="10255"/>
                </a:cubicBezTo>
                <a:close/>
                <a:moveTo>
                  <a:pt x="25856" y="7162"/>
                </a:moveTo>
                <a:cubicBezTo>
                  <a:pt x="21803" y="7162"/>
                  <a:pt x="18146" y="9127"/>
                  <a:pt x="15648" y="12251"/>
                </a:cubicBezTo>
                <a:cubicBezTo>
                  <a:pt x="16242" y="12464"/>
                  <a:pt x="16821" y="12708"/>
                  <a:pt x="17384" y="12997"/>
                </a:cubicBezTo>
                <a:cubicBezTo>
                  <a:pt x="19548" y="10575"/>
                  <a:pt x="22549" y="9082"/>
                  <a:pt x="25856" y="9082"/>
                </a:cubicBezTo>
                <a:cubicBezTo>
                  <a:pt x="29116" y="9082"/>
                  <a:pt x="32072" y="10529"/>
                  <a:pt x="34220" y="12891"/>
                </a:cubicBezTo>
                <a:cubicBezTo>
                  <a:pt x="34799" y="12601"/>
                  <a:pt x="35393" y="12373"/>
                  <a:pt x="36003" y="12174"/>
                </a:cubicBezTo>
                <a:cubicBezTo>
                  <a:pt x="33489" y="9097"/>
                  <a:pt x="29878" y="7162"/>
                  <a:pt x="25856" y="7162"/>
                </a:cubicBezTo>
                <a:close/>
                <a:moveTo>
                  <a:pt x="54393" y="7162"/>
                </a:moveTo>
                <a:cubicBezTo>
                  <a:pt x="50340" y="7162"/>
                  <a:pt x="46683" y="9127"/>
                  <a:pt x="44184" y="12251"/>
                </a:cubicBezTo>
                <a:cubicBezTo>
                  <a:pt x="44779" y="12464"/>
                  <a:pt x="45358" y="12708"/>
                  <a:pt x="45921" y="12997"/>
                </a:cubicBezTo>
                <a:cubicBezTo>
                  <a:pt x="48085" y="10575"/>
                  <a:pt x="51086" y="9082"/>
                  <a:pt x="54393" y="9082"/>
                </a:cubicBezTo>
                <a:cubicBezTo>
                  <a:pt x="57653" y="9082"/>
                  <a:pt x="60594" y="10544"/>
                  <a:pt x="62757" y="12891"/>
                </a:cubicBezTo>
                <a:cubicBezTo>
                  <a:pt x="63336" y="12601"/>
                  <a:pt x="63930" y="12373"/>
                  <a:pt x="64555" y="12174"/>
                </a:cubicBezTo>
                <a:cubicBezTo>
                  <a:pt x="62041" y="9097"/>
                  <a:pt x="58415" y="7162"/>
                  <a:pt x="54393" y="7162"/>
                </a:cubicBezTo>
                <a:close/>
                <a:moveTo>
                  <a:pt x="82929" y="7162"/>
                </a:moveTo>
                <a:cubicBezTo>
                  <a:pt x="78877" y="7162"/>
                  <a:pt x="75235" y="9127"/>
                  <a:pt x="72721" y="12251"/>
                </a:cubicBezTo>
                <a:cubicBezTo>
                  <a:pt x="73316" y="12464"/>
                  <a:pt x="73895" y="12708"/>
                  <a:pt x="74458" y="12997"/>
                </a:cubicBezTo>
                <a:cubicBezTo>
                  <a:pt x="76622" y="10575"/>
                  <a:pt x="79623" y="9082"/>
                  <a:pt x="82929" y="9082"/>
                </a:cubicBezTo>
                <a:cubicBezTo>
                  <a:pt x="86190" y="9082"/>
                  <a:pt x="89146" y="10544"/>
                  <a:pt x="91309" y="12891"/>
                </a:cubicBezTo>
                <a:cubicBezTo>
                  <a:pt x="91873" y="12601"/>
                  <a:pt x="92467" y="12373"/>
                  <a:pt x="93092" y="12174"/>
                </a:cubicBezTo>
                <a:cubicBezTo>
                  <a:pt x="90578" y="9097"/>
                  <a:pt x="86952" y="7162"/>
                  <a:pt x="82929" y="7162"/>
                </a:cubicBezTo>
                <a:close/>
                <a:moveTo>
                  <a:pt x="111482" y="7162"/>
                </a:moveTo>
                <a:cubicBezTo>
                  <a:pt x="107414" y="7162"/>
                  <a:pt x="103772" y="9127"/>
                  <a:pt x="101258" y="12251"/>
                </a:cubicBezTo>
                <a:cubicBezTo>
                  <a:pt x="101852" y="12464"/>
                  <a:pt x="102431" y="12708"/>
                  <a:pt x="102995" y="12997"/>
                </a:cubicBezTo>
                <a:cubicBezTo>
                  <a:pt x="105174" y="10575"/>
                  <a:pt x="108175" y="9082"/>
                  <a:pt x="111482" y="9082"/>
                </a:cubicBezTo>
                <a:cubicBezTo>
                  <a:pt x="114727" y="9082"/>
                  <a:pt x="117683" y="10544"/>
                  <a:pt x="119846" y="12891"/>
                </a:cubicBezTo>
                <a:cubicBezTo>
                  <a:pt x="120425" y="12601"/>
                  <a:pt x="121019" y="12373"/>
                  <a:pt x="121629" y="12174"/>
                </a:cubicBezTo>
                <a:cubicBezTo>
                  <a:pt x="119115" y="9097"/>
                  <a:pt x="115504" y="7162"/>
                  <a:pt x="111482" y="7162"/>
                </a:cubicBezTo>
                <a:close/>
                <a:moveTo>
                  <a:pt x="140019" y="7162"/>
                </a:moveTo>
                <a:cubicBezTo>
                  <a:pt x="135966" y="7162"/>
                  <a:pt x="132309" y="9127"/>
                  <a:pt x="129795" y="12251"/>
                </a:cubicBezTo>
                <a:cubicBezTo>
                  <a:pt x="130389" y="12464"/>
                  <a:pt x="130984" y="12708"/>
                  <a:pt x="131547" y="12997"/>
                </a:cubicBezTo>
                <a:cubicBezTo>
                  <a:pt x="133711" y="10575"/>
                  <a:pt x="136712" y="9082"/>
                  <a:pt x="140019" y="9082"/>
                </a:cubicBezTo>
                <a:cubicBezTo>
                  <a:pt x="143264" y="9082"/>
                  <a:pt x="146220" y="10544"/>
                  <a:pt x="148383" y="12891"/>
                </a:cubicBezTo>
                <a:cubicBezTo>
                  <a:pt x="148962" y="12601"/>
                  <a:pt x="149556" y="12373"/>
                  <a:pt x="150166" y="12174"/>
                </a:cubicBezTo>
                <a:cubicBezTo>
                  <a:pt x="147667" y="9097"/>
                  <a:pt x="144041" y="7162"/>
                  <a:pt x="140019" y="7162"/>
                </a:cubicBezTo>
                <a:close/>
                <a:moveTo>
                  <a:pt x="168555" y="7162"/>
                </a:moveTo>
                <a:cubicBezTo>
                  <a:pt x="164503" y="7162"/>
                  <a:pt x="160846" y="9127"/>
                  <a:pt x="158347" y="12251"/>
                </a:cubicBezTo>
                <a:cubicBezTo>
                  <a:pt x="158942" y="12464"/>
                  <a:pt x="159521" y="12708"/>
                  <a:pt x="160084" y="12997"/>
                </a:cubicBezTo>
                <a:cubicBezTo>
                  <a:pt x="162248" y="10575"/>
                  <a:pt x="165249" y="9082"/>
                  <a:pt x="168555" y="9082"/>
                </a:cubicBezTo>
                <a:cubicBezTo>
                  <a:pt x="171816" y="9082"/>
                  <a:pt x="174756" y="10544"/>
                  <a:pt x="176920" y="12891"/>
                </a:cubicBezTo>
                <a:cubicBezTo>
                  <a:pt x="177499" y="12601"/>
                  <a:pt x="178093" y="12373"/>
                  <a:pt x="178703" y="12174"/>
                </a:cubicBezTo>
                <a:cubicBezTo>
                  <a:pt x="176204" y="9097"/>
                  <a:pt x="172578" y="7162"/>
                  <a:pt x="168555" y="7162"/>
                </a:cubicBezTo>
                <a:close/>
                <a:moveTo>
                  <a:pt x="197092" y="7162"/>
                </a:moveTo>
                <a:cubicBezTo>
                  <a:pt x="193040" y="7162"/>
                  <a:pt x="189398" y="9127"/>
                  <a:pt x="186884" y="12251"/>
                </a:cubicBezTo>
                <a:cubicBezTo>
                  <a:pt x="187478" y="12464"/>
                  <a:pt x="188057" y="12708"/>
                  <a:pt x="188621" y="12997"/>
                </a:cubicBezTo>
                <a:cubicBezTo>
                  <a:pt x="190785" y="10575"/>
                  <a:pt x="193786" y="9082"/>
                  <a:pt x="197092" y="9082"/>
                </a:cubicBezTo>
                <a:cubicBezTo>
                  <a:pt x="200353" y="9082"/>
                  <a:pt x="203309" y="10544"/>
                  <a:pt x="205457" y="12891"/>
                </a:cubicBezTo>
                <a:cubicBezTo>
                  <a:pt x="206036" y="12601"/>
                  <a:pt x="206630" y="12373"/>
                  <a:pt x="207255" y="12174"/>
                </a:cubicBezTo>
                <a:cubicBezTo>
                  <a:pt x="204741" y="9097"/>
                  <a:pt x="201130" y="7162"/>
                  <a:pt x="197092" y="7162"/>
                </a:cubicBezTo>
                <a:close/>
                <a:moveTo>
                  <a:pt x="225644" y="7162"/>
                </a:moveTo>
                <a:cubicBezTo>
                  <a:pt x="221576" y="7162"/>
                  <a:pt x="217935" y="9127"/>
                  <a:pt x="215421" y="12251"/>
                </a:cubicBezTo>
                <a:cubicBezTo>
                  <a:pt x="216015" y="12464"/>
                  <a:pt x="216610" y="12708"/>
                  <a:pt x="217158" y="12997"/>
                </a:cubicBezTo>
                <a:cubicBezTo>
                  <a:pt x="219337" y="10575"/>
                  <a:pt x="222323" y="9082"/>
                  <a:pt x="225644" y="9082"/>
                </a:cubicBezTo>
                <a:cubicBezTo>
                  <a:pt x="228890" y="9082"/>
                  <a:pt x="231845" y="10544"/>
                  <a:pt x="234009" y="12891"/>
                </a:cubicBezTo>
                <a:cubicBezTo>
                  <a:pt x="234588" y="12601"/>
                  <a:pt x="235182" y="12373"/>
                  <a:pt x="235792" y="12174"/>
                </a:cubicBezTo>
                <a:cubicBezTo>
                  <a:pt x="233278" y="9097"/>
                  <a:pt x="229667" y="7162"/>
                  <a:pt x="225644" y="7162"/>
                </a:cubicBezTo>
                <a:close/>
                <a:moveTo>
                  <a:pt x="254197" y="7162"/>
                </a:moveTo>
                <a:cubicBezTo>
                  <a:pt x="250129" y="7162"/>
                  <a:pt x="246472" y="9127"/>
                  <a:pt x="243973" y="12251"/>
                </a:cubicBezTo>
                <a:cubicBezTo>
                  <a:pt x="244568" y="12464"/>
                  <a:pt x="245146" y="12708"/>
                  <a:pt x="245710" y="12997"/>
                </a:cubicBezTo>
                <a:cubicBezTo>
                  <a:pt x="247889" y="10575"/>
                  <a:pt x="250875" y="9082"/>
                  <a:pt x="254181" y="9082"/>
                </a:cubicBezTo>
                <a:cubicBezTo>
                  <a:pt x="257442" y="9082"/>
                  <a:pt x="260398" y="10544"/>
                  <a:pt x="262546" y="12891"/>
                </a:cubicBezTo>
                <a:cubicBezTo>
                  <a:pt x="263125" y="12601"/>
                  <a:pt x="263734" y="12373"/>
                  <a:pt x="264344" y="12174"/>
                </a:cubicBezTo>
                <a:cubicBezTo>
                  <a:pt x="261830" y="9097"/>
                  <a:pt x="258219" y="7162"/>
                  <a:pt x="254197" y="7162"/>
                </a:cubicBezTo>
                <a:close/>
                <a:moveTo>
                  <a:pt x="25856" y="9721"/>
                </a:moveTo>
                <a:cubicBezTo>
                  <a:pt x="22778" y="9721"/>
                  <a:pt x="19990" y="11093"/>
                  <a:pt x="17933" y="13302"/>
                </a:cubicBezTo>
                <a:cubicBezTo>
                  <a:pt x="18466" y="13607"/>
                  <a:pt x="18999" y="13957"/>
                  <a:pt x="19487" y="14338"/>
                </a:cubicBezTo>
                <a:cubicBezTo>
                  <a:pt x="21178" y="12662"/>
                  <a:pt x="23403" y="11641"/>
                  <a:pt x="25856" y="11641"/>
                </a:cubicBezTo>
                <a:cubicBezTo>
                  <a:pt x="28171" y="11656"/>
                  <a:pt x="30396" y="12571"/>
                  <a:pt x="32072" y="14186"/>
                </a:cubicBezTo>
                <a:cubicBezTo>
                  <a:pt x="32575" y="13805"/>
                  <a:pt x="33093" y="13470"/>
                  <a:pt x="33641" y="13180"/>
                </a:cubicBezTo>
                <a:cubicBezTo>
                  <a:pt x="31600" y="11047"/>
                  <a:pt x="28872" y="9721"/>
                  <a:pt x="25856" y="9721"/>
                </a:cubicBezTo>
                <a:close/>
                <a:moveTo>
                  <a:pt x="54393" y="9721"/>
                </a:moveTo>
                <a:cubicBezTo>
                  <a:pt x="51315" y="9721"/>
                  <a:pt x="48511" y="11093"/>
                  <a:pt x="46470" y="13302"/>
                </a:cubicBezTo>
                <a:cubicBezTo>
                  <a:pt x="47003" y="13607"/>
                  <a:pt x="47536" y="13957"/>
                  <a:pt x="48024" y="14338"/>
                </a:cubicBezTo>
                <a:cubicBezTo>
                  <a:pt x="49764" y="12544"/>
                  <a:pt x="52078" y="11644"/>
                  <a:pt x="54392" y="11644"/>
                </a:cubicBezTo>
                <a:cubicBezTo>
                  <a:pt x="56637" y="11644"/>
                  <a:pt x="58883" y="12490"/>
                  <a:pt x="60609" y="14186"/>
                </a:cubicBezTo>
                <a:cubicBezTo>
                  <a:pt x="61112" y="13805"/>
                  <a:pt x="61645" y="13470"/>
                  <a:pt x="62178" y="13180"/>
                </a:cubicBezTo>
                <a:cubicBezTo>
                  <a:pt x="60152" y="11047"/>
                  <a:pt x="57409" y="9721"/>
                  <a:pt x="54393" y="9721"/>
                </a:cubicBezTo>
                <a:close/>
                <a:moveTo>
                  <a:pt x="82929" y="9721"/>
                </a:moveTo>
                <a:cubicBezTo>
                  <a:pt x="79852" y="9721"/>
                  <a:pt x="77064" y="11093"/>
                  <a:pt x="75022" y="13302"/>
                </a:cubicBezTo>
                <a:cubicBezTo>
                  <a:pt x="75555" y="13607"/>
                  <a:pt x="76073" y="13957"/>
                  <a:pt x="76561" y="14338"/>
                </a:cubicBezTo>
                <a:cubicBezTo>
                  <a:pt x="78267" y="12662"/>
                  <a:pt x="80492" y="11641"/>
                  <a:pt x="82929" y="11641"/>
                </a:cubicBezTo>
                <a:cubicBezTo>
                  <a:pt x="85245" y="11656"/>
                  <a:pt x="87485" y="12571"/>
                  <a:pt x="89146" y="14186"/>
                </a:cubicBezTo>
                <a:lnTo>
                  <a:pt x="89161" y="14186"/>
                </a:lnTo>
                <a:cubicBezTo>
                  <a:pt x="89648" y="13820"/>
                  <a:pt x="90182" y="13470"/>
                  <a:pt x="90730" y="13180"/>
                </a:cubicBezTo>
                <a:cubicBezTo>
                  <a:pt x="88689" y="11047"/>
                  <a:pt x="85946" y="9721"/>
                  <a:pt x="82929" y="9721"/>
                </a:cubicBezTo>
                <a:close/>
                <a:moveTo>
                  <a:pt x="111466" y="9721"/>
                </a:moveTo>
                <a:cubicBezTo>
                  <a:pt x="108389" y="9721"/>
                  <a:pt x="105601" y="11093"/>
                  <a:pt x="103559" y="13302"/>
                </a:cubicBezTo>
                <a:cubicBezTo>
                  <a:pt x="104092" y="13607"/>
                  <a:pt x="104610" y="13957"/>
                  <a:pt x="105098" y="14338"/>
                </a:cubicBezTo>
                <a:cubicBezTo>
                  <a:pt x="106846" y="12544"/>
                  <a:pt x="109159" y="11644"/>
                  <a:pt x="111474" y="11644"/>
                </a:cubicBezTo>
                <a:cubicBezTo>
                  <a:pt x="113719" y="11644"/>
                  <a:pt x="115965" y="12490"/>
                  <a:pt x="117698" y="14186"/>
                </a:cubicBezTo>
                <a:cubicBezTo>
                  <a:pt x="118201" y="13805"/>
                  <a:pt x="118719" y="13470"/>
                  <a:pt x="119267" y="13180"/>
                </a:cubicBezTo>
                <a:cubicBezTo>
                  <a:pt x="117226" y="11047"/>
                  <a:pt x="114498" y="9721"/>
                  <a:pt x="111466" y="9721"/>
                </a:cubicBezTo>
                <a:close/>
                <a:moveTo>
                  <a:pt x="140019" y="9721"/>
                </a:moveTo>
                <a:cubicBezTo>
                  <a:pt x="136941" y="9721"/>
                  <a:pt x="134153" y="11093"/>
                  <a:pt x="132096" y="13302"/>
                </a:cubicBezTo>
                <a:cubicBezTo>
                  <a:pt x="132644" y="13607"/>
                  <a:pt x="133162" y="13957"/>
                  <a:pt x="133650" y="14338"/>
                </a:cubicBezTo>
                <a:cubicBezTo>
                  <a:pt x="135356" y="12662"/>
                  <a:pt x="137581" y="11641"/>
                  <a:pt x="140019" y="11641"/>
                </a:cubicBezTo>
                <a:cubicBezTo>
                  <a:pt x="142334" y="11672"/>
                  <a:pt x="144559" y="12571"/>
                  <a:pt x="146235" y="14186"/>
                </a:cubicBezTo>
                <a:cubicBezTo>
                  <a:pt x="146738" y="13820"/>
                  <a:pt x="147256" y="13470"/>
                  <a:pt x="147804" y="13180"/>
                </a:cubicBezTo>
                <a:cubicBezTo>
                  <a:pt x="145762" y="11047"/>
                  <a:pt x="143035" y="9721"/>
                  <a:pt x="140019" y="9721"/>
                </a:cubicBezTo>
                <a:close/>
                <a:moveTo>
                  <a:pt x="168555" y="9721"/>
                </a:moveTo>
                <a:cubicBezTo>
                  <a:pt x="165478" y="9721"/>
                  <a:pt x="162690" y="11093"/>
                  <a:pt x="160633" y="13302"/>
                </a:cubicBezTo>
                <a:cubicBezTo>
                  <a:pt x="161181" y="13607"/>
                  <a:pt x="161699" y="13957"/>
                  <a:pt x="162187" y="14338"/>
                </a:cubicBezTo>
                <a:cubicBezTo>
                  <a:pt x="163893" y="12677"/>
                  <a:pt x="166118" y="11641"/>
                  <a:pt x="168555" y="11641"/>
                </a:cubicBezTo>
                <a:cubicBezTo>
                  <a:pt x="170871" y="11672"/>
                  <a:pt x="173096" y="12571"/>
                  <a:pt x="174772" y="14186"/>
                </a:cubicBezTo>
                <a:cubicBezTo>
                  <a:pt x="175274" y="13805"/>
                  <a:pt x="175808" y="13470"/>
                  <a:pt x="176356" y="13180"/>
                </a:cubicBezTo>
                <a:cubicBezTo>
                  <a:pt x="174315" y="11047"/>
                  <a:pt x="171572" y="9721"/>
                  <a:pt x="168555" y="9721"/>
                </a:cubicBezTo>
                <a:close/>
                <a:moveTo>
                  <a:pt x="197092" y="9721"/>
                </a:moveTo>
                <a:cubicBezTo>
                  <a:pt x="194030" y="9721"/>
                  <a:pt x="191226" y="11093"/>
                  <a:pt x="189185" y="13302"/>
                </a:cubicBezTo>
                <a:cubicBezTo>
                  <a:pt x="189718" y="13622"/>
                  <a:pt x="190236" y="13957"/>
                  <a:pt x="190724" y="14338"/>
                </a:cubicBezTo>
                <a:cubicBezTo>
                  <a:pt x="192430" y="12677"/>
                  <a:pt x="194655" y="11656"/>
                  <a:pt x="197092" y="11656"/>
                </a:cubicBezTo>
                <a:cubicBezTo>
                  <a:pt x="199423" y="11672"/>
                  <a:pt x="201648" y="12586"/>
                  <a:pt x="203324" y="14186"/>
                </a:cubicBezTo>
                <a:cubicBezTo>
                  <a:pt x="203827" y="13820"/>
                  <a:pt x="204345" y="13485"/>
                  <a:pt x="204893" y="13180"/>
                </a:cubicBezTo>
                <a:cubicBezTo>
                  <a:pt x="202852" y="11047"/>
                  <a:pt x="200109" y="9721"/>
                  <a:pt x="197092" y="9721"/>
                </a:cubicBezTo>
                <a:close/>
                <a:moveTo>
                  <a:pt x="225644" y="9721"/>
                </a:moveTo>
                <a:cubicBezTo>
                  <a:pt x="222567" y="9721"/>
                  <a:pt x="219763" y="11093"/>
                  <a:pt x="217722" y="13302"/>
                </a:cubicBezTo>
                <a:cubicBezTo>
                  <a:pt x="218255" y="13622"/>
                  <a:pt x="218773" y="13957"/>
                  <a:pt x="219276" y="14338"/>
                </a:cubicBezTo>
                <a:cubicBezTo>
                  <a:pt x="220967" y="12677"/>
                  <a:pt x="223207" y="11656"/>
                  <a:pt x="225644" y="11656"/>
                </a:cubicBezTo>
                <a:cubicBezTo>
                  <a:pt x="227960" y="11672"/>
                  <a:pt x="230185" y="12586"/>
                  <a:pt x="231861" y="14186"/>
                </a:cubicBezTo>
                <a:cubicBezTo>
                  <a:pt x="232364" y="13820"/>
                  <a:pt x="232882" y="13485"/>
                  <a:pt x="233430" y="13180"/>
                </a:cubicBezTo>
                <a:cubicBezTo>
                  <a:pt x="231388" y="11047"/>
                  <a:pt x="228646" y="9721"/>
                  <a:pt x="225644" y="9721"/>
                </a:cubicBezTo>
                <a:close/>
                <a:moveTo>
                  <a:pt x="254181" y="9721"/>
                </a:moveTo>
                <a:cubicBezTo>
                  <a:pt x="251119" y="9721"/>
                  <a:pt x="248316" y="11093"/>
                  <a:pt x="246274" y="13302"/>
                </a:cubicBezTo>
                <a:cubicBezTo>
                  <a:pt x="246807" y="13607"/>
                  <a:pt x="247325" y="13957"/>
                  <a:pt x="247828" y="14338"/>
                </a:cubicBezTo>
                <a:cubicBezTo>
                  <a:pt x="249519" y="12662"/>
                  <a:pt x="251744" y="11641"/>
                  <a:pt x="254197" y="11641"/>
                </a:cubicBezTo>
                <a:cubicBezTo>
                  <a:pt x="256512" y="11656"/>
                  <a:pt x="258737" y="12571"/>
                  <a:pt x="260413" y="14186"/>
                </a:cubicBezTo>
                <a:cubicBezTo>
                  <a:pt x="260916" y="13805"/>
                  <a:pt x="261434" y="13470"/>
                  <a:pt x="261982" y="13165"/>
                </a:cubicBezTo>
                <a:cubicBezTo>
                  <a:pt x="259941" y="11032"/>
                  <a:pt x="257213" y="9721"/>
                  <a:pt x="254181" y="9721"/>
                </a:cubicBezTo>
                <a:close/>
                <a:moveTo>
                  <a:pt x="25856" y="12281"/>
                </a:moveTo>
                <a:cubicBezTo>
                  <a:pt x="23646" y="12312"/>
                  <a:pt x="21544" y="13180"/>
                  <a:pt x="19959" y="14719"/>
                </a:cubicBezTo>
                <a:cubicBezTo>
                  <a:pt x="20432" y="15115"/>
                  <a:pt x="20889" y="15542"/>
                  <a:pt x="21300" y="15983"/>
                </a:cubicBezTo>
                <a:cubicBezTo>
                  <a:pt x="22581" y="14812"/>
                  <a:pt x="24211" y="14221"/>
                  <a:pt x="25842" y="14221"/>
                </a:cubicBezTo>
                <a:cubicBezTo>
                  <a:pt x="27392" y="14221"/>
                  <a:pt x="28943" y="14755"/>
                  <a:pt x="30198" y="15831"/>
                </a:cubicBezTo>
                <a:cubicBezTo>
                  <a:pt x="30640" y="15389"/>
                  <a:pt x="31097" y="14963"/>
                  <a:pt x="31584" y="14566"/>
                </a:cubicBezTo>
                <a:cubicBezTo>
                  <a:pt x="30030" y="13119"/>
                  <a:pt x="27973" y="12296"/>
                  <a:pt x="25856" y="12281"/>
                </a:cubicBezTo>
                <a:close/>
                <a:moveTo>
                  <a:pt x="54396" y="12288"/>
                </a:moveTo>
                <a:cubicBezTo>
                  <a:pt x="52266" y="12288"/>
                  <a:pt x="50138" y="13100"/>
                  <a:pt x="48511" y="14719"/>
                </a:cubicBezTo>
                <a:cubicBezTo>
                  <a:pt x="48984" y="15115"/>
                  <a:pt x="49426" y="15526"/>
                  <a:pt x="49852" y="15983"/>
                </a:cubicBezTo>
                <a:cubicBezTo>
                  <a:pt x="51133" y="14804"/>
                  <a:pt x="52763" y="14213"/>
                  <a:pt x="54396" y="14213"/>
                </a:cubicBezTo>
                <a:cubicBezTo>
                  <a:pt x="55948" y="14213"/>
                  <a:pt x="57503" y="14747"/>
                  <a:pt x="58765" y="15816"/>
                </a:cubicBezTo>
                <a:cubicBezTo>
                  <a:pt x="59192" y="15374"/>
                  <a:pt x="59649" y="14947"/>
                  <a:pt x="60136" y="14566"/>
                </a:cubicBezTo>
                <a:cubicBezTo>
                  <a:pt x="58519" y="13046"/>
                  <a:pt x="56456" y="12288"/>
                  <a:pt x="54396" y="12288"/>
                </a:cubicBezTo>
                <a:close/>
                <a:moveTo>
                  <a:pt x="82933" y="12288"/>
                </a:moveTo>
                <a:cubicBezTo>
                  <a:pt x="80803" y="12288"/>
                  <a:pt x="78675" y="13100"/>
                  <a:pt x="77048" y="14719"/>
                </a:cubicBezTo>
                <a:cubicBezTo>
                  <a:pt x="77521" y="15115"/>
                  <a:pt x="77963" y="15526"/>
                  <a:pt x="78389" y="15983"/>
                </a:cubicBezTo>
                <a:cubicBezTo>
                  <a:pt x="79670" y="14804"/>
                  <a:pt x="81300" y="14213"/>
                  <a:pt x="82931" y="14213"/>
                </a:cubicBezTo>
                <a:cubicBezTo>
                  <a:pt x="84481" y="14213"/>
                  <a:pt x="86032" y="14747"/>
                  <a:pt x="87287" y="15816"/>
                </a:cubicBezTo>
                <a:cubicBezTo>
                  <a:pt x="87729" y="15374"/>
                  <a:pt x="88186" y="14947"/>
                  <a:pt x="88673" y="14566"/>
                </a:cubicBezTo>
                <a:cubicBezTo>
                  <a:pt x="87056" y="13046"/>
                  <a:pt x="84993" y="12288"/>
                  <a:pt x="82933" y="12288"/>
                </a:cubicBezTo>
                <a:close/>
                <a:moveTo>
                  <a:pt x="111478" y="12288"/>
                </a:moveTo>
                <a:cubicBezTo>
                  <a:pt x="109347" y="12288"/>
                  <a:pt x="107220" y="13100"/>
                  <a:pt x="105601" y="14719"/>
                </a:cubicBezTo>
                <a:cubicBezTo>
                  <a:pt x="106058" y="15115"/>
                  <a:pt x="106515" y="15526"/>
                  <a:pt x="106926" y="15983"/>
                </a:cubicBezTo>
                <a:lnTo>
                  <a:pt x="106941" y="15983"/>
                </a:lnTo>
                <a:cubicBezTo>
                  <a:pt x="108222" y="14804"/>
                  <a:pt x="109852" y="14213"/>
                  <a:pt x="111483" y="14213"/>
                </a:cubicBezTo>
                <a:cubicBezTo>
                  <a:pt x="113033" y="14213"/>
                  <a:pt x="114584" y="14747"/>
                  <a:pt x="115839" y="15816"/>
                </a:cubicBezTo>
                <a:cubicBezTo>
                  <a:pt x="116266" y="15374"/>
                  <a:pt x="116723" y="14947"/>
                  <a:pt x="117210" y="14566"/>
                </a:cubicBezTo>
                <a:cubicBezTo>
                  <a:pt x="115600" y="13046"/>
                  <a:pt x="113538" y="12288"/>
                  <a:pt x="111478" y="12288"/>
                </a:cubicBezTo>
                <a:close/>
                <a:moveTo>
                  <a:pt x="140020" y="12288"/>
                </a:moveTo>
                <a:cubicBezTo>
                  <a:pt x="137892" y="12288"/>
                  <a:pt x="135764" y="13100"/>
                  <a:pt x="134137" y="14719"/>
                </a:cubicBezTo>
                <a:cubicBezTo>
                  <a:pt x="134610" y="15115"/>
                  <a:pt x="135052" y="15526"/>
                  <a:pt x="135463" y="15983"/>
                </a:cubicBezTo>
                <a:cubicBezTo>
                  <a:pt x="136752" y="14804"/>
                  <a:pt x="138381" y="14213"/>
                  <a:pt x="140012" y="14213"/>
                </a:cubicBezTo>
                <a:cubicBezTo>
                  <a:pt x="141562" y="14213"/>
                  <a:pt x="143114" y="14747"/>
                  <a:pt x="144376" y="15816"/>
                </a:cubicBezTo>
                <a:cubicBezTo>
                  <a:pt x="144803" y="15374"/>
                  <a:pt x="145260" y="14947"/>
                  <a:pt x="145747" y="14566"/>
                </a:cubicBezTo>
                <a:cubicBezTo>
                  <a:pt x="144137" y="13046"/>
                  <a:pt x="142078" y="12288"/>
                  <a:pt x="140020" y="12288"/>
                </a:cubicBezTo>
                <a:close/>
                <a:moveTo>
                  <a:pt x="168559" y="12288"/>
                </a:moveTo>
                <a:cubicBezTo>
                  <a:pt x="166429" y="12288"/>
                  <a:pt x="164301" y="13100"/>
                  <a:pt x="162674" y="14719"/>
                </a:cubicBezTo>
                <a:cubicBezTo>
                  <a:pt x="163147" y="15100"/>
                  <a:pt x="163588" y="15526"/>
                  <a:pt x="164015" y="15983"/>
                </a:cubicBezTo>
                <a:cubicBezTo>
                  <a:pt x="165296" y="14804"/>
                  <a:pt x="166926" y="14213"/>
                  <a:pt x="168559" y="14213"/>
                </a:cubicBezTo>
                <a:cubicBezTo>
                  <a:pt x="170111" y="14213"/>
                  <a:pt x="171666" y="14747"/>
                  <a:pt x="172928" y="15816"/>
                </a:cubicBezTo>
                <a:cubicBezTo>
                  <a:pt x="173355" y="15374"/>
                  <a:pt x="173812" y="14947"/>
                  <a:pt x="174299" y="14566"/>
                </a:cubicBezTo>
                <a:cubicBezTo>
                  <a:pt x="172682" y="13046"/>
                  <a:pt x="170619" y="12288"/>
                  <a:pt x="168559" y="12288"/>
                </a:cubicBezTo>
                <a:close/>
                <a:moveTo>
                  <a:pt x="197102" y="12288"/>
                </a:moveTo>
                <a:cubicBezTo>
                  <a:pt x="194969" y="12288"/>
                  <a:pt x="192838" y="13100"/>
                  <a:pt x="191211" y="14719"/>
                </a:cubicBezTo>
                <a:cubicBezTo>
                  <a:pt x="191684" y="15115"/>
                  <a:pt x="192125" y="15526"/>
                  <a:pt x="192552" y="15983"/>
                </a:cubicBezTo>
                <a:cubicBezTo>
                  <a:pt x="193833" y="14804"/>
                  <a:pt x="195463" y="14213"/>
                  <a:pt x="197094" y="14213"/>
                </a:cubicBezTo>
                <a:cubicBezTo>
                  <a:pt x="198644" y="14213"/>
                  <a:pt x="200195" y="14747"/>
                  <a:pt x="201450" y="15816"/>
                </a:cubicBezTo>
                <a:cubicBezTo>
                  <a:pt x="201892" y="15374"/>
                  <a:pt x="202349" y="14947"/>
                  <a:pt x="202836" y="14566"/>
                </a:cubicBezTo>
                <a:cubicBezTo>
                  <a:pt x="201226" y="13046"/>
                  <a:pt x="199163" y="12288"/>
                  <a:pt x="197102" y="12288"/>
                </a:cubicBezTo>
                <a:close/>
                <a:moveTo>
                  <a:pt x="225646" y="12288"/>
                </a:moveTo>
                <a:cubicBezTo>
                  <a:pt x="223518" y="12288"/>
                  <a:pt x="221390" y="13100"/>
                  <a:pt x="219763" y="14719"/>
                </a:cubicBezTo>
                <a:cubicBezTo>
                  <a:pt x="220220" y="15115"/>
                  <a:pt x="220678" y="15526"/>
                  <a:pt x="221089" y="15983"/>
                </a:cubicBezTo>
                <a:cubicBezTo>
                  <a:pt x="222378" y="14804"/>
                  <a:pt x="224011" y="14213"/>
                  <a:pt x="225644" y="14213"/>
                </a:cubicBezTo>
                <a:cubicBezTo>
                  <a:pt x="227196" y="14213"/>
                  <a:pt x="228747" y="14747"/>
                  <a:pt x="230002" y="15816"/>
                </a:cubicBezTo>
                <a:cubicBezTo>
                  <a:pt x="230429" y="15374"/>
                  <a:pt x="230886" y="14947"/>
                  <a:pt x="231373" y="14566"/>
                </a:cubicBezTo>
                <a:cubicBezTo>
                  <a:pt x="229763" y="13046"/>
                  <a:pt x="227704" y="12288"/>
                  <a:pt x="225646" y="12288"/>
                </a:cubicBezTo>
                <a:close/>
                <a:moveTo>
                  <a:pt x="254192" y="12284"/>
                </a:moveTo>
                <a:cubicBezTo>
                  <a:pt x="252059" y="12284"/>
                  <a:pt x="249927" y="13092"/>
                  <a:pt x="248300" y="14704"/>
                </a:cubicBezTo>
                <a:cubicBezTo>
                  <a:pt x="248773" y="15100"/>
                  <a:pt x="249214" y="15526"/>
                  <a:pt x="249641" y="15983"/>
                </a:cubicBezTo>
                <a:cubicBezTo>
                  <a:pt x="250890" y="14856"/>
                  <a:pt x="252505" y="14216"/>
                  <a:pt x="254197" y="14216"/>
                </a:cubicBezTo>
                <a:cubicBezTo>
                  <a:pt x="255781" y="14216"/>
                  <a:pt x="257335" y="14795"/>
                  <a:pt x="258554" y="15816"/>
                </a:cubicBezTo>
                <a:cubicBezTo>
                  <a:pt x="258981" y="15374"/>
                  <a:pt x="259438" y="14947"/>
                  <a:pt x="259925" y="14551"/>
                </a:cubicBezTo>
                <a:cubicBezTo>
                  <a:pt x="258315" y="13039"/>
                  <a:pt x="256253" y="12284"/>
                  <a:pt x="254192" y="12284"/>
                </a:cubicBezTo>
                <a:close/>
                <a:moveTo>
                  <a:pt x="25856" y="14856"/>
                </a:moveTo>
                <a:cubicBezTo>
                  <a:pt x="24317" y="14871"/>
                  <a:pt x="22854" y="15435"/>
                  <a:pt x="21711" y="16441"/>
                </a:cubicBezTo>
                <a:cubicBezTo>
                  <a:pt x="22108" y="16913"/>
                  <a:pt x="22488" y="17400"/>
                  <a:pt x="22839" y="17903"/>
                </a:cubicBezTo>
                <a:cubicBezTo>
                  <a:pt x="23698" y="17156"/>
                  <a:pt x="24768" y="16778"/>
                  <a:pt x="25843" y="16778"/>
                </a:cubicBezTo>
                <a:cubicBezTo>
                  <a:pt x="26827" y="16778"/>
                  <a:pt x="27814" y="17095"/>
                  <a:pt x="28644" y="17736"/>
                </a:cubicBezTo>
                <a:cubicBezTo>
                  <a:pt x="28994" y="17218"/>
                  <a:pt x="29375" y="16730"/>
                  <a:pt x="29786" y="16273"/>
                </a:cubicBezTo>
                <a:cubicBezTo>
                  <a:pt x="28674" y="15359"/>
                  <a:pt x="27288" y="14856"/>
                  <a:pt x="25856" y="14856"/>
                </a:cubicBezTo>
                <a:close/>
                <a:moveTo>
                  <a:pt x="54393" y="14856"/>
                </a:moveTo>
                <a:cubicBezTo>
                  <a:pt x="52869" y="14871"/>
                  <a:pt x="51391" y="15435"/>
                  <a:pt x="50264" y="16441"/>
                </a:cubicBezTo>
                <a:cubicBezTo>
                  <a:pt x="50660" y="16913"/>
                  <a:pt x="51041" y="17400"/>
                  <a:pt x="51376" y="17903"/>
                </a:cubicBezTo>
                <a:cubicBezTo>
                  <a:pt x="52237" y="17153"/>
                  <a:pt x="53316" y="16775"/>
                  <a:pt x="54397" y="16775"/>
                </a:cubicBezTo>
                <a:cubicBezTo>
                  <a:pt x="55381" y="16775"/>
                  <a:pt x="56368" y="17089"/>
                  <a:pt x="57196" y="17720"/>
                </a:cubicBezTo>
                <a:cubicBezTo>
                  <a:pt x="57546" y="17218"/>
                  <a:pt x="57927" y="16730"/>
                  <a:pt x="58339" y="16273"/>
                </a:cubicBezTo>
                <a:cubicBezTo>
                  <a:pt x="57226" y="15359"/>
                  <a:pt x="55825" y="14856"/>
                  <a:pt x="54393" y="14856"/>
                </a:cubicBezTo>
                <a:close/>
                <a:moveTo>
                  <a:pt x="82929" y="14856"/>
                </a:moveTo>
                <a:cubicBezTo>
                  <a:pt x="81406" y="14871"/>
                  <a:pt x="79943" y="15435"/>
                  <a:pt x="78801" y="16441"/>
                </a:cubicBezTo>
                <a:cubicBezTo>
                  <a:pt x="79212" y="16913"/>
                  <a:pt x="79578" y="17400"/>
                  <a:pt x="79928" y="17903"/>
                </a:cubicBezTo>
                <a:cubicBezTo>
                  <a:pt x="80766" y="17187"/>
                  <a:pt x="81832" y="16791"/>
                  <a:pt x="82929" y="16776"/>
                </a:cubicBezTo>
                <a:cubicBezTo>
                  <a:pt x="83950" y="16776"/>
                  <a:pt x="84925" y="17111"/>
                  <a:pt x="85733" y="17720"/>
                </a:cubicBezTo>
                <a:cubicBezTo>
                  <a:pt x="86083" y="17218"/>
                  <a:pt x="86464" y="16730"/>
                  <a:pt x="86876" y="16273"/>
                </a:cubicBezTo>
                <a:cubicBezTo>
                  <a:pt x="85763" y="15359"/>
                  <a:pt x="84377" y="14856"/>
                  <a:pt x="82929" y="14856"/>
                </a:cubicBezTo>
                <a:close/>
                <a:moveTo>
                  <a:pt x="111482" y="14856"/>
                </a:moveTo>
                <a:cubicBezTo>
                  <a:pt x="109958" y="14856"/>
                  <a:pt x="108480" y="15420"/>
                  <a:pt x="107337" y="16441"/>
                </a:cubicBezTo>
                <a:cubicBezTo>
                  <a:pt x="107734" y="16898"/>
                  <a:pt x="108114" y="17400"/>
                  <a:pt x="108465" y="17903"/>
                </a:cubicBezTo>
                <a:cubicBezTo>
                  <a:pt x="109303" y="17187"/>
                  <a:pt x="110369" y="16791"/>
                  <a:pt x="111482" y="16776"/>
                </a:cubicBezTo>
                <a:cubicBezTo>
                  <a:pt x="112487" y="16776"/>
                  <a:pt x="113462" y="17111"/>
                  <a:pt x="114270" y="17720"/>
                </a:cubicBezTo>
                <a:cubicBezTo>
                  <a:pt x="114620" y="17218"/>
                  <a:pt x="115001" y="16730"/>
                  <a:pt x="115412" y="16273"/>
                </a:cubicBezTo>
                <a:cubicBezTo>
                  <a:pt x="114300" y="15359"/>
                  <a:pt x="112914" y="14856"/>
                  <a:pt x="111482" y="14856"/>
                </a:cubicBezTo>
                <a:close/>
                <a:moveTo>
                  <a:pt x="140019" y="14856"/>
                </a:moveTo>
                <a:cubicBezTo>
                  <a:pt x="138495" y="14871"/>
                  <a:pt x="137017" y="15435"/>
                  <a:pt x="135874" y="16441"/>
                </a:cubicBezTo>
                <a:cubicBezTo>
                  <a:pt x="136286" y="16913"/>
                  <a:pt x="136651" y="17400"/>
                  <a:pt x="137002" y="17903"/>
                </a:cubicBezTo>
                <a:cubicBezTo>
                  <a:pt x="137863" y="17153"/>
                  <a:pt x="138937" y="16775"/>
                  <a:pt x="140015" y="16775"/>
                </a:cubicBezTo>
                <a:cubicBezTo>
                  <a:pt x="140996" y="16775"/>
                  <a:pt x="141979" y="17089"/>
                  <a:pt x="142807" y="17720"/>
                </a:cubicBezTo>
                <a:cubicBezTo>
                  <a:pt x="143157" y="17218"/>
                  <a:pt x="143538" y="16730"/>
                  <a:pt x="143949" y="16273"/>
                </a:cubicBezTo>
                <a:cubicBezTo>
                  <a:pt x="142837" y="15359"/>
                  <a:pt x="141451" y="14871"/>
                  <a:pt x="140019" y="14856"/>
                </a:cubicBezTo>
                <a:close/>
                <a:moveTo>
                  <a:pt x="168555" y="14856"/>
                </a:moveTo>
                <a:cubicBezTo>
                  <a:pt x="167032" y="14856"/>
                  <a:pt x="165554" y="15420"/>
                  <a:pt x="164411" y="16441"/>
                </a:cubicBezTo>
                <a:cubicBezTo>
                  <a:pt x="164807" y="16898"/>
                  <a:pt x="165188" y="17400"/>
                  <a:pt x="165539" y="17903"/>
                </a:cubicBezTo>
                <a:cubicBezTo>
                  <a:pt x="166400" y="17153"/>
                  <a:pt x="167474" y="16775"/>
                  <a:pt x="168552" y="16775"/>
                </a:cubicBezTo>
                <a:cubicBezTo>
                  <a:pt x="169533" y="16775"/>
                  <a:pt x="170516" y="17089"/>
                  <a:pt x="171344" y="17720"/>
                </a:cubicBezTo>
                <a:cubicBezTo>
                  <a:pt x="171694" y="17218"/>
                  <a:pt x="172075" y="16730"/>
                  <a:pt x="172486" y="16273"/>
                </a:cubicBezTo>
                <a:cubicBezTo>
                  <a:pt x="171374" y="15359"/>
                  <a:pt x="169988" y="14871"/>
                  <a:pt x="168555" y="14856"/>
                </a:cubicBezTo>
                <a:close/>
                <a:moveTo>
                  <a:pt x="197092" y="14856"/>
                </a:moveTo>
                <a:cubicBezTo>
                  <a:pt x="195569" y="14856"/>
                  <a:pt x="194106" y="15420"/>
                  <a:pt x="192963" y="16441"/>
                </a:cubicBezTo>
                <a:cubicBezTo>
                  <a:pt x="193360" y="16898"/>
                  <a:pt x="193740" y="17385"/>
                  <a:pt x="194076" y="17903"/>
                </a:cubicBezTo>
                <a:cubicBezTo>
                  <a:pt x="194929" y="17187"/>
                  <a:pt x="195995" y="16791"/>
                  <a:pt x="197092" y="16776"/>
                </a:cubicBezTo>
                <a:cubicBezTo>
                  <a:pt x="198098" y="16776"/>
                  <a:pt x="199088" y="17111"/>
                  <a:pt x="199896" y="17720"/>
                </a:cubicBezTo>
                <a:cubicBezTo>
                  <a:pt x="200246" y="17218"/>
                  <a:pt x="200627" y="16730"/>
                  <a:pt x="201038" y="16273"/>
                </a:cubicBezTo>
                <a:cubicBezTo>
                  <a:pt x="199926" y="15359"/>
                  <a:pt x="198540" y="14856"/>
                  <a:pt x="197092" y="14856"/>
                </a:cubicBezTo>
                <a:close/>
                <a:moveTo>
                  <a:pt x="225644" y="14856"/>
                </a:moveTo>
                <a:cubicBezTo>
                  <a:pt x="224121" y="14856"/>
                  <a:pt x="222643" y="15420"/>
                  <a:pt x="221500" y="16441"/>
                </a:cubicBezTo>
                <a:cubicBezTo>
                  <a:pt x="221896" y="16913"/>
                  <a:pt x="222277" y="17400"/>
                  <a:pt x="222628" y="17903"/>
                </a:cubicBezTo>
                <a:cubicBezTo>
                  <a:pt x="223489" y="17153"/>
                  <a:pt x="224563" y="16775"/>
                  <a:pt x="225641" y="16775"/>
                </a:cubicBezTo>
                <a:cubicBezTo>
                  <a:pt x="226622" y="16775"/>
                  <a:pt x="227605" y="17089"/>
                  <a:pt x="228433" y="17720"/>
                </a:cubicBezTo>
                <a:cubicBezTo>
                  <a:pt x="228783" y="17218"/>
                  <a:pt x="229164" y="16730"/>
                  <a:pt x="229575" y="16273"/>
                </a:cubicBezTo>
                <a:cubicBezTo>
                  <a:pt x="228463" y="15359"/>
                  <a:pt x="227077" y="14856"/>
                  <a:pt x="225644" y="14856"/>
                </a:cubicBezTo>
                <a:close/>
                <a:moveTo>
                  <a:pt x="254184" y="14853"/>
                </a:moveTo>
                <a:cubicBezTo>
                  <a:pt x="252705" y="14853"/>
                  <a:pt x="251228" y="15383"/>
                  <a:pt x="250052" y="16441"/>
                </a:cubicBezTo>
                <a:cubicBezTo>
                  <a:pt x="250449" y="16898"/>
                  <a:pt x="250829" y="17400"/>
                  <a:pt x="251180" y="17903"/>
                </a:cubicBezTo>
                <a:cubicBezTo>
                  <a:pt x="252018" y="17187"/>
                  <a:pt x="253084" y="16791"/>
                  <a:pt x="254197" y="16776"/>
                </a:cubicBezTo>
                <a:cubicBezTo>
                  <a:pt x="255202" y="16791"/>
                  <a:pt x="256177" y="17111"/>
                  <a:pt x="256985" y="17736"/>
                </a:cubicBezTo>
                <a:cubicBezTo>
                  <a:pt x="257335" y="17218"/>
                  <a:pt x="257716" y="16730"/>
                  <a:pt x="258127" y="16273"/>
                </a:cubicBezTo>
                <a:cubicBezTo>
                  <a:pt x="256980" y="15326"/>
                  <a:pt x="255582" y="14853"/>
                  <a:pt x="254184" y="14853"/>
                </a:cubicBezTo>
                <a:close/>
                <a:moveTo>
                  <a:pt x="254202" y="17375"/>
                </a:moveTo>
                <a:cubicBezTo>
                  <a:pt x="253239" y="17375"/>
                  <a:pt x="252279" y="17715"/>
                  <a:pt x="251515" y="18391"/>
                </a:cubicBezTo>
                <a:cubicBezTo>
                  <a:pt x="251622" y="18558"/>
                  <a:pt x="251713" y="18726"/>
                  <a:pt x="251805" y="18893"/>
                </a:cubicBezTo>
                <a:cubicBezTo>
                  <a:pt x="252597" y="18741"/>
                  <a:pt x="253389" y="18665"/>
                  <a:pt x="254197" y="18665"/>
                </a:cubicBezTo>
                <a:cubicBezTo>
                  <a:pt x="254882" y="18665"/>
                  <a:pt x="255583" y="18726"/>
                  <a:pt x="256269" y="18833"/>
                </a:cubicBezTo>
                <a:lnTo>
                  <a:pt x="256253" y="18878"/>
                </a:lnTo>
                <a:cubicBezTo>
                  <a:pt x="256375" y="18665"/>
                  <a:pt x="256497" y="18452"/>
                  <a:pt x="256650" y="18193"/>
                </a:cubicBezTo>
                <a:cubicBezTo>
                  <a:pt x="255923" y="17646"/>
                  <a:pt x="255062" y="17375"/>
                  <a:pt x="254202" y="17375"/>
                </a:cubicBezTo>
                <a:close/>
                <a:moveTo>
                  <a:pt x="25856" y="17431"/>
                </a:moveTo>
                <a:cubicBezTo>
                  <a:pt x="24865" y="17431"/>
                  <a:pt x="23921" y="17781"/>
                  <a:pt x="23174" y="18436"/>
                </a:cubicBezTo>
                <a:cubicBezTo>
                  <a:pt x="23281" y="18589"/>
                  <a:pt x="23372" y="18756"/>
                  <a:pt x="23464" y="18924"/>
                </a:cubicBezTo>
                <a:cubicBezTo>
                  <a:pt x="24256" y="18787"/>
                  <a:pt x="25048" y="18711"/>
                  <a:pt x="25856" y="18711"/>
                </a:cubicBezTo>
                <a:cubicBezTo>
                  <a:pt x="26541" y="18711"/>
                  <a:pt x="27242" y="18756"/>
                  <a:pt x="27928" y="18878"/>
                </a:cubicBezTo>
                <a:cubicBezTo>
                  <a:pt x="28050" y="18665"/>
                  <a:pt x="28171" y="18452"/>
                  <a:pt x="28309" y="18254"/>
                </a:cubicBezTo>
                <a:cubicBezTo>
                  <a:pt x="27593" y="17720"/>
                  <a:pt x="26739" y="17431"/>
                  <a:pt x="25856" y="17431"/>
                </a:cubicBezTo>
                <a:close/>
                <a:moveTo>
                  <a:pt x="54393" y="17431"/>
                </a:moveTo>
                <a:cubicBezTo>
                  <a:pt x="53402" y="17431"/>
                  <a:pt x="52458" y="17781"/>
                  <a:pt x="51711" y="18436"/>
                </a:cubicBezTo>
                <a:cubicBezTo>
                  <a:pt x="51818" y="18589"/>
                  <a:pt x="51909" y="18756"/>
                  <a:pt x="52016" y="18924"/>
                </a:cubicBezTo>
                <a:cubicBezTo>
                  <a:pt x="52793" y="18787"/>
                  <a:pt x="53585" y="18711"/>
                  <a:pt x="54393" y="18711"/>
                </a:cubicBezTo>
                <a:cubicBezTo>
                  <a:pt x="55078" y="18711"/>
                  <a:pt x="55779" y="18756"/>
                  <a:pt x="56465" y="18878"/>
                </a:cubicBezTo>
                <a:cubicBezTo>
                  <a:pt x="56587" y="18665"/>
                  <a:pt x="56708" y="18452"/>
                  <a:pt x="56846" y="18254"/>
                </a:cubicBezTo>
                <a:cubicBezTo>
                  <a:pt x="56145" y="17720"/>
                  <a:pt x="55276" y="17431"/>
                  <a:pt x="54393" y="17431"/>
                </a:cubicBezTo>
                <a:close/>
                <a:moveTo>
                  <a:pt x="82929" y="17431"/>
                </a:moveTo>
                <a:cubicBezTo>
                  <a:pt x="81954" y="17431"/>
                  <a:pt x="81010" y="17781"/>
                  <a:pt x="80263" y="18436"/>
                </a:cubicBezTo>
                <a:cubicBezTo>
                  <a:pt x="80370" y="18589"/>
                  <a:pt x="80461" y="18756"/>
                  <a:pt x="80553" y="18924"/>
                </a:cubicBezTo>
                <a:cubicBezTo>
                  <a:pt x="81345" y="18787"/>
                  <a:pt x="82137" y="18711"/>
                  <a:pt x="82929" y="18711"/>
                </a:cubicBezTo>
                <a:cubicBezTo>
                  <a:pt x="83630" y="18711"/>
                  <a:pt x="84316" y="18756"/>
                  <a:pt x="85002" y="18878"/>
                </a:cubicBezTo>
                <a:cubicBezTo>
                  <a:pt x="85123" y="18665"/>
                  <a:pt x="85261" y="18452"/>
                  <a:pt x="85382" y="18254"/>
                </a:cubicBezTo>
                <a:cubicBezTo>
                  <a:pt x="84682" y="17720"/>
                  <a:pt x="83813" y="17431"/>
                  <a:pt x="82929" y="17431"/>
                </a:cubicBezTo>
                <a:close/>
                <a:moveTo>
                  <a:pt x="111482" y="17431"/>
                </a:moveTo>
                <a:cubicBezTo>
                  <a:pt x="110491" y="17431"/>
                  <a:pt x="109547" y="17781"/>
                  <a:pt x="108800" y="18436"/>
                </a:cubicBezTo>
                <a:cubicBezTo>
                  <a:pt x="108907" y="18589"/>
                  <a:pt x="108998" y="18756"/>
                  <a:pt x="109090" y="18924"/>
                </a:cubicBezTo>
                <a:cubicBezTo>
                  <a:pt x="109882" y="18787"/>
                  <a:pt x="110674" y="18711"/>
                  <a:pt x="111482" y="18711"/>
                </a:cubicBezTo>
                <a:cubicBezTo>
                  <a:pt x="112167" y="18711"/>
                  <a:pt x="112868" y="18756"/>
                  <a:pt x="113554" y="18878"/>
                </a:cubicBezTo>
                <a:cubicBezTo>
                  <a:pt x="113676" y="18665"/>
                  <a:pt x="113797" y="18452"/>
                  <a:pt x="113935" y="18254"/>
                </a:cubicBezTo>
                <a:cubicBezTo>
                  <a:pt x="113218" y="17720"/>
                  <a:pt x="112365" y="17431"/>
                  <a:pt x="111482" y="17431"/>
                </a:cubicBezTo>
                <a:close/>
                <a:moveTo>
                  <a:pt x="140019" y="17431"/>
                </a:moveTo>
                <a:cubicBezTo>
                  <a:pt x="139028" y="17431"/>
                  <a:pt x="138084" y="17781"/>
                  <a:pt x="137337" y="18436"/>
                </a:cubicBezTo>
                <a:cubicBezTo>
                  <a:pt x="137444" y="18589"/>
                  <a:pt x="137535" y="18756"/>
                  <a:pt x="137642" y="18924"/>
                </a:cubicBezTo>
                <a:cubicBezTo>
                  <a:pt x="138419" y="18787"/>
                  <a:pt x="139211" y="18711"/>
                  <a:pt x="140019" y="18711"/>
                </a:cubicBezTo>
                <a:cubicBezTo>
                  <a:pt x="140704" y="18711"/>
                  <a:pt x="141405" y="18756"/>
                  <a:pt x="142091" y="18878"/>
                </a:cubicBezTo>
                <a:cubicBezTo>
                  <a:pt x="142212" y="18665"/>
                  <a:pt x="142334" y="18452"/>
                  <a:pt x="142471" y="18254"/>
                </a:cubicBezTo>
                <a:cubicBezTo>
                  <a:pt x="141755" y="17720"/>
                  <a:pt x="140902" y="17431"/>
                  <a:pt x="140019" y="17431"/>
                </a:cubicBezTo>
                <a:close/>
                <a:moveTo>
                  <a:pt x="168555" y="17431"/>
                </a:moveTo>
                <a:cubicBezTo>
                  <a:pt x="167580" y="17431"/>
                  <a:pt x="166620" y="17781"/>
                  <a:pt x="165874" y="18436"/>
                </a:cubicBezTo>
                <a:cubicBezTo>
                  <a:pt x="165981" y="18589"/>
                  <a:pt x="166072" y="18756"/>
                  <a:pt x="166179" y="18924"/>
                </a:cubicBezTo>
                <a:cubicBezTo>
                  <a:pt x="166956" y="18787"/>
                  <a:pt x="167763" y="18711"/>
                  <a:pt x="168555" y="18711"/>
                </a:cubicBezTo>
                <a:cubicBezTo>
                  <a:pt x="169256" y="18711"/>
                  <a:pt x="169942" y="18756"/>
                  <a:pt x="170627" y="18878"/>
                </a:cubicBezTo>
                <a:cubicBezTo>
                  <a:pt x="170749" y="18665"/>
                  <a:pt x="170887" y="18452"/>
                  <a:pt x="171008" y="18254"/>
                </a:cubicBezTo>
                <a:cubicBezTo>
                  <a:pt x="170308" y="17720"/>
                  <a:pt x="169439" y="17431"/>
                  <a:pt x="168555" y="17431"/>
                </a:cubicBezTo>
                <a:close/>
                <a:moveTo>
                  <a:pt x="197092" y="17431"/>
                </a:moveTo>
                <a:cubicBezTo>
                  <a:pt x="196117" y="17431"/>
                  <a:pt x="195173" y="17781"/>
                  <a:pt x="194426" y="18436"/>
                </a:cubicBezTo>
                <a:cubicBezTo>
                  <a:pt x="194533" y="18589"/>
                  <a:pt x="194624" y="18756"/>
                  <a:pt x="194716" y="18924"/>
                </a:cubicBezTo>
                <a:cubicBezTo>
                  <a:pt x="195508" y="18787"/>
                  <a:pt x="196300" y="18711"/>
                  <a:pt x="197108" y="18711"/>
                </a:cubicBezTo>
                <a:cubicBezTo>
                  <a:pt x="197793" y="18711"/>
                  <a:pt x="198479" y="18756"/>
                  <a:pt x="199164" y="18878"/>
                </a:cubicBezTo>
                <a:cubicBezTo>
                  <a:pt x="199286" y="18665"/>
                  <a:pt x="199423" y="18452"/>
                  <a:pt x="199545" y="18254"/>
                </a:cubicBezTo>
                <a:cubicBezTo>
                  <a:pt x="198844" y="17720"/>
                  <a:pt x="197976" y="17431"/>
                  <a:pt x="197092" y="17431"/>
                </a:cubicBezTo>
                <a:close/>
                <a:moveTo>
                  <a:pt x="225644" y="17431"/>
                </a:moveTo>
                <a:cubicBezTo>
                  <a:pt x="224654" y="17431"/>
                  <a:pt x="223710" y="17781"/>
                  <a:pt x="222963" y="18436"/>
                </a:cubicBezTo>
                <a:cubicBezTo>
                  <a:pt x="223070" y="18589"/>
                  <a:pt x="223161" y="18756"/>
                  <a:pt x="223252" y="18924"/>
                </a:cubicBezTo>
                <a:cubicBezTo>
                  <a:pt x="224045" y="18787"/>
                  <a:pt x="224837" y="18711"/>
                  <a:pt x="225644" y="18711"/>
                </a:cubicBezTo>
                <a:cubicBezTo>
                  <a:pt x="226330" y="18711"/>
                  <a:pt x="227031" y="18756"/>
                  <a:pt x="227701" y="18878"/>
                </a:cubicBezTo>
                <a:cubicBezTo>
                  <a:pt x="227823" y="18665"/>
                  <a:pt x="227960" y="18452"/>
                  <a:pt x="228082" y="18254"/>
                </a:cubicBezTo>
                <a:cubicBezTo>
                  <a:pt x="227381" y="17720"/>
                  <a:pt x="226528" y="17431"/>
                  <a:pt x="225644" y="17431"/>
                </a:cubicBezTo>
                <a:close/>
                <a:moveTo>
                  <a:pt x="39949" y="12190"/>
                </a:moveTo>
                <a:cubicBezTo>
                  <a:pt x="35195" y="12190"/>
                  <a:pt x="31005" y="14902"/>
                  <a:pt x="28552" y="18985"/>
                </a:cubicBezTo>
                <a:cubicBezTo>
                  <a:pt x="29162" y="19122"/>
                  <a:pt x="29756" y="19290"/>
                  <a:pt x="30350" y="19518"/>
                </a:cubicBezTo>
                <a:cubicBezTo>
                  <a:pt x="32529" y="16242"/>
                  <a:pt x="36018" y="14109"/>
                  <a:pt x="39949" y="14109"/>
                </a:cubicBezTo>
                <a:cubicBezTo>
                  <a:pt x="43941" y="14109"/>
                  <a:pt x="47445" y="16288"/>
                  <a:pt x="49624" y="19610"/>
                </a:cubicBezTo>
                <a:cubicBezTo>
                  <a:pt x="50203" y="19381"/>
                  <a:pt x="50797" y="19198"/>
                  <a:pt x="51391" y="19061"/>
                </a:cubicBezTo>
                <a:cubicBezTo>
                  <a:pt x="48938" y="14917"/>
                  <a:pt x="44733" y="12190"/>
                  <a:pt x="39949" y="12190"/>
                </a:cubicBezTo>
                <a:close/>
                <a:moveTo>
                  <a:pt x="97038" y="12190"/>
                </a:moveTo>
                <a:cubicBezTo>
                  <a:pt x="92284" y="12190"/>
                  <a:pt x="88079" y="14902"/>
                  <a:pt x="85626" y="18985"/>
                </a:cubicBezTo>
                <a:cubicBezTo>
                  <a:pt x="86236" y="19122"/>
                  <a:pt x="86845" y="19290"/>
                  <a:pt x="87439" y="19518"/>
                </a:cubicBezTo>
                <a:cubicBezTo>
                  <a:pt x="89603" y="16242"/>
                  <a:pt x="93092" y="14109"/>
                  <a:pt x="97038" y="14109"/>
                </a:cubicBezTo>
                <a:cubicBezTo>
                  <a:pt x="101014" y="14109"/>
                  <a:pt x="104534" y="16288"/>
                  <a:pt x="106698" y="19610"/>
                </a:cubicBezTo>
                <a:cubicBezTo>
                  <a:pt x="107276" y="19381"/>
                  <a:pt x="107871" y="19198"/>
                  <a:pt x="108480" y="19061"/>
                </a:cubicBezTo>
                <a:cubicBezTo>
                  <a:pt x="106027" y="14917"/>
                  <a:pt x="101807" y="12190"/>
                  <a:pt x="97038" y="12190"/>
                </a:cubicBezTo>
                <a:close/>
                <a:moveTo>
                  <a:pt x="125575" y="12190"/>
                </a:moveTo>
                <a:cubicBezTo>
                  <a:pt x="120821" y="12190"/>
                  <a:pt x="116631" y="14902"/>
                  <a:pt x="114178" y="18985"/>
                </a:cubicBezTo>
                <a:cubicBezTo>
                  <a:pt x="114788" y="19122"/>
                  <a:pt x="115382" y="19290"/>
                  <a:pt x="115976" y="19518"/>
                </a:cubicBezTo>
                <a:cubicBezTo>
                  <a:pt x="118155" y="16242"/>
                  <a:pt x="121644" y="14109"/>
                  <a:pt x="125575" y="14109"/>
                </a:cubicBezTo>
                <a:cubicBezTo>
                  <a:pt x="129551" y="14109"/>
                  <a:pt x="133071" y="16288"/>
                  <a:pt x="135250" y="19610"/>
                </a:cubicBezTo>
                <a:cubicBezTo>
                  <a:pt x="135813" y="19381"/>
                  <a:pt x="136408" y="19198"/>
                  <a:pt x="137017" y="19061"/>
                </a:cubicBezTo>
                <a:cubicBezTo>
                  <a:pt x="134564" y="14917"/>
                  <a:pt x="130359" y="12190"/>
                  <a:pt x="125575" y="12190"/>
                </a:cubicBezTo>
                <a:close/>
                <a:moveTo>
                  <a:pt x="154112" y="12190"/>
                </a:moveTo>
                <a:cubicBezTo>
                  <a:pt x="149358" y="12190"/>
                  <a:pt x="145168" y="14902"/>
                  <a:pt x="142715" y="18985"/>
                </a:cubicBezTo>
                <a:cubicBezTo>
                  <a:pt x="143325" y="19122"/>
                  <a:pt x="143919" y="19290"/>
                  <a:pt x="144513" y="19518"/>
                </a:cubicBezTo>
                <a:cubicBezTo>
                  <a:pt x="146692" y="16242"/>
                  <a:pt x="150181" y="14109"/>
                  <a:pt x="154112" y="14109"/>
                </a:cubicBezTo>
                <a:cubicBezTo>
                  <a:pt x="158088" y="14109"/>
                  <a:pt x="161608" y="16288"/>
                  <a:pt x="163787" y="19610"/>
                </a:cubicBezTo>
                <a:cubicBezTo>
                  <a:pt x="164366" y="19396"/>
                  <a:pt x="164960" y="19198"/>
                  <a:pt x="165554" y="19061"/>
                </a:cubicBezTo>
                <a:cubicBezTo>
                  <a:pt x="163116" y="14917"/>
                  <a:pt x="158896" y="12190"/>
                  <a:pt x="154112" y="12190"/>
                </a:cubicBezTo>
                <a:close/>
                <a:moveTo>
                  <a:pt x="182649" y="12190"/>
                </a:moveTo>
                <a:cubicBezTo>
                  <a:pt x="177910" y="12190"/>
                  <a:pt x="173705" y="14902"/>
                  <a:pt x="171252" y="18985"/>
                </a:cubicBezTo>
                <a:cubicBezTo>
                  <a:pt x="171862" y="19122"/>
                  <a:pt x="172471" y="19290"/>
                  <a:pt x="173050" y="19518"/>
                </a:cubicBezTo>
                <a:cubicBezTo>
                  <a:pt x="175229" y="16242"/>
                  <a:pt x="178718" y="14109"/>
                  <a:pt x="182649" y="14109"/>
                </a:cubicBezTo>
                <a:cubicBezTo>
                  <a:pt x="186625" y="14109"/>
                  <a:pt x="190145" y="16288"/>
                  <a:pt x="192323" y="19610"/>
                </a:cubicBezTo>
                <a:cubicBezTo>
                  <a:pt x="192902" y="19396"/>
                  <a:pt x="193497" y="19198"/>
                  <a:pt x="194091" y="19061"/>
                </a:cubicBezTo>
                <a:cubicBezTo>
                  <a:pt x="191653" y="14917"/>
                  <a:pt x="187433" y="12190"/>
                  <a:pt x="182649" y="12190"/>
                </a:cubicBezTo>
                <a:close/>
                <a:moveTo>
                  <a:pt x="211201" y="12190"/>
                </a:moveTo>
                <a:cubicBezTo>
                  <a:pt x="206447" y="12190"/>
                  <a:pt x="202257" y="14902"/>
                  <a:pt x="199789" y="18985"/>
                </a:cubicBezTo>
                <a:cubicBezTo>
                  <a:pt x="200399" y="19122"/>
                  <a:pt x="201008" y="19290"/>
                  <a:pt x="201602" y="19518"/>
                </a:cubicBezTo>
                <a:cubicBezTo>
                  <a:pt x="203766" y="16242"/>
                  <a:pt x="207255" y="14109"/>
                  <a:pt x="211201" y="14109"/>
                </a:cubicBezTo>
                <a:cubicBezTo>
                  <a:pt x="215177" y="14109"/>
                  <a:pt x="218697" y="16288"/>
                  <a:pt x="220876" y="19610"/>
                </a:cubicBezTo>
                <a:cubicBezTo>
                  <a:pt x="221439" y="19381"/>
                  <a:pt x="222034" y="19198"/>
                  <a:pt x="222643" y="19061"/>
                </a:cubicBezTo>
                <a:cubicBezTo>
                  <a:pt x="220190" y="14917"/>
                  <a:pt x="215985" y="12190"/>
                  <a:pt x="211201" y="12190"/>
                </a:cubicBezTo>
                <a:close/>
                <a:moveTo>
                  <a:pt x="239738" y="12190"/>
                </a:moveTo>
                <a:cubicBezTo>
                  <a:pt x="234984" y="12190"/>
                  <a:pt x="230794" y="14902"/>
                  <a:pt x="228341" y="18985"/>
                </a:cubicBezTo>
                <a:cubicBezTo>
                  <a:pt x="228951" y="19122"/>
                  <a:pt x="229545" y="19290"/>
                  <a:pt x="230139" y="19503"/>
                </a:cubicBezTo>
                <a:cubicBezTo>
                  <a:pt x="232318" y="16242"/>
                  <a:pt x="235807" y="14109"/>
                  <a:pt x="239738" y="14109"/>
                </a:cubicBezTo>
                <a:cubicBezTo>
                  <a:pt x="243714" y="14109"/>
                  <a:pt x="247234" y="16288"/>
                  <a:pt x="249413" y="19610"/>
                </a:cubicBezTo>
                <a:cubicBezTo>
                  <a:pt x="249992" y="19381"/>
                  <a:pt x="250570" y="19198"/>
                  <a:pt x="251180" y="19061"/>
                </a:cubicBezTo>
                <a:cubicBezTo>
                  <a:pt x="248727" y="14917"/>
                  <a:pt x="244522" y="12190"/>
                  <a:pt x="239738" y="12190"/>
                </a:cubicBezTo>
                <a:close/>
                <a:moveTo>
                  <a:pt x="11412" y="12190"/>
                </a:moveTo>
                <a:cubicBezTo>
                  <a:pt x="6658" y="12190"/>
                  <a:pt x="2468" y="14902"/>
                  <a:pt x="0" y="19000"/>
                </a:cubicBezTo>
                <a:lnTo>
                  <a:pt x="15" y="18985"/>
                </a:lnTo>
                <a:cubicBezTo>
                  <a:pt x="625" y="19122"/>
                  <a:pt x="1219" y="19290"/>
                  <a:pt x="1813" y="19518"/>
                </a:cubicBezTo>
                <a:cubicBezTo>
                  <a:pt x="3977" y="16242"/>
                  <a:pt x="7481" y="14109"/>
                  <a:pt x="11412" y="14109"/>
                </a:cubicBezTo>
                <a:cubicBezTo>
                  <a:pt x="15389" y="14109"/>
                  <a:pt x="18908" y="16288"/>
                  <a:pt x="21087" y="19625"/>
                </a:cubicBezTo>
                <a:cubicBezTo>
                  <a:pt x="21651" y="19381"/>
                  <a:pt x="22245" y="19198"/>
                  <a:pt x="22854" y="19061"/>
                </a:cubicBezTo>
                <a:cubicBezTo>
                  <a:pt x="20401" y="14932"/>
                  <a:pt x="16166" y="12190"/>
                  <a:pt x="11412" y="12190"/>
                </a:cubicBezTo>
                <a:close/>
                <a:moveTo>
                  <a:pt x="68501" y="12190"/>
                </a:moveTo>
                <a:cubicBezTo>
                  <a:pt x="63747" y="12190"/>
                  <a:pt x="59558" y="14902"/>
                  <a:pt x="57089" y="18985"/>
                </a:cubicBezTo>
                <a:cubicBezTo>
                  <a:pt x="57714" y="19122"/>
                  <a:pt x="58308" y="19290"/>
                  <a:pt x="58902" y="19518"/>
                </a:cubicBezTo>
                <a:cubicBezTo>
                  <a:pt x="61081" y="16242"/>
                  <a:pt x="64570" y="14109"/>
                  <a:pt x="68501" y="14109"/>
                </a:cubicBezTo>
                <a:cubicBezTo>
                  <a:pt x="72478" y="14109"/>
                  <a:pt x="75997" y="16288"/>
                  <a:pt x="78176" y="19625"/>
                </a:cubicBezTo>
                <a:cubicBezTo>
                  <a:pt x="78740" y="19396"/>
                  <a:pt x="79334" y="19198"/>
                  <a:pt x="79943" y="19061"/>
                </a:cubicBezTo>
                <a:cubicBezTo>
                  <a:pt x="77490" y="14932"/>
                  <a:pt x="73285" y="12190"/>
                  <a:pt x="68501" y="12190"/>
                </a:cubicBezTo>
                <a:close/>
                <a:moveTo>
                  <a:pt x="268290" y="12190"/>
                </a:moveTo>
                <a:cubicBezTo>
                  <a:pt x="263521" y="12190"/>
                  <a:pt x="259331" y="14902"/>
                  <a:pt x="256878" y="18985"/>
                </a:cubicBezTo>
                <a:cubicBezTo>
                  <a:pt x="257488" y="19122"/>
                  <a:pt x="258082" y="19290"/>
                  <a:pt x="258676" y="19518"/>
                </a:cubicBezTo>
                <a:cubicBezTo>
                  <a:pt x="260855" y="16242"/>
                  <a:pt x="264344" y="14109"/>
                  <a:pt x="268275" y="14109"/>
                </a:cubicBezTo>
                <a:cubicBezTo>
                  <a:pt x="272251" y="14109"/>
                  <a:pt x="275771" y="16288"/>
                  <a:pt x="277949" y="19625"/>
                </a:cubicBezTo>
                <a:cubicBezTo>
                  <a:pt x="278528" y="19396"/>
                  <a:pt x="279123" y="19198"/>
                  <a:pt x="279717" y="19061"/>
                </a:cubicBezTo>
                <a:cubicBezTo>
                  <a:pt x="277279" y="14932"/>
                  <a:pt x="273043" y="12190"/>
                  <a:pt x="268290" y="12190"/>
                </a:cubicBezTo>
                <a:close/>
                <a:moveTo>
                  <a:pt x="211201" y="14749"/>
                </a:moveTo>
                <a:cubicBezTo>
                  <a:pt x="207529" y="14749"/>
                  <a:pt x="204253" y="16715"/>
                  <a:pt x="202166" y="19731"/>
                </a:cubicBezTo>
                <a:cubicBezTo>
                  <a:pt x="202730" y="19960"/>
                  <a:pt x="203263" y="20234"/>
                  <a:pt x="203796" y="20539"/>
                </a:cubicBezTo>
                <a:cubicBezTo>
                  <a:pt x="205564" y="18193"/>
                  <a:pt x="208230" y="16669"/>
                  <a:pt x="211201" y="16669"/>
                </a:cubicBezTo>
                <a:cubicBezTo>
                  <a:pt x="214245" y="16669"/>
                  <a:pt x="216955" y="18251"/>
                  <a:pt x="218723" y="20685"/>
                </a:cubicBezTo>
                <a:lnTo>
                  <a:pt x="218723" y="20685"/>
                </a:lnTo>
                <a:cubicBezTo>
                  <a:pt x="219237" y="20368"/>
                  <a:pt x="219767" y="20095"/>
                  <a:pt x="220312" y="19853"/>
                </a:cubicBezTo>
                <a:cubicBezTo>
                  <a:pt x="218240" y="16760"/>
                  <a:pt x="214934" y="14749"/>
                  <a:pt x="211201" y="14749"/>
                </a:cubicBezTo>
                <a:close/>
                <a:moveTo>
                  <a:pt x="182664" y="14749"/>
                </a:moveTo>
                <a:cubicBezTo>
                  <a:pt x="178992" y="14749"/>
                  <a:pt x="175716" y="16715"/>
                  <a:pt x="173629" y="19731"/>
                </a:cubicBezTo>
                <a:cubicBezTo>
                  <a:pt x="174193" y="19975"/>
                  <a:pt x="174726" y="20249"/>
                  <a:pt x="175244" y="20554"/>
                </a:cubicBezTo>
                <a:cubicBezTo>
                  <a:pt x="177011" y="18193"/>
                  <a:pt x="179678" y="16684"/>
                  <a:pt x="182649" y="16684"/>
                </a:cubicBezTo>
                <a:cubicBezTo>
                  <a:pt x="185693" y="16684"/>
                  <a:pt x="188403" y="18251"/>
                  <a:pt x="190186" y="20685"/>
                </a:cubicBezTo>
                <a:lnTo>
                  <a:pt x="190186" y="20685"/>
                </a:lnTo>
                <a:cubicBezTo>
                  <a:pt x="190700" y="20368"/>
                  <a:pt x="191230" y="20095"/>
                  <a:pt x="191775" y="19853"/>
                </a:cubicBezTo>
                <a:cubicBezTo>
                  <a:pt x="189703" y="16760"/>
                  <a:pt x="186397" y="14749"/>
                  <a:pt x="182664" y="14749"/>
                </a:cubicBezTo>
                <a:close/>
                <a:moveTo>
                  <a:pt x="97038" y="14765"/>
                </a:moveTo>
                <a:cubicBezTo>
                  <a:pt x="93351" y="14765"/>
                  <a:pt x="90090" y="16715"/>
                  <a:pt x="88003" y="19747"/>
                </a:cubicBezTo>
                <a:cubicBezTo>
                  <a:pt x="88552" y="19975"/>
                  <a:pt x="89100" y="20249"/>
                  <a:pt x="89618" y="20554"/>
                </a:cubicBezTo>
                <a:cubicBezTo>
                  <a:pt x="91385" y="18193"/>
                  <a:pt x="94052" y="16684"/>
                  <a:pt x="97038" y="16684"/>
                </a:cubicBezTo>
                <a:cubicBezTo>
                  <a:pt x="100067" y="16684"/>
                  <a:pt x="102777" y="18251"/>
                  <a:pt x="104560" y="20685"/>
                </a:cubicBezTo>
                <a:lnTo>
                  <a:pt x="104560" y="20685"/>
                </a:lnTo>
                <a:cubicBezTo>
                  <a:pt x="105075" y="20383"/>
                  <a:pt x="105604" y="20095"/>
                  <a:pt x="106149" y="19853"/>
                </a:cubicBezTo>
                <a:cubicBezTo>
                  <a:pt x="104062" y="16776"/>
                  <a:pt x="100755" y="14765"/>
                  <a:pt x="97038" y="14765"/>
                </a:cubicBezTo>
                <a:close/>
                <a:moveTo>
                  <a:pt x="11412" y="14765"/>
                </a:moveTo>
                <a:cubicBezTo>
                  <a:pt x="7725" y="14765"/>
                  <a:pt x="4464" y="16715"/>
                  <a:pt x="2377" y="19731"/>
                </a:cubicBezTo>
                <a:cubicBezTo>
                  <a:pt x="2941" y="19975"/>
                  <a:pt x="3474" y="20234"/>
                  <a:pt x="3992" y="20554"/>
                </a:cubicBezTo>
                <a:cubicBezTo>
                  <a:pt x="5775" y="18193"/>
                  <a:pt x="8426" y="16684"/>
                  <a:pt x="11412" y="16684"/>
                </a:cubicBezTo>
                <a:cubicBezTo>
                  <a:pt x="14444" y="16684"/>
                  <a:pt x="17156" y="18254"/>
                  <a:pt x="18923" y="20691"/>
                </a:cubicBezTo>
                <a:cubicBezTo>
                  <a:pt x="19441" y="20387"/>
                  <a:pt x="19975" y="20097"/>
                  <a:pt x="20523" y="19853"/>
                </a:cubicBezTo>
                <a:cubicBezTo>
                  <a:pt x="18451" y="16760"/>
                  <a:pt x="15145" y="14765"/>
                  <a:pt x="11412" y="14765"/>
                </a:cubicBezTo>
                <a:close/>
                <a:moveTo>
                  <a:pt x="39949" y="14765"/>
                </a:moveTo>
                <a:cubicBezTo>
                  <a:pt x="36262" y="14765"/>
                  <a:pt x="33001" y="16715"/>
                  <a:pt x="30914" y="19747"/>
                </a:cubicBezTo>
                <a:cubicBezTo>
                  <a:pt x="31478" y="19975"/>
                  <a:pt x="32011" y="20249"/>
                  <a:pt x="32544" y="20554"/>
                </a:cubicBezTo>
                <a:cubicBezTo>
                  <a:pt x="34312" y="18193"/>
                  <a:pt x="36978" y="16684"/>
                  <a:pt x="39949" y="16684"/>
                </a:cubicBezTo>
                <a:cubicBezTo>
                  <a:pt x="42981" y="16684"/>
                  <a:pt x="45708" y="18254"/>
                  <a:pt x="47460" y="20691"/>
                </a:cubicBezTo>
                <a:cubicBezTo>
                  <a:pt x="47978" y="20387"/>
                  <a:pt x="48511" y="20097"/>
                  <a:pt x="49060" y="19853"/>
                </a:cubicBezTo>
                <a:cubicBezTo>
                  <a:pt x="46973" y="16760"/>
                  <a:pt x="43682" y="14765"/>
                  <a:pt x="39949" y="14765"/>
                </a:cubicBezTo>
                <a:close/>
                <a:moveTo>
                  <a:pt x="68501" y="14765"/>
                </a:moveTo>
                <a:cubicBezTo>
                  <a:pt x="64814" y="14765"/>
                  <a:pt x="61538" y="16715"/>
                  <a:pt x="59466" y="19747"/>
                </a:cubicBezTo>
                <a:cubicBezTo>
                  <a:pt x="60030" y="19975"/>
                  <a:pt x="60563" y="20249"/>
                  <a:pt x="61081" y="20554"/>
                </a:cubicBezTo>
                <a:cubicBezTo>
                  <a:pt x="62864" y="18193"/>
                  <a:pt x="65515" y="16684"/>
                  <a:pt x="68501" y="16684"/>
                </a:cubicBezTo>
                <a:cubicBezTo>
                  <a:pt x="71533" y="16684"/>
                  <a:pt x="74245" y="18254"/>
                  <a:pt x="76012" y="20691"/>
                </a:cubicBezTo>
                <a:cubicBezTo>
                  <a:pt x="76530" y="20371"/>
                  <a:pt x="77064" y="20097"/>
                  <a:pt x="77612" y="19853"/>
                </a:cubicBezTo>
                <a:cubicBezTo>
                  <a:pt x="75540" y="16760"/>
                  <a:pt x="72234" y="14765"/>
                  <a:pt x="68501" y="14765"/>
                </a:cubicBezTo>
                <a:close/>
                <a:moveTo>
                  <a:pt x="104560" y="20685"/>
                </a:moveTo>
                <a:cubicBezTo>
                  <a:pt x="104556" y="20687"/>
                  <a:pt x="104553" y="20689"/>
                  <a:pt x="104549" y="20691"/>
                </a:cubicBezTo>
                <a:lnTo>
                  <a:pt x="104564" y="20691"/>
                </a:lnTo>
                <a:cubicBezTo>
                  <a:pt x="104563" y="20689"/>
                  <a:pt x="104561" y="20687"/>
                  <a:pt x="104560" y="20685"/>
                </a:cubicBezTo>
                <a:close/>
                <a:moveTo>
                  <a:pt x="125575" y="14765"/>
                </a:moveTo>
                <a:cubicBezTo>
                  <a:pt x="121888" y="14765"/>
                  <a:pt x="118627" y="16715"/>
                  <a:pt x="116540" y="19747"/>
                </a:cubicBezTo>
                <a:cubicBezTo>
                  <a:pt x="117104" y="19975"/>
                  <a:pt x="117637" y="20249"/>
                  <a:pt x="118155" y="20554"/>
                </a:cubicBezTo>
                <a:cubicBezTo>
                  <a:pt x="119938" y="18193"/>
                  <a:pt x="122604" y="16684"/>
                  <a:pt x="125575" y="16684"/>
                </a:cubicBezTo>
                <a:cubicBezTo>
                  <a:pt x="128607" y="16684"/>
                  <a:pt x="131319" y="18254"/>
                  <a:pt x="133101" y="20691"/>
                </a:cubicBezTo>
                <a:cubicBezTo>
                  <a:pt x="133604" y="20387"/>
                  <a:pt x="134137" y="20097"/>
                  <a:pt x="134686" y="19853"/>
                </a:cubicBezTo>
                <a:cubicBezTo>
                  <a:pt x="132614" y="16776"/>
                  <a:pt x="129308" y="14765"/>
                  <a:pt x="125575" y="14765"/>
                </a:cubicBezTo>
                <a:close/>
                <a:moveTo>
                  <a:pt x="154112" y="14765"/>
                </a:moveTo>
                <a:cubicBezTo>
                  <a:pt x="150440" y="14765"/>
                  <a:pt x="147164" y="16715"/>
                  <a:pt x="145077" y="19747"/>
                </a:cubicBezTo>
                <a:cubicBezTo>
                  <a:pt x="145641" y="19975"/>
                  <a:pt x="146174" y="20249"/>
                  <a:pt x="146692" y="20554"/>
                </a:cubicBezTo>
                <a:cubicBezTo>
                  <a:pt x="148474" y="18193"/>
                  <a:pt x="151141" y="16684"/>
                  <a:pt x="154112" y="16684"/>
                </a:cubicBezTo>
                <a:cubicBezTo>
                  <a:pt x="157159" y="16684"/>
                  <a:pt x="159871" y="18254"/>
                  <a:pt x="161638" y="20691"/>
                </a:cubicBezTo>
                <a:cubicBezTo>
                  <a:pt x="162141" y="20387"/>
                  <a:pt x="162674" y="20097"/>
                  <a:pt x="163223" y="19853"/>
                </a:cubicBezTo>
                <a:cubicBezTo>
                  <a:pt x="161151" y="16776"/>
                  <a:pt x="157845" y="14765"/>
                  <a:pt x="154112" y="14765"/>
                </a:cubicBezTo>
                <a:close/>
                <a:moveTo>
                  <a:pt x="190186" y="20685"/>
                </a:moveTo>
                <a:cubicBezTo>
                  <a:pt x="190182" y="20687"/>
                  <a:pt x="190179" y="20689"/>
                  <a:pt x="190175" y="20691"/>
                </a:cubicBezTo>
                <a:lnTo>
                  <a:pt x="190190" y="20691"/>
                </a:lnTo>
                <a:cubicBezTo>
                  <a:pt x="190189" y="20689"/>
                  <a:pt x="190187" y="20687"/>
                  <a:pt x="190186" y="20685"/>
                </a:cubicBezTo>
                <a:close/>
                <a:moveTo>
                  <a:pt x="218723" y="20685"/>
                </a:moveTo>
                <a:lnTo>
                  <a:pt x="218723" y="20685"/>
                </a:lnTo>
                <a:cubicBezTo>
                  <a:pt x="218719" y="20687"/>
                  <a:pt x="218716" y="20689"/>
                  <a:pt x="218712" y="20691"/>
                </a:cubicBezTo>
                <a:lnTo>
                  <a:pt x="218727" y="20691"/>
                </a:lnTo>
                <a:cubicBezTo>
                  <a:pt x="218726" y="20689"/>
                  <a:pt x="218724" y="20687"/>
                  <a:pt x="218723" y="20685"/>
                </a:cubicBezTo>
                <a:close/>
                <a:moveTo>
                  <a:pt x="268290" y="14765"/>
                </a:moveTo>
                <a:cubicBezTo>
                  <a:pt x="264603" y="14765"/>
                  <a:pt x="261327" y="16715"/>
                  <a:pt x="259255" y="19747"/>
                </a:cubicBezTo>
                <a:cubicBezTo>
                  <a:pt x="259803" y="19975"/>
                  <a:pt x="260352" y="20249"/>
                  <a:pt x="260870" y="20554"/>
                </a:cubicBezTo>
                <a:cubicBezTo>
                  <a:pt x="262637" y="18193"/>
                  <a:pt x="265304" y="16684"/>
                  <a:pt x="268290" y="16684"/>
                </a:cubicBezTo>
                <a:cubicBezTo>
                  <a:pt x="271322" y="16684"/>
                  <a:pt x="274034" y="18254"/>
                  <a:pt x="275801" y="20691"/>
                </a:cubicBezTo>
                <a:cubicBezTo>
                  <a:pt x="276304" y="20387"/>
                  <a:pt x="276837" y="20097"/>
                  <a:pt x="277401" y="19853"/>
                </a:cubicBezTo>
                <a:cubicBezTo>
                  <a:pt x="275314" y="16776"/>
                  <a:pt x="272007" y="14765"/>
                  <a:pt x="268290" y="14765"/>
                </a:cubicBezTo>
                <a:close/>
                <a:moveTo>
                  <a:pt x="239738" y="14765"/>
                </a:moveTo>
                <a:cubicBezTo>
                  <a:pt x="236051" y="14765"/>
                  <a:pt x="232790" y="16730"/>
                  <a:pt x="230703" y="19747"/>
                </a:cubicBezTo>
                <a:cubicBezTo>
                  <a:pt x="231267" y="19975"/>
                  <a:pt x="231800" y="20249"/>
                  <a:pt x="232318" y="20554"/>
                </a:cubicBezTo>
                <a:cubicBezTo>
                  <a:pt x="234100" y="18193"/>
                  <a:pt x="236767" y="16684"/>
                  <a:pt x="239738" y="16684"/>
                </a:cubicBezTo>
                <a:cubicBezTo>
                  <a:pt x="242770" y="16684"/>
                  <a:pt x="245482" y="18254"/>
                  <a:pt x="247264" y="20707"/>
                </a:cubicBezTo>
                <a:cubicBezTo>
                  <a:pt x="247767" y="20387"/>
                  <a:pt x="248300" y="20097"/>
                  <a:pt x="248849" y="19853"/>
                </a:cubicBezTo>
                <a:cubicBezTo>
                  <a:pt x="246777" y="16776"/>
                  <a:pt x="243471" y="14765"/>
                  <a:pt x="239738" y="14765"/>
                </a:cubicBezTo>
                <a:close/>
                <a:moveTo>
                  <a:pt x="63053" y="21948"/>
                </a:moveTo>
                <a:cubicBezTo>
                  <a:pt x="63051" y="21951"/>
                  <a:pt x="63049" y="21953"/>
                  <a:pt x="63047" y="21956"/>
                </a:cubicBezTo>
                <a:lnTo>
                  <a:pt x="63062" y="21956"/>
                </a:lnTo>
                <a:cubicBezTo>
                  <a:pt x="63059" y="21953"/>
                  <a:pt x="63056" y="21951"/>
                  <a:pt x="63053" y="21948"/>
                </a:cubicBezTo>
                <a:close/>
                <a:moveTo>
                  <a:pt x="91590" y="21948"/>
                </a:moveTo>
                <a:lnTo>
                  <a:pt x="91590" y="21948"/>
                </a:lnTo>
                <a:cubicBezTo>
                  <a:pt x="91588" y="21951"/>
                  <a:pt x="91586" y="21953"/>
                  <a:pt x="91583" y="21956"/>
                </a:cubicBezTo>
                <a:lnTo>
                  <a:pt x="91599" y="21956"/>
                </a:lnTo>
                <a:cubicBezTo>
                  <a:pt x="91596" y="21953"/>
                  <a:pt x="91593" y="21951"/>
                  <a:pt x="91590" y="21948"/>
                </a:cubicBezTo>
                <a:close/>
                <a:moveTo>
                  <a:pt x="97038" y="17324"/>
                </a:moveTo>
                <a:cubicBezTo>
                  <a:pt x="94280" y="17324"/>
                  <a:pt x="91812" y="18711"/>
                  <a:pt x="90136" y="20874"/>
                </a:cubicBezTo>
                <a:cubicBezTo>
                  <a:pt x="90651" y="21192"/>
                  <a:pt x="91120" y="21555"/>
                  <a:pt x="91590" y="21948"/>
                </a:cubicBezTo>
                <a:lnTo>
                  <a:pt x="91590" y="21948"/>
                </a:lnTo>
                <a:cubicBezTo>
                  <a:pt x="92945" y="20307"/>
                  <a:pt x="94878" y="19244"/>
                  <a:pt x="97038" y="19244"/>
                </a:cubicBezTo>
                <a:cubicBezTo>
                  <a:pt x="99278" y="19244"/>
                  <a:pt x="101289" y="20371"/>
                  <a:pt x="102630" y="22124"/>
                </a:cubicBezTo>
                <a:cubicBezTo>
                  <a:pt x="103087" y="21727"/>
                  <a:pt x="103559" y="21362"/>
                  <a:pt x="104062" y="21011"/>
                </a:cubicBezTo>
                <a:cubicBezTo>
                  <a:pt x="102386" y="18772"/>
                  <a:pt x="99872" y="17324"/>
                  <a:pt x="97038" y="17324"/>
                </a:cubicBezTo>
                <a:close/>
                <a:moveTo>
                  <a:pt x="154112" y="17324"/>
                </a:moveTo>
                <a:cubicBezTo>
                  <a:pt x="151354" y="17324"/>
                  <a:pt x="148886" y="18695"/>
                  <a:pt x="147225" y="20874"/>
                </a:cubicBezTo>
                <a:cubicBezTo>
                  <a:pt x="147728" y="21194"/>
                  <a:pt x="148200" y="21560"/>
                  <a:pt x="148673" y="21956"/>
                </a:cubicBezTo>
                <a:cubicBezTo>
                  <a:pt x="150013" y="20310"/>
                  <a:pt x="151963" y="19244"/>
                  <a:pt x="154112" y="19244"/>
                </a:cubicBezTo>
                <a:cubicBezTo>
                  <a:pt x="156351" y="19244"/>
                  <a:pt x="158363" y="20371"/>
                  <a:pt x="159703" y="22124"/>
                </a:cubicBezTo>
                <a:cubicBezTo>
                  <a:pt x="160160" y="21727"/>
                  <a:pt x="160633" y="21362"/>
                  <a:pt x="161136" y="21011"/>
                </a:cubicBezTo>
                <a:cubicBezTo>
                  <a:pt x="159460" y="18772"/>
                  <a:pt x="156946" y="17324"/>
                  <a:pt x="154112" y="17324"/>
                </a:cubicBezTo>
                <a:close/>
                <a:moveTo>
                  <a:pt x="182649" y="17324"/>
                </a:moveTo>
                <a:cubicBezTo>
                  <a:pt x="179891" y="17324"/>
                  <a:pt x="177423" y="18695"/>
                  <a:pt x="175762" y="20859"/>
                </a:cubicBezTo>
                <a:cubicBezTo>
                  <a:pt x="176265" y="21194"/>
                  <a:pt x="176752" y="21560"/>
                  <a:pt x="177209" y="21956"/>
                </a:cubicBezTo>
                <a:cubicBezTo>
                  <a:pt x="178550" y="20310"/>
                  <a:pt x="180500" y="19244"/>
                  <a:pt x="182649" y="19244"/>
                </a:cubicBezTo>
                <a:cubicBezTo>
                  <a:pt x="184888" y="19244"/>
                  <a:pt x="186899" y="20371"/>
                  <a:pt x="188240" y="22124"/>
                </a:cubicBezTo>
                <a:cubicBezTo>
                  <a:pt x="188697" y="21727"/>
                  <a:pt x="189170" y="21346"/>
                  <a:pt x="189672" y="21011"/>
                </a:cubicBezTo>
                <a:cubicBezTo>
                  <a:pt x="188012" y="18756"/>
                  <a:pt x="185483" y="17324"/>
                  <a:pt x="182649" y="17324"/>
                </a:cubicBezTo>
                <a:close/>
                <a:moveTo>
                  <a:pt x="11412" y="17324"/>
                </a:moveTo>
                <a:cubicBezTo>
                  <a:pt x="8654" y="17324"/>
                  <a:pt x="6171" y="18711"/>
                  <a:pt x="4510" y="20874"/>
                </a:cubicBezTo>
                <a:cubicBezTo>
                  <a:pt x="5013" y="21209"/>
                  <a:pt x="5500" y="21560"/>
                  <a:pt x="5957" y="21956"/>
                </a:cubicBezTo>
                <a:cubicBezTo>
                  <a:pt x="7313" y="20295"/>
                  <a:pt x="9248" y="19244"/>
                  <a:pt x="11412" y="19244"/>
                </a:cubicBezTo>
                <a:cubicBezTo>
                  <a:pt x="13652" y="19244"/>
                  <a:pt x="15648" y="20371"/>
                  <a:pt x="16988" y="22139"/>
                </a:cubicBezTo>
                <a:cubicBezTo>
                  <a:pt x="17445" y="21727"/>
                  <a:pt x="17918" y="21362"/>
                  <a:pt x="18420" y="21027"/>
                </a:cubicBezTo>
                <a:cubicBezTo>
                  <a:pt x="16760" y="18772"/>
                  <a:pt x="14231" y="17324"/>
                  <a:pt x="11412" y="17324"/>
                </a:cubicBezTo>
                <a:close/>
                <a:moveTo>
                  <a:pt x="39949" y="17324"/>
                </a:moveTo>
                <a:cubicBezTo>
                  <a:pt x="37191" y="17324"/>
                  <a:pt x="34723" y="18711"/>
                  <a:pt x="33047" y="20874"/>
                </a:cubicBezTo>
                <a:cubicBezTo>
                  <a:pt x="33550" y="21209"/>
                  <a:pt x="34037" y="21560"/>
                  <a:pt x="34510" y="21956"/>
                </a:cubicBezTo>
                <a:cubicBezTo>
                  <a:pt x="35850" y="20295"/>
                  <a:pt x="37785" y="19244"/>
                  <a:pt x="39949" y="19244"/>
                </a:cubicBezTo>
                <a:cubicBezTo>
                  <a:pt x="42189" y="19244"/>
                  <a:pt x="44184" y="20371"/>
                  <a:pt x="45540" y="22139"/>
                </a:cubicBezTo>
                <a:cubicBezTo>
                  <a:pt x="45982" y="21727"/>
                  <a:pt x="46470" y="21362"/>
                  <a:pt x="46957" y="21027"/>
                </a:cubicBezTo>
                <a:cubicBezTo>
                  <a:pt x="45297" y="18772"/>
                  <a:pt x="42768" y="17324"/>
                  <a:pt x="39949" y="17324"/>
                </a:cubicBezTo>
                <a:close/>
                <a:moveTo>
                  <a:pt x="68501" y="17324"/>
                </a:moveTo>
                <a:cubicBezTo>
                  <a:pt x="65743" y="17324"/>
                  <a:pt x="63260" y="18711"/>
                  <a:pt x="61599" y="20874"/>
                </a:cubicBezTo>
                <a:cubicBezTo>
                  <a:pt x="62114" y="21207"/>
                  <a:pt x="62583" y="21555"/>
                  <a:pt x="63053" y="21948"/>
                </a:cubicBezTo>
                <a:lnTo>
                  <a:pt x="63053" y="21948"/>
                </a:lnTo>
                <a:cubicBezTo>
                  <a:pt x="64393" y="20307"/>
                  <a:pt x="66341" y="19244"/>
                  <a:pt x="68501" y="19244"/>
                </a:cubicBezTo>
                <a:cubicBezTo>
                  <a:pt x="70741" y="19244"/>
                  <a:pt x="72737" y="20371"/>
                  <a:pt x="74093" y="22139"/>
                </a:cubicBezTo>
                <a:cubicBezTo>
                  <a:pt x="74534" y="21727"/>
                  <a:pt x="75007" y="21362"/>
                  <a:pt x="75510" y="21027"/>
                </a:cubicBezTo>
                <a:cubicBezTo>
                  <a:pt x="73849" y="18772"/>
                  <a:pt x="71320" y="17324"/>
                  <a:pt x="68501" y="17324"/>
                </a:cubicBezTo>
                <a:close/>
                <a:moveTo>
                  <a:pt x="125575" y="17324"/>
                </a:moveTo>
                <a:cubicBezTo>
                  <a:pt x="122817" y="17324"/>
                  <a:pt x="120349" y="18711"/>
                  <a:pt x="118673" y="20874"/>
                </a:cubicBezTo>
                <a:cubicBezTo>
                  <a:pt x="119191" y="21209"/>
                  <a:pt x="119663" y="21560"/>
                  <a:pt x="120136" y="21956"/>
                </a:cubicBezTo>
                <a:cubicBezTo>
                  <a:pt x="121476" y="20310"/>
                  <a:pt x="123411" y="19244"/>
                  <a:pt x="125575" y="19244"/>
                </a:cubicBezTo>
                <a:cubicBezTo>
                  <a:pt x="127815" y="19244"/>
                  <a:pt x="129810" y="20371"/>
                  <a:pt x="131166" y="22139"/>
                </a:cubicBezTo>
                <a:cubicBezTo>
                  <a:pt x="131608" y="21727"/>
                  <a:pt x="132081" y="21362"/>
                  <a:pt x="132583" y="21027"/>
                </a:cubicBezTo>
                <a:cubicBezTo>
                  <a:pt x="130923" y="18772"/>
                  <a:pt x="128393" y="17324"/>
                  <a:pt x="125575" y="17324"/>
                </a:cubicBezTo>
                <a:close/>
                <a:moveTo>
                  <a:pt x="211186" y="17324"/>
                </a:moveTo>
                <a:cubicBezTo>
                  <a:pt x="208428" y="17324"/>
                  <a:pt x="205960" y="18711"/>
                  <a:pt x="204299" y="20874"/>
                </a:cubicBezTo>
                <a:cubicBezTo>
                  <a:pt x="204802" y="21194"/>
                  <a:pt x="205289" y="21560"/>
                  <a:pt x="205746" y="21941"/>
                </a:cubicBezTo>
                <a:lnTo>
                  <a:pt x="205746" y="21956"/>
                </a:lnTo>
                <a:cubicBezTo>
                  <a:pt x="207093" y="20322"/>
                  <a:pt x="209010" y="19259"/>
                  <a:pt x="211140" y="19259"/>
                </a:cubicBezTo>
                <a:cubicBezTo>
                  <a:pt x="211155" y="19259"/>
                  <a:pt x="211170" y="19259"/>
                  <a:pt x="211186" y="19259"/>
                </a:cubicBezTo>
                <a:cubicBezTo>
                  <a:pt x="213425" y="19259"/>
                  <a:pt x="215436" y="20371"/>
                  <a:pt x="216777" y="22139"/>
                </a:cubicBezTo>
                <a:cubicBezTo>
                  <a:pt x="217234" y="21727"/>
                  <a:pt x="217707" y="21362"/>
                  <a:pt x="218209" y="21027"/>
                </a:cubicBezTo>
                <a:cubicBezTo>
                  <a:pt x="216533" y="18772"/>
                  <a:pt x="214019" y="17324"/>
                  <a:pt x="211186" y="17324"/>
                </a:cubicBezTo>
                <a:close/>
                <a:moveTo>
                  <a:pt x="239738" y="17324"/>
                </a:moveTo>
                <a:cubicBezTo>
                  <a:pt x="236980" y="17324"/>
                  <a:pt x="234497" y="18711"/>
                  <a:pt x="232836" y="20874"/>
                </a:cubicBezTo>
                <a:cubicBezTo>
                  <a:pt x="233354" y="21209"/>
                  <a:pt x="233826" y="21560"/>
                  <a:pt x="234298" y="21956"/>
                </a:cubicBezTo>
                <a:cubicBezTo>
                  <a:pt x="235639" y="20310"/>
                  <a:pt x="237574" y="19259"/>
                  <a:pt x="239738" y="19259"/>
                </a:cubicBezTo>
                <a:lnTo>
                  <a:pt x="239738" y="19244"/>
                </a:lnTo>
                <a:cubicBezTo>
                  <a:pt x="241977" y="19244"/>
                  <a:pt x="243973" y="20371"/>
                  <a:pt x="245329" y="22139"/>
                </a:cubicBezTo>
                <a:cubicBezTo>
                  <a:pt x="245771" y="21743"/>
                  <a:pt x="246259" y="21362"/>
                  <a:pt x="246746" y="21027"/>
                </a:cubicBezTo>
                <a:cubicBezTo>
                  <a:pt x="245086" y="18772"/>
                  <a:pt x="242556" y="17324"/>
                  <a:pt x="239738" y="17324"/>
                </a:cubicBezTo>
                <a:close/>
                <a:moveTo>
                  <a:pt x="268275" y="17324"/>
                </a:moveTo>
                <a:cubicBezTo>
                  <a:pt x="265517" y="17324"/>
                  <a:pt x="263049" y="18695"/>
                  <a:pt x="261373" y="20874"/>
                </a:cubicBezTo>
                <a:cubicBezTo>
                  <a:pt x="261891" y="21194"/>
                  <a:pt x="262378" y="21560"/>
                  <a:pt x="262835" y="21956"/>
                </a:cubicBezTo>
                <a:cubicBezTo>
                  <a:pt x="264176" y="20295"/>
                  <a:pt x="266111" y="19244"/>
                  <a:pt x="268275" y="19244"/>
                </a:cubicBezTo>
                <a:cubicBezTo>
                  <a:pt x="270514" y="19244"/>
                  <a:pt x="272510" y="20371"/>
                  <a:pt x="273866" y="22139"/>
                </a:cubicBezTo>
                <a:cubicBezTo>
                  <a:pt x="274308" y="21727"/>
                  <a:pt x="274796" y="21362"/>
                  <a:pt x="275298" y="21027"/>
                </a:cubicBezTo>
                <a:cubicBezTo>
                  <a:pt x="273622" y="18772"/>
                  <a:pt x="271109" y="17324"/>
                  <a:pt x="268275" y="17324"/>
                </a:cubicBezTo>
                <a:close/>
                <a:moveTo>
                  <a:pt x="211201" y="19884"/>
                </a:moveTo>
                <a:lnTo>
                  <a:pt x="211201" y="19899"/>
                </a:lnTo>
                <a:cubicBezTo>
                  <a:pt x="209220" y="19899"/>
                  <a:pt x="207438" y="20844"/>
                  <a:pt x="206203" y="22337"/>
                </a:cubicBezTo>
                <a:cubicBezTo>
                  <a:pt x="206645" y="22748"/>
                  <a:pt x="207072" y="23190"/>
                  <a:pt x="207468" y="23662"/>
                </a:cubicBezTo>
                <a:cubicBezTo>
                  <a:pt x="208367" y="22504"/>
                  <a:pt x="209738" y="21819"/>
                  <a:pt x="211201" y="21804"/>
                </a:cubicBezTo>
                <a:cubicBezTo>
                  <a:pt x="212770" y="21804"/>
                  <a:pt x="214172" y="22611"/>
                  <a:pt x="215086" y="23860"/>
                </a:cubicBezTo>
                <a:cubicBezTo>
                  <a:pt x="215482" y="23388"/>
                  <a:pt x="215893" y="22946"/>
                  <a:pt x="216335" y="22535"/>
                </a:cubicBezTo>
                <a:cubicBezTo>
                  <a:pt x="215101" y="20920"/>
                  <a:pt x="213258" y="19884"/>
                  <a:pt x="211201" y="19884"/>
                </a:cubicBezTo>
                <a:close/>
                <a:moveTo>
                  <a:pt x="11412" y="19899"/>
                </a:moveTo>
                <a:cubicBezTo>
                  <a:pt x="9431" y="19899"/>
                  <a:pt x="7633" y="20844"/>
                  <a:pt x="6399" y="22352"/>
                </a:cubicBezTo>
                <a:cubicBezTo>
                  <a:pt x="6856" y="22763"/>
                  <a:pt x="7283" y="23205"/>
                  <a:pt x="7679" y="23662"/>
                </a:cubicBezTo>
                <a:cubicBezTo>
                  <a:pt x="8578" y="22504"/>
                  <a:pt x="9949" y="21819"/>
                  <a:pt x="11412" y="21804"/>
                </a:cubicBezTo>
                <a:cubicBezTo>
                  <a:pt x="12981" y="21804"/>
                  <a:pt x="14383" y="22611"/>
                  <a:pt x="15297" y="23876"/>
                </a:cubicBezTo>
                <a:cubicBezTo>
                  <a:pt x="15693" y="23403"/>
                  <a:pt x="16105" y="22961"/>
                  <a:pt x="16546" y="22535"/>
                </a:cubicBezTo>
                <a:cubicBezTo>
                  <a:pt x="15312" y="20920"/>
                  <a:pt x="13469" y="19899"/>
                  <a:pt x="11412" y="19899"/>
                </a:cubicBezTo>
                <a:close/>
                <a:moveTo>
                  <a:pt x="39949" y="19884"/>
                </a:moveTo>
                <a:lnTo>
                  <a:pt x="39949" y="19899"/>
                </a:lnTo>
                <a:cubicBezTo>
                  <a:pt x="37968" y="19899"/>
                  <a:pt x="36170" y="20844"/>
                  <a:pt x="34936" y="22352"/>
                </a:cubicBezTo>
                <a:cubicBezTo>
                  <a:pt x="35393" y="22763"/>
                  <a:pt x="35820" y="23205"/>
                  <a:pt x="36216" y="23662"/>
                </a:cubicBezTo>
                <a:cubicBezTo>
                  <a:pt x="37115" y="22504"/>
                  <a:pt x="38486" y="21819"/>
                  <a:pt x="39949" y="21804"/>
                </a:cubicBezTo>
                <a:cubicBezTo>
                  <a:pt x="41518" y="21804"/>
                  <a:pt x="42920" y="22611"/>
                  <a:pt x="43834" y="23876"/>
                </a:cubicBezTo>
                <a:cubicBezTo>
                  <a:pt x="44230" y="23403"/>
                  <a:pt x="44642" y="22961"/>
                  <a:pt x="45083" y="22535"/>
                </a:cubicBezTo>
                <a:cubicBezTo>
                  <a:pt x="43849" y="20920"/>
                  <a:pt x="42006" y="19884"/>
                  <a:pt x="39949" y="19884"/>
                </a:cubicBezTo>
                <a:close/>
                <a:moveTo>
                  <a:pt x="68501" y="19899"/>
                </a:moveTo>
                <a:cubicBezTo>
                  <a:pt x="66520" y="19899"/>
                  <a:pt x="64722" y="20844"/>
                  <a:pt x="63488" y="22352"/>
                </a:cubicBezTo>
                <a:cubicBezTo>
                  <a:pt x="63945" y="22763"/>
                  <a:pt x="64372" y="23205"/>
                  <a:pt x="64768" y="23662"/>
                </a:cubicBezTo>
                <a:cubicBezTo>
                  <a:pt x="65667" y="22504"/>
                  <a:pt x="67038" y="21819"/>
                  <a:pt x="68501" y="21804"/>
                </a:cubicBezTo>
                <a:cubicBezTo>
                  <a:pt x="70070" y="21804"/>
                  <a:pt x="71472" y="22611"/>
                  <a:pt x="72401" y="23876"/>
                </a:cubicBezTo>
                <a:cubicBezTo>
                  <a:pt x="72782" y="23403"/>
                  <a:pt x="73194" y="22961"/>
                  <a:pt x="73651" y="22535"/>
                </a:cubicBezTo>
                <a:cubicBezTo>
                  <a:pt x="72401" y="20920"/>
                  <a:pt x="70558" y="19899"/>
                  <a:pt x="68501" y="19899"/>
                </a:cubicBezTo>
                <a:close/>
                <a:moveTo>
                  <a:pt x="97038" y="19884"/>
                </a:moveTo>
                <a:lnTo>
                  <a:pt x="97038" y="19899"/>
                </a:lnTo>
                <a:cubicBezTo>
                  <a:pt x="95057" y="19899"/>
                  <a:pt x="93259" y="20844"/>
                  <a:pt x="92025" y="22352"/>
                </a:cubicBezTo>
                <a:cubicBezTo>
                  <a:pt x="92482" y="22763"/>
                  <a:pt x="92909" y="23190"/>
                  <a:pt x="93305" y="23662"/>
                </a:cubicBezTo>
                <a:cubicBezTo>
                  <a:pt x="94204" y="22504"/>
                  <a:pt x="95575" y="21819"/>
                  <a:pt x="97038" y="21804"/>
                </a:cubicBezTo>
                <a:cubicBezTo>
                  <a:pt x="98607" y="21804"/>
                  <a:pt x="100009" y="22611"/>
                  <a:pt x="100938" y="23876"/>
                </a:cubicBezTo>
                <a:cubicBezTo>
                  <a:pt x="101319" y="23403"/>
                  <a:pt x="101746" y="22961"/>
                  <a:pt x="102188" y="22535"/>
                </a:cubicBezTo>
                <a:cubicBezTo>
                  <a:pt x="100938" y="20920"/>
                  <a:pt x="99095" y="19884"/>
                  <a:pt x="97038" y="19884"/>
                </a:cubicBezTo>
                <a:close/>
                <a:moveTo>
                  <a:pt x="125590" y="19884"/>
                </a:moveTo>
                <a:lnTo>
                  <a:pt x="125575" y="19899"/>
                </a:lnTo>
                <a:cubicBezTo>
                  <a:pt x="123594" y="19899"/>
                  <a:pt x="121812" y="20844"/>
                  <a:pt x="120577" y="22352"/>
                </a:cubicBezTo>
                <a:cubicBezTo>
                  <a:pt x="121035" y="22763"/>
                  <a:pt x="121461" y="23190"/>
                  <a:pt x="121857" y="23662"/>
                </a:cubicBezTo>
                <a:cubicBezTo>
                  <a:pt x="122756" y="22504"/>
                  <a:pt x="124127" y="21819"/>
                  <a:pt x="125590" y="21804"/>
                </a:cubicBezTo>
                <a:cubicBezTo>
                  <a:pt x="127159" y="21804"/>
                  <a:pt x="128561" y="22611"/>
                  <a:pt x="129475" y="23876"/>
                </a:cubicBezTo>
                <a:cubicBezTo>
                  <a:pt x="129871" y="23403"/>
                  <a:pt x="130283" y="22946"/>
                  <a:pt x="130725" y="22535"/>
                </a:cubicBezTo>
                <a:cubicBezTo>
                  <a:pt x="129490" y="20920"/>
                  <a:pt x="127647" y="19884"/>
                  <a:pt x="125590" y="19884"/>
                </a:cubicBezTo>
                <a:close/>
                <a:moveTo>
                  <a:pt x="154112" y="19884"/>
                </a:moveTo>
                <a:lnTo>
                  <a:pt x="154112" y="19899"/>
                </a:lnTo>
                <a:cubicBezTo>
                  <a:pt x="152131" y="19899"/>
                  <a:pt x="150348" y="20844"/>
                  <a:pt x="149130" y="22352"/>
                </a:cubicBezTo>
                <a:cubicBezTo>
                  <a:pt x="149571" y="22763"/>
                  <a:pt x="149998" y="23205"/>
                  <a:pt x="150394" y="23678"/>
                </a:cubicBezTo>
                <a:cubicBezTo>
                  <a:pt x="151293" y="22520"/>
                  <a:pt x="152649" y="21834"/>
                  <a:pt x="154112" y="21804"/>
                </a:cubicBezTo>
                <a:cubicBezTo>
                  <a:pt x="155681" y="21804"/>
                  <a:pt x="157098" y="22611"/>
                  <a:pt x="158012" y="23876"/>
                </a:cubicBezTo>
                <a:cubicBezTo>
                  <a:pt x="158393" y="23403"/>
                  <a:pt x="158820" y="22961"/>
                  <a:pt x="159261" y="22535"/>
                </a:cubicBezTo>
                <a:cubicBezTo>
                  <a:pt x="158012" y="20920"/>
                  <a:pt x="156169" y="19884"/>
                  <a:pt x="154112" y="19884"/>
                </a:cubicBezTo>
                <a:close/>
                <a:moveTo>
                  <a:pt x="182649" y="19884"/>
                </a:moveTo>
                <a:lnTo>
                  <a:pt x="182649" y="19899"/>
                </a:lnTo>
                <a:cubicBezTo>
                  <a:pt x="180683" y="19899"/>
                  <a:pt x="178901" y="20844"/>
                  <a:pt x="177667" y="22337"/>
                </a:cubicBezTo>
                <a:cubicBezTo>
                  <a:pt x="178108" y="22748"/>
                  <a:pt x="178535" y="23190"/>
                  <a:pt x="178931" y="23662"/>
                </a:cubicBezTo>
                <a:cubicBezTo>
                  <a:pt x="179815" y="22504"/>
                  <a:pt x="181201" y="21819"/>
                  <a:pt x="182649" y="21804"/>
                </a:cubicBezTo>
                <a:cubicBezTo>
                  <a:pt x="184233" y="21804"/>
                  <a:pt x="185635" y="22611"/>
                  <a:pt x="186549" y="23876"/>
                </a:cubicBezTo>
                <a:cubicBezTo>
                  <a:pt x="186945" y="23403"/>
                  <a:pt x="187357" y="22961"/>
                  <a:pt x="187798" y="22535"/>
                </a:cubicBezTo>
                <a:cubicBezTo>
                  <a:pt x="186564" y="20920"/>
                  <a:pt x="184721" y="19884"/>
                  <a:pt x="182649" y="19884"/>
                </a:cubicBezTo>
                <a:close/>
                <a:moveTo>
                  <a:pt x="239738" y="19899"/>
                </a:moveTo>
                <a:cubicBezTo>
                  <a:pt x="237757" y="19899"/>
                  <a:pt x="235990" y="20859"/>
                  <a:pt x="234756" y="22352"/>
                </a:cubicBezTo>
                <a:cubicBezTo>
                  <a:pt x="235197" y="22763"/>
                  <a:pt x="235609" y="23205"/>
                  <a:pt x="236005" y="23678"/>
                </a:cubicBezTo>
                <a:cubicBezTo>
                  <a:pt x="236904" y="22520"/>
                  <a:pt x="238275" y="21834"/>
                  <a:pt x="239738" y="21819"/>
                </a:cubicBezTo>
                <a:cubicBezTo>
                  <a:pt x="241307" y="21819"/>
                  <a:pt x="242709" y="22626"/>
                  <a:pt x="243638" y="23876"/>
                </a:cubicBezTo>
                <a:cubicBezTo>
                  <a:pt x="244019" y="23403"/>
                  <a:pt x="244430" y="22961"/>
                  <a:pt x="244887" y="22550"/>
                </a:cubicBezTo>
                <a:cubicBezTo>
                  <a:pt x="243638" y="20920"/>
                  <a:pt x="241795" y="19899"/>
                  <a:pt x="239738" y="19899"/>
                </a:cubicBezTo>
                <a:close/>
                <a:moveTo>
                  <a:pt x="268275" y="19899"/>
                </a:moveTo>
                <a:cubicBezTo>
                  <a:pt x="266294" y="19899"/>
                  <a:pt x="264527" y="20844"/>
                  <a:pt x="263292" y="22352"/>
                </a:cubicBezTo>
                <a:cubicBezTo>
                  <a:pt x="263734" y="22763"/>
                  <a:pt x="264146" y="23205"/>
                  <a:pt x="264542" y="23678"/>
                </a:cubicBezTo>
                <a:cubicBezTo>
                  <a:pt x="265441" y="22520"/>
                  <a:pt x="266812" y="21834"/>
                  <a:pt x="268275" y="21819"/>
                </a:cubicBezTo>
                <a:cubicBezTo>
                  <a:pt x="269844" y="21819"/>
                  <a:pt x="271246" y="22626"/>
                  <a:pt x="272175" y="23876"/>
                </a:cubicBezTo>
                <a:cubicBezTo>
                  <a:pt x="272556" y="23403"/>
                  <a:pt x="272967" y="22961"/>
                  <a:pt x="273424" y="22535"/>
                </a:cubicBezTo>
                <a:cubicBezTo>
                  <a:pt x="272175" y="20920"/>
                  <a:pt x="270331" y="19899"/>
                  <a:pt x="268275" y="19899"/>
                </a:cubicBezTo>
                <a:close/>
                <a:moveTo>
                  <a:pt x="97038" y="22459"/>
                </a:moveTo>
                <a:cubicBezTo>
                  <a:pt x="95712" y="22459"/>
                  <a:pt x="94524" y="23129"/>
                  <a:pt x="93716" y="24165"/>
                </a:cubicBezTo>
                <a:cubicBezTo>
                  <a:pt x="94799" y="23879"/>
                  <a:pt x="95911" y="23738"/>
                  <a:pt x="97024" y="23738"/>
                </a:cubicBezTo>
                <a:cubicBezTo>
                  <a:pt x="98155" y="23738"/>
                  <a:pt x="99286" y="23884"/>
                  <a:pt x="100387" y="24172"/>
                </a:cubicBezTo>
                <a:lnTo>
                  <a:pt x="100387" y="24172"/>
                </a:lnTo>
                <a:cubicBezTo>
                  <a:pt x="99595" y="23104"/>
                  <a:pt x="98369" y="22474"/>
                  <a:pt x="97038" y="22459"/>
                </a:cubicBezTo>
                <a:close/>
                <a:moveTo>
                  <a:pt x="182649" y="22459"/>
                </a:moveTo>
                <a:cubicBezTo>
                  <a:pt x="181323" y="22459"/>
                  <a:pt x="180150" y="23129"/>
                  <a:pt x="179327" y="24150"/>
                </a:cubicBezTo>
                <a:cubicBezTo>
                  <a:pt x="180410" y="23874"/>
                  <a:pt x="181514" y="23736"/>
                  <a:pt x="182617" y="23736"/>
                </a:cubicBezTo>
                <a:cubicBezTo>
                  <a:pt x="183761" y="23736"/>
                  <a:pt x="184903" y="23884"/>
                  <a:pt x="186017" y="24177"/>
                </a:cubicBezTo>
                <a:lnTo>
                  <a:pt x="186017" y="24177"/>
                </a:lnTo>
                <a:cubicBezTo>
                  <a:pt x="185224" y="23106"/>
                  <a:pt x="183982" y="22474"/>
                  <a:pt x="182649" y="22459"/>
                </a:cubicBezTo>
                <a:close/>
                <a:moveTo>
                  <a:pt x="154112" y="22459"/>
                </a:moveTo>
                <a:cubicBezTo>
                  <a:pt x="152786" y="22459"/>
                  <a:pt x="151598" y="23129"/>
                  <a:pt x="150790" y="24165"/>
                </a:cubicBezTo>
                <a:cubicBezTo>
                  <a:pt x="151873" y="23879"/>
                  <a:pt x="152985" y="23738"/>
                  <a:pt x="154098" y="23738"/>
                </a:cubicBezTo>
                <a:cubicBezTo>
                  <a:pt x="155235" y="23738"/>
                  <a:pt x="156373" y="23886"/>
                  <a:pt x="157480" y="24177"/>
                </a:cubicBezTo>
                <a:lnTo>
                  <a:pt x="157480" y="24177"/>
                </a:lnTo>
                <a:cubicBezTo>
                  <a:pt x="156687" y="23106"/>
                  <a:pt x="155445" y="22474"/>
                  <a:pt x="154112" y="22459"/>
                </a:cubicBezTo>
                <a:close/>
                <a:moveTo>
                  <a:pt x="68501" y="22459"/>
                </a:moveTo>
                <a:cubicBezTo>
                  <a:pt x="67175" y="22459"/>
                  <a:pt x="65987" y="23129"/>
                  <a:pt x="65180" y="24165"/>
                </a:cubicBezTo>
                <a:cubicBezTo>
                  <a:pt x="66255" y="23881"/>
                  <a:pt x="67360" y="23740"/>
                  <a:pt x="68466" y="23740"/>
                </a:cubicBezTo>
                <a:cubicBezTo>
                  <a:pt x="69609" y="23740"/>
                  <a:pt x="70752" y="23891"/>
                  <a:pt x="71864" y="24190"/>
                </a:cubicBezTo>
                <a:lnTo>
                  <a:pt x="71864" y="24190"/>
                </a:lnTo>
                <a:cubicBezTo>
                  <a:pt x="71072" y="23112"/>
                  <a:pt x="69824" y="22474"/>
                  <a:pt x="68501" y="22459"/>
                </a:cubicBezTo>
                <a:close/>
                <a:moveTo>
                  <a:pt x="11412" y="22459"/>
                </a:moveTo>
                <a:cubicBezTo>
                  <a:pt x="10071" y="22459"/>
                  <a:pt x="8883" y="23129"/>
                  <a:pt x="8075" y="24165"/>
                </a:cubicBezTo>
                <a:cubicBezTo>
                  <a:pt x="9151" y="23881"/>
                  <a:pt x="10256" y="23740"/>
                  <a:pt x="11361" y="23740"/>
                </a:cubicBezTo>
                <a:cubicBezTo>
                  <a:pt x="12511" y="23740"/>
                  <a:pt x="13661" y="23893"/>
                  <a:pt x="14779" y="24196"/>
                </a:cubicBezTo>
                <a:lnTo>
                  <a:pt x="14794" y="24196"/>
                </a:lnTo>
                <a:cubicBezTo>
                  <a:pt x="14002" y="23114"/>
                  <a:pt x="12737" y="22474"/>
                  <a:pt x="11412" y="22459"/>
                </a:cubicBezTo>
                <a:close/>
                <a:moveTo>
                  <a:pt x="39949" y="22459"/>
                </a:moveTo>
                <a:cubicBezTo>
                  <a:pt x="38608" y="22459"/>
                  <a:pt x="37435" y="23129"/>
                  <a:pt x="36612" y="24165"/>
                </a:cubicBezTo>
                <a:cubicBezTo>
                  <a:pt x="37702" y="23879"/>
                  <a:pt x="38815" y="23738"/>
                  <a:pt x="39925" y="23738"/>
                </a:cubicBezTo>
                <a:cubicBezTo>
                  <a:pt x="41066" y="23738"/>
                  <a:pt x="42205" y="23887"/>
                  <a:pt x="43316" y="24180"/>
                </a:cubicBezTo>
                <a:lnTo>
                  <a:pt x="43331" y="24196"/>
                </a:lnTo>
                <a:cubicBezTo>
                  <a:pt x="42539" y="23114"/>
                  <a:pt x="41274" y="22474"/>
                  <a:pt x="39949" y="22459"/>
                </a:cubicBezTo>
                <a:close/>
                <a:moveTo>
                  <a:pt x="71864" y="24190"/>
                </a:moveTo>
                <a:lnTo>
                  <a:pt x="71864" y="24190"/>
                </a:lnTo>
                <a:cubicBezTo>
                  <a:pt x="71866" y="24192"/>
                  <a:pt x="71867" y="24194"/>
                  <a:pt x="71868" y="24196"/>
                </a:cubicBezTo>
                <a:lnTo>
                  <a:pt x="71883" y="24196"/>
                </a:lnTo>
                <a:cubicBezTo>
                  <a:pt x="71877" y="24194"/>
                  <a:pt x="71871" y="24192"/>
                  <a:pt x="71864" y="24190"/>
                </a:cubicBezTo>
                <a:close/>
                <a:moveTo>
                  <a:pt x="100387" y="24172"/>
                </a:moveTo>
                <a:cubicBezTo>
                  <a:pt x="100393" y="24180"/>
                  <a:pt x="100399" y="24188"/>
                  <a:pt x="100405" y="24196"/>
                </a:cubicBezTo>
                <a:lnTo>
                  <a:pt x="100420" y="24180"/>
                </a:lnTo>
                <a:cubicBezTo>
                  <a:pt x="100409" y="24177"/>
                  <a:pt x="100398" y="24175"/>
                  <a:pt x="100387" y="24172"/>
                </a:cubicBezTo>
                <a:close/>
                <a:moveTo>
                  <a:pt x="125575" y="22459"/>
                </a:moveTo>
                <a:cubicBezTo>
                  <a:pt x="124249" y="22459"/>
                  <a:pt x="123061" y="23129"/>
                  <a:pt x="122238" y="24165"/>
                </a:cubicBezTo>
                <a:cubicBezTo>
                  <a:pt x="123321" y="23881"/>
                  <a:pt x="124426" y="23740"/>
                  <a:pt x="125530" y="23740"/>
                </a:cubicBezTo>
                <a:cubicBezTo>
                  <a:pt x="126678" y="23740"/>
                  <a:pt x="127824" y="23893"/>
                  <a:pt x="128942" y="24196"/>
                </a:cubicBezTo>
                <a:cubicBezTo>
                  <a:pt x="128150" y="23114"/>
                  <a:pt x="126916" y="22474"/>
                  <a:pt x="125575" y="22459"/>
                </a:cubicBezTo>
                <a:close/>
                <a:moveTo>
                  <a:pt x="157480" y="24177"/>
                </a:moveTo>
                <a:lnTo>
                  <a:pt x="157480" y="24177"/>
                </a:lnTo>
                <a:cubicBezTo>
                  <a:pt x="157485" y="24183"/>
                  <a:pt x="157489" y="24189"/>
                  <a:pt x="157494" y="24196"/>
                </a:cubicBezTo>
                <a:lnTo>
                  <a:pt x="157494" y="24180"/>
                </a:lnTo>
                <a:cubicBezTo>
                  <a:pt x="157489" y="24179"/>
                  <a:pt x="157485" y="24178"/>
                  <a:pt x="157480" y="24177"/>
                </a:cubicBezTo>
                <a:close/>
                <a:moveTo>
                  <a:pt x="186017" y="24177"/>
                </a:moveTo>
                <a:cubicBezTo>
                  <a:pt x="186022" y="24183"/>
                  <a:pt x="186026" y="24189"/>
                  <a:pt x="186031" y="24196"/>
                </a:cubicBezTo>
                <a:lnTo>
                  <a:pt x="186031" y="24180"/>
                </a:lnTo>
                <a:cubicBezTo>
                  <a:pt x="186026" y="24179"/>
                  <a:pt x="186022" y="24178"/>
                  <a:pt x="186017" y="24177"/>
                </a:cubicBezTo>
                <a:close/>
                <a:moveTo>
                  <a:pt x="211210" y="22461"/>
                </a:moveTo>
                <a:cubicBezTo>
                  <a:pt x="209950" y="22461"/>
                  <a:pt x="208690" y="23028"/>
                  <a:pt x="207864" y="24165"/>
                </a:cubicBezTo>
                <a:cubicBezTo>
                  <a:pt x="208947" y="23881"/>
                  <a:pt x="210052" y="23740"/>
                  <a:pt x="211158" y="23740"/>
                </a:cubicBezTo>
                <a:cubicBezTo>
                  <a:pt x="212307" y="23740"/>
                  <a:pt x="213457" y="23893"/>
                  <a:pt x="214583" y="24196"/>
                </a:cubicBezTo>
                <a:cubicBezTo>
                  <a:pt x="213756" y="23040"/>
                  <a:pt x="212483" y="22461"/>
                  <a:pt x="211210" y="22461"/>
                </a:cubicBezTo>
                <a:close/>
                <a:moveTo>
                  <a:pt x="239738" y="22459"/>
                </a:moveTo>
                <a:cubicBezTo>
                  <a:pt x="238412" y="22459"/>
                  <a:pt x="237224" y="23129"/>
                  <a:pt x="236401" y="24165"/>
                </a:cubicBezTo>
                <a:cubicBezTo>
                  <a:pt x="237498" y="23876"/>
                  <a:pt x="238610" y="23739"/>
                  <a:pt x="239738" y="23739"/>
                </a:cubicBezTo>
                <a:cubicBezTo>
                  <a:pt x="240880" y="23739"/>
                  <a:pt x="242008" y="23891"/>
                  <a:pt x="243105" y="24196"/>
                </a:cubicBezTo>
                <a:cubicBezTo>
                  <a:pt x="242313" y="23129"/>
                  <a:pt x="241078" y="22474"/>
                  <a:pt x="239738" y="22459"/>
                </a:cubicBezTo>
                <a:close/>
                <a:moveTo>
                  <a:pt x="268275" y="22459"/>
                </a:moveTo>
                <a:cubicBezTo>
                  <a:pt x="266949" y="22459"/>
                  <a:pt x="265761" y="23129"/>
                  <a:pt x="264953" y="24165"/>
                </a:cubicBezTo>
                <a:cubicBezTo>
                  <a:pt x="266029" y="23881"/>
                  <a:pt x="267134" y="23740"/>
                  <a:pt x="268239" y="23740"/>
                </a:cubicBezTo>
                <a:cubicBezTo>
                  <a:pt x="269389" y="23740"/>
                  <a:pt x="270539" y="23893"/>
                  <a:pt x="271657" y="24196"/>
                </a:cubicBezTo>
                <a:cubicBezTo>
                  <a:pt x="270865" y="23114"/>
                  <a:pt x="269615" y="22474"/>
                  <a:pt x="268275" y="22459"/>
                </a:cubicBezTo>
                <a:close/>
                <a:moveTo>
                  <a:pt x="254197" y="19351"/>
                </a:moveTo>
                <a:cubicBezTo>
                  <a:pt x="250129" y="19351"/>
                  <a:pt x="246472" y="21316"/>
                  <a:pt x="243973" y="24409"/>
                </a:cubicBezTo>
                <a:cubicBezTo>
                  <a:pt x="244568" y="24607"/>
                  <a:pt x="245162" y="24866"/>
                  <a:pt x="245725" y="25155"/>
                </a:cubicBezTo>
                <a:cubicBezTo>
                  <a:pt x="247889" y="22733"/>
                  <a:pt x="250875" y="21225"/>
                  <a:pt x="254197" y="21225"/>
                </a:cubicBezTo>
                <a:lnTo>
                  <a:pt x="254197" y="21270"/>
                </a:lnTo>
                <a:cubicBezTo>
                  <a:pt x="257427" y="21270"/>
                  <a:pt x="260382" y="22733"/>
                  <a:pt x="262546" y="25079"/>
                </a:cubicBezTo>
                <a:cubicBezTo>
                  <a:pt x="263125" y="24805"/>
                  <a:pt x="263734" y="24561"/>
                  <a:pt x="264344" y="24363"/>
                </a:cubicBezTo>
                <a:cubicBezTo>
                  <a:pt x="261830" y="21286"/>
                  <a:pt x="258219" y="19351"/>
                  <a:pt x="254197" y="19351"/>
                </a:cubicBezTo>
                <a:close/>
                <a:moveTo>
                  <a:pt x="25856" y="19351"/>
                </a:moveTo>
                <a:cubicBezTo>
                  <a:pt x="21803" y="19351"/>
                  <a:pt x="18146" y="21316"/>
                  <a:pt x="15632" y="24439"/>
                </a:cubicBezTo>
                <a:cubicBezTo>
                  <a:pt x="16227" y="24653"/>
                  <a:pt x="16821" y="24896"/>
                  <a:pt x="17384" y="25186"/>
                </a:cubicBezTo>
                <a:cubicBezTo>
                  <a:pt x="19548" y="22763"/>
                  <a:pt x="22534" y="21270"/>
                  <a:pt x="25856" y="21270"/>
                </a:cubicBezTo>
                <a:cubicBezTo>
                  <a:pt x="29101" y="21270"/>
                  <a:pt x="32057" y="22733"/>
                  <a:pt x="34205" y="25079"/>
                </a:cubicBezTo>
                <a:cubicBezTo>
                  <a:pt x="34784" y="24790"/>
                  <a:pt x="35393" y="24546"/>
                  <a:pt x="36003" y="24363"/>
                </a:cubicBezTo>
                <a:cubicBezTo>
                  <a:pt x="33489" y="21286"/>
                  <a:pt x="29878" y="19351"/>
                  <a:pt x="25856" y="19351"/>
                </a:cubicBezTo>
                <a:close/>
                <a:moveTo>
                  <a:pt x="54393" y="19351"/>
                </a:moveTo>
                <a:cubicBezTo>
                  <a:pt x="50340" y="19351"/>
                  <a:pt x="46683" y="21316"/>
                  <a:pt x="44184" y="24439"/>
                </a:cubicBezTo>
                <a:cubicBezTo>
                  <a:pt x="44779" y="24653"/>
                  <a:pt x="45358" y="24896"/>
                  <a:pt x="45921" y="25186"/>
                </a:cubicBezTo>
                <a:cubicBezTo>
                  <a:pt x="48085" y="22763"/>
                  <a:pt x="51086" y="21270"/>
                  <a:pt x="54393" y="21270"/>
                </a:cubicBezTo>
                <a:cubicBezTo>
                  <a:pt x="57653" y="21270"/>
                  <a:pt x="60594" y="22733"/>
                  <a:pt x="62757" y="25079"/>
                </a:cubicBezTo>
                <a:cubicBezTo>
                  <a:pt x="63336" y="24790"/>
                  <a:pt x="63930" y="24546"/>
                  <a:pt x="64555" y="24363"/>
                </a:cubicBezTo>
                <a:cubicBezTo>
                  <a:pt x="62041" y="21286"/>
                  <a:pt x="58415" y="19351"/>
                  <a:pt x="54393" y="19351"/>
                </a:cubicBezTo>
                <a:close/>
                <a:moveTo>
                  <a:pt x="82929" y="19351"/>
                </a:moveTo>
                <a:cubicBezTo>
                  <a:pt x="78877" y="19351"/>
                  <a:pt x="75235" y="21316"/>
                  <a:pt x="72721" y="24439"/>
                </a:cubicBezTo>
                <a:cubicBezTo>
                  <a:pt x="73316" y="24653"/>
                  <a:pt x="73895" y="24896"/>
                  <a:pt x="74458" y="25186"/>
                </a:cubicBezTo>
                <a:cubicBezTo>
                  <a:pt x="76622" y="22763"/>
                  <a:pt x="79623" y="21270"/>
                  <a:pt x="82929" y="21270"/>
                </a:cubicBezTo>
                <a:cubicBezTo>
                  <a:pt x="86190" y="21270"/>
                  <a:pt x="89146" y="22733"/>
                  <a:pt x="91294" y="25079"/>
                </a:cubicBezTo>
                <a:cubicBezTo>
                  <a:pt x="91873" y="24790"/>
                  <a:pt x="92467" y="24546"/>
                  <a:pt x="93092" y="24363"/>
                </a:cubicBezTo>
                <a:cubicBezTo>
                  <a:pt x="90578" y="21286"/>
                  <a:pt x="86952" y="19351"/>
                  <a:pt x="82929" y="19351"/>
                </a:cubicBezTo>
                <a:close/>
                <a:moveTo>
                  <a:pt x="111482" y="19351"/>
                </a:moveTo>
                <a:cubicBezTo>
                  <a:pt x="107414" y="19351"/>
                  <a:pt x="103772" y="21316"/>
                  <a:pt x="101258" y="24439"/>
                </a:cubicBezTo>
                <a:cubicBezTo>
                  <a:pt x="101852" y="24653"/>
                  <a:pt x="102431" y="24896"/>
                  <a:pt x="102995" y="25186"/>
                </a:cubicBezTo>
                <a:cubicBezTo>
                  <a:pt x="105174" y="22763"/>
                  <a:pt x="108175" y="21270"/>
                  <a:pt x="111482" y="21270"/>
                </a:cubicBezTo>
                <a:cubicBezTo>
                  <a:pt x="114727" y="21270"/>
                  <a:pt x="117683" y="22733"/>
                  <a:pt x="119846" y="25079"/>
                </a:cubicBezTo>
                <a:cubicBezTo>
                  <a:pt x="120425" y="24790"/>
                  <a:pt x="121019" y="24546"/>
                  <a:pt x="121629" y="24363"/>
                </a:cubicBezTo>
                <a:cubicBezTo>
                  <a:pt x="119115" y="21286"/>
                  <a:pt x="115504" y="19351"/>
                  <a:pt x="111482" y="19351"/>
                </a:cubicBezTo>
                <a:close/>
                <a:moveTo>
                  <a:pt x="140019" y="19351"/>
                </a:moveTo>
                <a:cubicBezTo>
                  <a:pt x="135966" y="19351"/>
                  <a:pt x="132309" y="21316"/>
                  <a:pt x="129795" y="24439"/>
                </a:cubicBezTo>
                <a:cubicBezTo>
                  <a:pt x="130389" y="24653"/>
                  <a:pt x="130984" y="24896"/>
                  <a:pt x="131547" y="25186"/>
                </a:cubicBezTo>
                <a:cubicBezTo>
                  <a:pt x="133711" y="22763"/>
                  <a:pt x="136712" y="21270"/>
                  <a:pt x="140019" y="21270"/>
                </a:cubicBezTo>
                <a:cubicBezTo>
                  <a:pt x="143264" y="21270"/>
                  <a:pt x="146220" y="22733"/>
                  <a:pt x="148383" y="25079"/>
                </a:cubicBezTo>
                <a:cubicBezTo>
                  <a:pt x="148962" y="24790"/>
                  <a:pt x="149556" y="24546"/>
                  <a:pt x="150166" y="24363"/>
                </a:cubicBezTo>
                <a:cubicBezTo>
                  <a:pt x="147667" y="21286"/>
                  <a:pt x="144041" y="19351"/>
                  <a:pt x="140019" y="19351"/>
                </a:cubicBezTo>
                <a:close/>
                <a:moveTo>
                  <a:pt x="168555" y="19351"/>
                </a:moveTo>
                <a:cubicBezTo>
                  <a:pt x="164503" y="19351"/>
                  <a:pt x="160846" y="21316"/>
                  <a:pt x="158347" y="24439"/>
                </a:cubicBezTo>
                <a:cubicBezTo>
                  <a:pt x="158942" y="24653"/>
                  <a:pt x="159521" y="24896"/>
                  <a:pt x="160084" y="25186"/>
                </a:cubicBezTo>
                <a:cubicBezTo>
                  <a:pt x="162248" y="22763"/>
                  <a:pt x="165249" y="21270"/>
                  <a:pt x="168555" y="21270"/>
                </a:cubicBezTo>
                <a:cubicBezTo>
                  <a:pt x="171816" y="21270"/>
                  <a:pt x="174756" y="22733"/>
                  <a:pt x="176920" y="25079"/>
                </a:cubicBezTo>
                <a:cubicBezTo>
                  <a:pt x="177499" y="24790"/>
                  <a:pt x="178093" y="24546"/>
                  <a:pt x="178703" y="24363"/>
                </a:cubicBezTo>
                <a:cubicBezTo>
                  <a:pt x="176204" y="21286"/>
                  <a:pt x="172578" y="19351"/>
                  <a:pt x="168555" y="19351"/>
                </a:cubicBezTo>
                <a:close/>
                <a:moveTo>
                  <a:pt x="197092" y="19351"/>
                </a:moveTo>
                <a:cubicBezTo>
                  <a:pt x="193040" y="19351"/>
                  <a:pt x="189398" y="21316"/>
                  <a:pt x="186884" y="24439"/>
                </a:cubicBezTo>
                <a:cubicBezTo>
                  <a:pt x="187478" y="24653"/>
                  <a:pt x="188057" y="24896"/>
                  <a:pt x="188621" y="25186"/>
                </a:cubicBezTo>
                <a:cubicBezTo>
                  <a:pt x="190800" y="22763"/>
                  <a:pt x="193786" y="21270"/>
                  <a:pt x="197092" y="21270"/>
                </a:cubicBezTo>
                <a:cubicBezTo>
                  <a:pt x="200353" y="21270"/>
                  <a:pt x="203309" y="22733"/>
                  <a:pt x="205457" y="25079"/>
                </a:cubicBezTo>
                <a:cubicBezTo>
                  <a:pt x="206036" y="24790"/>
                  <a:pt x="206630" y="24546"/>
                  <a:pt x="207255" y="24363"/>
                </a:cubicBezTo>
                <a:cubicBezTo>
                  <a:pt x="204741" y="21270"/>
                  <a:pt x="201130" y="19351"/>
                  <a:pt x="197092" y="19351"/>
                </a:cubicBezTo>
                <a:close/>
                <a:moveTo>
                  <a:pt x="225644" y="19351"/>
                </a:moveTo>
                <a:cubicBezTo>
                  <a:pt x="221592" y="19351"/>
                  <a:pt x="217935" y="21316"/>
                  <a:pt x="215421" y="24439"/>
                </a:cubicBezTo>
                <a:cubicBezTo>
                  <a:pt x="216015" y="24653"/>
                  <a:pt x="216610" y="24896"/>
                  <a:pt x="217158" y="25186"/>
                </a:cubicBezTo>
                <a:cubicBezTo>
                  <a:pt x="219337" y="22763"/>
                  <a:pt x="222338" y="21270"/>
                  <a:pt x="225644" y="21270"/>
                </a:cubicBezTo>
                <a:cubicBezTo>
                  <a:pt x="228890" y="21270"/>
                  <a:pt x="231845" y="22733"/>
                  <a:pt x="233994" y="25079"/>
                </a:cubicBezTo>
                <a:cubicBezTo>
                  <a:pt x="234573" y="24790"/>
                  <a:pt x="235182" y="24546"/>
                  <a:pt x="235792" y="24363"/>
                </a:cubicBezTo>
                <a:cubicBezTo>
                  <a:pt x="233278" y="21286"/>
                  <a:pt x="229667" y="19351"/>
                  <a:pt x="225644" y="19351"/>
                </a:cubicBezTo>
                <a:close/>
                <a:moveTo>
                  <a:pt x="254181" y="21880"/>
                </a:moveTo>
                <a:cubicBezTo>
                  <a:pt x="251119" y="21880"/>
                  <a:pt x="248316" y="23236"/>
                  <a:pt x="246274" y="25445"/>
                </a:cubicBezTo>
                <a:cubicBezTo>
                  <a:pt x="246807" y="25765"/>
                  <a:pt x="247325" y="26100"/>
                  <a:pt x="247828" y="26481"/>
                </a:cubicBezTo>
                <a:cubicBezTo>
                  <a:pt x="249519" y="24820"/>
                  <a:pt x="251744" y="23799"/>
                  <a:pt x="254197" y="23799"/>
                </a:cubicBezTo>
                <a:lnTo>
                  <a:pt x="254197" y="23845"/>
                </a:lnTo>
                <a:cubicBezTo>
                  <a:pt x="256512" y="23845"/>
                  <a:pt x="258737" y="24744"/>
                  <a:pt x="260413" y="26329"/>
                </a:cubicBezTo>
                <a:cubicBezTo>
                  <a:pt x="260916" y="25963"/>
                  <a:pt x="261434" y="25628"/>
                  <a:pt x="261982" y="25323"/>
                </a:cubicBezTo>
                <a:cubicBezTo>
                  <a:pt x="259941" y="23190"/>
                  <a:pt x="257213" y="21880"/>
                  <a:pt x="254181" y="21880"/>
                </a:cubicBezTo>
                <a:close/>
                <a:moveTo>
                  <a:pt x="225644" y="21910"/>
                </a:moveTo>
                <a:cubicBezTo>
                  <a:pt x="222567" y="21910"/>
                  <a:pt x="219779" y="23266"/>
                  <a:pt x="217722" y="25491"/>
                </a:cubicBezTo>
                <a:cubicBezTo>
                  <a:pt x="218270" y="25795"/>
                  <a:pt x="218788" y="26146"/>
                  <a:pt x="219276" y="26511"/>
                </a:cubicBezTo>
                <a:cubicBezTo>
                  <a:pt x="220982" y="24851"/>
                  <a:pt x="223207" y="23830"/>
                  <a:pt x="225644" y="23830"/>
                </a:cubicBezTo>
                <a:lnTo>
                  <a:pt x="225644" y="23845"/>
                </a:lnTo>
                <a:cubicBezTo>
                  <a:pt x="227960" y="23845"/>
                  <a:pt x="230200" y="24759"/>
                  <a:pt x="231861" y="26374"/>
                </a:cubicBezTo>
                <a:cubicBezTo>
                  <a:pt x="232364" y="25993"/>
                  <a:pt x="232897" y="25658"/>
                  <a:pt x="233445" y="25369"/>
                </a:cubicBezTo>
                <a:cubicBezTo>
                  <a:pt x="231404" y="23236"/>
                  <a:pt x="228661" y="21910"/>
                  <a:pt x="225644" y="21910"/>
                </a:cubicBezTo>
                <a:close/>
                <a:moveTo>
                  <a:pt x="25856" y="21910"/>
                </a:moveTo>
                <a:cubicBezTo>
                  <a:pt x="22778" y="21910"/>
                  <a:pt x="19990" y="23281"/>
                  <a:pt x="17933" y="25491"/>
                </a:cubicBezTo>
                <a:cubicBezTo>
                  <a:pt x="18466" y="25795"/>
                  <a:pt x="18984" y="26146"/>
                  <a:pt x="19487" y="26527"/>
                </a:cubicBezTo>
                <a:cubicBezTo>
                  <a:pt x="21178" y="24851"/>
                  <a:pt x="23403" y="23845"/>
                  <a:pt x="25856" y="23845"/>
                </a:cubicBezTo>
                <a:cubicBezTo>
                  <a:pt x="28171" y="23860"/>
                  <a:pt x="30396" y="24759"/>
                  <a:pt x="32072" y="26374"/>
                </a:cubicBezTo>
                <a:cubicBezTo>
                  <a:pt x="32575" y="26009"/>
                  <a:pt x="33093" y="25658"/>
                  <a:pt x="33641" y="25369"/>
                </a:cubicBezTo>
                <a:cubicBezTo>
                  <a:pt x="31600" y="23236"/>
                  <a:pt x="28872" y="21910"/>
                  <a:pt x="25856" y="21910"/>
                </a:cubicBezTo>
                <a:close/>
                <a:moveTo>
                  <a:pt x="54393" y="21910"/>
                </a:moveTo>
                <a:cubicBezTo>
                  <a:pt x="51315" y="21910"/>
                  <a:pt x="48527" y="23281"/>
                  <a:pt x="46485" y="25491"/>
                </a:cubicBezTo>
                <a:cubicBezTo>
                  <a:pt x="47018" y="25795"/>
                  <a:pt x="47536" y="26146"/>
                  <a:pt x="48039" y="26527"/>
                </a:cubicBezTo>
                <a:cubicBezTo>
                  <a:pt x="49779" y="24732"/>
                  <a:pt x="52089" y="23833"/>
                  <a:pt x="54402" y="23833"/>
                </a:cubicBezTo>
                <a:cubicBezTo>
                  <a:pt x="56645" y="23833"/>
                  <a:pt x="58891" y="24679"/>
                  <a:pt x="60624" y="26374"/>
                </a:cubicBezTo>
                <a:cubicBezTo>
                  <a:pt x="61127" y="25993"/>
                  <a:pt x="61645" y="25658"/>
                  <a:pt x="62193" y="25354"/>
                </a:cubicBezTo>
                <a:cubicBezTo>
                  <a:pt x="60152" y="23236"/>
                  <a:pt x="57424" y="21910"/>
                  <a:pt x="54408" y="21910"/>
                </a:cubicBezTo>
                <a:close/>
                <a:moveTo>
                  <a:pt x="82929" y="21925"/>
                </a:moveTo>
                <a:cubicBezTo>
                  <a:pt x="79852" y="21925"/>
                  <a:pt x="77064" y="23281"/>
                  <a:pt x="75022" y="25491"/>
                </a:cubicBezTo>
                <a:cubicBezTo>
                  <a:pt x="75555" y="25811"/>
                  <a:pt x="76073" y="26146"/>
                  <a:pt x="76576" y="26527"/>
                </a:cubicBezTo>
                <a:cubicBezTo>
                  <a:pt x="78267" y="24866"/>
                  <a:pt x="80492" y="23845"/>
                  <a:pt x="82929" y="23845"/>
                </a:cubicBezTo>
                <a:cubicBezTo>
                  <a:pt x="85261" y="23860"/>
                  <a:pt x="87485" y="24775"/>
                  <a:pt x="89161" y="26374"/>
                </a:cubicBezTo>
                <a:cubicBezTo>
                  <a:pt x="89664" y="26009"/>
                  <a:pt x="90182" y="25673"/>
                  <a:pt x="90730" y="25369"/>
                </a:cubicBezTo>
                <a:cubicBezTo>
                  <a:pt x="88689" y="23236"/>
                  <a:pt x="85946" y="21925"/>
                  <a:pt x="82929" y="21925"/>
                </a:cubicBezTo>
                <a:close/>
                <a:moveTo>
                  <a:pt x="111482" y="21925"/>
                </a:moveTo>
                <a:cubicBezTo>
                  <a:pt x="108404" y="21925"/>
                  <a:pt x="105601" y="23281"/>
                  <a:pt x="103559" y="25491"/>
                </a:cubicBezTo>
                <a:cubicBezTo>
                  <a:pt x="104092" y="25811"/>
                  <a:pt x="104610" y="26146"/>
                  <a:pt x="105113" y="26527"/>
                </a:cubicBezTo>
                <a:cubicBezTo>
                  <a:pt x="106853" y="24740"/>
                  <a:pt x="109163" y="23845"/>
                  <a:pt x="111476" y="23845"/>
                </a:cubicBezTo>
                <a:cubicBezTo>
                  <a:pt x="113719" y="23845"/>
                  <a:pt x="115965" y="24687"/>
                  <a:pt x="117698" y="26374"/>
                </a:cubicBezTo>
                <a:cubicBezTo>
                  <a:pt x="118201" y="26009"/>
                  <a:pt x="118719" y="25673"/>
                  <a:pt x="119267" y="25369"/>
                </a:cubicBezTo>
                <a:cubicBezTo>
                  <a:pt x="117241" y="23236"/>
                  <a:pt x="114498" y="21925"/>
                  <a:pt x="111482" y="21925"/>
                </a:cubicBezTo>
                <a:close/>
                <a:moveTo>
                  <a:pt x="140019" y="21925"/>
                </a:moveTo>
                <a:cubicBezTo>
                  <a:pt x="136941" y="21925"/>
                  <a:pt x="134153" y="23281"/>
                  <a:pt x="132096" y="25491"/>
                </a:cubicBezTo>
                <a:cubicBezTo>
                  <a:pt x="132644" y="25811"/>
                  <a:pt x="133162" y="26146"/>
                  <a:pt x="133650" y="26527"/>
                </a:cubicBezTo>
                <a:cubicBezTo>
                  <a:pt x="135356" y="24866"/>
                  <a:pt x="137581" y="23845"/>
                  <a:pt x="140019" y="23845"/>
                </a:cubicBezTo>
                <a:cubicBezTo>
                  <a:pt x="142334" y="23860"/>
                  <a:pt x="144559" y="24775"/>
                  <a:pt x="146235" y="26374"/>
                </a:cubicBezTo>
                <a:cubicBezTo>
                  <a:pt x="146738" y="26009"/>
                  <a:pt x="147271" y="25673"/>
                  <a:pt x="147804" y="25384"/>
                </a:cubicBezTo>
                <a:cubicBezTo>
                  <a:pt x="145778" y="23251"/>
                  <a:pt x="143035" y="21925"/>
                  <a:pt x="140019" y="21925"/>
                </a:cubicBezTo>
                <a:close/>
                <a:moveTo>
                  <a:pt x="168555" y="21925"/>
                </a:moveTo>
                <a:cubicBezTo>
                  <a:pt x="165478" y="21925"/>
                  <a:pt x="162690" y="23281"/>
                  <a:pt x="160633" y="25491"/>
                </a:cubicBezTo>
                <a:cubicBezTo>
                  <a:pt x="161181" y="25811"/>
                  <a:pt x="161699" y="26146"/>
                  <a:pt x="162187" y="26527"/>
                </a:cubicBezTo>
                <a:cubicBezTo>
                  <a:pt x="163893" y="24866"/>
                  <a:pt x="166118" y="23845"/>
                  <a:pt x="168555" y="23845"/>
                </a:cubicBezTo>
                <a:cubicBezTo>
                  <a:pt x="170887" y="23860"/>
                  <a:pt x="173111" y="24775"/>
                  <a:pt x="174772" y="26374"/>
                </a:cubicBezTo>
                <a:cubicBezTo>
                  <a:pt x="175274" y="26009"/>
                  <a:pt x="175808" y="25673"/>
                  <a:pt x="176356" y="25369"/>
                </a:cubicBezTo>
                <a:cubicBezTo>
                  <a:pt x="174315" y="23236"/>
                  <a:pt x="171572" y="21925"/>
                  <a:pt x="168555" y="21925"/>
                </a:cubicBezTo>
                <a:close/>
                <a:moveTo>
                  <a:pt x="197092" y="21925"/>
                </a:moveTo>
                <a:cubicBezTo>
                  <a:pt x="194030" y="21925"/>
                  <a:pt x="191226" y="23281"/>
                  <a:pt x="189185" y="25491"/>
                </a:cubicBezTo>
                <a:cubicBezTo>
                  <a:pt x="189718" y="25811"/>
                  <a:pt x="190236" y="26146"/>
                  <a:pt x="190724" y="26527"/>
                </a:cubicBezTo>
                <a:cubicBezTo>
                  <a:pt x="192430" y="24866"/>
                  <a:pt x="194655" y="23845"/>
                  <a:pt x="197092" y="23845"/>
                </a:cubicBezTo>
                <a:cubicBezTo>
                  <a:pt x="199423" y="23860"/>
                  <a:pt x="201648" y="24775"/>
                  <a:pt x="203324" y="26374"/>
                </a:cubicBezTo>
                <a:cubicBezTo>
                  <a:pt x="203827" y="26009"/>
                  <a:pt x="204345" y="25673"/>
                  <a:pt x="204893" y="25369"/>
                </a:cubicBezTo>
                <a:cubicBezTo>
                  <a:pt x="202852" y="23236"/>
                  <a:pt x="200109" y="21925"/>
                  <a:pt x="197092" y="21925"/>
                </a:cubicBezTo>
                <a:close/>
                <a:moveTo>
                  <a:pt x="254191" y="24442"/>
                </a:moveTo>
                <a:cubicBezTo>
                  <a:pt x="252063" y="24442"/>
                  <a:pt x="249935" y="25250"/>
                  <a:pt x="248300" y="26862"/>
                </a:cubicBezTo>
                <a:cubicBezTo>
                  <a:pt x="248773" y="27258"/>
                  <a:pt x="249230" y="27685"/>
                  <a:pt x="249641" y="28142"/>
                </a:cubicBezTo>
                <a:cubicBezTo>
                  <a:pt x="250890" y="27014"/>
                  <a:pt x="252505" y="26374"/>
                  <a:pt x="254197" y="26359"/>
                </a:cubicBezTo>
                <a:lnTo>
                  <a:pt x="254197" y="26405"/>
                </a:lnTo>
                <a:cubicBezTo>
                  <a:pt x="255781" y="26405"/>
                  <a:pt x="257320" y="26953"/>
                  <a:pt x="258554" y="27974"/>
                </a:cubicBezTo>
                <a:cubicBezTo>
                  <a:pt x="258981" y="27532"/>
                  <a:pt x="259438" y="27106"/>
                  <a:pt x="259925" y="26710"/>
                </a:cubicBezTo>
                <a:cubicBezTo>
                  <a:pt x="258308" y="25197"/>
                  <a:pt x="256249" y="24442"/>
                  <a:pt x="254191" y="24442"/>
                </a:cubicBezTo>
                <a:close/>
                <a:moveTo>
                  <a:pt x="25856" y="24485"/>
                </a:moveTo>
                <a:cubicBezTo>
                  <a:pt x="23646" y="24500"/>
                  <a:pt x="21544" y="25369"/>
                  <a:pt x="19959" y="26908"/>
                </a:cubicBezTo>
                <a:cubicBezTo>
                  <a:pt x="20432" y="27304"/>
                  <a:pt x="20889" y="27730"/>
                  <a:pt x="21300" y="28172"/>
                </a:cubicBezTo>
                <a:cubicBezTo>
                  <a:pt x="22581" y="26993"/>
                  <a:pt x="24211" y="26402"/>
                  <a:pt x="25842" y="26402"/>
                </a:cubicBezTo>
                <a:cubicBezTo>
                  <a:pt x="27392" y="26402"/>
                  <a:pt x="28943" y="26935"/>
                  <a:pt x="30198" y="28005"/>
                </a:cubicBezTo>
                <a:cubicBezTo>
                  <a:pt x="30640" y="27563"/>
                  <a:pt x="31097" y="27136"/>
                  <a:pt x="31584" y="26755"/>
                </a:cubicBezTo>
                <a:cubicBezTo>
                  <a:pt x="30030" y="25308"/>
                  <a:pt x="27973" y="24485"/>
                  <a:pt x="25856" y="24485"/>
                </a:cubicBezTo>
                <a:close/>
                <a:moveTo>
                  <a:pt x="54408" y="24470"/>
                </a:moveTo>
                <a:lnTo>
                  <a:pt x="54393" y="24485"/>
                </a:lnTo>
                <a:cubicBezTo>
                  <a:pt x="52199" y="24500"/>
                  <a:pt x="50081" y="25369"/>
                  <a:pt x="48511" y="26908"/>
                </a:cubicBezTo>
                <a:cubicBezTo>
                  <a:pt x="48984" y="27304"/>
                  <a:pt x="49426" y="27715"/>
                  <a:pt x="49852" y="28172"/>
                </a:cubicBezTo>
                <a:cubicBezTo>
                  <a:pt x="51133" y="26993"/>
                  <a:pt x="52759" y="26402"/>
                  <a:pt x="54388" y="26402"/>
                </a:cubicBezTo>
                <a:cubicBezTo>
                  <a:pt x="55936" y="26402"/>
                  <a:pt x="57488" y="26935"/>
                  <a:pt x="58750" y="28005"/>
                </a:cubicBezTo>
                <a:cubicBezTo>
                  <a:pt x="59177" y="27563"/>
                  <a:pt x="59634" y="27151"/>
                  <a:pt x="60121" y="26755"/>
                </a:cubicBezTo>
                <a:cubicBezTo>
                  <a:pt x="58567" y="25308"/>
                  <a:pt x="56526" y="24485"/>
                  <a:pt x="54408" y="24470"/>
                </a:cubicBezTo>
                <a:close/>
                <a:moveTo>
                  <a:pt x="82926" y="24475"/>
                </a:moveTo>
                <a:cubicBezTo>
                  <a:pt x="80798" y="24475"/>
                  <a:pt x="78673" y="25283"/>
                  <a:pt x="77048" y="26892"/>
                </a:cubicBezTo>
                <a:cubicBezTo>
                  <a:pt x="77521" y="27288"/>
                  <a:pt x="77963" y="27715"/>
                  <a:pt x="78389" y="28172"/>
                </a:cubicBezTo>
                <a:cubicBezTo>
                  <a:pt x="79670" y="26993"/>
                  <a:pt x="81300" y="26402"/>
                  <a:pt x="82931" y="26402"/>
                </a:cubicBezTo>
                <a:cubicBezTo>
                  <a:pt x="84481" y="26402"/>
                  <a:pt x="86032" y="26935"/>
                  <a:pt x="87287" y="28005"/>
                </a:cubicBezTo>
                <a:cubicBezTo>
                  <a:pt x="87729" y="27563"/>
                  <a:pt x="88186" y="27136"/>
                  <a:pt x="88673" y="26755"/>
                </a:cubicBezTo>
                <a:cubicBezTo>
                  <a:pt x="87054" y="25233"/>
                  <a:pt x="84988" y="24475"/>
                  <a:pt x="82926" y="24475"/>
                </a:cubicBezTo>
                <a:close/>
                <a:moveTo>
                  <a:pt x="111476" y="24475"/>
                </a:moveTo>
                <a:cubicBezTo>
                  <a:pt x="109350" y="24475"/>
                  <a:pt x="107226" y="25283"/>
                  <a:pt x="105601" y="26892"/>
                </a:cubicBezTo>
                <a:cubicBezTo>
                  <a:pt x="106073" y="27288"/>
                  <a:pt x="106515" y="27715"/>
                  <a:pt x="106926" y="28172"/>
                </a:cubicBezTo>
                <a:lnTo>
                  <a:pt x="106941" y="28172"/>
                </a:lnTo>
                <a:cubicBezTo>
                  <a:pt x="108224" y="26991"/>
                  <a:pt x="109857" y="26396"/>
                  <a:pt x="111491" y="26396"/>
                </a:cubicBezTo>
                <a:cubicBezTo>
                  <a:pt x="113038" y="26396"/>
                  <a:pt x="114586" y="26930"/>
                  <a:pt x="115839" y="28005"/>
                </a:cubicBezTo>
                <a:cubicBezTo>
                  <a:pt x="116281" y="27563"/>
                  <a:pt x="116738" y="27136"/>
                  <a:pt x="117210" y="26755"/>
                </a:cubicBezTo>
                <a:cubicBezTo>
                  <a:pt x="115598" y="25233"/>
                  <a:pt x="113536" y="24475"/>
                  <a:pt x="111476" y="24475"/>
                </a:cubicBezTo>
                <a:close/>
                <a:moveTo>
                  <a:pt x="140020" y="24477"/>
                </a:moveTo>
                <a:cubicBezTo>
                  <a:pt x="137892" y="24477"/>
                  <a:pt x="135764" y="25288"/>
                  <a:pt x="134137" y="26908"/>
                </a:cubicBezTo>
                <a:cubicBezTo>
                  <a:pt x="134610" y="27304"/>
                  <a:pt x="135052" y="27715"/>
                  <a:pt x="135463" y="28172"/>
                </a:cubicBezTo>
                <a:cubicBezTo>
                  <a:pt x="136744" y="26993"/>
                  <a:pt x="138374" y="26402"/>
                  <a:pt x="140007" y="26402"/>
                </a:cubicBezTo>
                <a:cubicBezTo>
                  <a:pt x="141559" y="26402"/>
                  <a:pt x="143114" y="26935"/>
                  <a:pt x="144376" y="28005"/>
                </a:cubicBezTo>
                <a:cubicBezTo>
                  <a:pt x="144803" y="27563"/>
                  <a:pt x="145260" y="27136"/>
                  <a:pt x="145747" y="26755"/>
                </a:cubicBezTo>
                <a:cubicBezTo>
                  <a:pt x="144137" y="25235"/>
                  <a:pt x="142078" y="24477"/>
                  <a:pt x="140020" y="24477"/>
                </a:cubicBezTo>
                <a:close/>
                <a:moveTo>
                  <a:pt x="168567" y="24482"/>
                </a:moveTo>
                <a:cubicBezTo>
                  <a:pt x="166434" y="24482"/>
                  <a:pt x="164303" y="25294"/>
                  <a:pt x="162674" y="26908"/>
                </a:cubicBezTo>
                <a:cubicBezTo>
                  <a:pt x="163147" y="27304"/>
                  <a:pt x="163588" y="27715"/>
                  <a:pt x="164015" y="28172"/>
                </a:cubicBezTo>
                <a:cubicBezTo>
                  <a:pt x="165296" y="26993"/>
                  <a:pt x="166926" y="26402"/>
                  <a:pt x="168559" y="26402"/>
                </a:cubicBezTo>
                <a:cubicBezTo>
                  <a:pt x="170111" y="26402"/>
                  <a:pt x="171666" y="26935"/>
                  <a:pt x="172928" y="28005"/>
                </a:cubicBezTo>
                <a:cubicBezTo>
                  <a:pt x="173355" y="27563"/>
                  <a:pt x="173812" y="27151"/>
                  <a:pt x="174299" y="26755"/>
                </a:cubicBezTo>
                <a:cubicBezTo>
                  <a:pt x="172684" y="25237"/>
                  <a:pt x="170624" y="24482"/>
                  <a:pt x="168567" y="24482"/>
                </a:cubicBezTo>
                <a:close/>
                <a:moveTo>
                  <a:pt x="197110" y="24482"/>
                </a:moveTo>
                <a:cubicBezTo>
                  <a:pt x="194975" y="24482"/>
                  <a:pt x="192840" y="25294"/>
                  <a:pt x="191211" y="26908"/>
                </a:cubicBezTo>
                <a:cubicBezTo>
                  <a:pt x="191684" y="27304"/>
                  <a:pt x="192125" y="27730"/>
                  <a:pt x="192552" y="28172"/>
                </a:cubicBezTo>
                <a:cubicBezTo>
                  <a:pt x="193833" y="26993"/>
                  <a:pt x="195463" y="26402"/>
                  <a:pt x="197094" y="26402"/>
                </a:cubicBezTo>
                <a:cubicBezTo>
                  <a:pt x="198644" y="26402"/>
                  <a:pt x="200195" y="26935"/>
                  <a:pt x="201450" y="28005"/>
                </a:cubicBezTo>
                <a:cubicBezTo>
                  <a:pt x="201892" y="27563"/>
                  <a:pt x="202349" y="27136"/>
                  <a:pt x="202836" y="26755"/>
                </a:cubicBezTo>
                <a:cubicBezTo>
                  <a:pt x="201228" y="25237"/>
                  <a:pt x="199169" y="24482"/>
                  <a:pt x="197110" y="24482"/>
                </a:cubicBezTo>
                <a:close/>
                <a:moveTo>
                  <a:pt x="225641" y="24475"/>
                </a:moveTo>
                <a:cubicBezTo>
                  <a:pt x="223513" y="24475"/>
                  <a:pt x="221388" y="25283"/>
                  <a:pt x="219763" y="26892"/>
                </a:cubicBezTo>
                <a:cubicBezTo>
                  <a:pt x="220236" y="27288"/>
                  <a:pt x="220678" y="27715"/>
                  <a:pt x="221104" y="28172"/>
                </a:cubicBezTo>
                <a:cubicBezTo>
                  <a:pt x="222354" y="27045"/>
                  <a:pt x="223969" y="26405"/>
                  <a:pt x="225644" y="26405"/>
                </a:cubicBezTo>
                <a:cubicBezTo>
                  <a:pt x="227244" y="26405"/>
                  <a:pt x="228783" y="26969"/>
                  <a:pt x="230002" y="28005"/>
                </a:cubicBezTo>
                <a:cubicBezTo>
                  <a:pt x="230444" y="27563"/>
                  <a:pt x="230901" y="27136"/>
                  <a:pt x="231388" y="26755"/>
                </a:cubicBezTo>
                <a:cubicBezTo>
                  <a:pt x="229769" y="25233"/>
                  <a:pt x="227703" y="24475"/>
                  <a:pt x="225641" y="24475"/>
                </a:cubicBezTo>
                <a:close/>
                <a:moveTo>
                  <a:pt x="254179" y="27011"/>
                </a:moveTo>
                <a:cubicBezTo>
                  <a:pt x="252698" y="27011"/>
                  <a:pt x="251220" y="27541"/>
                  <a:pt x="250052" y="28599"/>
                </a:cubicBezTo>
                <a:cubicBezTo>
                  <a:pt x="250464" y="29056"/>
                  <a:pt x="250829" y="29543"/>
                  <a:pt x="251180" y="30061"/>
                </a:cubicBezTo>
                <a:cubicBezTo>
                  <a:pt x="252018" y="29345"/>
                  <a:pt x="253084" y="28949"/>
                  <a:pt x="254197" y="28934"/>
                </a:cubicBezTo>
                <a:lnTo>
                  <a:pt x="254197" y="28980"/>
                </a:lnTo>
                <a:cubicBezTo>
                  <a:pt x="254219" y="28979"/>
                  <a:pt x="254242" y="28979"/>
                  <a:pt x="254264" y="28979"/>
                </a:cubicBezTo>
                <a:cubicBezTo>
                  <a:pt x="255232" y="28979"/>
                  <a:pt x="256196" y="29298"/>
                  <a:pt x="256985" y="29879"/>
                </a:cubicBezTo>
                <a:cubicBezTo>
                  <a:pt x="257335" y="29376"/>
                  <a:pt x="257716" y="28888"/>
                  <a:pt x="258127" y="28431"/>
                </a:cubicBezTo>
                <a:cubicBezTo>
                  <a:pt x="256980" y="27484"/>
                  <a:pt x="255578" y="27011"/>
                  <a:pt x="254179" y="27011"/>
                </a:cubicBezTo>
                <a:close/>
                <a:moveTo>
                  <a:pt x="54393" y="27045"/>
                </a:moveTo>
                <a:cubicBezTo>
                  <a:pt x="52869" y="27060"/>
                  <a:pt x="51406" y="27608"/>
                  <a:pt x="50264" y="28614"/>
                </a:cubicBezTo>
                <a:cubicBezTo>
                  <a:pt x="50660" y="29086"/>
                  <a:pt x="51041" y="29574"/>
                  <a:pt x="51391" y="30077"/>
                </a:cubicBezTo>
                <a:cubicBezTo>
                  <a:pt x="52229" y="29361"/>
                  <a:pt x="53296" y="28964"/>
                  <a:pt x="54393" y="28964"/>
                </a:cubicBezTo>
                <a:cubicBezTo>
                  <a:pt x="55413" y="28964"/>
                  <a:pt x="56388" y="29300"/>
                  <a:pt x="57196" y="29909"/>
                </a:cubicBezTo>
                <a:cubicBezTo>
                  <a:pt x="57546" y="29406"/>
                  <a:pt x="57927" y="28919"/>
                  <a:pt x="58339" y="28462"/>
                </a:cubicBezTo>
                <a:cubicBezTo>
                  <a:pt x="57226" y="27547"/>
                  <a:pt x="55840" y="27045"/>
                  <a:pt x="54408" y="27045"/>
                </a:cubicBezTo>
                <a:close/>
                <a:moveTo>
                  <a:pt x="25856" y="27045"/>
                </a:moveTo>
                <a:cubicBezTo>
                  <a:pt x="24332" y="27060"/>
                  <a:pt x="22854" y="27608"/>
                  <a:pt x="21711" y="28629"/>
                </a:cubicBezTo>
                <a:cubicBezTo>
                  <a:pt x="22123" y="29086"/>
                  <a:pt x="22488" y="29574"/>
                  <a:pt x="22839" y="30092"/>
                </a:cubicBezTo>
                <a:cubicBezTo>
                  <a:pt x="23677" y="29376"/>
                  <a:pt x="24743" y="28980"/>
                  <a:pt x="25856" y="28964"/>
                </a:cubicBezTo>
                <a:cubicBezTo>
                  <a:pt x="26861" y="28964"/>
                  <a:pt x="27836" y="29300"/>
                  <a:pt x="28644" y="29924"/>
                </a:cubicBezTo>
                <a:cubicBezTo>
                  <a:pt x="28994" y="29406"/>
                  <a:pt x="29375" y="28919"/>
                  <a:pt x="29786" y="28462"/>
                </a:cubicBezTo>
                <a:cubicBezTo>
                  <a:pt x="28674" y="27563"/>
                  <a:pt x="27288" y="27060"/>
                  <a:pt x="25856" y="27045"/>
                </a:cubicBezTo>
                <a:close/>
                <a:moveTo>
                  <a:pt x="82929" y="27045"/>
                </a:moveTo>
                <a:cubicBezTo>
                  <a:pt x="81406" y="27060"/>
                  <a:pt x="79943" y="27624"/>
                  <a:pt x="78801" y="28629"/>
                </a:cubicBezTo>
                <a:cubicBezTo>
                  <a:pt x="79212" y="29102"/>
                  <a:pt x="79578" y="29589"/>
                  <a:pt x="79928" y="30092"/>
                </a:cubicBezTo>
                <a:cubicBezTo>
                  <a:pt x="80766" y="29376"/>
                  <a:pt x="81832" y="28980"/>
                  <a:pt x="82929" y="28964"/>
                </a:cubicBezTo>
                <a:cubicBezTo>
                  <a:pt x="83950" y="28964"/>
                  <a:pt x="84925" y="29300"/>
                  <a:pt x="85733" y="29909"/>
                </a:cubicBezTo>
                <a:cubicBezTo>
                  <a:pt x="86083" y="29406"/>
                  <a:pt x="86464" y="28919"/>
                  <a:pt x="86876" y="28462"/>
                </a:cubicBezTo>
                <a:cubicBezTo>
                  <a:pt x="85763" y="27547"/>
                  <a:pt x="84377" y="27045"/>
                  <a:pt x="82929" y="27045"/>
                </a:cubicBezTo>
                <a:close/>
                <a:moveTo>
                  <a:pt x="111482" y="27045"/>
                </a:moveTo>
                <a:cubicBezTo>
                  <a:pt x="109958" y="27060"/>
                  <a:pt x="108480" y="27608"/>
                  <a:pt x="107337" y="28629"/>
                </a:cubicBezTo>
                <a:cubicBezTo>
                  <a:pt x="107749" y="29086"/>
                  <a:pt x="108114" y="29574"/>
                  <a:pt x="108465" y="30092"/>
                </a:cubicBezTo>
                <a:cubicBezTo>
                  <a:pt x="109303" y="29361"/>
                  <a:pt x="110369" y="28964"/>
                  <a:pt x="111482" y="28964"/>
                </a:cubicBezTo>
                <a:cubicBezTo>
                  <a:pt x="112487" y="28964"/>
                  <a:pt x="113462" y="29300"/>
                  <a:pt x="114270" y="29909"/>
                </a:cubicBezTo>
                <a:cubicBezTo>
                  <a:pt x="114620" y="29406"/>
                  <a:pt x="115001" y="28919"/>
                  <a:pt x="115412" y="28462"/>
                </a:cubicBezTo>
                <a:cubicBezTo>
                  <a:pt x="114300" y="27547"/>
                  <a:pt x="112914" y="27060"/>
                  <a:pt x="111482" y="27045"/>
                </a:cubicBezTo>
                <a:close/>
                <a:moveTo>
                  <a:pt x="140019" y="27045"/>
                </a:moveTo>
                <a:cubicBezTo>
                  <a:pt x="138495" y="27060"/>
                  <a:pt x="137017" y="27608"/>
                  <a:pt x="135874" y="28629"/>
                </a:cubicBezTo>
                <a:cubicBezTo>
                  <a:pt x="136286" y="29086"/>
                  <a:pt x="136651" y="29574"/>
                  <a:pt x="137002" y="30092"/>
                </a:cubicBezTo>
                <a:cubicBezTo>
                  <a:pt x="137840" y="29376"/>
                  <a:pt x="138906" y="28980"/>
                  <a:pt x="140019" y="28964"/>
                </a:cubicBezTo>
                <a:cubicBezTo>
                  <a:pt x="141024" y="28964"/>
                  <a:pt x="141999" y="29300"/>
                  <a:pt x="142807" y="29924"/>
                </a:cubicBezTo>
                <a:cubicBezTo>
                  <a:pt x="143157" y="29406"/>
                  <a:pt x="143538" y="28934"/>
                  <a:pt x="143949" y="28462"/>
                </a:cubicBezTo>
                <a:cubicBezTo>
                  <a:pt x="142837" y="27547"/>
                  <a:pt x="141451" y="27060"/>
                  <a:pt x="140019" y="27045"/>
                </a:cubicBezTo>
                <a:close/>
                <a:moveTo>
                  <a:pt x="168555" y="27045"/>
                </a:moveTo>
                <a:cubicBezTo>
                  <a:pt x="167032" y="27060"/>
                  <a:pt x="165554" y="27624"/>
                  <a:pt x="164411" y="28629"/>
                </a:cubicBezTo>
                <a:cubicBezTo>
                  <a:pt x="164807" y="29102"/>
                  <a:pt x="165188" y="29589"/>
                  <a:pt x="165539" y="30092"/>
                </a:cubicBezTo>
                <a:cubicBezTo>
                  <a:pt x="166398" y="29352"/>
                  <a:pt x="167469" y="28978"/>
                  <a:pt x="168544" y="28978"/>
                </a:cubicBezTo>
                <a:cubicBezTo>
                  <a:pt x="169527" y="28978"/>
                  <a:pt x="170514" y="29291"/>
                  <a:pt x="171344" y="29924"/>
                </a:cubicBezTo>
                <a:cubicBezTo>
                  <a:pt x="171694" y="29406"/>
                  <a:pt x="172075" y="28919"/>
                  <a:pt x="172486" y="28462"/>
                </a:cubicBezTo>
                <a:cubicBezTo>
                  <a:pt x="171374" y="27563"/>
                  <a:pt x="169988" y="27060"/>
                  <a:pt x="168555" y="27045"/>
                </a:cubicBezTo>
                <a:close/>
                <a:moveTo>
                  <a:pt x="197092" y="27045"/>
                </a:moveTo>
                <a:cubicBezTo>
                  <a:pt x="195569" y="27060"/>
                  <a:pt x="194106" y="27608"/>
                  <a:pt x="192963" y="28629"/>
                </a:cubicBezTo>
                <a:cubicBezTo>
                  <a:pt x="193360" y="29086"/>
                  <a:pt x="193740" y="29574"/>
                  <a:pt x="194076" y="30092"/>
                </a:cubicBezTo>
                <a:cubicBezTo>
                  <a:pt x="194929" y="29376"/>
                  <a:pt x="195995" y="28980"/>
                  <a:pt x="197092" y="28964"/>
                </a:cubicBezTo>
                <a:cubicBezTo>
                  <a:pt x="198098" y="28964"/>
                  <a:pt x="199088" y="29300"/>
                  <a:pt x="199896" y="29924"/>
                </a:cubicBezTo>
                <a:cubicBezTo>
                  <a:pt x="200246" y="29406"/>
                  <a:pt x="200627" y="28919"/>
                  <a:pt x="201038" y="28462"/>
                </a:cubicBezTo>
                <a:cubicBezTo>
                  <a:pt x="199926" y="27563"/>
                  <a:pt x="198540" y="27060"/>
                  <a:pt x="197092" y="27045"/>
                </a:cubicBezTo>
                <a:close/>
                <a:moveTo>
                  <a:pt x="225645" y="27047"/>
                </a:moveTo>
                <a:cubicBezTo>
                  <a:pt x="224162" y="27047"/>
                  <a:pt x="222685" y="27577"/>
                  <a:pt x="221516" y="28629"/>
                </a:cubicBezTo>
                <a:cubicBezTo>
                  <a:pt x="221912" y="29086"/>
                  <a:pt x="222293" y="29574"/>
                  <a:pt x="222643" y="30092"/>
                </a:cubicBezTo>
                <a:cubicBezTo>
                  <a:pt x="223481" y="29376"/>
                  <a:pt x="224547" y="28980"/>
                  <a:pt x="225644" y="28964"/>
                </a:cubicBezTo>
                <a:lnTo>
                  <a:pt x="225644" y="28980"/>
                </a:lnTo>
                <a:cubicBezTo>
                  <a:pt x="225666" y="28979"/>
                  <a:pt x="225688" y="28979"/>
                  <a:pt x="225710" y="28979"/>
                </a:cubicBezTo>
                <a:cubicBezTo>
                  <a:pt x="226693" y="28979"/>
                  <a:pt x="227658" y="29313"/>
                  <a:pt x="228448" y="29909"/>
                </a:cubicBezTo>
                <a:cubicBezTo>
                  <a:pt x="228798" y="29406"/>
                  <a:pt x="229179" y="28919"/>
                  <a:pt x="229591" y="28462"/>
                </a:cubicBezTo>
                <a:cubicBezTo>
                  <a:pt x="228438" y="27516"/>
                  <a:pt x="227039" y="27047"/>
                  <a:pt x="225645" y="27047"/>
                </a:cubicBezTo>
                <a:close/>
                <a:moveTo>
                  <a:pt x="254186" y="29577"/>
                </a:moveTo>
                <a:cubicBezTo>
                  <a:pt x="253230" y="29577"/>
                  <a:pt x="252277" y="29913"/>
                  <a:pt x="251515" y="30579"/>
                </a:cubicBezTo>
                <a:cubicBezTo>
                  <a:pt x="251622" y="30747"/>
                  <a:pt x="251713" y="30915"/>
                  <a:pt x="251805" y="31082"/>
                </a:cubicBezTo>
                <a:cubicBezTo>
                  <a:pt x="252597" y="30945"/>
                  <a:pt x="253389" y="30869"/>
                  <a:pt x="254197" y="30869"/>
                </a:cubicBezTo>
                <a:cubicBezTo>
                  <a:pt x="254882" y="30869"/>
                  <a:pt x="255583" y="30915"/>
                  <a:pt x="256269" y="31037"/>
                </a:cubicBezTo>
                <a:lnTo>
                  <a:pt x="256253" y="31067"/>
                </a:lnTo>
                <a:cubicBezTo>
                  <a:pt x="256375" y="30854"/>
                  <a:pt x="256497" y="30640"/>
                  <a:pt x="256634" y="30397"/>
                </a:cubicBezTo>
                <a:cubicBezTo>
                  <a:pt x="255906" y="29849"/>
                  <a:pt x="255045" y="29577"/>
                  <a:pt x="254186" y="29577"/>
                </a:cubicBezTo>
                <a:close/>
                <a:moveTo>
                  <a:pt x="25856" y="29620"/>
                </a:moveTo>
                <a:cubicBezTo>
                  <a:pt x="24865" y="29620"/>
                  <a:pt x="23921" y="29985"/>
                  <a:pt x="23174" y="30625"/>
                </a:cubicBezTo>
                <a:cubicBezTo>
                  <a:pt x="23281" y="30778"/>
                  <a:pt x="23372" y="30945"/>
                  <a:pt x="23464" y="31113"/>
                </a:cubicBezTo>
                <a:cubicBezTo>
                  <a:pt x="24256" y="30976"/>
                  <a:pt x="25048" y="30899"/>
                  <a:pt x="25856" y="30899"/>
                </a:cubicBezTo>
                <a:cubicBezTo>
                  <a:pt x="26541" y="30899"/>
                  <a:pt x="27242" y="30960"/>
                  <a:pt x="27928" y="31067"/>
                </a:cubicBezTo>
                <a:cubicBezTo>
                  <a:pt x="28050" y="30854"/>
                  <a:pt x="28171" y="30640"/>
                  <a:pt x="28309" y="30442"/>
                </a:cubicBezTo>
                <a:cubicBezTo>
                  <a:pt x="27593" y="29909"/>
                  <a:pt x="26739" y="29620"/>
                  <a:pt x="25856" y="29620"/>
                </a:cubicBezTo>
                <a:close/>
                <a:moveTo>
                  <a:pt x="54408" y="29604"/>
                </a:moveTo>
                <a:lnTo>
                  <a:pt x="54393" y="29620"/>
                </a:lnTo>
                <a:cubicBezTo>
                  <a:pt x="53417" y="29620"/>
                  <a:pt x="52458" y="29970"/>
                  <a:pt x="51726" y="30610"/>
                </a:cubicBezTo>
                <a:cubicBezTo>
                  <a:pt x="51833" y="30778"/>
                  <a:pt x="51924" y="30945"/>
                  <a:pt x="52016" y="31113"/>
                </a:cubicBezTo>
                <a:cubicBezTo>
                  <a:pt x="52808" y="30960"/>
                  <a:pt x="53600" y="30884"/>
                  <a:pt x="54393" y="30884"/>
                </a:cubicBezTo>
                <a:cubicBezTo>
                  <a:pt x="55093" y="30884"/>
                  <a:pt x="55779" y="30945"/>
                  <a:pt x="56465" y="31052"/>
                </a:cubicBezTo>
                <a:cubicBezTo>
                  <a:pt x="56602" y="30854"/>
                  <a:pt x="56724" y="30640"/>
                  <a:pt x="56846" y="30427"/>
                </a:cubicBezTo>
                <a:cubicBezTo>
                  <a:pt x="56145" y="29894"/>
                  <a:pt x="55291" y="29620"/>
                  <a:pt x="54408" y="29604"/>
                </a:cubicBezTo>
                <a:close/>
                <a:moveTo>
                  <a:pt x="82929" y="29604"/>
                </a:moveTo>
                <a:lnTo>
                  <a:pt x="82929" y="29620"/>
                </a:lnTo>
                <a:cubicBezTo>
                  <a:pt x="81954" y="29620"/>
                  <a:pt x="81010" y="29970"/>
                  <a:pt x="80263" y="30610"/>
                </a:cubicBezTo>
                <a:cubicBezTo>
                  <a:pt x="80370" y="30778"/>
                  <a:pt x="80461" y="30945"/>
                  <a:pt x="80553" y="31113"/>
                </a:cubicBezTo>
                <a:cubicBezTo>
                  <a:pt x="81345" y="30960"/>
                  <a:pt x="82137" y="30899"/>
                  <a:pt x="82945" y="30899"/>
                </a:cubicBezTo>
                <a:cubicBezTo>
                  <a:pt x="83630" y="30899"/>
                  <a:pt x="84331" y="30945"/>
                  <a:pt x="85002" y="31067"/>
                </a:cubicBezTo>
                <a:cubicBezTo>
                  <a:pt x="85123" y="30854"/>
                  <a:pt x="85261" y="30640"/>
                  <a:pt x="85382" y="30427"/>
                </a:cubicBezTo>
                <a:cubicBezTo>
                  <a:pt x="84682" y="29909"/>
                  <a:pt x="83813" y="29620"/>
                  <a:pt x="82929" y="29604"/>
                </a:cubicBezTo>
                <a:close/>
                <a:moveTo>
                  <a:pt x="111482" y="29604"/>
                </a:moveTo>
                <a:lnTo>
                  <a:pt x="111482" y="29620"/>
                </a:lnTo>
                <a:cubicBezTo>
                  <a:pt x="110491" y="29620"/>
                  <a:pt x="109547" y="29970"/>
                  <a:pt x="108800" y="30610"/>
                </a:cubicBezTo>
                <a:cubicBezTo>
                  <a:pt x="108907" y="30778"/>
                  <a:pt x="108998" y="30945"/>
                  <a:pt x="109090" y="31113"/>
                </a:cubicBezTo>
                <a:cubicBezTo>
                  <a:pt x="109882" y="30960"/>
                  <a:pt x="110674" y="30899"/>
                  <a:pt x="111482" y="30899"/>
                </a:cubicBezTo>
                <a:cubicBezTo>
                  <a:pt x="112167" y="30899"/>
                  <a:pt x="112868" y="30945"/>
                  <a:pt x="113554" y="31067"/>
                </a:cubicBezTo>
                <a:cubicBezTo>
                  <a:pt x="113676" y="30854"/>
                  <a:pt x="113797" y="30640"/>
                  <a:pt x="113935" y="30427"/>
                </a:cubicBezTo>
                <a:cubicBezTo>
                  <a:pt x="113218" y="29909"/>
                  <a:pt x="112365" y="29620"/>
                  <a:pt x="111482" y="29604"/>
                </a:cubicBezTo>
                <a:close/>
                <a:moveTo>
                  <a:pt x="140019" y="29620"/>
                </a:moveTo>
                <a:cubicBezTo>
                  <a:pt x="139028" y="29620"/>
                  <a:pt x="138084" y="29985"/>
                  <a:pt x="137337" y="30625"/>
                </a:cubicBezTo>
                <a:cubicBezTo>
                  <a:pt x="137444" y="30778"/>
                  <a:pt x="137535" y="30945"/>
                  <a:pt x="137642" y="31113"/>
                </a:cubicBezTo>
                <a:cubicBezTo>
                  <a:pt x="138419" y="30976"/>
                  <a:pt x="139211" y="30899"/>
                  <a:pt x="140019" y="30899"/>
                </a:cubicBezTo>
                <a:cubicBezTo>
                  <a:pt x="140704" y="30899"/>
                  <a:pt x="141405" y="30960"/>
                  <a:pt x="142091" y="31067"/>
                </a:cubicBezTo>
                <a:cubicBezTo>
                  <a:pt x="142212" y="30854"/>
                  <a:pt x="142334" y="30640"/>
                  <a:pt x="142471" y="30442"/>
                </a:cubicBezTo>
                <a:cubicBezTo>
                  <a:pt x="141755" y="29909"/>
                  <a:pt x="140902" y="29620"/>
                  <a:pt x="140019" y="29620"/>
                </a:cubicBezTo>
                <a:close/>
                <a:moveTo>
                  <a:pt x="168555" y="29620"/>
                </a:moveTo>
                <a:cubicBezTo>
                  <a:pt x="167580" y="29620"/>
                  <a:pt x="166620" y="29985"/>
                  <a:pt x="165874" y="30625"/>
                </a:cubicBezTo>
                <a:cubicBezTo>
                  <a:pt x="165981" y="30778"/>
                  <a:pt x="166072" y="30945"/>
                  <a:pt x="166179" y="31113"/>
                </a:cubicBezTo>
                <a:cubicBezTo>
                  <a:pt x="166956" y="30976"/>
                  <a:pt x="167763" y="30899"/>
                  <a:pt x="168555" y="30899"/>
                </a:cubicBezTo>
                <a:cubicBezTo>
                  <a:pt x="169256" y="30899"/>
                  <a:pt x="169942" y="30960"/>
                  <a:pt x="170627" y="31067"/>
                </a:cubicBezTo>
                <a:cubicBezTo>
                  <a:pt x="170749" y="30854"/>
                  <a:pt x="170887" y="30640"/>
                  <a:pt x="171008" y="30442"/>
                </a:cubicBezTo>
                <a:cubicBezTo>
                  <a:pt x="170308" y="29909"/>
                  <a:pt x="169439" y="29620"/>
                  <a:pt x="168555" y="29620"/>
                </a:cubicBezTo>
                <a:close/>
                <a:moveTo>
                  <a:pt x="197092" y="29620"/>
                </a:moveTo>
                <a:cubicBezTo>
                  <a:pt x="196117" y="29620"/>
                  <a:pt x="195173" y="29970"/>
                  <a:pt x="194426" y="30625"/>
                </a:cubicBezTo>
                <a:cubicBezTo>
                  <a:pt x="194533" y="30778"/>
                  <a:pt x="194624" y="30945"/>
                  <a:pt x="194716" y="31113"/>
                </a:cubicBezTo>
                <a:cubicBezTo>
                  <a:pt x="195508" y="30976"/>
                  <a:pt x="196300" y="30899"/>
                  <a:pt x="197092" y="30899"/>
                </a:cubicBezTo>
                <a:cubicBezTo>
                  <a:pt x="197793" y="30899"/>
                  <a:pt x="198479" y="30960"/>
                  <a:pt x="199164" y="31067"/>
                </a:cubicBezTo>
                <a:cubicBezTo>
                  <a:pt x="199286" y="30854"/>
                  <a:pt x="199423" y="30640"/>
                  <a:pt x="199545" y="30442"/>
                </a:cubicBezTo>
                <a:cubicBezTo>
                  <a:pt x="198844" y="29909"/>
                  <a:pt x="197976" y="29620"/>
                  <a:pt x="197092" y="29620"/>
                </a:cubicBezTo>
                <a:close/>
                <a:moveTo>
                  <a:pt x="225650" y="29609"/>
                </a:moveTo>
                <a:cubicBezTo>
                  <a:pt x="224687" y="29609"/>
                  <a:pt x="223727" y="29949"/>
                  <a:pt x="222963" y="30625"/>
                </a:cubicBezTo>
                <a:cubicBezTo>
                  <a:pt x="223070" y="30778"/>
                  <a:pt x="223161" y="30945"/>
                  <a:pt x="223268" y="31113"/>
                </a:cubicBezTo>
                <a:cubicBezTo>
                  <a:pt x="224045" y="30976"/>
                  <a:pt x="224852" y="30899"/>
                  <a:pt x="225644" y="30899"/>
                </a:cubicBezTo>
                <a:cubicBezTo>
                  <a:pt x="226345" y="30899"/>
                  <a:pt x="227031" y="30960"/>
                  <a:pt x="227717" y="31067"/>
                </a:cubicBezTo>
                <a:cubicBezTo>
                  <a:pt x="227823" y="30854"/>
                  <a:pt x="227960" y="30640"/>
                  <a:pt x="228097" y="30427"/>
                </a:cubicBezTo>
                <a:cubicBezTo>
                  <a:pt x="227371" y="29881"/>
                  <a:pt x="226509" y="29609"/>
                  <a:pt x="225650" y="29609"/>
                </a:cubicBezTo>
                <a:close/>
                <a:moveTo>
                  <a:pt x="39949" y="24378"/>
                </a:moveTo>
                <a:cubicBezTo>
                  <a:pt x="35195" y="24378"/>
                  <a:pt x="31005" y="27090"/>
                  <a:pt x="28552" y="31174"/>
                </a:cubicBezTo>
                <a:cubicBezTo>
                  <a:pt x="29162" y="31311"/>
                  <a:pt x="29756" y="31494"/>
                  <a:pt x="30350" y="31707"/>
                </a:cubicBezTo>
                <a:cubicBezTo>
                  <a:pt x="32529" y="28431"/>
                  <a:pt x="36018" y="26313"/>
                  <a:pt x="39949" y="26313"/>
                </a:cubicBezTo>
                <a:cubicBezTo>
                  <a:pt x="43941" y="26313"/>
                  <a:pt x="47445" y="28492"/>
                  <a:pt x="49624" y="31798"/>
                </a:cubicBezTo>
                <a:cubicBezTo>
                  <a:pt x="50203" y="31585"/>
                  <a:pt x="50782" y="31387"/>
                  <a:pt x="51391" y="31250"/>
                </a:cubicBezTo>
                <a:cubicBezTo>
                  <a:pt x="48938" y="27121"/>
                  <a:pt x="44733" y="24378"/>
                  <a:pt x="39949" y="24378"/>
                </a:cubicBezTo>
                <a:close/>
                <a:moveTo>
                  <a:pt x="68486" y="24378"/>
                </a:moveTo>
                <a:cubicBezTo>
                  <a:pt x="63747" y="24378"/>
                  <a:pt x="59558" y="27090"/>
                  <a:pt x="57089" y="31174"/>
                </a:cubicBezTo>
                <a:cubicBezTo>
                  <a:pt x="57714" y="31311"/>
                  <a:pt x="58308" y="31478"/>
                  <a:pt x="58902" y="31707"/>
                </a:cubicBezTo>
                <a:cubicBezTo>
                  <a:pt x="61066" y="28431"/>
                  <a:pt x="64570" y="26298"/>
                  <a:pt x="68501" y="26298"/>
                </a:cubicBezTo>
                <a:cubicBezTo>
                  <a:pt x="72478" y="26298"/>
                  <a:pt x="75997" y="28477"/>
                  <a:pt x="78176" y="31798"/>
                </a:cubicBezTo>
                <a:cubicBezTo>
                  <a:pt x="78740" y="31585"/>
                  <a:pt x="79334" y="31387"/>
                  <a:pt x="79943" y="31250"/>
                </a:cubicBezTo>
                <a:cubicBezTo>
                  <a:pt x="77490" y="27121"/>
                  <a:pt x="73285" y="24378"/>
                  <a:pt x="68501" y="24378"/>
                </a:cubicBezTo>
                <a:close/>
                <a:moveTo>
                  <a:pt x="97038" y="24378"/>
                </a:moveTo>
                <a:cubicBezTo>
                  <a:pt x="92284" y="24378"/>
                  <a:pt x="88079" y="27090"/>
                  <a:pt x="85641" y="31174"/>
                </a:cubicBezTo>
                <a:cubicBezTo>
                  <a:pt x="86251" y="31311"/>
                  <a:pt x="86845" y="31478"/>
                  <a:pt x="87439" y="31707"/>
                </a:cubicBezTo>
                <a:cubicBezTo>
                  <a:pt x="89618" y="28431"/>
                  <a:pt x="93107" y="26298"/>
                  <a:pt x="97038" y="26298"/>
                </a:cubicBezTo>
                <a:cubicBezTo>
                  <a:pt x="101014" y="26298"/>
                  <a:pt x="104534" y="28477"/>
                  <a:pt x="106713" y="31798"/>
                </a:cubicBezTo>
                <a:cubicBezTo>
                  <a:pt x="107292" y="31570"/>
                  <a:pt x="107886" y="31387"/>
                  <a:pt x="108480" y="31250"/>
                </a:cubicBezTo>
                <a:cubicBezTo>
                  <a:pt x="106042" y="27121"/>
                  <a:pt x="101822" y="24378"/>
                  <a:pt x="97038" y="24378"/>
                </a:cubicBezTo>
                <a:close/>
                <a:moveTo>
                  <a:pt x="125575" y="24378"/>
                </a:moveTo>
                <a:cubicBezTo>
                  <a:pt x="120821" y="24378"/>
                  <a:pt x="116631" y="27090"/>
                  <a:pt x="114178" y="31174"/>
                </a:cubicBezTo>
                <a:cubicBezTo>
                  <a:pt x="114788" y="31311"/>
                  <a:pt x="115382" y="31494"/>
                  <a:pt x="115976" y="31707"/>
                </a:cubicBezTo>
                <a:cubicBezTo>
                  <a:pt x="118155" y="28431"/>
                  <a:pt x="121644" y="26313"/>
                  <a:pt x="125575" y="26313"/>
                </a:cubicBezTo>
                <a:cubicBezTo>
                  <a:pt x="129551" y="26313"/>
                  <a:pt x="133071" y="28492"/>
                  <a:pt x="135250" y="31798"/>
                </a:cubicBezTo>
                <a:cubicBezTo>
                  <a:pt x="135813" y="31585"/>
                  <a:pt x="136408" y="31387"/>
                  <a:pt x="137017" y="31250"/>
                </a:cubicBezTo>
                <a:cubicBezTo>
                  <a:pt x="134564" y="27121"/>
                  <a:pt x="130359" y="24378"/>
                  <a:pt x="125575" y="24378"/>
                </a:cubicBezTo>
                <a:close/>
                <a:moveTo>
                  <a:pt x="154112" y="24378"/>
                </a:moveTo>
                <a:cubicBezTo>
                  <a:pt x="149358" y="24378"/>
                  <a:pt x="145168" y="27090"/>
                  <a:pt x="142715" y="31174"/>
                </a:cubicBezTo>
                <a:cubicBezTo>
                  <a:pt x="143325" y="31311"/>
                  <a:pt x="143919" y="31478"/>
                  <a:pt x="144513" y="31707"/>
                </a:cubicBezTo>
                <a:cubicBezTo>
                  <a:pt x="146692" y="28431"/>
                  <a:pt x="150181" y="26298"/>
                  <a:pt x="154112" y="26298"/>
                </a:cubicBezTo>
                <a:cubicBezTo>
                  <a:pt x="158088" y="26298"/>
                  <a:pt x="161608" y="28477"/>
                  <a:pt x="163787" y="31798"/>
                </a:cubicBezTo>
                <a:cubicBezTo>
                  <a:pt x="164366" y="31570"/>
                  <a:pt x="164960" y="31387"/>
                  <a:pt x="165554" y="31250"/>
                </a:cubicBezTo>
                <a:cubicBezTo>
                  <a:pt x="163116" y="27121"/>
                  <a:pt x="158896" y="24378"/>
                  <a:pt x="154112" y="24378"/>
                </a:cubicBezTo>
                <a:close/>
                <a:moveTo>
                  <a:pt x="182649" y="24378"/>
                </a:moveTo>
                <a:cubicBezTo>
                  <a:pt x="177910" y="24378"/>
                  <a:pt x="173705" y="27090"/>
                  <a:pt x="171252" y="31174"/>
                </a:cubicBezTo>
                <a:cubicBezTo>
                  <a:pt x="171862" y="31311"/>
                  <a:pt x="172471" y="31478"/>
                  <a:pt x="173050" y="31692"/>
                </a:cubicBezTo>
                <a:cubicBezTo>
                  <a:pt x="175229" y="28431"/>
                  <a:pt x="178718" y="26298"/>
                  <a:pt x="182649" y="26298"/>
                </a:cubicBezTo>
                <a:cubicBezTo>
                  <a:pt x="186625" y="26298"/>
                  <a:pt x="190145" y="28477"/>
                  <a:pt x="192323" y="31798"/>
                </a:cubicBezTo>
                <a:cubicBezTo>
                  <a:pt x="192902" y="31570"/>
                  <a:pt x="193497" y="31387"/>
                  <a:pt x="194091" y="31250"/>
                </a:cubicBezTo>
                <a:cubicBezTo>
                  <a:pt x="191653" y="27121"/>
                  <a:pt x="187433" y="24378"/>
                  <a:pt x="182649" y="24378"/>
                </a:cubicBezTo>
                <a:close/>
                <a:moveTo>
                  <a:pt x="211201" y="24378"/>
                </a:moveTo>
                <a:cubicBezTo>
                  <a:pt x="206447" y="24378"/>
                  <a:pt x="202257" y="27090"/>
                  <a:pt x="199789" y="31174"/>
                </a:cubicBezTo>
                <a:cubicBezTo>
                  <a:pt x="200399" y="31311"/>
                  <a:pt x="201008" y="31478"/>
                  <a:pt x="201602" y="31707"/>
                </a:cubicBezTo>
                <a:cubicBezTo>
                  <a:pt x="203766" y="28431"/>
                  <a:pt x="207255" y="26298"/>
                  <a:pt x="211201" y="26298"/>
                </a:cubicBezTo>
                <a:cubicBezTo>
                  <a:pt x="215177" y="26298"/>
                  <a:pt x="218697" y="28477"/>
                  <a:pt x="220876" y="31798"/>
                </a:cubicBezTo>
                <a:cubicBezTo>
                  <a:pt x="221455" y="31585"/>
                  <a:pt x="222034" y="31387"/>
                  <a:pt x="222643" y="31250"/>
                </a:cubicBezTo>
                <a:cubicBezTo>
                  <a:pt x="220190" y="27121"/>
                  <a:pt x="215985" y="24378"/>
                  <a:pt x="211201" y="24378"/>
                </a:cubicBezTo>
                <a:close/>
                <a:moveTo>
                  <a:pt x="11412" y="24378"/>
                </a:moveTo>
                <a:cubicBezTo>
                  <a:pt x="6658" y="24378"/>
                  <a:pt x="2453" y="27090"/>
                  <a:pt x="0" y="31174"/>
                </a:cubicBezTo>
                <a:lnTo>
                  <a:pt x="15" y="31174"/>
                </a:lnTo>
                <a:cubicBezTo>
                  <a:pt x="625" y="31311"/>
                  <a:pt x="1219" y="31494"/>
                  <a:pt x="1813" y="31707"/>
                </a:cubicBezTo>
                <a:cubicBezTo>
                  <a:pt x="3977" y="28431"/>
                  <a:pt x="7466" y="26313"/>
                  <a:pt x="11412" y="26313"/>
                </a:cubicBezTo>
                <a:cubicBezTo>
                  <a:pt x="15389" y="26313"/>
                  <a:pt x="18908" y="28492"/>
                  <a:pt x="21087" y="31814"/>
                </a:cubicBezTo>
                <a:cubicBezTo>
                  <a:pt x="21651" y="31585"/>
                  <a:pt x="22245" y="31387"/>
                  <a:pt x="22839" y="31250"/>
                </a:cubicBezTo>
                <a:cubicBezTo>
                  <a:pt x="20401" y="27121"/>
                  <a:pt x="16166" y="24378"/>
                  <a:pt x="11412" y="24378"/>
                </a:cubicBezTo>
                <a:close/>
                <a:moveTo>
                  <a:pt x="239738" y="24394"/>
                </a:moveTo>
                <a:cubicBezTo>
                  <a:pt x="234984" y="24394"/>
                  <a:pt x="230794" y="27090"/>
                  <a:pt x="228341" y="31189"/>
                </a:cubicBezTo>
                <a:cubicBezTo>
                  <a:pt x="228951" y="31311"/>
                  <a:pt x="229545" y="31494"/>
                  <a:pt x="230139" y="31707"/>
                </a:cubicBezTo>
                <a:cubicBezTo>
                  <a:pt x="232303" y="28446"/>
                  <a:pt x="235807" y="26313"/>
                  <a:pt x="239738" y="26313"/>
                </a:cubicBezTo>
                <a:cubicBezTo>
                  <a:pt x="243714" y="26313"/>
                  <a:pt x="247234" y="28492"/>
                  <a:pt x="249413" y="31814"/>
                </a:cubicBezTo>
                <a:cubicBezTo>
                  <a:pt x="249976" y="31585"/>
                  <a:pt x="250570" y="31402"/>
                  <a:pt x="251180" y="31250"/>
                </a:cubicBezTo>
                <a:cubicBezTo>
                  <a:pt x="248727" y="27121"/>
                  <a:pt x="244491" y="24394"/>
                  <a:pt x="239738" y="24394"/>
                </a:cubicBezTo>
                <a:close/>
                <a:moveTo>
                  <a:pt x="268275" y="24378"/>
                </a:moveTo>
                <a:cubicBezTo>
                  <a:pt x="263521" y="24378"/>
                  <a:pt x="259331" y="27090"/>
                  <a:pt x="256878" y="31174"/>
                </a:cubicBezTo>
                <a:cubicBezTo>
                  <a:pt x="257488" y="31311"/>
                  <a:pt x="258082" y="31478"/>
                  <a:pt x="258676" y="31707"/>
                </a:cubicBezTo>
                <a:cubicBezTo>
                  <a:pt x="260855" y="28431"/>
                  <a:pt x="264344" y="26313"/>
                  <a:pt x="268275" y="26313"/>
                </a:cubicBezTo>
                <a:cubicBezTo>
                  <a:pt x="272251" y="26313"/>
                  <a:pt x="275786" y="28477"/>
                  <a:pt x="277949" y="31814"/>
                </a:cubicBezTo>
                <a:cubicBezTo>
                  <a:pt x="278528" y="31585"/>
                  <a:pt x="279123" y="31387"/>
                  <a:pt x="279717" y="31250"/>
                </a:cubicBezTo>
                <a:cubicBezTo>
                  <a:pt x="277264" y="27121"/>
                  <a:pt x="273028" y="24378"/>
                  <a:pt x="268275" y="24378"/>
                </a:cubicBezTo>
                <a:close/>
                <a:moveTo>
                  <a:pt x="11412" y="26938"/>
                </a:moveTo>
                <a:cubicBezTo>
                  <a:pt x="7725" y="26938"/>
                  <a:pt x="4464" y="28903"/>
                  <a:pt x="2377" y="31920"/>
                </a:cubicBezTo>
                <a:cubicBezTo>
                  <a:pt x="2941" y="32164"/>
                  <a:pt x="3474" y="32438"/>
                  <a:pt x="3992" y="32743"/>
                </a:cubicBezTo>
                <a:cubicBezTo>
                  <a:pt x="5759" y="30381"/>
                  <a:pt x="8426" y="28873"/>
                  <a:pt x="11412" y="28873"/>
                </a:cubicBezTo>
                <a:cubicBezTo>
                  <a:pt x="14444" y="28873"/>
                  <a:pt x="17156" y="30442"/>
                  <a:pt x="18923" y="32880"/>
                </a:cubicBezTo>
                <a:cubicBezTo>
                  <a:pt x="19441" y="32560"/>
                  <a:pt x="19975" y="32286"/>
                  <a:pt x="20523" y="32042"/>
                </a:cubicBezTo>
                <a:cubicBezTo>
                  <a:pt x="18451" y="28949"/>
                  <a:pt x="15145" y="26938"/>
                  <a:pt x="11412" y="26938"/>
                </a:cubicBezTo>
                <a:close/>
                <a:moveTo>
                  <a:pt x="39949" y="26953"/>
                </a:moveTo>
                <a:cubicBezTo>
                  <a:pt x="36262" y="26953"/>
                  <a:pt x="33001" y="28903"/>
                  <a:pt x="30914" y="31935"/>
                </a:cubicBezTo>
                <a:cubicBezTo>
                  <a:pt x="31478" y="32164"/>
                  <a:pt x="32011" y="32438"/>
                  <a:pt x="32544" y="32743"/>
                </a:cubicBezTo>
                <a:cubicBezTo>
                  <a:pt x="34312" y="30381"/>
                  <a:pt x="36978" y="28873"/>
                  <a:pt x="39949" y="28873"/>
                </a:cubicBezTo>
                <a:cubicBezTo>
                  <a:pt x="42981" y="28873"/>
                  <a:pt x="45708" y="30442"/>
                  <a:pt x="47460" y="32880"/>
                </a:cubicBezTo>
                <a:cubicBezTo>
                  <a:pt x="47978" y="32575"/>
                  <a:pt x="48511" y="32286"/>
                  <a:pt x="49060" y="32042"/>
                </a:cubicBezTo>
                <a:cubicBezTo>
                  <a:pt x="46973" y="28964"/>
                  <a:pt x="43682" y="26953"/>
                  <a:pt x="39949" y="26953"/>
                </a:cubicBezTo>
                <a:close/>
                <a:moveTo>
                  <a:pt x="97038" y="26953"/>
                </a:moveTo>
                <a:cubicBezTo>
                  <a:pt x="93351" y="26953"/>
                  <a:pt x="90075" y="28903"/>
                  <a:pt x="88003" y="31935"/>
                </a:cubicBezTo>
                <a:cubicBezTo>
                  <a:pt x="88552" y="32164"/>
                  <a:pt x="89100" y="32438"/>
                  <a:pt x="89618" y="32743"/>
                </a:cubicBezTo>
                <a:cubicBezTo>
                  <a:pt x="91385" y="30381"/>
                  <a:pt x="94052" y="28873"/>
                  <a:pt x="97038" y="28873"/>
                </a:cubicBezTo>
                <a:cubicBezTo>
                  <a:pt x="100070" y="28873"/>
                  <a:pt x="102782" y="30442"/>
                  <a:pt x="104549" y="32850"/>
                </a:cubicBezTo>
                <a:lnTo>
                  <a:pt x="104549" y="32880"/>
                </a:lnTo>
                <a:cubicBezTo>
                  <a:pt x="105067" y="32575"/>
                  <a:pt x="105601" y="32286"/>
                  <a:pt x="106149" y="32042"/>
                </a:cubicBezTo>
                <a:cubicBezTo>
                  <a:pt x="104062" y="28964"/>
                  <a:pt x="100755" y="26953"/>
                  <a:pt x="97038" y="26953"/>
                </a:cubicBezTo>
                <a:close/>
                <a:moveTo>
                  <a:pt x="125575" y="26953"/>
                </a:moveTo>
                <a:cubicBezTo>
                  <a:pt x="121888" y="26953"/>
                  <a:pt x="118627" y="28903"/>
                  <a:pt x="116540" y="31935"/>
                </a:cubicBezTo>
                <a:cubicBezTo>
                  <a:pt x="117104" y="32164"/>
                  <a:pt x="117637" y="32438"/>
                  <a:pt x="118155" y="32743"/>
                </a:cubicBezTo>
                <a:cubicBezTo>
                  <a:pt x="119938" y="30381"/>
                  <a:pt x="122604" y="28873"/>
                  <a:pt x="125575" y="28873"/>
                </a:cubicBezTo>
                <a:cubicBezTo>
                  <a:pt x="128607" y="28873"/>
                  <a:pt x="131319" y="30442"/>
                  <a:pt x="133086" y="32850"/>
                </a:cubicBezTo>
                <a:lnTo>
                  <a:pt x="133101" y="32880"/>
                </a:lnTo>
                <a:cubicBezTo>
                  <a:pt x="133604" y="32575"/>
                  <a:pt x="134137" y="32286"/>
                  <a:pt x="134686" y="32042"/>
                </a:cubicBezTo>
                <a:cubicBezTo>
                  <a:pt x="132614" y="28964"/>
                  <a:pt x="129308" y="26953"/>
                  <a:pt x="125575" y="26953"/>
                </a:cubicBezTo>
                <a:close/>
                <a:moveTo>
                  <a:pt x="154112" y="26953"/>
                </a:moveTo>
                <a:cubicBezTo>
                  <a:pt x="150440" y="26953"/>
                  <a:pt x="147164" y="28903"/>
                  <a:pt x="145077" y="31935"/>
                </a:cubicBezTo>
                <a:cubicBezTo>
                  <a:pt x="145641" y="32164"/>
                  <a:pt x="146174" y="32438"/>
                  <a:pt x="146692" y="32743"/>
                </a:cubicBezTo>
                <a:cubicBezTo>
                  <a:pt x="148474" y="30381"/>
                  <a:pt x="151141" y="28873"/>
                  <a:pt x="154112" y="28873"/>
                </a:cubicBezTo>
                <a:cubicBezTo>
                  <a:pt x="157159" y="28873"/>
                  <a:pt x="159871" y="30442"/>
                  <a:pt x="161623" y="32850"/>
                </a:cubicBezTo>
                <a:lnTo>
                  <a:pt x="161638" y="32880"/>
                </a:lnTo>
                <a:cubicBezTo>
                  <a:pt x="162141" y="32575"/>
                  <a:pt x="162674" y="32286"/>
                  <a:pt x="163223" y="32042"/>
                </a:cubicBezTo>
                <a:cubicBezTo>
                  <a:pt x="161151" y="28964"/>
                  <a:pt x="157845" y="26953"/>
                  <a:pt x="154112" y="26953"/>
                </a:cubicBezTo>
                <a:close/>
                <a:moveTo>
                  <a:pt x="182664" y="26938"/>
                </a:moveTo>
                <a:cubicBezTo>
                  <a:pt x="178992" y="26938"/>
                  <a:pt x="175716" y="28903"/>
                  <a:pt x="173629" y="31920"/>
                </a:cubicBezTo>
                <a:cubicBezTo>
                  <a:pt x="174177" y="32149"/>
                  <a:pt x="174726" y="32408"/>
                  <a:pt x="175244" y="32697"/>
                </a:cubicBezTo>
                <a:cubicBezTo>
                  <a:pt x="177011" y="30336"/>
                  <a:pt x="179678" y="28827"/>
                  <a:pt x="182649" y="28827"/>
                </a:cubicBezTo>
                <a:cubicBezTo>
                  <a:pt x="185696" y="28827"/>
                  <a:pt x="188393" y="30397"/>
                  <a:pt x="190175" y="32850"/>
                </a:cubicBezTo>
                <a:lnTo>
                  <a:pt x="190175" y="32880"/>
                </a:lnTo>
                <a:cubicBezTo>
                  <a:pt x="190693" y="32575"/>
                  <a:pt x="191226" y="32286"/>
                  <a:pt x="191775" y="32042"/>
                </a:cubicBezTo>
                <a:cubicBezTo>
                  <a:pt x="189688" y="28949"/>
                  <a:pt x="186397" y="26938"/>
                  <a:pt x="182664" y="26938"/>
                </a:cubicBezTo>
                <a:close/>
                <a:moveTo>
                  <a:pt x="268290" y="26953"/>
                </a:moveTo>
                <a:cubicBezTo>
                  <a:pt x="264603" y="26953"/>
                  <a:pt x="261327" y="28903"/>
                  <a:pt x="259255" y="31935"/>
                </a:cubicBezTo>
                <a:cubicBezTo>
                  <a:pt x="259803" y="32164"/>
                  <a:pt x="260352" y="32438"/>
                  <a:pt x="260870" y="32743"/>
                </a:cubicBezTo>
                <a:cubicBezTo>
                  <a:pt x="262637" y="30381"/>
                  <a:pt x="265304" y="28873"/>
                  <a:pt x="268290" y="28873"/>
                </a:cubicBezTo>
                <a:cubicBezTo>
                  <a:pt x="271322" y="28873"/>
                  <a:pt x="274034" y="30442"/>
                  <a:pt x="275801" y="32880"/>
                </a:cubicBezTo>
                <a:cubicBezTo>
                  <a:pt x="276304" y="32575"/>
                  <a:pt x="276852" y="32286"/>
                  <a:pt x="277401" y="32042"/>
                </a:cubicBezTo>
                <a:cubicBezTo>
                  <a:pt x="275329" y="28964"/>
                  <a:pt x="272007" y="26953"/>
                  <a:pt x="268290" y="26953"/>
                </a:cubicBezTo>
                <a:close/>
                <a:moveTo>
                  <a:pt x="68486" y="26953"/>
                </a:moveTo>
                <a:cubicBezTo>
                  <a:pt x="64814" y="26953"/>
                  <a:pt x="61538" y="28903"/>
                  <a:pt x="59451" y="31935"/>
                </a:cubicBezTo>
                <a:cubicBezTo>
                  <a:pt x="60015" y="32164"/>
                  <a:pt x="60563" y="32438"/>
                  <a:pt x="61081" y="32743"/>
                </a:cubicBezTo>
                <a:cubicBezTo>
                  <a:pt x="62848" y="30381"/>
                  <a:pt x="65515" y="28873"/>
                  <a:pt x="68486" y="28873"/>
                </a:cubicBezTo>
                <a:cubicBezTo>
                  <a:pt x="71533" y="28873"/>
                  <a:pt x="74245" y="30442"/>
                  <a:pt x="76012" y="32895"/>
                </a:cubicBezTo>
                <a:cubicBezTo>
                  <a:pt x="76530" y="32575"/>
                  <a:pt x="77048" y="32286"/>
                  <a:pt x="77597" y="32042"/>
                </a:cubicBezTo>
                <a:cubicBezTo>
                  <a:pt x="75525" y="28964"/>
                  <a:pt x="72219" y="26953"/>
                  <a:pt x="68486" y="26953"/>
                </a:cubicBezTo>
                <a:close/>
                <a:moveTo>
                  <a:pt x="211201" y="26953"/>
                </a:moveTo>
                <a:cubicBezTo>
                  <a:pt x="207514" y="26953"/>
                  <a:pt x="204238" y="28919"/>
                  <a:pt x="202166" y="31935"/>
                </a:cubicBezTo>
                <a:cubicBezTo>
                  <a:pt x="202730" y="32164"/>
                  <a:pt x="203263" y="32438"/>
                  <a:pt x="203781" y="32743"/>
                </a:cubicBezTo>
                <a:cubicBezTo>
                  <a:pt x="205548" y="30381"/>
                  <a:pt x="208215" y="28873"/>
                  <a:pt x="211201" y="28873"/>
                </a:cubicBezTo>
                <a:cubicBezTo>
                  <a:pt x="214233" y="28873"/>
                  <a:pt x="216945" y="30442"/>
                  <a:pt x="218712" y="32895"/>
                </a:cubicBezTo>
                <a:cubicBezTo>
                  <a:pt x="219230" y="32575"/>
                  <a:pt x="219763" y="32301"/>
                  <a:pt x="220312" y="32057"/>
                </a:cubicBezTo>
                <a:cubicBezTo>
                  <a:pt x="218225" y="28964"/>
                  <a:pt x="214918" y="26953"/>
                  <a:pt x="211201" y="26953"/>
                </a:cubicBezTo>
                <a:close/>
                <a:moveTo>
                  <a:pt x="239738" y="26953"/>
                </a:moveTo>
                <a:cubicBezTo>
                  <a:pt x="236051" y="26953"/>
                  <a:pt x="232790" y="28919"/>
                  <a:pt x="230703" y="31935"/>
                </a:cubicBezTo>
                <a:cubicBezTo>
                  <a:pt x="231267" y="32164"/>
                  <a:pt x="231800" y="32438"/>
                  <a:pt x="232318" y="32743"/>
                </a:cubicBezTo>
                <a:cubicBezTo>
                  <a:pt x="234085" y="30381"/>
                  <a:pt x="236767" y="28873"/>
                  <a:pt x="239738" y="28873"/>
                </a:cubicBezTo>
                <a:cubicBezTo>
                  <a:pt x="242770" y="28873"/>
                  <a:pt x="245482" y="30442"/>
                  <a:pt x="247264" y="32895"/>
                </a:cubicBezTo>
                <a:cubicBezTo>
                  <a:pt x="247767" y="32575"/>
                  <a:pt x="248300" y="32301"/>
                  <a:pt x="248849" y="32057"/>
                </a:cubicBezTo>
                <a:cubicBezTo>
                  <a:pt x="246777" y="28964"/>
                  <a:pt x="243471" y="26953"/>
                  <a:pt x="239738" y="26953"/>
                </a:cubicBezTo>
                <a:close/>
                <a:moveTo>
                  <a:pt x="182649" y="29513"/>
                </a:moveTo>
                <a:cubicBezTo>
                  <a:pt x="179891" y="29513"/>
                  <a:pt x="177423" y="30899"/>
                  <a:pt x="175762" y="33063"/>
                </a:cubicBezTo>
                <a:cubicBezTo>
                  <a:pt x="176265" y="33383"/>
                  <a:pt x="176752" y="33749"/>
                  <a:pt x="177209" y="34145"/>
                </a:cubicBezTo>
                <a:cubicBezTo>
                  <a:pt x="178550" y="32499"/>
                  <a:pt x="180500" y="31448"/>
                  <a:pt x="182649" y="31433"/>
                </a:cubicBezTo>
                <a:cubicBezTo>
                  <a:pt x="184888" y="31433"/>
                  <a:pt x="186899" y="32560"/>
                  <a:pt x="188240" y="34312"/>
                </a:cubicBezTo>
                <a:cubicBezTo>
                  <a:pt x="188697" y="33916"/>
                  <a:pt x="189170" y="33550"/>
                  <a:pt x="189672" y="33200"/>
                </a:cubicBezTo>
                <a:cubicBezTo>
                  <a:pt x="188012" y="30945"/>
                  <a:pt x="185483" y="29513"/>
                  <a:pt x="182649" y="29513"/>
                </a:cubicBezTo>
                <a:close/>
                <a:moveTo>
                  <a:pt x="11412" y="29513"/>
                </a:moveTo>
                <a:cubicBezTo>
                  <a:pt x="8654" y="29513"/>
                  <a:pt x="6171" y="30899"/>
                  <a:pt x="4510" y="33063"/>
                </a:cubicBezTo>
                <a:cubicBezTo>
                  <a:pt x="5013" y="33398"/>
                  <a:pt x="5500" y="33749"/>
                  <a:pt x="5957" y="34145"/>
                </a:cubicBezTo>
                <a:cubicBezTo>
                  <a:pt x="7313" y="32484"/>
                  <a:pt x="9248" y="31448"/>
                  <a:pt x="11412" y="31448"/>
                </a:cubicBezTo>
                <a:cubicBezTo>
                  <a:pt x="13636" y="31448"/>
                  <a:pt x="15648" y="32560"/>
                  <a:pt x="16988" y="34327"/>
                </a:cubicBezTo>
                <a:cubicBezTo>
                  <a:pt x="17445" y="33916"/>
                  <a:pt x="17918" y="33550"/>
                  <a:pt x="18420" y="33215"/>
                </a:cubicBezTo>
                <a:cubicBezTo>
                  <a:pt x="16760" y="30960"/>
                  <a:pt x="14231" y="29513"/>
                  <a:pt x="11412" y="29513"/>
                </a:cubicBezTo>
                <a:close/>
                <a:moveTo>
                  <a:pt x="39949" y="29513"/>
                </a:moveTo>
                <a:cubicBezTo>
                  <a:pt x="37191" y="29513"/>
                  <a:pt x="34723" y="30899"/>
                  <a:pt x="33047" y="33063"/>
                </a:cubicBezTo>
                <a:cubicBezTo>
                  <a:pt x="33550" y="33383"/>
                  <a:pt x="34037" y="33749"/>
                  <a:pt x="34494" y="34145"/>
                </a:cubicBezTo>
                <a:cubicBezTo>
                  <a:pt x="35850" y="32484"/>
                  <a:pt x="37785" y="31448"/>
                  <a:pt x="39949" y="31448"/>
                </a:cubicBezTo>
                <a:cubicBezTo>
                  <a:pt x="42189" y="31448"/>
                  <a:pt x="44184" y="32560"/>
                  <a:pt x="45540" y="34327"/>
                </a:cubicBezTo>
                <a:cubicBezTo>
                  <a:pt x="45982" y="33916"/>
                  <a:pt x="46470" y="33550"/>
                  <a:pt x="46957" y="33215"/>
                </a:cubicBezTo>
                <a:cubicBezTo>
                  <a:pt x="45297" y="30960"/>
                  <a:pt x="42768" y="29513"/>
                  <a:pt x="39949" y="29513"/>
                </a:cubicBezTo>
                <a:close/>
                <a:moveTo>
                  <a:pt x="68486" y="29513"/>
                </a:moveTo>
                <a:cubicBezTo>
                  <a:pt x="65728" y="29513"/>
                  <a:pt x="63260" y="30899"/>
                  <a:pt x="61599" y="33063"/>
                </a:cubicBezTo>
                <a:cubicBezTo>
                  <a:pt x="62102" y="33398"/>
                  <a:pt x="62589" y="33749"/>
                  <a:pt x="63047" y="34145"/>
                </a:cubicBezTo>
                <a:cubicBezTo>
                  <a:pt x="64387" y="32499"/>
                  <a:pt x="66338" y="31448"/>
                  <a:pt x="68486" y="31448"/>
                </a:cubicBezTo>
                <a:cubicBezTo>
                  <a:pt x="70725" y="31448"/>
                  <a:pt x="72737" y="32560"/>
                  <a:pt x="74077" y="34327"/>
                </a:cubicBezTo>
                <a:cubicBezTo>
                  <a:pt x="74534" y="33931"/>
                  <a:pt x="75007" y="33550"/>
                  <a:pt x="75510" y="33215"/>
                </a:cubicBezTo>
                <a:cubicBezTo>
                  <a:pt x="73849" y="30960"/>
                  <a:pt x="71320" y="29513"/>
                  <a:pt x="68486" y="29513"/>
                </a:cubicBezTo>
                <a:close/>
                <a:moveTo>
                  <a:pt x="97038" y="29513"/>
                </a:moveTo>
                <a:cubicBezTo>
                  <a:pt x="94280" y="29513"/>
                  <a:pt x="91797" y="30899"/>
                  <a:pt x="90136" y="33063"/>
                </a:cubicBezTo>
                <a:cubicBezTo>
                  <a:pt x="90639" y="33398"/>
                  <a:pt x="91126" y="33749"/>
                  <a:pt x="91583" y="34145"/>
                </a:cubicBezTo>
                <a:cubicBezTo>
                  <a:pt x="92939" y="32499"/>
                  <a:pt x="94874" y="31448"/>
                  <a:pt x="97038" y="31448"/>
                </a:cubicBezTo>
                <a:cubicBezTo>
                  <a:pt x="99278" y="31448"/>
                  <a:pt x="101274" y="32560"/>
                  <a:pt x="102630" y="34327"/>
                </a:cubicBezTo>
                <a:cubicBezTo>
                  <a:pt x="103071" y="33916"/>
                  <a:pt x="103544" y="33550"/>
                  <a:pt x="104046" y="33215"/>
                </a:cubicBezTo>
                <a:cubicBezTo>
                  <a:pt x="102386" y="30960"/>
                  <a:pt x="99857" y="29513"/>
                  <a:pt x="97038" y="29513"/>
                </a:cubicBezTo>
                <a:close/>
                <a:moveTo>
                  <a:pt x="125575" y="29513"/>
                </a:moveTo>
                <a:cubicBezTo>
                  <a:pt x="122817" y="29513"/>
                  <a:pt x="120349" y="30899"/>
                  <a:pt x="118673" y="33063"/>
                </a:cubicBezTo>
                <a:cubicBezTo>
                  <a:pt x="119191" y="33398"/>
                  <a:pt x="119679" y="33749"/>
                  <a:pt x="120136" y="34145"/>
                </a:cubicBezTo>
                <a:cubicBezTo>
                  <a:pt x="121476" y="32499"/>
                  <a:pt x="123411" y="31448"/>
                  <a:pt x="125575" y="31448"/>
                </a:cubicBezTo>
                <a:cubicBezTo>
                  <a:pt x="127815" y="31448"/>
                  <a:pt x="129810" y="32560"/>
                  <a:pt x="131166" y="34327"/>
                </a:cubicBezTo>
                <a:cubicBezTo>
                  <a:pt x="131608" y="33916"/>
                  <a:pt x="132096" y="33550"/>
                  <a:pt x="132583" y="33215"/>
                </a:cubicBezTo>
                <a:cubicBezTo>
                  <a:pt x="130923" y="30960"/>
                  <a:pt x="128393" y="29513"/>
                  <a:pt x="125575" y="29513"/>
                </a:cubicBezTo>
                <a:close/>
                <a:moveTo>
                  <a:pt x="154112" y="29513"/>
                </a:moveTo>
                <a:cubicBezTo>
                  <a:pt x="151354" y="29513"/>
                  <a:pt x="148886" y="30899"/>
                  <a:pt x="147225" y="33063"/>
                </a:cubicBezTo>
                <a:cubicBezTo>
                  <a:pt x="147728" y="33383"/>
                  <a:pt x="148215" y="33749"/>
                  <a:pt x="148673" y="34145"/>
                </a:cubicBezTo>
                <a:cubicBezTo>
                  <a:pt x="150013" y="32499"/>
                  <a:pt x="151948" y="31448"/>
                  <a:pt x="154112" y="31448"/>
                </a:cubicBezTo>
                <a:cubicBezTo>
                  <a:pt x="156351" y="31448"/>
                  <a:pt x="158363" y="32560"/>
                  <a:pt x="159703" y="34327"/>
                </a:cubicBezTo>
                <a:cubicBezTo>
                  <a:pt x="160160" y="33916"/>
                  <a:pt x="160633" y="33550"/>
                  <a:pt x="161136" y="33215"/>
                </a:cubicBezTo>
                <a:cubicBezTo>
                  <a:pt x="159460" y="30945"/>
                  <a:pt x="156946" y="29513"/>
                  <a:pt x="154112" y="29513"/>
                </a:cubicBezTo>
                <a:close/>
                <a:moveTo>
                  <a:pt x="211186" y="29513"/>
                </a:moveTo>
                <a:cubicBezTo>
                  <a:pt x="208428" y="29513"/>
                  <a:pt x="205960" y="30899"/>
                  <a:pt x="204299" y="33063"/>
                </a:cubicBezTo>
                <a:cubicBezTo>
                  <a:pt x="204802" y="33398"/>
                  <a:pt x="205289" y="33749"/>
                  <a:pt x="205746" y="34145"/>
                </a:cubicBezTo>
                <a:cubicBezTo>
                  <a:pt x="207102" y="32499"/>
                  <a:pt x="209037" y="31448"/>
                  <a:pt x="211201" y="31448"/>
                </a:cubicBezTo>
                <a:cubicBezTo>
                  <a:pt x="213440" y="31448"/>
                  <a:pt x="215436" y="32560"/>
                  <a:pt x="216777" y="34327"/>
                </a:cubicBezTo>
                <a:cubicBezTo>
                  <a:pt x="217234" y="33916"/>
                  <a:pt x="217707" y="33550"/>
                  <a:pt x="218209" y="33215"/>
                </a:cubicBezTo>
                <a:cubicBezTo>
                  <a:pt x="216533" y="30960"/>
                  <a:pt x="214019" y="29513"/>
                  <a:pt x="211186" y="29513"/>
                </a:cubicBezTo>
                <a:close/>
                <a:moveTo>
                  <a:pt x="239738" y="29528"/>
                </a:moveTo>
                <a:cubicBezTo>
                  <a:pt x="236980" y="29528"/>
                  <a:pt x="234497" y="30899"/>
                  <a:pt x="232836" y="33078"/>
                </a:cubicBezTo>
                <a:cubicBezTo>
                  <a:pt x="233354" y="33398"/>
                  <a:pt x="233826" y="33764"/>
                  <a:pt x="234298" y="34145"/>
                </a:cubicBezTo>
                <a:cubicBezTo>
                  <a:pt x="235639" y="32499"/>
                  <a:pt x="237574" y="31448"/>
                  <a:pt x="239738" y="31448"/>
                </a:cubicBezTo>
                <a:cubicBezTo>
                  <a:pt x="241977" y="31448"/>
                  <a:pt x="243973" y="32560"/>
                  <a:pt x="245329" y="34327"/>
                </a:cubicBezTo>
                <a:cubicBezTo>
                  <a:pt x="245771" y="33931"/>
                  <a:pt x="246259" y="33550"/>
                  <a:pt x="246746" y="33215"/>
                </a:cubicBezTo>
                <a:cubicBezTo>
                  <a:pt x="245086" y="30960"/>
                  <a:pt x="242556" y="29528"/>
                  <a:pt x="239738" y="29528"/>
                </a:cubicBezTo>
                <a:close/>
                <a:moveTo>
                  <a:pt x="268275" y="29513"/>
                </a:moveTo>
                <a:cubicBezTo>
                  <a:pt x="265517" y="29513"/>
                  <a:pt x="263049" y="30899"/>
                  <a:pt x="261373" y="33063"/>
                </a:cubicBezTo>
                <a:cubicBezTo>
                  <a:pt x="261891" y="33398"/>
                  <a:pt x="262378" y="33749"/>
                  <a:pt x="262835" y="34145"/>
                </a:cubicBezTo>
                <a:cubicBezTo>
                  <a:pt x="264176" y="32484"/>
                  <a:pt x="266111" y="31448"/>
                  <a:pt x="268275" y="31448"/>
                </a:cubicBezTo>
                <a:cubicBezTo>
                  <a:pt x="270514" y="31448"/>
                  <a:pt x="272525" y="32560"/>
                  <a:pt x="273866" y="34327"/>
                </a:cubicBezTo>
                <a:cubicBezTo>
                  <a:pt x="274323" y="33916"/>
                  <a:pt x="274796" y="33550"/>
                  <a:pt x="275298" y="33215"/>
                </a:cubicBezTo>
                <a:cubicBezTo>
                  <a:pt x="273622" y="30945"/>
                  <a:pt x="271109" y="29513"/>
                  <a:pt x="268275" y="29513"/>
                </a:cubicBezTo>
                <a:close/>
                <a:moveTo>
                  <a:pt x="11412" y="32073"/>
                </a:moveTo>
                <a:cubicBezTo>
                  <a:pt x="9431" y="32073"/>
                  <a:pt x="7633" y="33032"/>
                  <a:pt x="6399" y="34556"/>
                </a:cubicBezTo>
                <a:cubicBezTo>
                  <a:pt x="6856" y="34952"/>
                  <a:pt x="7283" y="35379"/>
                  <a:pt x="7679" y="35851"/>
                </a:cubicBezTo>
                <a:cubicBezTo>
                  <a:pt x="8626" y="34609"/>
                  <a:pt x="10025" y="33994"/>
                  <a:pt x="11419" y="33994"/>
                </a:cubicBezTo>
                <a:cubicBezTo>
                  <a:pt x="12898" y="33994"/>
                  <a:pt x="14372" y="34685"/>
                  <a:pt x="15297" y="36049"/>
                </a:cubicBezTo>
                <a:cubicBezTo>
                  <a:pt x="15693" y="35592"/>
                  <a:pt x="16105" y="35135"/>
                  <a:pt x="16546" y="34724"/>
                </a:cubicBezTo>
                <a:cubicBezTo>
                  <a:pt x="15312" y="33109"/>
                  <a:pt x="13469" y="32073"/>
                  <a:pt x="11412" y="32073"/>
                </a:cubicBezTo>
                <a:close/>
                <a:moveTo>
                  <a:pt x="39949" y="32073"/>
                </a:moveTo>
                <a:lnTo>
                  <a:pt x="39949" y="32088"/>
                </a:lnTo>
                <a:cubicBezTo>
                  <a:pt x="37968" y="32088"/>
                  <a:pt x="36170" y="33048"/>
                  <a:pt x="34936" y="34541"/>
                </a:cubicBezTo>
                <a:cubicBezTo>
                  <a:pt x="35393" y="34952"/>
                  <a:pt x="35820" y="35394"/>
                  <a:pt x="36216" y="35851"/>
                </a:cubicBezTo>
                <a:cubicBezTo>
                  <a:pt x="37161" y="34618"/>
                  <a:pt x="38557" y="34008"/>
                  <a:pt x="39950" y="34008"/>
                </a:cubicBezTo>
                <a:cubicBezTo>
                  <a:pt x="41430" y="34008"/>
                  <a:pt x="42907" y="34698"/>
                  <a:pt x="43834" y="36064"/>
                </a:cubicBezTo>
                <a:cubicBezTo>
                  <a:pt x="44230" y="35592"/>
                  <a:pt x="44642" y="35150"/>
                  <a:pt x="45083" y="34724"/>
                </a:cubicBezTo>
                <a:cubicBezTo>
                  <a:pt x="43849" y="33109"/>
                  <a:pt x="42006" y="32073"/>
                  <a:pt x="39949" y="32073"/>
                </a:cubicBezTo>
                <a:close/>
                <a:moveTo>
                  <a:pt x="68486" y="32088"/>
                </a:moveTo>
                <a:cubicBezTo>
                  <a:pt x="66520" y="32088"/>
                  <a:pt x="64722" y="33048"/>
                  <a:pt x="63473" y="34541"/>
                </a:cubicBezTo>
                <a:cubicBezTo>
                  <a:pt x="63930" y="34952"/>
                  <a:pt x="64357" y="35394"/>
                  <a:pt x="64753" y="35851"/>
                </a:cubicBezTo>
                <a:cubicBezTo>
                  <a:pt x="65698" y="34618"/>
                  <a:pt x="67094" y="34008"/>
                  <a:pt x="68488" y="34008"/>
                </a:cubicBezTo>
                <a:cubicBezTo>
                  <a:pt x="69971" y="34008"/>
                  <a:pt x="71452" y="34698"/>
                  <a:pt x="72386" y="36064"/>
                </a:cubicBezTo>
                <a:cubicBezTo>
                  <a:pt x="72767" y="35592"/>
                  <a:pt x="73194" y="35150"/>
                  <a:pt x="73636" y="34739"/>
                </a:cubicBezTo>
                <a:cubicBezTo>
                  <a:pt x="72401" y="33109"/>
                  <a:pt x="70558" y="32088"/>
                  <a:pt x="68486" y="32088"/>
                </a:cubicBezTo>
                <a:close/>
                <a:moveTo>
                  <a:pt x="97038" y="32088"/>
                </a:moveTo>
                <a:cubicBezTo>
                  <a:pt x="95057" y="32088"/>
                  <a:pt x="93259" y="33048"/>
                  <a:pt x="92041" y="34541"/>
                </a:cubicBezTo>
                <a:cubicBezTo>
                  <a:pt x="92482" y="34952"/>
                  <a:pt x="92909" y="35394"/>
                  <a:pt x="93305" y="35851"/>
                </a:cubicBezTo>
                <a:cubicBezTo>
                  <a:pt x="94250" y="34618"/>
                  <a:pt x="95646" y="34008"/>
                  <a:pt x="97039" y="34008"/>
                </a:cubicBezTo>
                <a:cubicBezTo>
                  <a:pt x="98519" y="34008"/>
                  <a:pt x="99996" y="34698"/>
                  <a:pt x="100923" y="36064"/>
                </a:cubicBezTo>
                <a:cubicBezTo>
                  <a:pt x="101319" y="35592"/>
                  <a:pt x="101731" y="35150"/>
                  <a:pt x="102172" y="34739"/>
                </a:cubicBezTo>
                <a:cubicBezTo>
                  <a:pt x="100938" y="33109"/>
                  <a:pt x="99095" y="32088"/>
                  <a:pt x="97038" y="32088"/>
                </a:cubicBezTo>
                <a:close/>
                <a:moveTo>
                  <a:pt x="125575" y="32088"/>
                </a:moveTo>
                <a:cubicBezTo>
                  <a:pt x="123594" y="32088"/>
                  <a:pt x="121812" y="33048"/>
                  <a:pt x="120577" y="34541"/>
                </a:cubicBezTo>
                <a:cubicBezTo>
                  <a:pt x="121035" y="34952"/>
                  <a:pt x="121461" y="35394"/>
                  <a:pt x="121857" y="35851"/>
                </a:cubicBezTo>
                <a:cubicBezTo>
                  <a:pt x="122795" y="34618"/>
                  <a:pt x="124191" y="34008"/>
                  <a:pt x="125585" y="34008"/>
                </a:cubicBezTo>
                <a:cubicBezTo>
                  <a:pt x="127068" y="34008"/>
                  <a:pt x="128549" y="34698"/>
                  <a:pt x="129475" y="36064"/>
                </a:cubicBezTo>
                <a:cubicBezTo>
                  <a:pt x="129856" y="35592"/>
                  <a:pt x="130283" y="35150"/>
                  <a:pt x="130725" y="34724"/>
                </a:cubicBezTo>
                <a:cubicBezTo>
                  <a:pt x="129475" y="33109"/>
                  <a:pt x="127632" y="32088"/>
                  <a:pt x="125575" y="32088"/>
                </a:cubicBezTo>
                <a:close/>
                <a:moveTo>
                  <a:pt x="154112" y="32088"/>
                </a:moveTo>
                <a:cubicBezTo>
                  <a:pt x="152131" y="32088"/>
                  <a:pt x="150348" y="33032"/>
                  <a:pt x="149130" y="34541"/>
                </a:cubicBezTo>
                <a:cubicBezTo>
                  <a:pt x="149571" y="34952"/>
                  <a:pt x="149998" y="35394"/>
                  <a:pt x="150394" y="35851"/>
                </a:cubicBezTo>
                <a:cubicBezTo>
                  <a:pt x="151339" y="34618"/>
                  <a:pt x="152735" y="34008"/>
                  <a:pt x="154128" y="34008"/>
                </a:cubicBezTo>
                <a:cubicBezTo>
                  <a:pt x="155609" y="34008"/>
                  <a:pt x="157086" y="34698"/>
                  <a:pt x="158012" y="36064"/>
                </a:cubicBezTo>
                <a:cubicBezTo>
                  <a:pt x="158393" y="35592"/>
                  <a:pt x="158820" y="35150"/>
                  <a:pt x="159261" y="34724"/>
                </a:cubicBezTo>
                <a:cubicBezTo>
                  <a:pt x="158012" y="33109"/>
                  <a:pt x="156169" y="32088"/>
                  <a:pt x="154112" y="32088"/>
                </a:cubicBezTo>
                <a:close/>
                <a:moveTo>
                  <a:pt x="182649" y="32073"/>
                </a:moveTo>
                <a:lnTo>
                  <a:pt x="182649" y="32088"/>
                </a:lnTo>
                <a:cubicBezTo>
                  <a:pt x="180683" y="32088"/>
                  <a:pt x="178901" y="33032"/>
                  <a:pt x="177667" y="34556"/>
                </a:cubicBezTo>
                <a:cubicBezTo>
                  <a:pt x="178108" y="34967"/>
                  <a:pt x="178535" y="35409"/>
                  <a:pt x="178931" y="35866"/>
                </a:cubicBezTo>
                <a:cubicBezTo>
                  <a:pt x="179830" y="34724"/>
                  <a:pt x="181201" y="34038"/>
                  <a:pt x="182649" y="34023"/>
                </a:cubicBezTo>
                <a:cubicBezTo>
                  <a:pt x="184233" y="34023"/>
                  <a:pt x="185635" y="34815"/>
                  <a:pt x="186549" y="36064"/>
                </a:cubicBezTo>
                <a:cubicBezTo>
                  <a:pt x="186945" y="35592"/>
                  <a:pt x="187357" y="35150"/>
                  <a:pt x="187798" y="34724"/>
                </a:cubicBezTo>
                <a:cubicBezTo>
                  <a:pt x="186564" y="33109"/>
                  <a:pt x="184721" y="32073"/>
                  <a:pt x="182649" y="32073"/>
                </a:cubicBezTo>
                <a:close/>
                <a:moveTo>
                  <a:pt x="211201" y="32088"/>
                </a:moveTo>
                <a:cubicBezTo>
                  <a:pt x="209220" y="32088"/>
                  <a:pt x="207438" y="33048"/>
                  <a:pt x="206203" y="34556"/>
                </a:cubicBezTo>
                <a:cubicBezTo>
                  <a:pt x="206645" y="34967"/>
                  <a:pt x="207072" y="35409"/>
                  <a:pt x="207468" y="35866"/>
                </a:cubicBezTo>
                <a:cubicBezTo>
                  <a:pt x="208367" y="34708"/>
                  <a:pt x="209738" y="34038"/>
                  <a:pt x="211201" y="34008"/>
                </a:cubicBezTo>
                <a:lnTo>
                  <a:pt x="211201" y="34023"/>
                </a:lnTo>
                <a:cubicBezTo>
                  <a:pt x="212755" y="34038"/>
                  <a:pt x="214202" y="34800"/>
                  <a:pt x="215101" y="36064"/>
                </a:cubicBezTo>
                <a:cubicBezTo>
                  <a:pt x="215482" y="35592"/>
                  <a:pt x="215893" y="35150"/>
                  <a:pt x="216335" y="34739"/>
                </a:cubicBezTo>
                <a:cubicBezTo>
                  <a:pt x="215101" y="33124"/>
                  <a:pt x="213258" y="32088"/>
                  <a:pt x="211201" y="32088"/>
                </a:cubicBezTo>
                <a:close/>
                <a:moveTo>
                  <a:pt x="239738" y="32088"/>
                </a:moveTo>
                <a:cubicBezTo>
                  <a:pt x="237757" y="32088"/>
                  <a:pt x="235990" y="33048"/>
                  <a:pt x="234756" y="34556"/>
                </a:cubicBezTo>
                <a:cubicBezTo>
                  <a:pt x="235197" y="34967"/>
                  <a:pt x="235609" y="35409"/>
                  <a:pt x="236005" y="35866"/>
                </a:cubicBezTo>
                <a:cubicBezTo>
                  <a:pt x="236904" y="34708"/>
                  <a:pt x="238275" y="34038"/>
                  <a:pt x="239738" y="34008"/>
                </a:cubicBezTo>
                <a:lnTo>
                  <a:pt x="239738" y="34023"/>
                </a:lnTo>
                <a:cubicBezTo>
                  <a:pt x="241292" y="34038"/>
                  <a:pt x="242739" y="34800"/>
                  <a:pt x="243638" y="36064"/>
                </a:cubicBezTo>
                <a:cubicBezTo>
                  <a:pt x="244019" y="35607"/>
                  <a:pt x="244446" y="35150"/>
                  <a:pt x="244887" y="34739"/>
                </a:cubicBezTo>
                <a:cubicBezTo>
                  <a:pt x="243638" y="33124"/>
                  <a:pt x="241795" y="32088"/>
                  <a:pt x="239738" y="32088"/>
                </a:cubicBezTo>
                <a:close/>
                <a:moveTo>
                  <a:pt x="268275" y="32088"/>
                </a:moveTo>
                <a:cubicBezTo>
                  <a:pt x="266294" y="32088"/>
                  <a:pt x="264527" y="33032"/>
                  <a:pt x="263292" y="34541"/>
                </a:cubicBezTo>
                <a:cubicBezTo>
                  <a:pt x="263734" y="34952"/>
                  <a:pt x="264146" y="35394"/>
                  <a:pt x="264542" y="35866"/>
                </a:cubicBezTo>
                <a:cubicBezTo>
                  <a:pt x="265488" y="34624"/>
                  <a:pt x="266891" y="34010"/>
                  <a:pt x="268289" y="34010"/>
                </a:cubicBezTo>
                <a:cubicBezTo>
                  <a:pt x="269772" y="34010"/>
                  <a:pt x="271250" y="34700"/>
                  <a:pt x="272175" y="36064"/>
                </a:cubicBezTo>
                <a:cubicBezTo>
                  <a:pt x="272556" y="35592"/>
                  <a:pt x="272983" y="35150"/>
                  <a:pt x="273424" y="34739"/>
                </a:cubicBezTo>
                <a:cubicBezTo>
                  <a:pt x="272175" y="33109"/>
                  <a:pt x="270331" y="32088"/>
                  <a:pt x="268275" y="32088"/>
                </a:cubicBezTo>
                <a:close/>
                <a:moveTo>
                  <a:pt x="11412" y="34647"/>
                </a:moveTo>
                <a:cubicBezTo>
                  <a:pt x="10071" y="34647"/>
                  <a:pt x="8883" y="35318"/>
                  <a:pt x="8075" y="36354"/>
                </a:cubicBezTo>
                <a:cubicBezTo>
                  <a:pt x="9157" y="36064"/>
                  <a:pt x="10284" y="35927"/>
                  <a:pt x="11412" y="35927"/>
                </a:cubicBezTo>
                <a:cubicBezTo>
                  <a:pt x="12539" y="35927"/>
                  <a:pt x="13682" y="36080"/>
                  <a:pt x="14779" y="36384"/>
                </a:cubicBezTo>
                <a:lnTo>
                  <a:pt x="14794" y="36384"/>
                </a:lnTo>
                <a:cubicBezTo>
                  <a:pt x="14002" y="35303"/>
                  <a:pt x="12737" y="34663"/>
                  <a:pt x="11412" y="34647"/>
                </a:cubicBezTo>
                <a:close/>
                <a:moveTo>
                  <a:pt x="39949" y="34632"/>
                </a:moveTo>
                <a:cubicBezTo>
                  <a:pt x="38608" y="34632"/>
                  <a:pt x="37435" y="35318"/>
                  <a:pt x="36612" y="36354"/>
                </a:cubicBezTo>
                <a:cubicBezTo>
                  <a:pt x="37709" y="36064"/>
                  <a:pt x="38821" y="35927"/>
                  <a:pt x="39949" y="35927"/>
                </a:cubicBezTo>
                <a:cubicBezTo>
                  <a:pt x="41092" y="35927"/>
                  <a:pt x="42219" y="36080"/>
                  <a:pt x="43316" y="36384"/>
                </a:cubicBezTo>
                <a:lnTo>
                  <a:pt x="43331" y="36384"/>
                </a:lnTo>
                <a:cubicBezTo>
                  <a:pt x="42539" y="35303"/>
                  <a:pt x="41290" y="34663"/>
                  <a:pt x="39949" y="34632"/>
                </a:cubicBezTo>
                <a:close/>
                <a:moveTo>
                  <a:pt x="68501" y="34647"/>
                </a:moveTo>
                <a:cubicBezTo>
                  <a:pt x="67175" y="34647"/>
                  <a:pt x="65987" y="35318"/>
                  <a:pt x="65180" y="36354"/>
                </a:cubicBezTo>
                <a:cubicBezTo>
                  <a:pt x="66261" y="36064"/>
                  <a:pt x="67374" y="35927"/>
                  <a:pt x="68501" y="35927"/>
                </a:cubicBezTo>
                <a:cubicBezTo>
                  <a:pt x="69644" y="35927"/>
                  <a:pt x="70771" y="36080"/>
                  <a:pt x="71868" y="36384"/>
                </a:cubicBezTo>
                <a:cubicBezTo>
                  <a:pt x="71076" y="35303"/>
                  <a:pt x="69827" y="34663"/>
                  <a:pt x="68501" y="34647"/>
                </a:cubicBezTo>
                <a:close/>
                <a:moveTo>
                  <a:pt x="97038" y="34647"/>
                </a:moveTo>
                <a:cubicBezTo>
                  <a:pt x="95697" y="34647"/>
                  <a:pt x="94524" y="35318"/>
                  <a:pt x="93701" y="36354"/>
                </a:cubicBezTo>
                <a:cubicBezTo>
                  <a:pt x="94783" y="36064"/>
                  <a:pt x="95910" y="35927"/>
                  <a:pt x="97038" y="35927"/>
                </a:cubicBezTo>
                <a:cubicBezTo>
                  <a:pt x="98165" y="35927"/>
                  <a:pt x="99308" y="36080"/>
                  <a:pt x="100405" y="36384"/>
                </a:cubicBezTo>
                <a:cubicBezTo>
                  <a:pt x="99613" y="35303"/>
                  <a:pt x="98363" y="34663"/>
                  <a:pt x="97038" y="34647"/>
                </a:cubicBezTo>
                <a:close/>
                <a:moveTo>
                  <a:pt x="125575" y="34647"/>
                </a:moveTo>
                <a:cubicBezTo>
                  <a:pt x="124249" y="34647"/>
                  <a:pt x="123061" y="35318"/>
                  <a:pt x="122238" y="36354"/>
                </a:cubicBezTo>
                <a:cubicBezTo>
                  <a:pt x="123335" y="36064"/>
                  <a:pt x="124447" y="35927"/>
                  <a:pt x="125575" y="35927"/>
                </a:cubicBezTo>
                <a:cubicBezTo>
                  <a:pt x="126718" y="35927"/>
                  <a:pt x="127845" y="36080"/>
                  <a:pt x="128942" y="36384"/>
                </a:cubicBezTo>
                <a:cubicBezTo>
                  <a:pt x="128165" y="35303"/>
                  <a:pt x="126916" y="34663"/>
                  <a:pt x="125575" y="34647"/>
                </a:cubicBezTo>
                <a:close/>
                <a:moveTo>
                  <a:pt x="154129" y="34649"/>
                </a:moveTo>
                <a:cubicBezTo>
                  <a:pt x="152873" y="34649"/>
                  <a:pt x="151617" y="35217"/>
                  <a:pt x="150790" y="36354"/>
                </a:cubicBezTo>
                <a:cubicBezTo>
                  <a:pt x="151872" y="36064"/>
                  <a:pt x="153000" y="35927"/>
                  <a:pt x="154112" y="35927"/>
                </a:cubicBezTo>
                <a:cubicBezTo>
                  <a:pt x="155254" y="35927"/>
                  <a:pt x="156397" y="36080"/>
                  <a:pt x="157494" y="36384"/>
                </a:cubicBezTo>
                <a:cubicBezTo>
                  <a:pt x="156667" y="35228"/>
                  <a:pt x="155398" y="34649"/>
                  <a:pt x="154129" y="34649"/>
                </a:cubicBezTo>
                <a:close/>
                <a:moveTo>
                  <a:pt x="182649" y="34647"/>
                </a:moveTo>
                <a:cubicBezTo>
                  <a:pt x="181323" y="34647"/>
                  <a:pt x="180150" y="35318"/>
                  <a:pt x="179327" y="36354"/>
                </a:cubicBezTo>
                <a:cubicBezTo>
                  <a:pt x="180409" y="36064"/>
                  <a:pt x="181536" y="35927"/>
                  <a:pt x="182649" y="35927"/>
                </a:cubicBezTo>
                <a:cubicBezTo>
                  <a:pt x="183791" y="35927"/>
                  <a:pt x="184934" y="36080"/>
                  <a:pt x="186031" y="36384"/>
                </a:cubicBezTo>
                <a:cubicBezTo>
                  <a:pt x="185239" y="35303"/>
                  <a:pt x="183989" y="34663"/>
                  <a:pt x="182649" y="34647"/>
                </a:cubicBezTo>
                <a:close/>
                <a:moveTo>
                  <a:pt x="211201" y="34647"/>
                </a:moveTo>
                <a:cubicBezTo>
                  <a:pt x="209860" y="34647"/>
                  <a:pt x="208687" y="35333"/>
                  <a:pt x="207864" y="36354"/>
                </a:cubicBezTo>
                <a:cubicBezTo>
                  <a:pt x="208906" y="36079"/>
                  <a:pt x="209962" y="35941"/>
                  <a:pt x="211032" y="35941"/>
                </a:cubicBezTo>
                <a:cubicBezTo>
                  <a:pt x="211088" y="35941"/>
                  <a:pt x="211144" y="35942"/>
                  <a:pt x="211201" y="35942"/>
                </a:cubicBezTo>
                <a:cubicBezTo>
                  <a:pt x="212343" y="35942"/>
                  <a:pt x="213471" y="36095"/>
                  <a:pt x="214568" y="36384"/>
                </a:cubicBezTo>
                <a:cubicBezTo>
                  <a:pt x="213776" y="35318"/>
                  <a:pt x="212526" y="34678"/>
                  <a:pt x="211201" y="34647"/>
                </a:cubicBezTo>
                <a:close/>
                <a:moveTo>
                  <a:pt x="239738" y="34647"/>
                </a:moveTo>
                <a:cubicBezTo>
                  <a:pt x="238412" y="34647"/>
                  <a:pt x="237224" y="35318"/>
                  <a:pt x="236401" y="36354"/>
                </a:cubicBezTo>
                <a:cubicBezTo>
                  <a:pt x="237491" y="36076"/>
                  <a:pt x="238603" y="35935"/>
                  <a:pt x="239714" y="35935"/>
                </a:cubicBezTo>
                <a:cubicBezTo>
                  <a:pt x="240855" y="35935"/>
                  <a:pt x="241993" y="36083"/>
                  <a:pt x="243105" y="36384"/>
                </a:cubicBezTo>
                <a:cubicBezTo>
                  <a:pt x="242328" y="35318"/>
                  <a:pt x="241078" y="34678"/>
                  <a:pt x="239738" y="34647"/>
                </a:cubicBezTo>
                <a:close/>
                <a:moveTo>
                  <a:pt x="268275" y="34647"/>
                </a:moveTo>
                <a:cubicBezTo>
                  <a:pt x="266949" y="34647"/>
                  <a:pt x="265761" y="35318"/>
                  <a:pt x="264953" y="36354"/>
                </a:cubicBezTo>
                <a:cubicBezTo>
                  <a:pt x="266035" y="36064"/>
                  <a:pt x="267147" y="35927"/>
                  <a:pt x="268275" y="35927"/>
                </a:cubicBezTo>
                <a:cubicBezTo>
                  <a:pt x="269417" y="35927"/>
                  <a:pt x="270560" y="36080"/>
                  <a:pt x="271657" y="36384"/>
                </a:cubicBezTo>
                <a:cubicBezTo>
                  <a:pt x="270865" y="35303"/>
                  <a:pt x="269615" y="34663"/>
                  <a:pt x="268275" y="34647"/>
                </a:cubicBezTo>
                <a:close/>
                <a:moveTo>
                  <a:pt x="254197" y="31539"/>
                </a:moveTo>
                <a:cubicBezTo>
                  <a:pt x="250129" y="31539"/>
                  <a:pt x="246472" y="33505"/>
                  <a:pt x="243973" y="36598"/>
                </a:cubicBezTo>
                <a:cubicBezTo>
                  <a:pt x="244568" y="36811"/>
                  <a:pt x="245162" y="37055"/>
                  <a:pt x="245725" y="37344"/>
                </a:cubicBezTo>
                <a:cubicBezTo>
                  <a:pt x="247889" y="34937"/>
                  <a:pt x="250875" y="33429"/>
                  <a:pt x="254197" y="33429"/>
                </a:cubicBezTo>
                <a:lnTo>
                  <a:pt x="254197" y="33459"/>
                </a:lnTo>
                <a:cubicBezTo>
                  <a:pt x="257427" y="33459"/>
                  <a:pt x="260382" y="34922"/>
                  <a:pt x="262546" y="37268"/>
                </a:cubicBezTo>
                <a:cubicBezTo>
                  <a:pt x="263125" y="36979"/>
                  <a:pt x="263734" y="36750"/>
                  <a:pt x="264344" y="36552"/>
                </a:cubicBezTo>
                <a:cubicBezTo>
                  <a:pt x="261830" y="33474"/>
                  <a:pt x="258219" y="31539"/>
                  <a:pt x="254197" y="31539"/>
                </a:cubicBezTo>
                <a:close/>
                <a:moveTo>
                  <a:pt x="25856" y="31539"/>
                </a:moveTo>
                <a:cubicBezTo>
                  <a:pt x="21803" y="31539"/>
                  <a:pt x="18146" y="33520"/>
                  <a:pt x="15632" y="36628"/>
                </a:cubicBezTo>
                <a:cubicBezTo>
                  <a:pt x="16227" y="36841"/>
                  <a:pt x="16821" y="37085"/>
                  <a:pt x="17384" y="37375"/>
                </a:cubicBezTo>
                <a:cubicBezTo>
                  <a:pt x="19548" y="34952"/>
                  <a:pt x="22534" y="33459"/>
                  <a:pt x="25856" y="33459"/>
                </a:cubicBezTo>
                <a:cubicBezTo>
                  <a:pt x="29101" y="33459"/>
                  <a:pt x="32057" y="34922"/>
                  <a:pt x="34205" y="37268"/>
                </a:cubicBezTo>
                <a:cubicBezTo>
                  <a:pt x="34784" y="36979"/>
                  <a:pt x="35393" y="36750"/>
                  <a:pt x="36003" y="36552"/>
                </a:cubicBezTo>
                <a:cubicBezTo>
                  <a:pt x="33489" y="33474"/>
                  <a:pt x="29878" y="31539"/>
                  <a:pt x="25856" y="31539"/>
                </a:cubicBezTo>
                <a:close/>
                <a:moveTo>
                  <a:pt x="54393" y="31539"/>
                </a:moveTo>
                <a:cubicBezTo>
                  <a:pt x="50340" y="31539"/>
                  <a:pt x="46683" y="33520"/>
                  <a:pt x="44184" y="36628"/>
                </a:cubicBezTo>
                <a:cubicBezTo>
                  <a:pt x="44779" y="36841"/>
                  <a:pt x="45373" y="37085"/>
                  <a:pt x="45937" y="37375"/>
                </a:cubicBezTo>
                <a:cubicBezTo>
                  <a:pt x="48100" y="34952"/>
                  <a:pt x="51102" y="33444"/>
                  <a:pt x="54408" y="33444"/>
                </a:cubicBezTo>
                <a:cubicBezTo>
                  <a:pt x="57653" y="33444"/>
                  <a:pt x="60609" y="34906"/>
                  <a:pt x="62772" y="37253"/>
                </a:cubicBezTo>
                <a:cubicBezTo>
                  <a:pt x="63336" y="36979"/>
                  <a:pt x="63945" y="36735"/>
                  <a:pt x="64555" y="36537"/>
                </a:cubicBezTo>
                <a:cubicBezTo>
                  <a:pt x="62041" y="33474"/>
                  <a:pt x="58415" y="31539"/>
                  <a:pt x="54408" y="31539"/>
                </a:cubicBezTo>
                <a:close/>
                <a:moveTo>
                  <a:pt x="82929" y="31539"/>
                </a:moveTo>
                <a:cubicBezTo>
                  <a:pt x="78877" y="31539"/>
                  <a:pt x="75235" y="33520"/>
                  <a:pt x="72721" y="36628"/>
                </a:cubicBezTo>
                <a:cubicBezTo>
                  <a:pt x="73316" y="36841"/>
                  <a:pt x="73895" y="37085"/>
                  <a:pt x="74458" y="37375"/>
                </a:cubicBezTo>
                <a:cubicBezTo>
                  <a:pt x="76637" y="34952"/>
                  <a:pt x="79623" y="33459"/>
                  <a:pt x="82929" y="33459"/>
                </a:cubicBezTo>
                <a:cubicBezTo>
                  <a:pt x="86190" y="33459"/>
                  <a:pt x="89146" y="34922"/>
                  <a:pt x="91294" y="37268"/>
                </a:cubicBezTo>
                <a:cubicBezTo>
                  <a:pt x="91873" y="36979"/>
                  <a:pt x="92482" y="36735"/>
                  <a:pt x="93092" y="36552"/>
                </a:cubicBezTo>
                <a:cubicBezTo>
                  <a:pt x="90578" y="33474"/>
                  <a:pt x="86952" y="31539"/>
                  <a:pt x="82929" y="31539"/>
                </a:cubicBezTo>
                <a:close/>
                <a:moveTo>
                  <a:pt x="111482" y="31539"/>
                </a:moveTo>
                <a:cubicBezTo>
                  <a:pt x="107414" y="31539"/>
                  <a:pt x="103772" y="33520"/>
                  <a:pt x="101258" y="36628"/>
                </a:cubicBezTo>
                <a:cubicBezTo>
                  <a:pt x="101852" y="36841"/>
                  <a:pt x="102447" y="37085"/>
                  <a:pt x="103010" y="37375"/>
                </a:cubicBezTo>
                <a:cubicBezTo>
                  <a:pt x="105174" y="34952"/>
                  <a:pt x="108175" y="33459"/>
                  <a:pt x="111482" y="33459"/>
                </a:cubicBezTo>
                <a:cubicBezTo>
                  <a:pt x="114727" y="33459"/>
                  <a:pt x="117683" y="34922"/>
                  <a:pt x="119846" y="37268"/>
                </a:cubicBezTo>
                <a:cubicBezTo>
                  <a:pt x="120425" y="36979"/>
                  <a:pt x="121019" y="36735"/>
                  <a:pt x="121629" y="36552"/>
                </a:cubicBezTo>
                <a:cubicBezTo>
                  <a:pt x="119115" y="33474"/>
                  <a:pt x="115504" y="31539"/>
                  <a:pt x="111482" y="31539"/>
                </a:cubicBezTo>
                <a:close/>
                <a:moveTo>
                  <a:pt x="140019" y="31539"/>
                </a:moveTo>
                <a:cubicBezTo>
                  <a:pt x="135966" y="31539"/>
                  <a:pt x="132309" y="33520"/>
                  <a:pt x="129795" y="36628"/>
                </a:cubicBezTo>
                <a:cubicBezTo>
                  <a:pt x="130389" y="36841"/>
                  <a:pt x="130984" y="37085"/>
                  <a:pt x="131547" y="37375"/>
                </a:cubicBezTo>
                <a:cubicBezTo>
                  <a:pt x="133711" y="34952"/>
                  <a:pt x="136712" y="33459"/>
                  <a:pt x="140019" y="33459"/>
                </a:cubicBezTo>
                <a:cubicBezTo>
                  <a:pt x="143264" y="33459"/>
                  <a:pt x="146220" y="34922"/>
                  <a:pt x="148383" y="37268"/>
                </a:cubicBezTo>
                <a:cubicBezTo>
                  <a:pt x="148962" y="36979"/>
                  <a:pt x="149556" y="36750"/>
                  <a:pt x="150166" y="36552"/>
                </a:cubicBezTo>
                <a:cubicBezTo>
                  <a:pt x="147667" y="33474"/>
                  <a:pt x="144041" y="31539"/>
                  <a:pt x="140019" y="31539"/>
                </a:cubicBezTo>
                <a:close/>
                <a:moveTo>
                  <a:pt x="168555" y="31539"/>
                </a:moveTo>
                <a:cubicBezTo>
                  <a:pt x="164503" y="31539"/>
                  <a:pt x="160846" y="33505"/>
                  <a:pt x="158347" y="36628"/>
                </a:cubicBezTo>
                <a:cubicBezTo>
                  <a:pt x="158942" y="36841"/>
                  <a:pt x="159521" y="37085"/>
                  <a:pt x="160084" y="37375"/>
                </a:cubicBezTo>
                <a:cubicBezTo>
                  <a:pt x="162248" y="34952"/>
                  <a:pt x="165249" y="33459"/>
                  <a:pt x="168555" y="33459"/>
                </a:cubicBezTo>
                <a:cubicBezTo>
                  <a:pt x="171816" y="33459"/>
                  <a:pt x="174756" y="34922"/>
                  <a:pt x="176920" y="37268"/>
                </a:cubicBezTo>
                <a:cubicBezTo>
                  <a:pt x="177499" y="36979"/>
                  <a:pt x="178093" y="36750"/>
                  <a:pt x="178703" y="36552"/>
                </a:cubicBezTo>
                <a:cubicBezTo>
                  <a:pt x="176204" y="33474"/>
                  <a:pt x="172578" y="31539"/>
                  <a:pt x="168555" y="31539"/>
                </a:cubicBezTo>
                <a:close/>
                <a:moveTo>
                  <a:pt x="197092" y="31539"/>
                </a:moveTo>
                <a:cubicBezTo>
                  <a:pt x="193040" y="31539"/>
                  <a:pt x="189398" y="33505"/>
                  <a:pt x="186884" y="36628"/>
                </a:cubicBezTo>
                <a:cubicBezTo>
                  <a:pt x="187478" y="36841"/>
                  <a:pt x="188057" y="37085"/>
                  <a:pt x="188621" y="37375"/>
                </a:cubicBezTo>
                <a:cubicBezTo>
                  <a:pt x="190800" y="34952"/>
                  <a:pt x="193786" y="33459"/>
                  <a:pt x="197092" y="33459"/>
                </a:cubicBezTo>
                <a:cubicBezTo>
                  <a:pt x="200353" y="33459"/>
                  <a:pt x="203309" y="34922"/>
                  <a:pt x="205457" y="37268"/>
                </a:cubicBezTo>
                <a:cubicBezTo>
                  <a:pt x="206036" y="36979"/>
                  <a:pt x="206630" y="36750"/>
                  <a:pt x="207255" y="36552"/>
                </a:cubicBezTo>
                <a:cubicBezTo>
                  <a:pt x="204741" y="33474"/>
                  <a:pt x="201130" y="31539"/>
                  <a:pt x="197092" y="31539"/>
                </a:cubicBezTo>
                <a:close/>
                <a:moveTo>
                  <a:pt x="225644" y="31539"/>
                </a:moveTo>
                <a:cubicBezTo>
                  <a:pt x="221592" y="31539"/>
                  <a:pt x="217935" y="33505"/>
                  <a:pt x="215436" y="36628"/>
                </a:cubicBezTo>
                <a:cubicBezTo>
                  <a:pt x="216031" y="36841"/>
                  <a:pt x="216610" y="37085"/>
                  <a:pt x="217173" y="37375"/>
                </a:cubicBezTo>
                <a:cubicBezTo>
                  <a:pt x="219337" y="34952"/>
                  <a:pt x="222338" y="33459"/>
                  <a:pt x="225644" y="33459"/>
                </a:cubicBezTo>
                <a:cubicBezTo>
                  <a:pt x="228890" y="33459"/>
                  <a:pt x="231845" y="34922"/>
                  <a:pt x="234009" y="37268"/>
                </a:cubicBezTo>
                <a:cubicBezTo>
                  <a:pt x="234588" y="36979"/>
                  <a:pt x="235182" y="36735"/>
                  <a:pt x="235792" y="36552"/>
                </a:cubicBezTo>
                <a:cubicBezTo>
                  <a:pt x="233293" y="33474"/>
                  <a:pt x="229667" y="31539"/>
                  <a:pt x="225644" y="31539"/>
                </a:cubicBezTo>
                <a:close/>
                <a:moveTo>
                  <a:pt x="82929" y="34068"/>
                </a:moveTo>
                <a:lnTo>
                  <a:pt x="82929" y="34099"/>
                </a:lnTo>
                <a:cubicBezTo>
                  <a:pt x="79852" y="34099"/>
                  <a:pt x="77079" y="35470"/>
                  <a:pt x="75022" y="37649"/>
                </a:cubicBezTo>
                <a:cubicBezTo>
                  <a:pt x="75555" y="37954"/>
                  <a:pt x="76073" y="38289"/>
                  <a:pt x="76561" y="38670"/>
                </a:cubicBezTo>
                <a:cubicBezTo>
                  <a:pt x="78267" y="37009"/>
                  <a:pt x="80492" y="35988"/>
                  <a:pt x="82929" y="35988"/>
                </a:cubicBezTo>
                <a:cubicBezTo>
                  <a:pt x="85245" y="36003"/>
                  <a:pt x="87485" y="36918"/>
                  <a:pt x="89146" y="38517"/>
                </a:cubicBezTo>
                <a:cubicBezTo>
                  <a:pt x="89648" y="38152"/>
                  <a:pt x="90182" y="37816"/>
                  <a:pt x="90730" y="37512"/>
                </a:cubicBezTo>
                <a:cubicBezTo>
                  <a:pt x="88689" y="35379"/>
                  <a:pt x="85946" y="34068"/>
                  <a:pt x="82929" y="34068"/>
                </a:cubicBezTo>
                <a:close/>
                <a:moveTo>
                  <a:pt x="197092" y="34068"/>
                </a:moveTo>
                <a:cubicBezTo>
                  <a:pt x="194015" y="34068"/>
                  <a:pt x="191226" y="35440"/>
                  <a:pt x="189170" y="37649"/>
                </a:cubicBezTo>
                <a:cubicBezTo>
                  <a:pt x="189718" y="37954"/>
                  <a:pt x="190236" y="38304"/>
                  <a:pt x="190724" y="38670"/>
                </a:cubicBezTo>
                <a:cubicBezTo>
                  <a:pt x="192430" y="37009"/>
                  <a:pt x="194655" y="35988"/>
                  <a:pt x="197092" y="35988"/>
                </a:cubicBezTo>
                <a:lnTo>
                  <a:pt x="197092" y="36034"/>
                </a:lnTo>
                <a:cubicBezTo>
                  <a:pt x="199408" y="36034"/>
                  <a:pt x="201633" y="36933"/>
                  <a:pt x="203324" y="38517"/>
                </a:cubicBezTo>
                <a:cubicBezTo>
                  <a:pt x="203811" y="38152"/>
                  <a:pt x="204345" y="37816"/>
                  <a:pt x="204893" y="37512"/>
                </a:cubicBezTo>
                <a:cubicBezTo>
                  <a:pt x="202852" y="35379"/>
                  <a:pt x="200109" y="34068"/>
                  <a:pt x="197092" y="34068"/>
                </a:cubicBezTo>
                <a:close/>
                <a:moveTo>
                  <a:pt x="254181" y="34068"/>
                </a:moveTo>
                <a:cubicBezTo>
                  <a:pt x="251119" y="34068"/>
                  <a:pt x="248316" y="35440"/>
                  <a:pt x="246274" y="37649"/>
                </a:cubicBezTo>
                <a:cubicBezTo>
                  <a:pt x="246807" y="37969"/>
                  <a:pt x="247325" y="38304"/>
                  <a:pt x="247828" y="38685"/>
                </a:cubicBezTo>
                <a:cubicBezTo>
                  <a:pt x="249519" y="37024"/>
                  <a:pt x="251744" y="36003"/>
                  <a:pt x="254197" y="36003"/>
                </a:cubicBezTo>
                <a:lnTo>
                  <a:pt x="254197" y="36034"/>
                </a:lnTo>
                <a:cubicBezTo>
                  <a:pt x="256512" y="36034"/>
                  <a:pt x="258737" y="36933"/>
                  <a:pt x="260413" y="38533"/>
                </a:cubicBezTo>
                <a:cubicBezTo>
                  <a:pt x="260916" y="38167"/>
                  <a:pt x="261434" y="37832"/>
                  <a:pt x="261982" y="37527"/>
                </a:cubicBezTo>
                <a:cubicBezTo>
                  <a:pt x="259941" y="35394"/>
                  <a:pt x="257213" y="34068"/>
                  <a:pt x="254181" y="34068"/>
                </a:cubicBezTo>
                <a:close/>
                <a:moveTo>
                  <a:pt x="25856" y="34099"/>
                </a:moveTo>
                <a:cubicBezTo>
                  <a:pt x="22778" y="34099"/>
                  <a:pt x="19990" y="35470"/>
                  <a:pt x="17933" y="37695"/>
                </a:cubicBezTo>
                <a:cubicBezTo>
                  <a:pt x="18466" y="37999"/>
                  <a:pt x="18984" y="38335"/>
                  <a:pt x="19487" y="38715"/>
                </a:cubicBezTo>
                <a:cubicBezTo>
                  <a:pt x="21227" y="36929"/>
                  <a:pt x="23537" y="36033"/>
                  <a:pt x="25850" y="36033"/>
                </a:cubicBezTo>
                <a:cubicBezTo>
                  <a:pt x="28093" y="36033"/>
                  <a:pt x="30339" y="36875"/>
                  <a:pt x="32072" y="38563"/>
                </a:cubicBezTo>
                <a:cubicBezTo>
                  <a:pt x="32575" y="38197"/>
                  <a:pt x="33108" y="37862"/>
                  <a:pt x="33641" y="37557"/>
                </a:cubicBezTo>
                <a:cubicBezTo>
                  <a:pt x="31600" y="35424"/>
                  <a:pt x="28872" y="34099"/>
                  <a:pt x="25856" y="34099"/>
                </a:cubicBezTo>
                <a:close/>
                <a:moveTo>
                  <a:pt x="54393" y="34099"/>
                </a:moveTo>
                <a:cubicBezTo>
                  <a:pt x="51315" y="34099"/>
                  <a:pt x="48527" y="35470"/>
                  <a:pt x="46485" y="37679"/>
                </a:cubicBezTo>
                <a:cubicBezTo>
                  <a:pt x="47018" y="37984"/>
                  <a:pt x="47536" y="38335"/>
                  <a:pt x="48039" y="38715"/>
                </a:cubicBezTo>
                <a:cubicBezTo>
                  <a:pt x="49781" y="36927"/>
                  <a:pt x="52094" y="36027"/>
                  <a:pt x="54409" y="36027"/>
                </a:cubicBezTo>
                <a:cubicBezTo>
                  <a:pt x="56650" y="36027"/>
                  <a:pt x="58893" y="36870"/>
                  <a:pt x="60624" y="38563"/>
                </a:cubicBezTo>
                <a:cubicBezTo>
                  <a:pt x="61127" y="38182"/>
                  <a:pt x="61645" y="37847"/>
                  <a:pt x="62193" y="37557"/>
                </a:cubicBezTo>
                <a:cubicBezTo>
                  <a:pt x="60167" y="35409"/>
                  <a:pt x="57424" y="34099"/>
                  <a:pt x="54408" y="34099"/>
                </a:cubicBezTo>
                <a:close/>
                <a:moveTo>
                  <a:pt x="111466" y="34099"/>
                </a:moveTo>
                <a:cubicBezTo>
                  <a:pt x="108389" y="34099"/>
                  <a:pt x="105601" y="35470"/>
                  <a:pt x="103559" y="37695"/>
                </a:cubicBezTo>
                <a:cubicBezTo>
                  <a:pt x="104092" y="37999"/>
                  <a:pt x="104610" y="38335"/>
                  <a:pt x="105098" y="38715"/>
                </a:cubicBezTo>
                <a:cubicBezTo>
                  <a:pt x="106846" y="36929"/>
                  <a:pt x="109159" y="36033"/>
                  <a:pt x="111474" y="36033"/>
                </a:cubicBezTo>
                <a:cubicBezTo>
                  <a:pt x="113719" y="36033"/>
                  <a:pt x="115965" y="36875"/>
                  <a:pt x="117698" y="38563"/>
                </a:cubicBezTo>
                <a:cubicBezTo>
                  <a:pt x="118201" y="38197"/>
                  <a:pt x="118719" y="37862"/>
                  <a:pt x="119267" y="37557"/>
                </a:cubicBezTo>
                <a:cubicBezTo>
                  <a:pt x="117226" y="35424"/>
                  <a:pt x="114498" y="34099"/>
                  <a:pt x="111466" y="34099"/>
                </a:cubicBezTo>
                <a:close/>
                <a:moveTo>
                  <a:pt x="140019" y="34099"/>
                </a:moveTo>
                <a:cubicBezTo>
                  <a:pt x="136941" y="34099"/>
                  <a:pt x="134137" y="35470"/>
                  <a:pt x="132096" y="37695"/>
                </a:cubicBezTo>
                <a:cubicBezTo>
                  <a:pt x="132629" y="37999"/>
                  <a:pt x="133147" y="38335"/>
                  <a:pt x="133650" y="38715"/>
                </a:cubicBezTo>
                <a:cubicBezTo>
                  <a:pt x="135356" y="37055"/>
                  <a:pt x="137566" y="36034"/>
                  <a:pt x="140019" y="36034"/>
                </a:cubicBezTo>
                <a:cubicBezTo>
                  <a:pt x="142334" y="36049"/>
                  <a:pt x="144559" y="36948"/>
                  <a:pt x="146235" y="38563"/>
                </a:cubicBezTo>
                <a:cubicBezTo>
                  <a:pt x="146738" y="38197"/>
                  <a:pt x="147256" y="37862"/>
                  <a:pt x="147804" y="37557"/>
                </a:cubicBezTo>
                <a:cubicBezTo>
                  <a:pt x="145778" y="35424"/>
                  <a:pt x="143035" y="34099"/>
                  <a:pt x="140019" y="34099"/>
                </a:cubicBezTo>
                <a:close/>
                <a:moveTo>
                  <a:pt x="168555" y="34099"/>
                </a:moveTo>
                <a:cubicBezTo>
                  <a:pt x="165478" y="34099"/>
                  <a:pt x="162690" y="35470"/>
                  <a:pt x="160633" y="37695"/>
                </a:cubicBezTo>
                <a:cubicBezTo>
                  <a:pt x="161181" y="37999"/>
                  <a:pt x="161699" y="38335"/>
                  <a:pt x="162187" y="38715"/>
                </a:cubicBezTo>
                <a:cubicBezTo>
                  <a:pt x="163893" y="37055"/>
                  <a:pt x="166118" y="36034"/>
                  <a:pt x="168555" y="36034"/>
                </a:cubicBezTo>
                <a:cubicBezTo>
                  <a:pt x="170871" y="36049"/>
                  <a:pt x="173096" y="36948"/>
                  <a:pt x="174772" y="38563"/>
                </a:cubicBezTo>
                <a:cubicBezTo>
                  <a:pt x="175274" y="38197"/>
                  <a:pt x="175808" y="37862"/>
                  <a:pt x="176356" y="37557"/>
                </a:cubicBezTo>
                <a:cubicBezTo>
                  <a:pt x="174315" y="35424"/>
                  <a:pt x="171572" y="34099"/>
                  <a:pt x="168555" y="34099"/>
                </a:cubicBezTo>
                <a:close/>
                <a:moveTo>
                  <a:pt x="225644" y="34099"/>
                </a:moveTo>
                <a:cubicBezTo>
                  <a:pt x="222567" y="34099"/>
                  <a:pt x="219779" y="35470"/>
                  <a:pt x="217722" y="37679"/>
                </a:cubicBezTo>
                <a:cubicBezTo>
                  <a:pt x="218270" y="37984"/>
                  <a:pt x="218788" y="38335"/>
                  <a:pt x="219276" y="38715"/>
                </a:cubicBezTo>
                <a:cubicBezTo>
                  <a:pt x="220982" y="37039"/>
                  <a:pt x="223207" y="36034"/>
                  <a:pt x="225644" y="36034"/>
                </a:cubicBezTo>
                <a:cubicBezTo>
                  <a:pt x="227960" y="36049"/>
                  <a:pt x="230185" y="36948"/>
                  <a:pt x="231861" y="38563"/>
                </a:cubicBezTo>
                <a:cubicBezTo>
                  <a:pt x="232364" y="38182"/>
                  <a:pt x="232897" y="37847"/>
                  <a:pt x="233445" y="37557"/>
                </a:cubicBezTo>
                <a:cubicBezTo>
                  <a:pt x="231404" y="35424"/>
                  <a:pt x="228661" y="34099"/>
                  <a:pt x="225644" y="34099"/>
                </a:cubicBezTo>
                <a:close/>
                <a:moveTo>
                  <a:pt x="97023" y="39142"/>
                </a:moveTo>
                <a:cubicBezTo>
                  <a:pt x="97025" y="39142"/>
                  <a:pt x="97028" y="39142"/>
                  <a:pt x="97030" y="39142"/>
                </a:cubicBezTo>
                <a:lnTo>
                  <a:pt x="97030" y="39142"/>
                </a:lnTo>
                <a:cubicBezTo>
                  <a:pt x="97033" y="39142"/>
                  <a:pt x="97035" y="39142"/>
                  <a:pt x="97038" y="39142"/>
                </a:cubicBezTo>
                <a:close/>
                <a:moveTo>
                  <a:pt x="82929" y="36628"/>
                </a:moveTo>
                <a:lnTo>
                  <a:pt x="82929" y="36689"/>
                </a:lnTo>
                <a:cubicBezTo>
                  <a:pt x="80735" y="36689"/>
                  <a:pt x="78633" y="37527"/>
                  <a:pt x="77048" y="39051"/>
                </a:cubicBezTo>
                <a:cubicBezTo>
                  <a:pt x="77521" y="39447"/>
                  <a:pt x="77963" y="39873"/>
                  <a:pt x="78374" y="40315"/>
                </a:cubicBezTo>
                <a:cubicBezTo>
                  <a:pt x="79663" y="39143"/>
                  <a:pt x="81292" y="38552"/>
                  <a:pt x="82923" y="38552"/>
                </a:cubicBezTo>
                <a:cubicBezTo>
                  <a:pt x="84473" y="38552"/>
                  <a:pt x="86025" y="39086"/>
                  <a:pt x="87287" y="40163"/>
                </a:cubicBezTo>
                <a:cubicBezTo>
                  <a:pt x="87714" y="39721"/>
                  <a:pt x="88171" y="39294"/>
                  <a:pt x="88658" y="38898"/>
                </a:cubicBezTo>
                <a:cubicBezTo>
                  <a:pt x="87104" y="37451"/>
                  <a:pt x="85062" y="36643"/>
                  <a:pt x="82929" y="36628"/>
                </a:cubicBezTo>
                <a:close/>
                <a:moveTo>
                  <a:pt x="197104" y="36625"/>
                </a:moveTo>
                <a:cubicBezTo>
                  <a:pt x="194971" y="36625"/>
                  <a:pt x="192840" y="37437"/>
                  <a:pt x="191211" y="39051"/>
                </a:cubicBezTo>
                <a:cubicBezTo>
                  <a:pt x="191684" y="39447"/>
                  <a:pt x="192125" y="39873"/>
                  <a:pt x="192552" y="40315"/>
                </a:cubicBezTo>
                <a:cubicBezTo>
                  <a:pt x="193801" y="39203"/>
                  <a:pt x="195416" y="38563"/>
                  <a:pt x="197092" y="38548"/>
                </a:cubicBezTo>
                <a:lnTo>
                  <a:pt x="197092" y="38594"/>
                </a:lnTo>
                <a:cubicBezTo>
                  <a:pt x="198692" y="38594"/>
                  <a:pt x="200231" y="39157"/>
                  <a:pt x="201450" y="40163"/>
                </a:cubicBezTo>
                <a:cubicBezTo>
                  <a:pt x="201892" y="39721"/>
                  <a:pt x="202349" y="39294"/>
                  <a:pt x="202836" y="38898"/>
                </a:cubicBezTo>
                <a:cubicBezTo>
                  <a:pt x="201221" y="37380"/>
                  <a:pt x="199161" y="36625"/>
                  <a:pt x="197104" y="36625"/>
                </a:cubicBezTo>
                <a:close/>
                <a:moveTo>
                  <a:pt x="254193" y="36641"/>
                </a:moveTo>
                <a:cubicBezTo>
                  <a:pt x="252060" y="36641"/>
                  <a:pt x="249929" y="37452"/>
                  <a:pt x="248300" y="39066"/>
                </a:cubicBezTo>
                <a:cubicBezTo>
                  <a:pt x="248773" y="39462"/>
                  <a:pt x="249214" y="39889"/>
                  <a:pt x="249641" y="40330"/>
                </a:cubicBezTo>
                <a:cubicBezTo>
                  <a:pt x="250890" y="39203"/>
                  <a:pt x="252505" y="38578"/>
                  <a:pt x="254197" y="38563"/>
                </a:cubicBezTo>
                <a:lnTo>
                  <a:pt x="254197" y="38594"/>
                </a:lnTo>
                <a:cubicBezTo>
                  <a:pt x="255781" y="38594"/>
                  <a:pt x="257320" y="39157"/>
                  <a:pt x="258554" y="40178"/>
                </a:cubicBezTo>
                <a:cubicBezTo>
                  <a:pt x="258981" y="39721"/>
                  <a:pt x="259438" y="39294"/>
                  <a:pt x="259925" y="38913"/>
                </a:cubicBezTo>
                <a:cubicBezTo>
                  <a:pt x="258310" y="37395"/>
                  <a:pt x="256250" y="36641"/>
                  <a:pt x="254193" y="36641"/>
                </a:cubicBezTo>
                <a:close/>
                <a:moveTo>
                  <a:pt x="25856" y="36674"/>
                </a:moveTo>
                <a:lnTo>
                  <a:pt x="25856" y="36689"/>
                </a:lnTo>
                <a:cubicBezTo>
                  <a:pt x="23646" y="36689"/>
                  <a:pt x="21544" y="37557"/>
                  <a:pt x="19959" y="39096"/>
                </a:cubicBezTo>
                <a:cubicBezTo>
                  <a:pt x="20432" y="39492"/>
                  <a:pt x="20889" y="39919"/>
                  <a:pt x="21300" y="40361"/>
                </a:cubicBezTo>
                <a:cubicBezTo>
                  <a:pt x="22581" y="39189"/>
                  <a:pt x="24211" y="38598"/>
                  <a:pt x="25842" y="38598"/>
                </a:cubicBezTo>
                <a:cubicBezTo>
                  <a:pt x="27392" y="38598"/>
                  <a:pt x="28943" y="39132"/>
                  <a:pt x="30198" y="40209"/>
                </a:cubicBezTo>
                <a:cubicBezTo>
                  <a:pt x="30640" y="39751"/>
                  <a:pt x="31097" y="39340"/>
                  <a:pt x="31584" y="38944"/>
                </a:cubicBezTo>
                <a:cubicBezTo>
                  <a:pt x="30030" y="37497"/>
                  <a:pt x="27973" y="36689"/>
                  <a:pt x="25856" y="36674"/>
                </a:cubicBezTo>
                <a:close/>
                <a:moveTo>
                  <a:pt x="54408" y="36659"/>
                </a:moveTo>
                <a:lnTo>
                  <a:pt x="54393" y="36689"/>
                </a:lnTo>
                <a:cubicBezTo>
                  <a:pt x="52199" y="36704"/>
                  <a:pt x="50081" y="37557"/>
                  <a:pt x="48511" y="39096"/>
                </a:cubicBezTo>
                <a:cubicBezTo>
                  <a:pt x="48984" y="39492"/>
                  <a:pt x="49426" y="39919"/>
                  <a:pt x="49852" y="40361"/>
                </a:cubicBezTo>
                <a:cubicBezTo>
                  <a:pt x="51133" y="39189"/>
                  <a:pt x="52759" y="38598"/>
                  <a:pt x="54388" y="38598"/>
                </a:cubicBezTo>
                <a:cubicBezTo>
                  <a:pt x="55936" y="38598"/>
                  <a:pt x="57488" y="39132"/>
                  <a:pt x="58750" y="40209"/>
                </a:cubicBezTo>
                <a:cubicBezTo>
                  <a:pt x="59177" y="39751"/>
                  <a:pt x="59634" y="39340"/>
                  <a:pt x="60121" y="38944"/>
                </a:cubicBezTo>
                <a:cubicBezTo>
                  <a:pt x="58567" y="37497"/>
                  <a:pt x="56526" y="36689"/>
                  <a:pt x="54408" y="36659"/>
                </a:cubicBezTo>
                <a:close/>
                <a:moveTo>
                  <a:pt x="111491" y="36671"/>
                </a:moveTo>
                <a:cubicBezTo>
                  <a:pt x="109360" y="36671"/>
                  <a:pt x="107229" y="37483"/>
                  <a:pt x="105601" y="39096"/>
                </a:cubicBezTo>
                <a:cubicBezTo>
                  <a:pt x="106058" y="39492"/>
                  <a:pt x="106515" y="39919"/>
                  <a:pt x="106926" y="40361"/>
                </a:cubicBezTo>
                <a:lnTo>
                  <a:pt x="106941" y="40361"/>
                </a:lnTo>
                <a:cubicBezTo>
                  <a:pt x="108222" y="39189"/>
                  <a:pt x="109852" y="38598"/>
                  <a:pt x="111483" y="38598"/>
                </a:cubicBezTo>
                <a:cubicBezTo>
                  <a:pt x="113033" y="38598"/>
                  <a:pt x="114584" y="39132"/>
                  <a:pt x="115839" y="40209"/>
                </a:cubicBezTo>
                <a:cubicBezTo>
                  <a:pt x="116266" y="39751"/>
                  <a:pt x="116723" y="39340"/>
                  <a:pt x="117210" y="38944"/>
                </a:cubicBezTo>
                <a:cubicBezTo>
                  <a:pt x="115602" y="37426"/>
                  <a:pt x="113546" y="36671"/>
                  <a:pt x="111491" y="36671"/>
                </a:cubicBezTo>
                <a:close/>
                <a:moveTo>
                  <a:pt x="140028" y="36671"/>
                </a:moveTo>
                <a:cubicBezTo>
                  <a:pt x="137897" y="36671"/>
                  <a:pt x="135766" y="37483"/>
                  <a:pt x="134137" y="39096"/>
                </a:cubicBezTo>
                <a:cubicBezTo>
                  <a:pt x="134610" y="39492"/>
                  <a:pt x="135052" y="39919"/>
                  <a:pt x="135463" y="40361"/>
                </a:cubicBezTo>
                <a:cubicBezTo>
                  <a:pt x="136752" y="39189"/>
                  <a:pt x="138381" y="38598"/>
                  <a:pt x="140012" y="38598"/>
                </a:cubicBezTo>
                <a:cubicBezTo>
                  <a:pt x="141562" y="38598"/>
                  <a:pt x="143114" y="39132"/>
                  <a:pt x="144376" y="40209"/>
                </a:cubicBezTo>
                <a:cubicBezTo>
                  <a:pt x="144803" y="39751"/>
                  <a:pt x="145260" y="39340"/>
                  <a:pt x="145747" y="38944"/>
                </a:cubicBezTo>
                <a:cubicBezTo>
                  <a:pt x="144139" y="37426"/>
                  <a:pt x="142083" y="36671"/>
                  <a:pt x="140028" y="36671"/>
                </a:cubicBezTo>
                <a:close/>
                <a:moveTo>
                  <a:pt x="168567" y="36671"/>
                </a:moveTo>
                <a:cubicBezTo>
                  <a:pt x="166434" y="36671"/>
                  <a:pt x="164303" y="37483"/>
                  <a:pt x="162674" y="39096"/>
                </a:cubicBezTo>
                <a:cubicBezTo>
                  <a:pt x="163147" y="39492"/>
                  <a:pt x="163588" y="39919"/>
                  <a:pt x="164015" y="40361"/>
                </a:cubicBezTo>
                <a:cubicBezTo>
                  <a:pt x="165296" y="39189"/>
                  <a:pt x="166926" y="38598"/>
                  <a:pt x="168559" y="38598"/>
                </a:cubicBezTo>
                <a:cubicBezTo>
                  <a:pt x="170111" y="38598"/>
                  <a:pt x="171666" y="39132"/>
                  <a:pt x="172928" y="40209"/>
                </a:cubicBezTo>
                <a:cubicBezTo>
                  <a:pt x="173355" y="39751"/>
                  <a:pt x="173812" y="39340"/>
                  <a:pt x="174299" y="38944"/>
                </a:cubicBezTo>
                <a:cubicBezTo>
                  <a:pt x="172684" y="37426"/>
                  <a:pt x="170624" y="36671"/>
                  <a:pt x="168567" y="36671"/>
                </a:cubicBezTo>
                <a:close/>
                <a:moveTo>
                  <a:pt x="225648" y="36665"/>
                </a:moveTo>
                <a:cubicBezTo>
                  <a:pt x="223518" y="36665"/>
                  <a:pt x="221390" y="37477"/>
                  <a:pt x="219763" y="39096"/>
                </a:cubicBezTo>
                <a:cubicBezTo>
                  <a:pt x="220236" y="39492"/>
                  <a:pt x="220678" y="39904"/>
                  <a:pt x="221104" y="40361"/>
                </a:cubicBezTo>
                <a:cubicBezTo>
                  <a:pt x="222354" y="39233"/>
                  <a:pt x="223969" y="38609"/>
                  <a:pt x="225644" y="38594"/>
                </a:cubicBezTo>
                <a:cubicBezTo>
                  <a:pt x="227244" y="38609"/>
                  <a:pt x="228783" y="39172"/>
                  <a:pt x="230002" y="40209"/>
                </a:cubicBezTo>
                <a:cubicBezTo>
                  <a:pt x="230444" y="39751"/>
                  <a:pt x="230901" y="39325"/>
                  <a:pt x="231388" y="38944"/>
                </a:cubicBezTo>
                <a:cubicBezTo>
                  <a:pt x="229771" y="37424"/>
                  <a:pt x="227708" y="36665"/>
                  <a:pt x="225648" y="36665"/>
                </a:cubicBezTo>
                <a:close/>
                <a:moveTo>
                  <a:pt x="97023" y="41702"/>
                </a:moveTo>
                <a:cubicBezTo>
                  <a:pt x="97025" y="41702"/>
                  <a:pt x="97028" y="41702"/>
                  <a:pt x="97030" y="41702"/>
                </a:cubicBezTo>
                <a:lnTo>
                  <a:pt x="97030" y="41702"/>
                </a:lnTo>
                <a:cubicBezTo>
                  <a:pt x="97033" y="41702"/>
                  <a:pt x="97035" y="41702"/>
                  <a:pt x="97038" y="41702"/>
                </a:cubicBezTo>
                <a:close/>
                <a:moveTo>
                  <a:pt x="82929" y="39188"/>
                </a:moveTo>
                <a:lnTo>
                  <a:pt x="82929" y="39233"/>
                </a:lnTo>
                <a:cubicBezTo>
                  <a:pt x="81406" y="39233"/>
                  <a:pt x="79943" y="39782"/>
                  <a:pt x="78801" y="40772"/>
                </a:cubicBezTo>
                <a:cubicBezTo>
                  <a:pt x="79197" y="41245"/>
                  <a:pt x="79578" y="41732"/>
                  <a:pt x="79913" y="42250"/>
                </a:cubicBezTo>
                <a:cubicBezTo>
                  <a:pt x="80782" y="41500"/>
                  <a:pt x="81860" y="41122"/>
                  <a:pt x="82939" y="41122"/>
                </a:cubicBezTo>
                <a:cubicBezTo>
                  <a:pt x="83922" y="41122"/>
                  <a:pt x="84905" y="41436"/>
                  <a:pt x="85733" y="42067"/>
                </a:cubicBezTo>
                <a:cubicBezTo>
                  <a:pt x="86083" y="41565"/>
                  <a:pt x="86464" y="41077"/>
                  <a:pt x="86876" y="40605"/>
                </a:cubicBezTo>
                <a:cubicBezTo>
                  <a:pt x="85763" y="39706"/>
                  <a:pt x="84362" y="39203"/>
                  <a:pt x="82929" y="39188"/>
                </a:cubicBezTo>
                <a:close/>
                <a:moveTo>
                  <a:pt x="197091" y="39190"/>
                </a:moveTo>
                <a:cubicBezTo>
                  <a:pt x="195610" y="39190"/>
                  <a:pt x="194133" y="39720"/>
                  <a:pt x="192963" y="40772"/>
                </a:cubicBezTo>
                <a:cubicBezTo>
                  <a:pt x="193360" y="41245"/>
                  <a:pt x="193740" y="41732"/>
                  <a:pt x="194076" y="42250"/>
                </a:cubicBezTo>
                <a:cubicBezTo>
                  <a:pt x="194914" y="41534"/>
                  <a:pt x="195995" y="41123"/>
                  <a:pt x="197092" y="41123"/>
                </a:cubicBezTo>
                <a:lnTo>
                  <a:pt x="197092" y="41168"/>
                </a:lnTo>
                <a:cubicBezTo>
                  <a:pt x="197115" y="41168"/>
                  <a:pt x="197138" y="41168"/>
                  <a:pt x="197161" y="41168"/>
                </a:cubicBezTo>
                <a:cubicBezTo>
                  <a:pt x="198142" y="41168"/>
                  <a:pt x="199091" y="41487"/>
                  <a:pt x="199880" y="42067"/>
                </a:cubicBezTo>
                <a:cubicBezTo>
                  <a:pt x="200231" y="41565"/>
                  <a:pt x="200612" y="41077"/>
                  <a:pt x="201023" y="40605"/>
                </a:cubicBezTo>
                <a:cubicBezTo>
                  <a:pt x="199878" y="39659"/>
                  <a:pt x="198483" y="39190"/>
                  <a:pt x="197091" y="39190"/>
                </a:cubicBezTo>
                <a:close/>
                <a:moveTo>
                  <a:pt x="254188" y="39205"/>
                </a:moveTo>
                <a:cubicBezTo>
                  <a:pt x="252703" y="39205"/>
                  <a:pt x="251222" y="39736"/>
                  <a:pt x="250052" y="40787"/>
                </a:cubicBezTo>
                <a:cubicBezTo>
                  <a:pt x="250464" y="41260"/>
                  <a:pt x="250829" y="41747"/>
                  <a:pt x="251180" y="42250"/>
                </a:cubicBezTo>
                <a:cubicBezTo>
                  <a:pt x="252018" y="41534"/>
                  <a:pt x="253084" y="41138"/>
                  <a:pt x="254197" y="41138"/>
                </a:cubicBezTo>
                <a:lnTo>
                  <a:pt x="254197" y="41168"/>
                </a:lnTo>
                <a:cubicBezTo>
                  <a:pt x="254219" y="41168"/>
                  <a:pt x="254242" y="41168"/>
                  <a:pt x="254264" y="41168"/>
                </a:cubicBezTo>
                <a:cubicBezTo>
                  <a:pt x="255232" y="41168"/>
                  <a:pt x="256196" y="41487"/>
                  <a:pt x="256985" y="42083"/>
                </a:cubicBezTo>
                <a:cubicBezTo>
                  <a:pt x="257335" y="41565"/>
                  <a:pt x="257716" y="41077"/>
                  <a:pt x="258127" y="40620"/>
                </a:cubicBezTo>
                <a:cubicBezTo>
                  <a:pt x="256983" y="39675"/>
                  <a:pt x="255584" y="39205"/>
                  <a:pt x="254188" y="39205"/>
                </a:cubicBezTo>
                <a:close/>
                <a:moveTo>
                  <a:pt x="54393" y="39233"/>
                </a:moveTo>
                <a:cubicBezTo>
                  <a:pt x="52869" y="39249"/>
                  <a:pt x="51406" y="39812"/>
                  <a:pt x="50264" y="40818"/>
                </a:cubicBezTo>
                <a:cubicBezTo>
                  <a:pt x="50660" y="41290"/>
                  <a:pt x="51041" y="41778"/>
                  <a:pt x="51391" y="42281"/>
                </a:cubicBezTo>
                <a:cubicBezTo>
                  <a:pt x="52252" y="41531"/>
                  <a:pt x="53327" y="41153"/>
                  <a:pt x="54404" y="41153"/>
                </a:cubicBezTo>
                <a:cubicBezTo>
                  <a:pt x="55385" y="41153"/>
                  <a:pt x="56368" y="41466"/>
                  <a:pt x="57196" y="42098"/>
                </a:cubicBezTo>
                <a:cubicBezTo>
                  <a:pt x="57546" y="41595"/>
                  <a:pt x="57927" y="41107"/>
                  <a:pt x="58339" y="40650"/>
                </a:cubicBezTo>
                <a:cubicBezTo>
                  <a:pt x="57226" y="39736"/>
                  <a:pt x="55840" y="39233"/>
                  <a:pt x="54408" y="39233"/>
                </a:cubicBezTo>
                <a:close/>
                <a:moveTo>
                  <a:pt x="225642" y="39230"/>
                </a:moveTo>
                <a:cubicBezTo>
                  <a:pt x="224161" y="39230"/>
                  <a:pt x="222683" y="39760"/>
                  <a:pt x="221516" y="40818"/>
                </a:cubicBezTo>
                <a:cubicBezTo>
                  <a:pt x="221912" y="41290"/>
                  <a:pt x="222293" y="41778"/>
                  <a:pt x="222643" y="42281"/>
                </a:cubicBezTo>
                <a:cubicBezTo>
                  <a:pt x="223481" y="41565"/>
                  <a:pt x="224547" y="41168"/>
                  <a:pt x="225644" y="41153"/>
                </a:cubicBezTo>
                <a:lnTo>
                  <a:pt x="225644" y="41168"/>
                </a:lnTo>
                <a:cubicBezTo>
                  <a:pt x="226650" y="41168"/>
                  <a:pt x="227640" y="41488"/>
                  <a:pt x="228448" y="42098"/>
                </a:cubicBezTo>
                <a:cubicBezTo>
                  <a:pt x="228798" y="41595"/>
                  <a:pt x="229179" y="41107"/>
                  <a:pt x="229591" y="40650"/>
                </a:cubicBezTo>
                <a:cubicBezTo>
                  <a:pt x="228443" y="39703"/>
                  <a:pt x="227041" y="39230"/>
                  <a:pt x="225642" y="39230"/>
                </a:cubicBezTo>
                <a:close/>
                <a:moveTo>
                  <a:pt x="25856" y="39233"/>
                </a:moveTo>
                <a:cubicBezTo>
                  <a:pt x="24332" y="39249"/>
                  <a:pt x="22854" y="39812"/>
                  <a:pt x="21711" y="40818"/>
                </a:cubicBezTo>
                <a:cubicBezTo>
                  <a:pt x="22108" y="41290"/>
                  <a:pt x="22488" y="41778"/>
                  <a:pt x="22839" y="42296"/>
                </a:cubicBezTo>
                <a:cubicBezTo>
                  <a:pt x="23700" y="41546"/>
                  <a:pt x="24775" y="41168"/>
                  <a:pt x="25852" y="41168"/>
                </a:cubicBezTo>
                <a:cubicBezTo>
                  <a:pt x="26833" y="41168"/>
                  <a:pt x="27816" y="41481"/>
                  <a:pt x="28644" y="42113"/>
                </a:cubicBezTo>
                <a:cubicBezTo>
                  <a:pt x="28994" y="41595"/>
                  <a:pt x="29375" y="41123"/>
                  <a:pt x="29786" y="40650"/>
                </a:cubicBezTo>
                <a:cubicBezTo>
                  <a:pt x="28674" y="39751"/>
                  <a:pt x="27288" y="39249"/>
                  <a:pt x="25856" y="39233"/>
                </a:cubicBezTo>
                <a:close/>
                <a:moveTo>
                  <a:pt x="111482" y="39233"/>
                </a:moveTo>
                <a:cubicBezTo>
                  <a:pt x="109958" y="39249"/>
                  <a:pt x="108480" y="39812"/>
                  <a:pt x="107337" y="40818"/>
                </a:cubicBezTo>
                <a:cubicBezTo>
                  <a:pt x="107734" y="41290"/>
                  <a:pt x="108114" y="41778"/>
                  <a:pt x="108465" y="42296"/>
                </a:cubicBezTo>
                <a:cubicBezTo>
                  <a:pt x="109326" y="41546"/>
                  <a:pt x="110401" y="41168"/>
                  <a:pt x="111478" y="41168"/>
                </a:cubicBezTo>
                <a:cubicBezTo>
                  <a:pt x="112459" y="41168"/>
                  <a:pt x="113442" y="41481"/>
                  <a:pt x="114270" y="42113"/>
                </a:cubicBezTo>
                <a:cubicBezTo>
                  <a:pt x="114620" y="41595"/>
                  <a:pt x="115001" y="41107"/>
                  <a:pt x="115412" y="40650"/>
                </a:cubicBezTo>
                <a:cubicBezTo>
                  <a:pt x="114300" y="39751"/>
                  <a:pt x="112914" y="39249"/>
                  <a:pt x="111482" y="39233"/>
                </a:cubicBezTo>
                <a:close/>
                <a:moveTo>
                  <a:pt x="140019" y="39233"/>
                </a:moveTo>
                <a:cubicBezTo>
                  <a:pt x="138495" y="39249"/>
                  <a:pt x="137017" y="39812"/>
                  <a:pt x="135874" y="40818"/>
                </a:cubicBezTo>
                <a:cubicBezTo>
                  <a:pt x="136286" y="41290"/>
                  <a:pt x="136651" y="41778"/>
                  <a:pt x="137002" y="42296"/>
                </a:cubicBezTo>
                <a:cubicBezTo>
                  <a:pt x="137863" y="41546"/>
                  <a:pt x="138937" y="41168"/>
                  <a:pt x="140015" y="41168"/>
                </a:cubicBezTo>
                <a:cubicBezTo>
                  <a:pt x="140996" y="41168"/>
                  <a:pt x="141979" y="41481"/>
                  <a:pt x="142807" y="42113"/>
                </a:cubicBezTo>
                <a:cubicBezTo>
                  <a:pt x="143157" y="41610"/>
                  <a:pt x="143538" y="41123"/>
                  <a:pt x="143949" y="40650"/>
                </a:cubicBezTo>
                <a:cubicBezTo>
                  <a:pt x="142837" y="39751"/>
                  <a:pt x="141451" y="39249"/>
                  <a:pt x="140019" y="39233"/>
                </a:cubicBezTo>
                <a:close/>
                <a:moveTo>
                  <a:pt x="168555" y="39233"/>
                </a:moveTo>
                <a:cubicBezTo>
                  <a:pt x="167032" y="39249"/>
                  <a:pt x="165554" y="39812"/>
                  <a:pt x="164411" y="40818"/>
                </a:cubicBezTo>
                <a:cubicBezTo>
                  <a:pt x="164807" y="41290"/>
                  <a:pt x="165188" y="41778"/>
                  <a:pt x="165539" y="42296"/>
                </a:cubicBezTo>
                <a:cubicBezTo>
                  <a:pt x="166400" y="41546"/>
                  <a:pt x="167474" y="41168"/>
                  <a:pt x="168552" y="41168"/>
                </a:cubicBezTo>
                <a:cubicBezTo>
                  <a:pt x="169533" y="41168"/>
                  <a:pt x="170516" y="41481"/>
                  <a:pt x="171344" y="42113"/>
                </a:cubicBezTo>
                <a:cubicBezTo>
                  <a:pt x="171694" y="41595"/>
                  <a:pt x="172075" y="41123"/>
                  <a:pt x="172486" y="40650"/>
                </a:cubicBezTo>
                <a:cubicBezTo>
                  <a:pt x="171374" y="39751"/>
                  <a:pt x="169988" y="39249"/>
                  <a:pt x="168555" y="39233"/>
                </a:cubicBezTo>
                <a:close/>
                <a:moveTo>
                  <a:pt x="82929" y="41763"/>
                </a:moveTo>
                <a:lnTo>
                  <a:pt x="82929" y="41808"/>
                </a:lnTo>
                <a:cubicBezTo>
                  <a:pt x="82909" y="41808"/>
                  <a:pt x="82889" y="41808"/>
                  <a:pt x="82868" y="41808"/>
                </a:cubicBezTo>
                <a:cubicBezTo>
                  <a:pt x="81915" y="41808"/>
                  <a:pt x="80994" y="42157"/>
                  <a:pt x="80263" y="42768"/>
                </a:cubicBezTo>
                <a:cubicBezTo>
                  <a:pt x="80355" y="42936"/>
                  <a:pt x="80461" y="43103"/>
                  <a:pt x="80553" y="43271"/>
                </a:cubicBezTo>
                <a:cubicBezTo>
                  <a:pt x="81336" y="43116"/>
                  <a:pt x="82133" y="43039"/>
                  <a:pt x="82931" y="43039"/>
                </a:cubicBezTo>
                <a:cubicBezTo>
                  <a:pt x="83623" y="43039"/>
                  <a:pt x="84315" y="43097"/>
                  <a:pt x="85002" y="43210"/>
                </a:cubicBezTo>
                <a:cubicBezTo>
                  <a:pt x="85123" y="42997"/>
                  <a:pt x="85261" y="42783"/>
                  <a:pt x="85382" y="42585"/>
                </a:cubicBezTo>
                <a:cubicBezTo>
                  <a:pt x="84682" y="42052"/>
                  <a:pt x="83813" y="41763"/>
                  <a:pt x="82929" y="41763"/>
                </a:cubicBezTo>
                <a:close/>
                <a:moveTo>
                  <a:pt x="197097" y="41766"/>
                </a:moveTo>
                <a:cubicBezTo>
                  <a:pt x="196141" y="41766"/>
                  <a:pt x="195188" y="42102"/>
                  <a:pt x="194426" y="42768"/>
                </a:cubicBezTo>
                <a:cubicBezTo>
                  <a:pt x="194517" y="42936"/>
                  <a:pt x="194624" y="43103"/>
                  <a:pt x="194716" y="43271"/>
                </a:cubicBezTo>
                <a:cubicBezTo>
                  <a:pt x="195502" y="43123"/>
                  <a:pt x="196302" y="43051"/>
                  <a:pt x="197104" y="43051"/>
                </a:cubicBezTo>
                <a:cubicBezTo>
                  <a:pt x="197792" y="43051"/>
                  <a:pt x="198482" y="43104"/>
                  <a:pt x="199164" y="43210"/>
                </a:cubicBezTo>
                <a:lnTo>
                  <a:pt x="199164" y="43256"/>
                </a:lnTo>
                <a:cubicBezTo>
                  <a:pt x="199286" y="43042"/>
                  <a:pt x="199423" y="42829"/>
                  <a:pt x="199545" y="42585"/>
                </a:cubicBezTo>
                <a:cubicBezTo>
                  <a:pt x="198817" y="42037"/>
                  <a:pt x="197956" y="41766"/>
                  <a:pt x="197097" y="41766"/>
                </a:cubicBezTo>
                <a:close/>
                <a:moveTo>
                  <a:pt x="254211" y="41773"/>
                </a:moveTo>
                <a:cubicBezTo>
                  <a:pt x="253246" y="41773"/>
                  <a:pt x="252282" y="42113"/>
                  <a:pt x="251515" y="42783"/>
                </a:cubicBezTo>
                <a:cubicBezTo>
                  <a:pt x="251622" y="42951"/>
                  <a:pt x="251713" y="43119"/>
                  <a:pt x="251805" y="43286"/>
                </a:cubicBezTo>
                <a:cubicBezTo>
                  <a:pt x="252597" y="43134"/>
                  <a:pt x="253389" y="43058"/>
                  <a:pt x="254197" y="43058"/>
                </a:cubicBezTo>
                <a:cubicBezTo>
                  <a:pt x="254882" y="43058"/>
                  <a:pt x="255583" y="43119"/>
                  <a:pt x="256269" y="43225"/>
                </a:cubicBezTo>
                <a:lnTo>
                  <a:pt x="256253" y="43256"/>
                </a:lnTo>
                <a:cubicBezTo>
                  <a:pt x="256375" y="43042"/>
                  <a:pt x="256497" y="42829"/>
                  <a:pt x="256650" y="42585"/>
                </a:cubicBezTo>
                <a:cubicBezTo>
                  <a:pt x="255926" y="42041"/>
                  <a:pt x="255068" y="41773"/>
                  <a:pt x="254211" y="41773"/>
                </a:cubicBezTo>
                <a:close/>
                <a:moveTo>
                  <a:pt x="25856" y="41808"/>
                </a:moveTo>
                <a:cubicBezTo>
                  <a:pt x="24865" y="41808"/>
                  <a:pt x="23921" y="42174"/>
                  <a:pt x="23174" y="42814"/>
                </a:cubicBezTo>
                <a:cubicBezTo>
                  <a:pt x="23281" y="42966"/>
                  <a:pt x="23372" y="43134"/>
                  <a:pt x="23464" y="43301"/>
                </a:cubicBezTo>
                <a:cubicBezTo>
                  <a:pt x="24246" y="43156"/>
                  <a:pt x="25037" y="43084"/>
                  <a:pt x="25827" y="43084"/>
                </a:cubicBezTo>
                <a:cubicBezTo>
                  <a:pt x="26530" y="43084"/>
                  <a:pt x="27232" y="43141"/>
                  <a:pt x="27928" y="43256"/>
                </a:cubicBezTo>
                <a:cubicBezTo>
                  <a:pt x="28050" y="43042"/>
                  <a:pt x="28171" y="42829"/>
                  <a:pt x="28309" y="42631"/>
                </a:cubicBezTo>
                <a:cubicBezTo>
                  <a:pt x="27593" y="42098"/>
                  <a:pt x="26739" y="41808"/>
                  <a:pt x="25856" y="41808"/>
                </a:cubicBezTo>
                <a:close/>
                <a:moveTo>
                  <a:pt x="54408" y="41793"/>
                </a:moveTo>
                <a:lnTo>
                  <a:pt x="54393" y="41808"/>
                </a:lnTo>
                <a:cubicBezTo>
                  <a:pt x="53417" y="41808"/>
                  <a:pt x="52458" y="42159"/>
                  <a:pt x="51726" y="42799"/>
                </a:cubicBezTo>
                <a:cubicBezTo>
                  <a:pt x="51833" y="42966"/>
                  <a:pt x="51924" y="43134"/>
                  <a:pt x="52016" y="43301"/>
                </a:cubicBezTo>
                <a:cubicBezTo>
                  <a:pt x="52803" y="43154"/>
                  <a:pt x="53603" y="43081"/>
                  <a:pt x="54404" y="43081"/>
                </a:cubicBezTo>
                <a:cubicBezTo>
                  <a:pt x="55092" y="43081"/>
                  <a:pt x="55782" y="43135"/>
                  <a:pt x="56465" y="43240"/>
                </a:cubicBezTo>
                <a:cubicBezTo>
                  <a:pt x="56602" y="43042"/>
                  <a:pt x="56724" y="42829"/>
                  <a:pt x="56846" y="42616"/>
                </a:cubicBezTo>
                <a:cubicBezTo>
                  <a:pt x="56145" y="42098"/>
                  <a:pt x="55291" y="41808"/>
                  <a:pt x="54408" y="41793"/>
                </a:cubicBezTo>
                <a:close/>
                <a:moveTo>
                  <a:pt x="111482" y="41808"/>
                </a:moveTo>
                <a:cubicBezTo>
                  <a:pt x="110491" y="41808"/>
                  <a:pt x="109547" y="42174"/>
                  <a:pt x="108800" y="42814"/>
                </a:cubicBezTo>
                <a:cubicBezTo>
                  <a:pt x="108907" y="42966"/>
                  <a:pt x="108998" y="43134"/>
                  <a:pt x="109090" y="43301"/>
                </a:cubicBezTo>
                <a:cubicBezTo>
                  <a:pt x="109872" y="43156"/>
                  <a:pt x="110663" y="43084"/>
                  <a:pt x="111451" y="43084"/>
                </a:cubicBezTo>
                <a:cubicBezTo>
                  <a:pt x="112152" y="43084"/>
                  <a:pt x="112850" y="43141"/>
                  <a:pt x="113538" y="43256"/>
                </a:cubicBezTo>
                <a:cubicBezTo>
                  <a:pt x="113676" y="43042"/>
                  <a:pt x="113797" y="42829"/>
                  <a:pt x="113919" y="42631"/>
                </a:cubicBezTo>
                <a:cubicBezTo>
                  <a:pt x="113218" y="42098"/>
                  <a:pt x="112365" y="41808"/>
                  <a:pt x="111482" y="41808"/>
                </a:cubicBezTo>
                <a:close/>
                <a:moveTo>
                  <a:pt x="140019" y="41808"/>
                </a:moveTo>
                <a:cubicBezTo>
                  <a:pt x="139028" y="41808"/>
                  <a:pt x="138084" y="42174"/>
                  <a:pt x="137337" y="42814"/>
                </a:cubicBezTo>
                <a:cubicBezTo>
                  <a:pt x="137444" y="42966"/>
                  <a:pt x="137535" y="43134"/>
                  <a:pt x="137642" y="43301"/>
                </a:cubicBezTo>
                <a:cubicBezTo>
                  <a:pt x="138416" y="43156"/>
                  <a:pt x="139203" y="43084"/>
                  <a:pt x="139992" y="43084"/>
                </a:cubicBezTo>
                <a:cubicBezTo>
                  <a:pt x="140693" y="43084"/>
                  <a:pt x="141395" y="43141"/>
                  <a:pt x="142091" y="43256"/>
                </a:cubicBezTo>
                <a:cubicBezTo>
                  <a:pt x="142212" y="43042"/>
                  <a:pt x="142334" y="42829"/>
                  <a:pt x="142471" y="42631"/>
                </a:cubicBezTo>
                <a:cubicBezTo>
                  <a:pt x="141755" y="42098"/>
                  <a:pt x="140902" y="41808"/>
                  <a:pt x="140019" y="41808"/>
                </a:cubicBezTo>
                <a:close/>
                <a:moveTo>
                  <a:pt x="168555" y="41808"/>
                </a:moveTo>
                <a:cubicBezTo>
                  <a:pt x="167580" y="41808"/>
                  <a:pt x="166620" y="42174"/>
                  <a:pt x="165874" y="42814"/>
                </a:cubicBezTo>
                <a:cubicBezTo>
                  <a:pt x="165981" y="42966"/>
                  <a:pt x="166072" y="43149"/>
                  <a:pt x="166179" y="43317"/>
                </a:cubicBezTo>
                <a:cubicBezTo>
                  <a:pt x="166962" y="43162"/>
                  <a:pt x="167759" y="43085"/>
                  <a:pt x="168557" y="43085"/>
                </a:cubicBezTo>
                <a:cubicBezTo>
                  <a:pt x="169249" y="43085"/>
                  <a:pt x="169941" y="43143"/>
                  <a:pt x="170627" y="43256"/>
                </a:cubicBezTo>
                <a:cubicBezTo>
                  <a:pt x="170749" y="43042"/>
                  <a:pt x="170887" y="42829"/>
                  <a:pt x="171008" y="42631"/>
                </a:cubicBezTo>
                <a:cubicBezTo>
                  <a:pt x="170308" y="42098"/>
                  <a:pt x="169439" y="41808"/>
                  <a:pt x="168555" y="41808"/>
                </a:cubicBezTo>
                <a:close/>
                <a:moveTo>
                  <a:pt x="225644" y="41808"/>
                </a:moveTo>
                <a:cubicBezTo>
                  <a:pt x="224669" y="41808"/>
                  <a:pt x="223710" y="42174"/>
                  <a:pt x="222963" y="42814"/>
                </a:cubicBezTo>
                <a:cubicBezTo>
                  <a:pt x="223070" y="42966"/>
                  <a:pt x="223161" y="43149"/>
                  <a:pt x="223268" y="43317"/>
                </a:cubicBezTo>
                <a:cubicBezTo>
                  <a:pt x="224051" y="43162"/>
                  <a:pt x="224848" y="43085"/>
                  <a:pt x="225646" y="43085"/>
                </a:cubicBezTo>
                <a:cubicBezTo>
                  <a:pt x="226338" y="43085"/>
                  <a:pt x="227030" y="43143"/>
                  <a:pt x="227717" y="43256"/>
                </a:cubicBezTo>
                <a:cubicBezTo>
                  <a:pt x="227823" y="43042"/>
                  <a:pt x="227960" y="42829"/>
                  <a:pt x="228097" y="42631"/>
                </a:cubicBezTo>
                <a:cubicBezTo>
                  <a:pt x="227397" y="42098"/>
                  <a:pt x="226528" y="41808"/>
                  <a:pt x="225644" y="41808"/>
                </a:cubicBezTo>
                <a:close/>
                <a:moveTo>
                  <a:pt x="11412" y="36567"/>
                </a:moveTo>
                <a:cubicBezTo>
                  <a:pt x="6658" y="36567"/>
                  <a:pt x="2453" y="39279"/>
                  <a:pt x="0" y="43378"/>
                </a:cubicBezTo>
                <a:lnTo>
                  <a:pt x="15" y="43378"/>
                </a:lnTo>
                <a:cubicBezTo>
                  <a:pt x="625" y="43499"/>
                  <a:pt x="1219" y="43682"/>
                  <a:pt x="1813" y="43896"/>
                </a:cubicBezTo>
                <a:cubicBezTo>
                  <a:pt x="3977" y="40635"/>
                  <a:pt x="7481" y="38502"/>
                  <a:pt x="11412" y="38502"/>
                </a:cubicBezTo>
                <a:cubicBezTo>
                  <a:pt x="15389" y="38502"/>
                  <a:pt x="18908" y="40681"/>
                  <a:pt x="21072" y="43987"/>
                </a:cubicBezTo>
                <a:cubicBezTo>
                  <a:pt x="21651" y="43758"/>
                  <a:pt x="22245" y="43576"/>
                  <a:pt x="22839" y="43423"/>
                </a:cubicBezTo>
                <a:cubicBezTo>
                  <a:pt x="20401" y="39310"/>
                  <a:pt x="16166" y="36567"/>
                  <a:pt x="11412" y="36567"/>
                </a:cubicBezTo>
                <a:close/>
                <a:moveTo>
                  <a:pt x="39949" y="36567"/>
                </a:moveTo>
                <a:lnTo>
                  <a:pt x="39949" y="36582"/>
                </a:lnTo>
                <a:cubicBezTo>
                  <a:pt x="35195" y="36582"/>
                  <a:pt x="31005" y="39279"/>
                  <a:pt x="28552" y="43378"/>
                </a:cubicBezTo>
                <a:cubicBezTo>
                  <a:pt x="29162" y="43499"/>
                  <a:pt x="29756" y="43682"/>
                  <a:pt x="30350" y="43896"/>
                </a:cubicBezTo>
                <a:cubicBezTo>
                  <a:pt x="32529" y="40635"/>
                  <a:pt x="36018" y="38502"/>
                  <a:pt x="39949" y="38502"/>
                </a:cubicBezTo>
                <a:cubicBezTo>
                  <a:pt x="43941" y="38502"/>
                  <a:pt x="47445" y="40681"/>
                  <a:pt x="49624" y="43987"/>
                </a:cubicBezTo>
                <a:cubicBezTo>
                  <a:pt x="50203" y="43758"/>
                  <a:pt x="50782" y="43576"/>
                  <a:pt x="51391" y="43423"/>
                </a:cubicBezTo>
                <a:cubicBezTo>
                  <a:pt x="48938" y="39310"/>
                  <a:pt x="44733" y="36567"/>
                  <a:pt x="39949" y="36567"/>
                </a:cubicBezTo>
                <a:close/>
                <a:moveTo>
                  <a:pt x="68501" y="36582"/>
                </a:moveTo>
                <a:cubicBezTo>
                  <a:pt x="63747" y="36582"/>
                  <a:pt x="59558" y="39279"/>
                  <a:pt x="57089" y="43362"/>
                </a:cubicBezTo>
                <a:cubicBezTo>
                  <a:pt x="57699" y="43499"/>
                  <a:pt x="58308" y="43667"/>
                  <a:pt x="58887" y="43880"/>
                </a:cubicBezTo>
                <a:cubicBezTo>
                  <a:pt x="61066" y="40620"/>
                  <a:pt x="64555" y="38487"/>
                  <a:pt x="68501" y="38487"/>
                </a:cubicBezTo>
                <a:cubicBezTo>
                  <a:pt x="72462" y="38487"/>
                  <a:pt x="75997" y="40666"/>
                  <a:pt x="78161" y="43987"/>
                </a:cubicBezTo>
                <a:cubicBezTo>
                  <a:pt x="78740" y="43758"/>
                  <a:pt x="79334" y="43576"/>
                  <a:pt x="79928" y="43439"/>
                </a:cubicBezTo>
                <a:cubicBezTo>
                  <a:pt x="77490" y="39310"/>
                  <a:pt x="73270" y="36582"/>
                  <a:pt x="68501" y="36582"/>
                </a:cubicBezTo>
                <a:close/>
                <a:moveTo>
                  <a:pt x="97038" y="36567"/>
                </a:moveTo>
                <a:lnTo>
                  <a:pt x="97038" y="36582"/>
                </a:lnTo>
                <a:cubicBezTo>
                  <a:pt x="92284" y="36582"/>
                  <a:pt x="88079" y="39279"/>
                  <a:pt x="85626" y="43362"/>
                </a:cubicBezTo>
                <a:cubicBezTo>
                  <a:pt x="86236" y="43499"/>
                  <a:pt x="86845" y="43667"/>
                  <a:pt x="87439" y="43880"/>
                </a:cubicBezTo>
                <a:cubicBezTo>
                  <a:pt x="89603" y="40620"/>
                  <a:pt x="93092" y="38487"/>
                  <a:pt x="97038" y="38487"/>
                </a:cubicBezTo>
                <a:cubicBezTo>
                  <a:pt x="101014" y="38487"/>
                  <a:pt x="104534" y="40666"/>
                  <a:pt x="106698" y="43987"/>
                </a:cubicBezTo>
                <a:cubicBezTo>
                  <a:pt x="107276" y="43758"/>
                  <a:pt x="107871" y="43576"/>
                  <a:pt x="108480" y="43423"/>
                </a:cubicBezTo>
                <a:cubicBezTo>
                  <a:pt x="106027" y="39310"/>
                  <a:pt x="101822" y="36567"/>
                  <a:pt x="97038" y="36567"/>
                </a:cubicBezTo>
                <a:close/>
                <a:moveTo>
                  <a:pt x="125575" y="36567"/>
                </a:moveTo>
                <a:lnTo>
                  <a:pt x="125575" y="36582"/>
                </a:lnTo>
                <a:cubicBezTo>
                  <a:pt x="120821" y="36582"/>
                  <a:pt x="116631" y="39279"/>
                  <a:pt x="114178" y="43378"/>
                </a:cubicBezTo>
                <a:cubicBezTo>
                  <a:pt x="114788" y="43499"/>
                  <a:pt x="115382" y="43682"/>
                  <a:pt x="115976" y="43896"/>
                </a:cubicBezTo>
                <a:cubicBezTo>
                  <a:pt x="118155" y="40635"/>
                  <a:pt x="121644" y="38502"/>
                  <a:pt x="125575" y="38502"/>
                </a:cubicBezTo>
                <a:cubicBezTo>
                  <a:pt x="129551" y="38502"/>
                  <a:pt x="133071" y="40681"/>
                  <a:pt x="135250" y="43987"/>
                </a:cubicBezTo>
                <a:cubicBezTo>
                  <a:pt x="135813" y="43758"/>
                  <a:pt x="136408" y="43576"/>
                  <a:pt x="137017" y="43423"/>
                </a:cubicBezTo>
                <a:cubicBezTo>
                  <a:pt x="134564" y="39310"/>
                  <a:pt x="130359" y="36567"/>
                  <a:pt x="125575" y="36567"/>
                </a:cubicBezTo>
                <a:close/>
                <a:moveTo>
                  <a:pt x="154112" y="36567"/>
                </a:moveTo>
                <a:lnTo>
                  <a:pt x="154112" y="36582"/>
                </a:lnTo>
                <a:cubicBezTo>
                  <a:pt x="149358" y="36582"/>
                  <a:pt x="145168" y="39279"/>
                  <a:pt x="142715" y="43362"/>
                </a:cubicBezTo>
                <a:cubicBezTo>
                  <a:pt x="143325" y="43499"/>
                  <a:pt x="143934" y="43667"/>
                  <a:pt x="144513" y="43880"/>
                </a:cubicBezTo>
                <a:cubicBezTo>
                  <a:pt x="146692" y="40620"/>
                  <a:pt x="150181" y="38487"/>
                  <a:pt x="154112" y="38487"/>
                </a:cubicBezTo>
                <a:cubicBezTo>
                  <a:pt x="158088" y="38487"/>
                  <a:pt x="161608" y="40666"/>
                  <a:pt x="163787" y="43987"/>
                </a:cubicBezTo>
                <a:cubicBezTo>
                  <a:pt x="164366" y="43758"/>
                  <a:pt x="164960" y="43576"/>
                  <a:pt x="165554" y="43423"/>
                </a:cubicBezTo>
                <a:cubicBezTo>
                  <a:pt x="163116" y="39310"/>
                  <a:pt x="158896" y="36567"/>
                  <a:pt x="154112" y="36567"/>
                </a:cubicBezTo>
                <a:close/>
                <a:moveTo>
                  <a:pt x="182649" y="36567"/>
                </a:moveTo>
                <a:lnTo>
                  <a:pt x="182649" y="36582"/>
                </a:lnTo>
                <a:cubicBezTo>
                  <a:pt x="177910" y="36582"/>
                  <a:pt x="173705" y="39279"/>
                  <a:pt x="171252" y="43362"/>
                </a:cubicBezTo>
                <a:cubicBezTo>
                  <a:pt x="171862" y="43484"/>
                  <a:pt x="172471" y="43667"/>
                  <a:pt x="173050" y="43880"/>
                </a:cubicBezTo>
                <a:cubicBezTo>
                  <a:pt x="175229" y="40620"/>
                  <a:pt x="178718" y="38487"/>
                  <a:pt x="182649" y="38487"/>
                </a:cubicBezTo>
                <a:cubicBezTo>
                  <a:pt x="186625" y="38487"/>
                  <a:pt x="190145" y="40666"/>
                  <a:pt x="192323" y="43987"/>
                </a:cubicBezTo>
                <a:cubicBezTo>
                  <a:pt x="192902" y="43758"/>
                  <a:pt x="193497" y="43576"/>
                  <a:pt x="194091" y="43423"/>
                </a:cubicBezTo>
                <a:cubicBezTo>
                  <a:pt x="191653" y="39310"/>
                  <a:pt x="187433" y="36567"/>
                  <a:pt x="182649" y="36567"/>
                </a:cubicBezTo>
                <a:close/>
                <a:moveTo>
                  <a:pt x="211201" y="36582"/>
                </a:moveTo>
                <a:cubicBezTo>
                  <a:pt x="206447" y="36582"/>
                  <a:pt x="202257" y="39279"/>
                  <a:pt x="199789" y="43378"/>
                </a:cubicBezTo>
                <a:cubicBezTo>
                  <a:pt x="200399" y="43515"/>
                  <a:pt x="201008" y="43682"/>
                  <a:pt x="201587" y="43896"/>
                </a:cubicBezTo>
                <a:cubicBezTo>
                  <a:pt x="203766" y="40635"/>
                  <a:pt x="207255" y="38502"/>
                  <a:pt x="211201" y="38502"/>
                </a:cubicBezTo>
                <a:cubicBezTo>
                  <a:pt x="215162" y="38502"/>
                  <a:pt x="218697" y="40681"/>
                  <a:pt x="220876" y="44002"/>
                </a:cubicBezTo>
                <a:cubicBezTo>
                  <a:pt x="221439" y="43774"/>
                  <a:pt x="222034" y="43576"/>
                  <a:pt x="222643" y="43439"/>
                </a:cubicBezTo>
                <a:cubicBezTo>
                  <a:pt x="220190" y="39310"/>
                  <a:pt x="215954" y="36582"/>
                  <a:pt x="211201" y="36582"/>
                </a:cubicBezTo>
                <a:close/>
                <a:moveTo>
                  <a:pt x="239738" y="36582"/>
                </a:moveTo>
                <a:cubicBezTo>
                  <a:pt x="234984" y="36582"/>
                  <a:pt x="230794" y="39279"/>
                  <a:pt x="228341" y="43378"/>
                </a:cubicBezTo>
                <a:cubicBezTo>
                  <a:pt x="228951" y="43515"/>
                  <a:pt x="229545" y="43682"/>
                  <a:pt x="230139" y="43896"/>
                </a:cubicBezTo>
                <a:cubicBezTo>
                  <a:pt x="232303" y="40635"/>
                  <a:pt x="235807" y="38502"/>
                  <a:pt x="239738" y="38502"/>
                </a:cubicBezTo>
                <a:cubicBezTo>
                  <a:pt x="243714" y="38502"/>
                  <a:pt x="247234" y="40681"/>
                  <a:pt x="249413" y="44002"/>
                </a:cubicBezTo>
                <a:cubicBezTo>
                  <a:pt x="249992" y="43774"/>
                  <a:pt x="250570" y="43576"/>
                  <a:pt x="251180" y="43439"/>
                </a:cubicBezTo>
                <a:cubicBezTo>
                  <a:pt x="248727" y="39310"/>
                  <a:pt x="244491" y="36582"/>
                  <a:pt x="239738" y="36582"/>
                </a:cubicBezTo>
                <a:close/>
                <a:moveTo>
                  <a:pt x="268290" y="36582"/>
                </a:moveTo>
                <a:cubicBezTo>
                  <a:pt x="263521" y="36582"/>
                  <a:pt x="259331" y="39279"/>
                  <a:pt x="256878" y="43378"/>
                </a:cubicBezTo>
                <a:cubicBezTo>
                  <a:pt x="257488" y="43499"/>
                  <a:pt x="258082" y="43682"/>
                  <a:pt x="258676" y="43896"/>
                </a:cubicBezTo>
                <a:cubicBezTo>
                  <a:pt x="260855" y="40635"/>
                  <a:pt x="264344" y="38502"/>
                  <a:pt x="268275" y="38502"/>
                </a:cubicBezTo>
                <a:cubicBezTo>
                  <a:pt x="272251" y="38502"/>
                  <a:pt x="275771" y="40681"/>
                  <a:pt x="277949" y="44002"/>
                </a:cubicBezTo>
                <a:cubicBezTo>
                  <a:pt x="278528" y="43774"/>
                  <a:pt x="279123" y="43591"/>
                  <a:pt x="279717" y="43439"/>
                </a:cubicBezTo>
                <a:cubicBezTo>
                  <a:pt x="277264" y="39310"/>
                  <a:pt x="273043" y="36582"/>
                  <a:pt x="268290" y="36582"/>
                </a:cubicBezTo>
                <a:close/>
                <a:moveTo>
                  <a:pt x="11412" y="39127"/>
                </a:moveTo>
                <a:cubicBezTo>
                  <a:pt x="7725" y="39127"/>
                  <a:pt x="4464" y="41092"/>
                  <a:pt x="2377" y="44109"/>
                </a:cubicBezTo>
                <a:cubicBezTo>
                  <a:pt x="2941" y="44353"/>
                  <a:pt x="3474" y="44612"/>
                  <a:pt x="3992" y="44932"/>
                </a:cubicBezTo>
                <a:cubicBezTo>
                  <a:pt x="5759" y="42570"/>
                  <a:pt x="8426" y="41062"/>
                  <a:pt x="11412" y="41062"/>
                </a:cubicBezTo>
                <a:cubicBezTo>
                  <a:pt x="14444" y="41062"/>
                  <a:pt x="17156" y="42631"/>
                  <a:pt x="18923" y="45069"/>
                </a:cubicBezTo>
                <a:cubicBezTo>
                  <a:pt x="19441" y="44764"/>
                  <a:pt x="19975" y="44475"/>
                  <a:pt x="20523" y="44231"/>
                </a:cubicBezTo>
                <a:cubicBezTo>
                  <a:pt x="18451" y="41138"/>
                  <a:pt x="15145" y="39127"/>
                  <a:pt x="11412" y="39127"/>
                </a:cubicBezTo>
                <a:close/>
                <a:moveTo>
                  <a:pt x="39949" y="39142"/>
                </a:moveTo>
                <a:cubicBezTo>
                  <a:pt x="36262" y="39142"/>
                  <a:pt x="33001" y="41092"/>
                  <a:pt x="30914" y="44109"/>
                </a:cubicBezTo>
                <a:cubicBezTo>
                  <a:pt x="31478" y="44353"/>
                  <a:pt x="32011" y="44627"/>
                  <a:pt x="32544" y="44932"/>
                </a:cubicBezTo>
                <a:cubicBezTo>
                  <a:pt x="34312" y="42570"/>
                  <a:pt x="36978" y="41062"/>
                  <a:pt x="39949" y="41062"/>
                </a:cubicBezTo>
                <a:cubicBezTo>
                  <a:pt x="42981" y="41062"/>
                  <a:pt x="45708" y="42631"/>
                  <a:pt x="47460" y="45069"/>
                </a:cubicBezTo>
                <a:cubicBezTo>
                  <a:pt x="47978" y="44764"/>
                  <a:pt x="48511" y="44475"/>
                  <a:pt x="49060" y="44231"/>
                </a:cubicBezTo>
                <a:cubicBezTo>
                  <a:pt x="46973" y="41138"/>
                  <a:pt x="43682" y="39142"/>
                  <a:pt x="39949" y="39142"/>
                </a:cubicBezTo>
                <a:close/>
                <a:moveTo>
                  <a:pt x="182664" y="39127"/>
                </a:moveTo>
                <a:cubicBezTo>
                  <a:pt x="178992" y="39127"/>
                  <a:pt x="175716" y="41092"/>
                  <a:pt x="173629" y="44109"/>
                </a:cubicBezTo>
                <a:cubicBezTo>
                  <a:pt x="174177" y="44353"/>
                  <a:pt x="174726" y="44627"/>
                  <a:pt x="175244" y="44932"/>
                </a:cubicBezTo>
                <a:cubicBezTo>
                  <a:pt x="177011" y="42570"/>
                  <a:pt x="179678" y="41077"/>
                  <a:pt x="182649" y="41077"/>
                </a:cubicBezTo>
                <a:lnTo>
                  <a:pt x="182649" y="41062"/>
                </a:lnTo>
                <a:cubicBezTo>
                  <a:pt x="185696" y="41062"/>
                  <a:pt x="188408" y="42631"/>
                  <a:pt x="190190" y="45069"/>
                </a:cubicBezTo>
                <a:cubicBezTo>
                  <a:pt x="190693" y="44764"/>
                  <a:pt x="191226" y="44475"/>
                  <a:pt x="191775" y="44231"/>
                </a:cubicBezTo>
                <a:cubicBezTo>
                  <a:pt x="189703" y="41138"/>
                  <a:pt x="186397" y="39127"/>
                  <a:pt x="182664" y="39127"/>
                </a:cubicBezTo>
                <a:close/>
                <a:moveTo>
                  <a:pt x="68501" y="39142"/>
                </a:moveTo>
                <a:cubicBezTo>
                  <a:pt x="64814" y="39142"/>
                  <a:pt x="61538" y="41092"/>
                  <a:pt x="59466" y="44109"/>
                </a:cubicBezTo>
                <a:cubicBezTo>
                  <a:pt x="60030" y="44353"/>
                  <a:pt x="60563" y="44612"/>
                  <a:pt x="61081" y="44932"/>
                </a:cubicBezTo>
                <a:cubicBezTo>
                  <a:pt x="62864" y="42570"/>
                  <a:pt x="65515" y="41062"/>
                  <a:pt x="68501" y="41062"/>
                </a:cubicBezTo>
                <a:cubicBezTo>
                  <a:pt x="71533" y="41062"/>
                  <a:pt x="74245" y="42631"/>
                  <a:pt x="76012" y="45084"/>
                </a:cubicBezTo>
                <a:cubicBezTo>
                  <a:pt x="76515" y="44764"/>
                  <a:pt x="77048" y="44475"/>
                  <a:pt x="77597" y="44231"/>
                </a:cubicBezTo>
                <a:cubicBezTo>
                  <a:pt x="75525" y="41153"/>
                  <a:pt x="72219" y="39142"/>
                  <a:pt x="68501" y="39142"/>
                </a:cubicBezTo>
                <a:close/>
                <a:moveTo>
                  <a:pt x="97030" y="39142"/>
                </a:moveTo>
                <a:lnTo>
                  <a:pt x="97030" y="39142"/>
                </a:lnTo>
                <a:cubicBezTo>
                  <a:pt x="93346" y="39145"/>
                  <a:pt x="90089" y="41094"/>
                  <a:pt x="88003" y="44109"/>
                </a:cubicBezTo>
                <a:cubicBezTo>
                  <a:pt x="88552" y="44353"/>
                  <a:pt x="89100" y="44612"/>
                  <a:pt x="89618" y="44932"/>
                </a:cubicBezTo>
                <a:cubicBezTo>
                  <a:pt x="91385" y="42570"/>
                  <a:pt x="94052" y="41062"/>
                  <a:pt x="97038" y="41062"/>
                </a:cubicBezTo>
                <a:cubicBezTo>
                  <a:pt x="100070" y="41062"/>
                  <a:pt x="102782" y="42631"/>
                  <a:pt x="104549" y="45084"/>
                </a:cubicBezTo>
                <a:cubicBezTo>
                  <a:pt x="105052" y="44764"/>
                  <a:pt x="105585" y="44475"/>
                  <a:pt x="106149" y="44231"/>
                </a:cubicBezTo>
                <a:cubicBezTo>
                  <a:pt x="104063" y="41155"/>
                  <a:pt x="100760" y="39145"/>
                  <a:pt x="97030" y="39142"/>
                </a:cubicBezTo>
                <a:close/>
                <a:moveTo>
                  <a:pt x="125575" y="39142"/>
                </a:moveTo>
                <a:cubicBezTo>
                  <a:pt x="121888" y="39142"/>
                  <a:pt x="118627" y="41092"/>
                  <a:pt x="116540" y="44109"/>
                </a:cubicBezTo>
                <a:cubicBezTo>
                  <a:pt x="117104" y="44353"/>
                  <a:pt x="117637" y="44612"/>
                  <a:pt x="118155" y="44932"/>
                </a:cubicBezTo>
                <a:cubicBezTo>
                  <a:pt x="119938" y="42570"/>
                  <a:pt x="122604" y="41062"/>
                  <a:pt x="125575" y="41062"/>
                </a:cubicBezTo>
                <a:cubicBezTo>
                  <a:pt x="128607" y="41062"/>
                  <a:pt x="131319" y="42631"/>
                  <a:pt x="133086" y="45084"/>
                </a:cubicBezTo>
                <a:lnTo>
                  <a:pt x="133101" y="45084"/>
                </a:lnTo>
                <a:cubicBezTo>
                  <a:pt x="133604" y="44764"/>
                  <a:pt x="134137" y="44475"/>
                  <a:pt x="134686" y="44231"/>
                </a:cubicBezTo>
                <a:cubicBezTo>
                  <a:pt x="132614" y="41153"/>
                  <a:pt x="129308" y="39142"/>
                  <a:pt x="125575" y="39142"/>
                </a:cubicBezTo>
                <a:close/>
                <a:moveTo>
                  <a:pt x="154112" y="39142"/>
                </a:moveTo>
                <a:cubicBezTo>
                  <a:pt x="150440" y="39142"/>
                  <a:pt x="147164" y="41092"/>
                  <a:pt x="145077" y="44109"/>
                </a:cubicBezTo>
                <a:cubicBezTo>
                  <a:pt x="145641" y="44353"/>
                  <a:pt x="146174" y="44627"/>
                  <a:pt x="146692" y="44932"/>
                </a:cubicBezTo>
                <a:cubicBezTo>
                  <a:pt x="148474" y="42570"/>
                  <a:pt x="151141" y="41062"/>
                  <a:pt x="154112" y="41062"/>
                </a:cubicBezTo>
                <a:cubicBezTo>
                  <a:pt x="157159" y="41062"/>
                  <a:pt x="159871" y="42631"/>
                  <a:pt x="161638" y="45084"/>
                </a:cubicBezTo>
                <a:cubicBezTo>
                  <a:pt x="162141" y="44764"/>
                  <a:pt x="162674" y="44475"/>
                  <a:pt x="163223" y="44231"/>
                </a:cubicBezTo>
                <a:cubicBezTo>
                  <a:pt x="161151" y="41153"/>
                  <a:pt x="157845" y="39142"/>
                  <a:pt x="154112" y="39142"/>
                </a:cubicBezTo>
                <a:close/>
                <a:moveTo>
                  <a:pt x="211201" y="39142"/>
                </a:moveTo>
                <a:cubicBezTo>
                  <a:pt x="207514" y="39142"/>
                  <a:pt x="204238" y="41107"/>
                  <a:pt x="202166" y="44124"/>
                </a:cubicBezTo>
                <a:cubicBezTo>
                  <a:pt x="202714" y="44353"/>
                  <a:pt x="203263" y="44627"/>
                  <a:pt x="203781" y="44932"/>
                </a:cubicBezTo>
                <a:cubicBezTo>
                  <a:pt x="205548" y="42570"/>
                  <a:pt x="208215" y="41077"/>
                  <a:pt x="211201" y="41077"/>
                </a:cubicBezTo>
                <a:lnTo>
                  <a:pt x="211201" y="41062"/>
                </a:lnTo>
                <a:cubicBezTo>
                  <a:pt x="214233" y="41062"/>
                  <a:pt x="216945" y="42631"/>
                  <a:pt x="218712" y="45084"/>
                </a:cubicBezTo>
                <a:cubicBezTo>
                  <a:pt x="219230" y="44764"/>
                  <a:pt x="219763" y="44490"/>
                  <a:pt x="220312" y="44246"/>
                </a:cubicBezTo>
                <a:cubicBezTo>
                  <a:pt x="218225" y="41153"/>
                  <a:pt x="214918" y="39142"/>
                  <a:pt x="211201" y="39142"/>
                </a:cubicBezTo>
                <a:close/>
                <a:moveTo>
                  <a:pt x="239738" y="39142"/>
                </a:moveTo>
                <a:cubicBezTo>
                  <a:pt x="236051" y="39142"/>
                  <a:pt x="232790" y="41107"/>
                  <a:pt x="230703" y="44124"/>
                </a:cubicBezTo>
                <a:cubicBezTo>
                  <a:pt x="231267" y="44353"/>
                  <a:pt x="231800" y="44627"/>
                  <a:pt x="232318" y="44932"/>
                </a:cubicBezTo>
                <a:cubicBezTo>
                  <a:pt x="234100" y="42570"/>
                  <a:pt x="236767" y="41077"/>
                  <a:pt x="239738" y="41077"/>
                </a:cubicBezTo>
                <a:lnTo>
                  <a:pt x="239738" y="41062"/>
                </a:lnTo>
                <a:cubicBezTo>
                  <a:pt x="242770" y="41062"/>
                  <a:pt x="245482" y="42631"/>
                  <a:pt x="247264" y="45084"/>
                </a:cubicBezTo>
                <a:cubicBezTo>
                  <a:pt x="247767" y="44764"/>
                  <a:pt x="248300" y="44490"/>
                  <a:pt x="248849" y="44246"/>
                </a:cubicBezTo>
                <a:cubicBezTo>
                  <a:pt x="246777" y="41153"/>
                  <a:pt x="243471" y="39142"/>
                  <a:pt x="239738" y="39142"/>
                </a:cubicBezTo>
                <a:close/>
                <a:moveTo>
                  <a:pt x="268290" y="39142"/>
                </a:moveTo>
                <a:cubicBezTo>
                  <a:pt x="264603" y="39142"/>
                  <a:pt x="261327" y="41092"/>
                  <a:pt x="259255" y="44109"/>
                </a:cubicBezTo>
                <a:cubicBezTo>
                  <a:pt x="259803" y="44353"/>
                  <a:pt x="260352" y="44627"/>
                  <a:pt x="260870" y="44932"/>
                </a:cubicBezTo>
                <a:cubicBezTo>
                  <a:pt x="262637" y="42570"/>
                  <a:pt x="265304" y="41062"/>
                  <a:pt x="268290" y="41062"/>
                </a:cubicBezTo>
                <a:cubicBezTo>
                  <a:pt x="271322" y="41062"/>
                  <a:pt x="274034" y="42631"/>
                  <a:pt x="275801" y="45084"/>
                </a:cubicBezTo>
                <a:cubicBezTo>
                  <a:pt x="276304" y="44764"/>
                  <a:pt x="276837" y="44475"/>
                  <a:pt x="277401" y="44231"/>
                </a:cubicBezTo>
                <a:cubicBezTo>
                  <a:pt x="275314" y="41153"/>
                  <a:pt x="272007" y="39142"/>
                  <a:pt x="268290" y="39142"/>
                </a:cubicBezTo>
                <a:close/>
                <a:moveTo>
                  <a:pt x="39949" y="41702"/>
                </a:moveTo>
                <a:cubicBezTo>
                  <a:pt x="37191" y="41702"/>
                  <a:pt x="34723" y="43088"/>
                  <a:pt x="33047" y="45252"/>
                </a:cubicBezTo>
                <a:cubicBezTo>
                  <a:pt x="33550" y="45587"/>
                  <a:pt x="34037" y="45937"/>
                  <a:pt x="34510" y="46333"/>
                </a:cubicBezTo>
                <a:cubicBezTo>
                  <a:pt x="35850" y="44673"/>
                  <a:pt x="37785" y="43621"/>
                  <a:pt x="39949" y="43621"/>
                </a:cubicBezTo>
                <a:cubicBezTo>
                  <a:pt x="42189" y="43621"/>
                  <a:pt x="44184" y="44749"/>
                  <a:pt x="45540" y="46501"/>
                </a:cubicBezTo>
                <a:cubicBezTo>
                  <a:pt x="45982" y="46105"/>
                  <a:pt x="46470" y="45739"/>
                  <a:pt x="46957" y="45404"/>
                </a:cubicBezTo>
                <a:cubicBezTo>
                  <a:pt x="45297" y="43134"/>
                  <a:pt x="42768" y="41702"/>
                  <a:pt x="39949" y="41702"/>
                </a:cubicBezTo>
                <a:close/>
                <a:moveTo>
                  <a:pt x="97030" y="41702"/>
                </a:moveTo>
                <a:cubicBezTo>
                  <a:pt x="94276" y="41704"/>
                  <a:pt x="91795" y="43090"/>
                  <a:pt x="90136" y="45252"/>
                </a:cubicBezTo>
                <a:cubicBezTo>
                  <a:pt x="90639" y="45587"/>
                  <a:pt x="91126" y="45937"/>
                  <a:pt x="91583" y="46333"/>
                </a:cubicBezTo>
                <a:cubicBezTo>
                  <a:pt x="92924" y="44673"/>
                  <a:pt x="94874" y="43621"/>
                  <a:pt x="97023" y="43621"/>
                </a:cubicBezTo>
                <a:cubicBezTo>
                  <a:pt x="99262" y="43621"/>
                  <a:pt x="101274" y="44749"/>
                  <a:pt x="102614" y="46501"/>
                </a:cubicBezTo>
                <a:cubicBezTo>
                  <a:pt x="103071" y="46105"/>
                  <a:pt x="103544" y="45739"/>
                  <a:pt x="104046" y="45404"/>
                </a:cubicBezTo>
                <a:cubicBezTo>
                  <a:pt x="102387" y="43151"/>
                  <a:pt x="99861" y="41704"/>
                  <a:pt x="97030" y="41702"/>
                </a:cubicBezTo>
                <a:close/>
                <a:moveTo>
                  <a:pt x="11412" y="41702"/>
                </a:moveTo>
                <a:cubicBezTo>
                  <a:pt x="8654" y="41702"/>
                  <a:pt x="6171" y="43088"/>
                  <a:pt x="4510" y="45252"/>
                </a:cubicBezTo>
                <a:cubicBezTo>
                  <a:pt x="5013" y="45587"/>
                  <a:pt x="5500" y="45937"/>
                  <a:pt x="5957" y="46333"/>
                </a:cubicBezTo>
                <a:cubicBezTo>
                  <a:pt x="7313" y="44673"/>
                  <a:pt x="9248" y="43637"/>
                  <a:pt x="11412" y="43637"/>
                </a:cubicBezTo>
                <a:cubicBezTo>
                  <a:pt x="13652" y="43637"/>
                  <a:pt x="15648" y="44749"/>
                  <a:pt x="16988" y="46516"/>
                </a:cubicBezTo>
                <a:cubicBezTo>
                  <a:pt x="17445" y="46105"/>
                  <a:pt x="17918" y="45739"/>
                  <a:pt x="18420" y="45404"/>
                </a:cubicBezTo>
                <a:cubicBezTo>
                  <a:pt x="16760" y="43149"/>
                  <a:pt x="14231" y="41702"/>
                  <a:pt x="11412" y="41702"/>
                </a:cubicBezTo>
                <a:close/>
                <a:moveTo>
                  <a:pt x="68501" y="41702"/>
                </a:moveTo>
                <a:cubicBezTo>
                  <a:pt x="65728" y="41702"/>
                  <a:pt x="63260" y="43088"/>
                  <a:pt x="61599" y="45252"/>
                </a:cubicBezTo>
                <a:cubicBezTo>
                  <a:pt x="62102" y="45587"/>
                  <a:pt x="62589" y="45952"/>
                  <a:pt x="63047" y="46333"/>
                </a:cubicBezTo>
                <a:cubicBezTo>
                  <a:pt x="64387" y="44673"/>
                  <a:pt x="66338" y="43637"/>
                  <a:pt x="68501" y="43637"/>
                </a:cubicBezTo>
                <a:cubicBezTo>
                  <a:pt x="70725" y="43637"/>
                  <a:pt x="72737" y="44749"/>
                  <a:pt x="74077" y="46516"/>
                </a:cubicBezTo>
                <a:cubicBezTo>
                  <a:pt x="74534" y="46120"/>
                  <a:pt x="75007" y="45739"/>
                  <a:pt x="75510" y="45404"/>
                </a:cubicBezTo>
                <a:cubicBezTo>
                  <a:pt x="73849" y="43149"/>
                  <a:pt x="71320" y="41702"/>
                  <a:pt x="68501" y="41702"/>
                </a:cubicBezTo>
                <a:close/>
                <a:moveTo>
                  <a:pt x="125575" y="41702"/>
                </a:moveTo>
                <a:cubicBezTo>
                  <a:pt x="122817" y="41702"/>
                  <a:pt x="120349" y="43088"/>
                  <a:pt x="118673" y="45252"/>
                </a:cubicBezTo>
                <a:cubicBezTo>
                  <a:pt x="119191" y="45587"/>
                  <a:pt x="119663" y="45952"/>
                  <a:pt x="120136" y="46333"/>
                </a:cubicBezTo>
                <a:cubicBezTo>
                  <a:pt x="121476" y="44688"/>
                  <a:pt x="123411" y="43637"/>
                  <a:pt x="125575" y="43637"/>
                </a:cubicBezTo>
                <a:cubicBezTo>
                  <a:pt x="127815" y="43637"/>
                  <a:pt x="129810" y="44749"/>
                  <a:pt x="131166" y="46516"/>
                </a:cubicBezTo>
                <a:cubicBezTo>
                  <a:pt x="131608" y="46120"/>
                  <a:pt x="132096" y="45739"/>
                  <a:pt x="132583" y="45404"/>
                </a:cubicBezTo>
                <a:cubicBezTo>
                  <a:pt x="130923" y="43149"/>
                  <a:pt x="128393" y="41702"/>
                  <a:pt x="125575" y="41702"/>
                </a:cubicBezTo>
                <a:close/>
                <a:moveTo>
                  <a:pt x="154112" y="41702"/>
                </a:moveTo>
                <a:cubicBezTo>
                  <a:pt x="151354" y="41702"/>
                  <a:pt x="148886" y="43088"/>
                  <a:pt x="147225" y="45252"/>
                </a:cubicBezTo>
                <a:cubicBezTo>
                  <a:pt x="147728" y="45587"/>
                  <a:pt x="148215" y="45952"/>
                  <a:pt x="148673" y="46333"/>
                </a:cubicBezTo>
                <a:cubicBezTo>
                  <a:pt x="150013" y="44688"/>
                  <a:pt x="151948" y="43637"/>
                  <a:pt x="154112" y="43637"/>
                </a:cubicBezTo>
                <a:cubicBezTo>
                  <a:pt x="156351" y="43637"/>
                  <a:pt x="158363" y="44749"/>
                  <a:pt x="159703" y="46516"/>
                </a:cubicBezTo>
                <a:cubicBezTo>
                  <a:pt x="160160" y="46105"/>
                  <a:pt x="160633" y="45739"/>
                  <a:pt x="161136" y="45404"/>
                </a:cubicBezTo>
                <a:cubicBezTo>
                  <a:pt x="159460" y="43149"/>
                  <a:pt x="156946" y="41702"/>
                  <a:pt x="154112" y="41702"/>
                </a:cubicBezTo>
                <a:close/>
                <a:moveTo>
                  <a:pt x="182649" y="41717"/>
                </a:moveTo>
                <a:cubicBezTo>
                  <a:pt x="179891" y="41717"/>
                  <a:pt x="177423" y="43088"/>
                  <a:pt x="175762" y="45267"/>
                </a:cubicBezTo>
                <a:cubicBezTo>
                  <a:pt x="176265" y="45587"/>
                  <a:pt x="176752" y="45952"/>
                  <a:pt x="177209" y="46349"/>
                </a:cubicBezTo>
                <a:cubicBezTo>
                  <a:pt x="178550" y="44688"/>
                  <a:pt x="180500" y="43637"/>
                  <a:pt x="182649" y="43637"/>
                </a:cubicBezTo>
                <a:cubicBezTo>
                  <a:pt x="184888" y="43637"/>
                  <a:pt x="186899" y="44749"/>
                  <a:pt x="188240" y="46516"/>
                </a:cubicBezTo>
                <a:cubicBezTo>
                  <a:pt x="188697" y="46120"/>
                  <a:pt x="189170" y="45754"/>
                  <a:pt x="189672" y="45404"/>
                </a:cubicBezTo>
                <a:cubicBezTo>
                  <a:pt x="188012" y="43149"/>
                  <a:pt x="185483" y="41717"/>
                  <a:pt x="182649" y="41717"/>
                </a:cubicBezTo>
                <a:close/>
                <a:moveTo>
                  <a:pt x="211186" y="41702"/>
                </a:moveTo>
                <a:cubicBezTo>
                  <a:pt x="208428" y="41702"/>
                  <a:pt x="205960" y="43088"/>
                  <a:pt x="204299" y="45252"/>
                </a:cubicBezTo>
                <a:cubicBezTo>
                  <a:pt x="204802" y="45587"/>
                  <a:pt x="205289" y="45952"/>
                  <a:pt x="205746" y="46349"/>
                </a:cubicBezTo>
                <a:cubicBezTo>
                  <a:pt x="207102" y="44688"/>
                  <a:pt x="209037" y="43637"/>
                  <a:pt x="211201" y="43637"/>
                </a:cubicBezTo>
                <a:cubicBezTo>
                  <a:pt x="213440" y="43637"/>
                  <a:pt x="215436" y="44749"/>
                  <a:pt x="216777" y="46516"/>
                </a:cubicBezTo>
                <a:cubicBezTo>
                  <a:pt x="217234" y="46105"/>
                  <a:pt x="217707" y="45739"/>
                  <a:pt x="218209" y="45404"/>
                </a:cubicBezTo>
                <a:cubicBezTo>
                  <a:pt x="216533" y="43149"/>
                  <a:pt x="214019" y="41702"/>
                  <a:pt x="211186" y="41702"/>
                </a:cubicBezTo>
                <a:close/>
                <a:moveTo>
                  <a:pt x="239738" y="41717"/>
                </a:moveTo>
                <a:cubicBezTo>
                  <a:pt x="236980" y="41717"/>
                  <a:pt x="234497" y="43088"/>
                  <a:pt x="232836" y="45267"/>
                </a:cubicBezTo>
                <a:cubicBezTo>
                  <a:pt x="233354" y="45587"/>
                  <a:pt x="233826" y="45952"/>
                  <a:pt x="234298" y="46349"/>
                </a:cubicBezTo>
                <a:cubicBezTo>
                  <a:pt x="235639" y="44688"/>
                  <a:pt x="237574" y="43637"/>
                  <a:pt x="239738" y="43637"/>
                </a:cubicBezTo>
                <a:cubicBezTo>
                  <a:pt x="241977" y="43637"/>
                  <a:pt x="243973" y="44749"/>
                  <a:pt x="245329" y="46516"/>
                </a:cubicBezTo>
                <a:cubicBezTo>
                  <a:pt x="245771" y="46120"/>
                  <a:pt x="246259" y="45754"/>
                  <a:pt x="246746" y="45404"/>
                </a:cubicBezTo>
                <a:cubicBezTo>
                  <a:pt x="245086" y="43149"/>
                  <a:pt x="242556" y="41717"/>
                  <a:pt x="239738" y="41717"/>
                </a:cubicBezTo>
                <a:close/>
                <a:moveTo>
                  <a:pt x="268275" y="41702"/>
                </a:moveTo>
                <a:cubicBezTo>
                  <a:pt x="265517" y="41702"/>
                  <a:pt x="263049" y="43088"/>
                  <a:pt x="261373" y="45252"/>
                </a:cubicBezTo>
                <a:cubicBezTo>
                  <a:pt x="261891" y="45587"/>
                  <a:pt x="262378" y="45952"/>
                  <a:pt x="262835" y="46333"/>
                </a:cubicBezTo>
                <a:cubicBezTo>
                  <a:pt x="264176" y="44673"/>
                  <a:pt x="266111" y="43637"/>
                  <a:pt x="268275" y="43637"/>
                </a:cubicBezTo>
                <a:cubicBezTo>
                  <a:pt x="270514" y="43637"/>
                  <a:pt x="272525" y="44749"/>
                  <a:pt x="273866" y="46516"/>
                </a:cubicBezTo>
                <a:cubicBezTo>
                  <a:pt x="274323" y="46105"/>
                  <a:pt x="274796" y="45739"/>
                  <a:pt x="275298" y="45404"/>
                </a:cubicBezTo>
                <a:cubicBezTo>
                  <a:pt x="273622" y="43149"/>
                  <a:pt x="271109" y="41702"/>
                  <a:pt x="268275" y="41702"/>
                </a:cubicBezTo>
                <a:close/>
                <a:moveTo>
                  <a:pt x="11412" y="44277"/>
                </a:moveTo>
                <a:cubicBezTo>
                  <a:pt x="9431" y="44277"/>
                  <a:pt x="7633" y="45236"/>
                  <a:pt x="6399" y="46745"/>
                </a:cubicBezTo>
                <a:cubicBezTo>
                  <a:pt x="6856" y="47156"/>
                  <a:pt x="7283" y="47598"/>
                  <a:pt x="7679" y="48055"/>
                </a:cubicBezTo>
                <a:cubicBezTo>
                  <a:pt x="8578" y="46912"/>
                  <a:pt x="9949" y="46227"/>
                  <a:pt x="11412" y="46211"/>
                </a:cubicBezTo>
                <a:cubicBezTo>
                  <a:pt x="12981" y="46211"/>
                  <a:pt x="14383" y="47004"/>
                  <a:pt x="15297" y="48253"/>
                </a:cubicBezTo>
                <a:cubicBezTo>
                  <a:pt x="15693" y="47781"/>
                  <a:pt x="16105" y="47339"/>
                  <a:pt x="16546" y="46928"/>
                </a:cubicBezTo>
                <a:cubicBezTo>
                  <a:pt x="15312" y="45297"/>
                  <a:pt x="13469" y="44277"/>
                  <a:pt x="11412" y="44277"/>
                </a:cubicBezTo>
                <a:close/>
                <a:moveTo>
                  <a:pt x="39949" y="44261"/>
                </a:moveTo>
                <a:lnTo>
                  <a:pt x="39949" y="44277"/>
                </a:lnTo>
                <a:cubicBezTo>
                  <a:pt x="37968" y="44277"/>
                  <a:pt x="36170" y="45236"/>
                  <a:pt x="34936" y="46729"/>
                </a:cubicBezTo>
                <a:cubicBezTo>
                  <a:pt x="35393" y="47141"/>
                  <a:pt x="35820" y="47583"/>
                  <a:pt x="36216" y="48040"/>
                </a:cubicBezTo>
                <a:cubicBezTo>
                  <a:pt x="37161" y="46807"/>
                  <a:pt x="38557" y="46196"/>
                  <a:pt x="39950" y="46196"/>
                </a:cubicBezTo>
                <a:cubicBezTo>
                  <a:pt x="41430" y="46196"/>
                  <a:pt x="42907" y="46887"/>
                  <a:pt x="43834" y="48253"/>
                </a:cubicBezTo>
                <a:cubicBezTo>
                  <a:pt x="44230" y="47781"/>
                  <a:pt x="44642" y="47339"/>
                  <a:pt x="45083" y="46912"/>
                </a:cubicBezTo>
                <a:cubicBezTo>
                  <a:pt x="43849" y="45297"/>
                  <a:pt x="42006" y="44261"/>
                  <a:pt x="39949" y="44261"/>
                </a:cubicBezTo>
                <a:close/>
                <a:moveTo>
                  <a:pt x="68501" y="44277"/>
                </a:moveTo>
                <a:cubicBezTo>
                  <a:pt x="66520" y="44277"/>
                  <a:pt x="64722" y="45236"/>
                  <a:pt x="63473" y="46729"/>
                </a:cubicBezTo>
                <a:cubicBezTo>
                  <a:pt x="63930" y="47141"/>
                  <a:pt x="64357" y="47583"/>
                  <a:pt x="64753" y="48055"/>
                </a:cubicBezTo>
                <a:cubicBezTo>
                  <a:pt x="65700" y="46813"/>
                  <a:pt x="67102" y="46198"/>
                  <a:pt x="68500" y="46198"/>
                </a:cubicBezTo>
                <a:cubicBezTo>
                  <a:pt x="69983" y="46198"/>
                  <a:pt x="71461" y="46889"/>
                  <a:pt x="72386" y="48253"/>
                </a:cubicBezTo>
                <a:cubicBezTo>
                  <a:pt x="72767" y="47781"/>
                  <a:pt x="73194" y="47339"/>
                  <a:pt x="73636" y="46928"/>
                </a:cubicBezTo>
                <a:cubicBezTo>
                  <a:pt x="72401" y="45297"/>
                  <a:pt x="70558" y="44277"/>
                  <a:pt x="68501" y="44277"/>
                </a:cubicBezTo>
                <a:close/>
                <a:moveTo>
                  <a:pt x="97023" y="44261"/>
                </a:moveTo>
                <a:lnTo>
                  <a:pt x="97038" y="44277"/>
                </a:lnTo>
                <a:cubicBezTo>
                  <a:pt x="95057" y="44277"/>
                  <a:pt x="93259" y="45236"/>
                  <a:pt x="92025" y="46729"/>
                </a:cubicBezTo>
                <a:cubicBezTo>
                  <a:pt x="92482" y="47141"/>
                  <a:pt x="92909" y="47583"/>
                  <a:pt x="93305" y="48040"/>
                </a:cubicBezTo>
                <a:cubicBezTo>
                  <a:pt x="94250" y="46807"/>
                  <a:pt x="95646" y="46196"/>
                  <a:pt x="97039" y="46196"/>
                </a:cubicBezTo>
                <a:cubicBezTo>
                  <a:pt x="98519" y="46196"/>
                  <a:pt x="99996" y="46887"/>
                  <a:pt x="100923" y="48253"/>
                </a:cubicBezTo>
                <a:cubicBezTo>
                  <a:pt x="101319" y="47781"/>
                  <a:pt x="101731" y="47339"/>
                  <a:pt x="102172" y="46912"/>
                </a:cubicBezTo>
                <a:cubicBezTo>
                  <a:pt x="100938" y="45297"/>
                  <a:pt x="99080" y="44261"/>
                  <a:pt x="97023" y="44261"/>
                </a:cubicBezTo>
                <a:close/>
                <a:moveTo>
                  <a:pt x="125575" y="44277"/>
                </a:moveTo>
                <a:cubicBezTo>
                  <a:pt x="123594" y="44277"/>
                  <a:pt x="121812" y="45236"/>
                  <a:pt x="120577" y="46729"/>
                </a:cubicBezTo>
                <a:cubicBezTo>
                  <a:pt x="121035" y="47156"/>
                  <a:pt x="121461" y="47583"/>
                  <a:pt x="121857" y="48055"/>
                </a:cubicBezTo>
                <a:cubicBezTo>
                  <a:pt x="122796" y="46813"/>
                  <a:pt x="124192" y="46198"/>
                  <a:pt x="125586" y="46198"/>
                </a:cubicBezTo>
                <a:cubicBezTo>
                  <a:pt x="127064" y="46198"/>
                  <a:pt x="128542" y="46889"/>
                  <a:pt x="129475" y="48253"/>
                </a:cubicBezTo>
                <a:cubicBezTo>
                  <a:pt x="129856" y="47781"/>
                  <a:pt x="130283" y="47339"/>
                  <a:pt x="130725" y="46928"/>
                </a:cubicBezTo>
                <a:cubicBezTo>
                  <a:pt x="129475" y="45297"/>
                  <a:pt x="127632" y="44277"/>
                  <a:pt x="125575" y="44277"/>
                </a:cubicBezTo>
                <a:close/>
                <a:moveTo>
                  <a:pt x="154112" y="44277"/>
                </a:moveTo>
                <a:cubicBezTo>
                  <a:pt x="152131" y="44277"/>
                  <a:pt x="150348" y="45221"/>
                  <a:pt x="149130" y="46729"/>
                </a:cubicBezTo>
                <a:cubicBezTo>
                  <a:pt x="149571" y="47141"/>
                  <a:pt x="149998" y="47583"/>
                  <a:pt x="150394" y="48055"/>
                </a:cubicBezTo>
                <a:cubicBezTo>
                  <a:pt x="151341" y="46813"/>
                  <a:pt x="152740" y="46198"/>
                  <a:pt x="154134" y="46198"/>
                </a:cubicBezTo>
                <a:cubicBezTo>
                  <a:pt x="155613" y="46198"/>
                  <a:pt x="157087" y="46889"/>
                  <a:pt x="158012" y="48253"/>
                </a:cubicBezTo>
                <a:cubicBezTo>
                  <a:pt x="158393" y="47781"/>
                  <a:pt x="158820" y="47339"/>
                  <a:pt x="159261" y="46928"/>
                </a:cubicBezTo>
                <a:cubicBezTo>
                  <a:pt x="158012" y="45313"/>
                  <a:pt x="156169" y="44277"/>
                  <a:pt x="154112" y="44277"/>
                </a:cubicBezTo>
                <a:close/>
                <a:moveTo>
                  <a:pt x="268275" y="44277"/>
                </a:moveTo>
                <a:cubicBezTo>
                  <a:pt x="266294" y="44277"/>
                  <a:pt x="264527" y="45221"/>
                  <a:pt x="263292" y="46729"/>
                </a:cubicBezTo>
                <a:cubicBezTo>
                  <a:pt x="263734" y="47156"/>
                  <a:pt x="264146" y="47583"/>
                  <a:pt x="264542" y="48055"/>
                </a:cubicBezTo>
                <a:cubicBezTo>
                  <a:pt x="265488" y="46813"/>
                  <a:pt x="266891" y="46198"/>
                  <a:pt x="268289" y="46198"/>
                </a:cubicBezTo>
                <a:cubicBezTo>
                  <a:pt x="269772" y="46198"/>
                  <a:pt x="271250" y="46889"/>
                  <a:pt x="272175" y="48253"/>
                </a:cubicBezTo>
                <a:cubicBezTo>
                  <a:pt x="272571" y="47796"/>
                  <a:pt x="272983" y="47339"/>
                  <a:pt x="273424" y="46928"/>
                </a:cubicBezTo>
                <a:cubicBezTo>
                  <a:pt x="272175" y="45313"/>
                  <a:pt x="270331" y="44277"/>
                  <a:pt x="268275" y="44277"/>
                </a:cubicBezTo>
                <a:close/>
                <a:moveTo>
                  <a:pt x="182649" y="44277"/>
                </a:moveTo>
                <a:cubicBezTo>
                  <a:pt x="180668" y="44277"/>
                  <a:pt x="178901" y="45236"/>
                  <a:pt x="177667" y="46745"/>
                </a:cubicBezTo>
                <a:cubicBezTo>
                  <a:pt x="178108" y="47156"/>
                  <a:pt x="178535" y="47598"/>
                  <a:pt x="178931" y="48055"/>
                </a:cubicBezTo>
                <a:cubicBezTo>
                  <a:pt x="179830" y="46912"/>
                  <a:pt x="181201" y="46227"/>
                  <a:pt x="182649" y="46211"/>
                </a:cubicBezTo>
                <a:cubicBezTo>
                  <a:pt x="184233" y="46211"/>
                  <a:pt x="185635" y="47004"/>
                  <a:pt x="186549" y="48268"/>
                </a:cubicBezTo>
                <a:cubicBezTo>
                  <a:pt x="186945" y="47796"/>
                  <a:pt x="187357" y="47354"/>
                  <a:pt x="187798" y="46928"/>
                </a:cubicBezTo>
                <a:cubicBezTo>
                  <a:pt x="186564" y="45313"/>
                  <a:pt x="184721" y="44277"/>
                  <a:pt x="182649" y="44277"/>
                </a:cubicBezTo>
                <a:close/>
                <a:moveTo>
                  <a:pt x="211201" y="44277"/>
                </a:moveTo>
                <a:cubicBezTo>
                  <a:pt x="209220" y="44277"/>
                  <a:pt x="207438" y="45236"/>
                  <a:pt x="206203" y="46745"/>
                </a:cubicBezTo>
                <a:cubicBezTo>
                  <a:pt x="206645" y="47156"/>
                  <a:pt x="207072" y="47598"/>
                  <a:pt x="207468" y="48055"/>
                </a:cubicBezTo>
                <a:cubicBezTo>
                  <a:pt x="208367" y="46912"/>
                  <a:pt x="209738" y="46227"/>
                  <a:pt x="211201" y="46211"/>
                </a:cubicBezTo>
                <a:cubicBezTo>
                  <a:pt x="212755" y="46227"/>
                  <a:pt x="214202" y="46989"/>
                  <a:pt x="215101" y="48268"/>
                </a:cubicBezTo>
                <a:cubicBezTo>
                  <a:pt x="215482" y="47796"/>
                  <a:pt x="215893" y="47339"/>
                  <a:pt x="216335" y="46928"/>
                </a:cubicBezTo>
                <a:cubicBezTo>
                  <a:pt x="215101" y="45313"/>
                  <a:pt x="213258" y="44277"/>
                  <a:pt x="211201" y="44277"/>
                </a:cubicBezTo>
                <a:close/>
                <a:moveTo>
                  <a:pt x="239738" y="44277"/>
                </a:moveTo>
                <a:cubicBezTo>
                  <a:pt x="237757" y="44277"/>
                  <a:pt x="235990" y="45236"/>
                  <a:pt x="234756" y="46745"/>
                </a:cubicBezTo>
                <a:cubicBezTo>
                  <a:pt x="235197" y="47156"/>
                  <a:pt x="235609" y="47598"/>
                  <a:pt x="236005" y="48055"/>
                </a:cubicBezTo>
                <a:cubicBezTo>
                  <a:pt x="236904" y="46912"/>
                  <a:pt x="238275" y="46227"/>
                  <a:pt x="239738" y="46211"/>
                </a:cubicBezTo>
                <a:cubicBezTo>
                  <a:pt x="241307" y="46211"/>
                  <a:pt x="242709" y="47004"/>
                  <a:pt x="243638" y="48268"/>
                </a:cubicBezTo>
                <a:cubicBezTo>
                  <a:pt x="244019" y="47796"/>
                  <a:pt x="244446" y="47354"/>
                  <a:pt x="244887" y="46928"/>
                </a:cubicBezTo>
                <a:cubicBezTo>
                  <a:pt x="243638" y="45313"/>
                  <a:pt x="241795" y="44277"/>
                  <a:pt x="239738" y="44277"/>
                </a:cubicBezTo>
                <a:close/>
                <a:moveTo>
                  <a:pt x="11412" y="46821"/>
                </a:moveTo>
                <a:cubicBezTo>
                  <a:pt x="10071" y="46821"/>
                  <a:pt x="8883" y="47507"/>
                  <a:pt x="8075" y="48543"/>
                </a:cubicBezTo>
                <a:cubicBezTo>
                  <a:pt x="9157" y="48253"/>
                  <a:pt x="10284" y="48116"/>
                  <a:pt x="11412" y="48116"/>
                </a:cubicBezTo>
                <a:cubicBezTo>
                  <a:pt x="12539" y="48116"/>
                  <a:pt x="13682" y="48268"/>
                  <a:pt x="14779" y="48573"/>
                </a:cubicBezTo>
                <a:lnTo>
                  <a:pt x="14794" y="48573"/>
                </a:lnTo>
                <a:cubicBezTo>
                  <a:pt x="14002" y="47491"/>
                  <a:pt x="12753" y="46851"/>
                  <a:pt x="11412" y="46821"/>
                </a:cubicBezTo>
                <a:close/>
                <a:moveTo>
                  <a:pt x="39949" y="46821"/>
                </a:moveTo>
                <a:cubicBezTo>
                  <a:pt x="38608" y="46821"/>
                  <a:pt x="37435" y="47507"/>
                  <a:pt x="36612" y="48543"/>
                </a:cubicBezTo>
                <a:cubicBezTo>
                  <a:pt x="37709" y="48253"/>
                  <a:pt x="38821" y="48116"/>
                  <a:pt x="39949" y="48116"/>
                </a:cubicBezTo>
                <a:cubicBezTo>
                  <a:pt x="41092" y="48116"/>
                  <a:pt x="42219" y="48268"/>
                  <a:pt x="43316" y="48573"/>
                </a:cubicBezTo>
                <a:lnTo>
                  <a:pt x="43331" y="48573"/>
                </a:lnTo>
                <a:cubicBezTo>
                  <a:pt x="42539" y="47491"/>
                  <a:pt x="41290" y="46851"/>
                  <a:pt x="39949" y="46821"/>
                </a:cubicBezTo>
                <a:close/>
                <a:moveTo>
                  <a:pt x="68501" y="46836"/>
                </a:moveTo>
                <a:cubicBezTo>
                  <a:pt x="67160" y="46836"/>
                  <a:pt x="65987" y="47507"/>
                  <a:pt x="65164" y="48543"/>
                </a:cubicBezTo>
                <a:cubicBezTo>
                  <a:pt x="66247" y="48264"/>
                  <a:pt x="67359" y="48124"/>
                  <a:pt x="68472" y="48124"/>
                </a:cubicBezTo>
                <a:cubicBezTo>
                  <a:pt x="69614" y="48124"/>
                  <a:pt x="70757" y="48272"/>
                  <a:pt x="71868" y="48573"/>
                </a:cubicBezTo>
                <a:cubicBezTo>
                  <a:pt x="71076" y="47491"/>
                  <a:pt x="69827" y="46851"/>
                  <a:pt x="68501" y="46836"/>
                </a:cubicBezTo>
                <a:close/>
                <a:moveTo>
                  <a:pt x="97023" y="46821"/>
                </a:moveTo>
                <a:cubicBezTo>
                  <a:pt x="95697" y="46821"/>
                  <a:pt x="94524" y="47507"/>
                  <a:pt x="93701" y="48543"/>
                </a:cubicBezTo>
                <a:cubicBezTo>
                  <a:pt x="94783" y="48253"/>
                  <a:pt x="95910" y="48116"/>
                  <a:pt x="97023" y="48116"/>
                </a:cubicBezTo>
                <a:cubicBezTo>
                  <a:pt x="98165" y="48116"/>
                  <a:pt x="99308" y="48268"/>
                  <a:pt x="100405" y="48573"/>
                </a:cubicBezTo>
                <a:cubicBezTo>
                  <a:pt x="99613" y="47491"/>
                  <a:pt x="98363" y="46851"/>
                  <a:pt x="97023" y="46821"/>
                </a:cubicBezTo>
                <a:close/>
                <a:moveTo>
                  <a:pt x="125575" y="46836"/>
                </a:moveTo>
                <a:cubicBezTo>
                  <a:pt x="124249" y="46836"/>
                  <a:pt x="123061" y="47507"/>
                  <a:pt x="122238" y="48543"/>
                </a:cubicBezTo>
                <a:cubicBezTo>
                  <a:pt x="123285" y="48281"/>
                  <a:pt x="124346" y="48130"/>
                  <a:pt x="125420" y="48130"/>
                </a:cubicBezTo>
                <a:cubicBezTo>
                  <a:pt x="125472" y="48130"/>
                  <a:pt x="125523" y="48130"/>
                  <a:pt x="125575" y="48131"/>
                </a:cubicBezTo>
                <a:cubicBezTo>
                  <a:pt x="126718" y="48131"/>
                  <a:pt x="127845" y="48268"/>
                  <a:pt x="128957" y="48573"/>
                </a:cubicBezTo>
                <a:cubicBezTo>
                  <a:pt x="128165" y="47491"/>
                  <a:pt x="126916" y="46851"/>
                  <a:pt x="125575" y="46836"/>
                </a:cubicBezTo>
                <a:close/>
                <a:moveTo>
                  <a:pt x="154112" y="46836"/>
                </a:moveTo>
                <a:cubicBezTo>
                  <a:pt x="152786" y="46836"/>
                  <a:pt x="151598" y="47507"/>
                  <a:pt x="150790" y="48543"/>
                </a:cubicBezTo>
                <a:cubicBezTo>
                  <a:pt x="151823" y="48281"/>
                  <a:pt x="152896" y="48130"/>
                  <a:pt x="153959" y="48130"/>
                </a:cubicBezTo>
                <a:cubicBezTo>
                  <a:pt x="154010" y="48130"/>
                  <a:pt x="154061" y="48130"/>
                  <a:pt x="154112" y="48131"/>
                </a:cubicBezTo>
                <a:cubicBezTo>
                  <a:pt x="155254" y="48131"/>
                  <a:pt x="156397" y="48268"/>
                  <a:pt x="157494" y="48573"/>
                </a:cubicBezTo>
                <a:cubicBezTo>
                  <a:pt x="156702" y="47491"/>
                  <a:pt x="155453" y="46851"/>
                  <a:pt x="154112" y="46836"/>
                </a:cubicBezTo>
                <a:close/>
                <a:moveTo>
                  <a:pt x="182649" y="46836"/>
                </a:moveTo>
                <a:cubicBezTo>
                  <a:pt x="181323" y="46836"/>
                  <a:pt x="180150" y="47522"/>
                  <a:pt x="179327" y="48543"/>
                </a:cubicBezTo>
                <a:cubicBezTo>
                  <a:pt x="180417" y="48264"/>
                  <a:pt x="181530" y="48124"/>
                  <a:pt x="182640" y="48124"/>
                </a:cubicBezTo>
                <a:cubicBezTo>
                  <a:pt x="183781" y="48124"/>
                  <a:pt x="184920" y="48272"/>
                  <a:pt x="186031" y="48573"/>
                </a:cubicBezTo>
                <a:cubicBezTo>
                  <a:pt x="185239" y="47491"/>
                  <a:pt x="183989" y="46851"/>
                  <a:pt x="182649" y="46836"/>
                </a:cubicBezTo>
                <a:close/>
                <a:moveTo>
                  <a:pt x="211201" y="46836"/>
                </a:moveTo>
                <a:cubicBezTo>
                  <a:pt x="209860" y="46836"/>
                  <a:pt x="208687" y="47522"/>
                  <a:pt x="207864" y="48543"/>
                </a:cubicBezTo>
                <a:cubicBezTo>
                  <a:pt x="208954" y="48264"/>
                  <a:pt x="210067" y="48124"/>
                  <a:pt x="211177" y="48124"/>
                </a:cubicBezTo>
                <a:cubicBezTo>
                  <a:pt x="212318" y="48124"/>
                  <a:pt x="213457" y="48272"/>
                  <a:pt x="214568" y="48573"/>
                </a:cubicBezTo>
                <a:cubicBezTo>
                  <a:pt x="213776" y="47491"/>
                  <a:pt x="212526" y="46851"/>
                  <a:pt x="211201" y="46836"/>
                </a:cubicBezTo>
                <a:close/>
                <a:moveTo>
                  <a:pt x="239738" y="46836"/>
                </a:moveTo>
                <a:cubicBezTo>
                  <a:pt x="238412" y="46836"/>
                  <a:pt x="237224" y="47522"/>
                  <a:pt x="236401" y="48543"/>
                </a:cubicBezTo>
                <a:cubicBezTo>
                  <a:pt x="237498" y="48268"/>
                  <a:pt x="238610" y="48116"/>
                  <a:pt x="239738" y="48116"/>
                </a:cubicBezTo>
                <a:cubicBezTo>
                  <a:pt x="240880" y="48116"/>
                  <a:pt x="242008" y="48268"/>
                  <a:pt x="243105" y="48573"/>
                </a:cubicBezTo>
                <a:cubicBezTo>
                  <a:pt x="242328" y="47491"/>
                  <a:pt x="241078" y="46851"/>
                  <a:pt x="239738" y="46836"/>
                </a:cubicBezTo>
                <a:close/>
                <a:moveTo>
                  <a:pt x="268275" y="46836"/>
                </a:moveTo>
                <a:cubicBezTo>
                  <a:pt x="266949" y="46836"/>
                  <a:pt x="265761" y="47507"/>
                  <a:pt x="264953" y="48543"/>
                </a:cubicBezTo>
                <a:cubicBezTo>
                  <a:pt x="266035" y="48253"/>
                  <a:pt x="267147" y="48116"/>
                  <a:pt x="268275" y="48116"/>
                </a:cubicBezTo>
                <a:cubicBezTo>
                  <a:pt x="269417" y="48116"/>
                  <a:pt x="270560" y="48268"/>
                  <a:pt x="271657" y="48573"/>
                </a:cubicBezTo>
                <a:cubicBezTo>
                  <a:pt x="270865" y="47491"/>
                  <a:pt x="269615" y="46851"/>
                  <a:pt x="268275" y="46836"/>
                </a:cubicBezTo>
                <a:close/>
                <a:moveTo>
                  <a:pt x="82929" y="43682"/>
                </a:moveTo>
                <a:lnTo>
                  <a:pt x="82929" y="43728"/>
                </a:lnTo>
                <a:cubicBezTo>
                  <a:pt x="78877" y="43728"/>
                  <a:pt x="75235" y="45709"/>
                  <a:pt x="72706" y="48786"/>
                </a:cubicBezTo>
                <a:cubicBezTo>
                  <a:pt x="73316" y="48984"/>
                  <a:pt x="73895" y="49243"/>
                  <a:pt x="74458" y="49533"/>
                </a:cubicBezTo>
                <a:cubicBezTo>
                  <a:pt x="76622" y="47110"/>
                  <a:pt x="79623" y="45602"/>
                  <a:pt x="82929" y="45602"/>
                </a:cubicBezTo>
                <a:cubicBezTo>
                  <a:pt x="86190" y="45602"/>
                  <a:pt x="89130" y="47065"/>
                  <a:pt x="91294" y="49411"/>
                </a:cubicBezTo>
                <a:cubicBezTo>
                  <a:pt x="91873" y="49137"/>
                  <a:pt x="92467" y="48893"/>
                  <a:pt x="93077" y="48695"/>
                </a:cubicBezTo>
                <a:cubicBezTo>
                  <a:pt x="90578" y="45617"/>
                  <a:pt x="86952" y="43682"/>
                  <a:pt x="82929" y="43682"/>
                </a:cubicBezTo>
                <a:close/>
                <a:moveTo>
                  <a:pt x="197092" y="43698"/>
                </a:moveTo>
                <a:cubicBezTo>
                  <a:pt x="193040" y="43698"/>
                  <a:pt x="189383" y="45663"/>
                  <a:pt x="186884" y="48786"/>
                </a:cubicBezTo>
                <a:cubicBezTo>
                  <a:pt x="187478" y="49000"/>
                  <a:pt x="188057" y="49243"/>
                  <a:pt x="188621" y="49533"/>
                </a:cubicBezTo>
                <a:cubicBezTo>
                  <a:pt x="190785" y="47126"/>
                  <a:pt x="193786" y="45617"/>
                  <a:pt x="197092" y="45617"/>
                </a:cubicBezTo>
                <a:lnTo>
                  <a:pt x="197092" y="45663"/>
                </a:lnTo>
                <a:cubicBezTo>
                  <a:pt x="200353" y="45663"/>
                  <a:pt x="203309" y="47110"/>
                  <a:pt x="205457" y="49426"/>
                </a:cubicBezTo>
                <a:cubicBezTo>
                  <a:pt x="206036" y="49137"/>
                  <a:pt x="206630" y="48893"/>
                  <a:pt x="207239" y="48710"/>
                </a:cubicBezTo>
                <a:cubicBezTo>
                  <a:pt x="204741" y="45633"/>
                  <a:pt x="201115" y="43698"/>
                  <a:pt x="197092" y="43698"/>
                </a:cubicBezTo>
                <a:close/>
                <a:moveTo>
                  <a:pt x="254197" y="43728"/>
                </a:moveTo>
                <a:cubicBezTo>
                  <a:pt x="250129" y="43728"/>
                  <a:pt x="246472" y="45709"/>
                  <a:pt x="243973" y="48802"/>
                </a:cubicBezTo>
                <a:cubicBezTo>
                  <a:pt x="244568" y="49015"/>
                  <a:pt x="245162" y="49259"/>
                  <a:pt x="245725" y="49548"/>
                </a:cubicBezTo>
                <a:cubicBezTo>
                  <a:pt x="247889" y="47126"/>
                  <a:pt x="250875" y="45633"/>
                  <a:pt x="254197" y="45633"/>
                </a:cubicBezTo>
                <a:lnTo>
                  <a:pt x="254197" y="45663"/>
                </a:lnTo>
                <a:cubicBezTo>
                  <a:pt x="257427" y="45663"/>
                  <a:pt x="260382" y="47110"/>
                  <a:pt x="262546" y="49457"/>
                </a:cubicBezTo>
                <a:cubicBezTo>
                  <a:pt x="263125" y="49167"/>
                  <a:pt x="263734" y="48939"/>
                  <a:pt x="264344" y="48741"/>
                </a:cubicBezTo>
                <a:cubicBezTo>
                  <a:pt x="261830" y="45663"/>
                  <a:pt x="258219" y="43728"/>
                  <a:pt x="254197" y="43728"/>
                </a:cubicBezTo>
                <a:close/>
                <a:moveTo>
                  <a:pt x="54393" y="43728"/>
                </a:moveTo>
                <a:cubicBezTo>
                  <a:pt x="50340" y="43728"/>
                  <a:pt x="46683" y="45709"/>
                  <a:pt x="44184" y="48817"/>
                </a:cubicBezTo>
                <a:cubicBezTo>
                  <a:pt x="44779" y="49030"/>
                  <a:pt x="45373" y="49274"/>
                  <a:pt x="45937" y="49563"/>
                </a:cubicBezTo>
                <a:cubicBezTo>
                  <a:pt x="48100" y="47141"/>
                  <a:pt x="51102" y="45648"/>
                  <a:pt x="54408" y="45648"/>
                </a:cubicBezTo>
                <a:cubicBezTo>
                  <a:pt x="57653" y="45648"/>
                  <a:pt x="60609" y="47095"/>
                  <a:pt x="62772" y="49457"/>
                </a:cubicBezTo>
                <a:cubicBezTo>
                  <a:pt x="63336" y="49167"/>
                  <a:pt x="63945" y="48923"/>
                  <a:pt x="64555" y="48741"/>
                </a:cubicBezTo>
                <a:cubicBezTo>
                  <a:pt x="62041" y="45663"/>
                  <a:pt x="58415" y="43728"/>
                  <a:pt x="54408" y="43728"/>
                </a:cubicBezTo>
                <a:close/>
                <a:moveTo>
                  <a:pt x="111482" y="43728"/>
                </a:moveTo>
                <a:cubicBezTo>
                  <a:pt x="107414" y="43728"/>
                  <a:pt x="103772" y="45709"/>
                  <a:pt x="101258" y="48817"/>
                </a:cubicBezTo>
                <a:cubicBezTo>
                  <a:pt x="101852" y="49030"/>
                  <a:pt x="102431" y="49274"/>
                  <a:pt x="102995" y="49563"/>
                </a:cubicBezTo>
                <a:cubicBezTo>
                  <a:pt x="105174" y="47156"/>
                  <a:pt x="108175" y="45648"/>
                  <a:pt x="111482" y="45648"/>
                </a:cubicBezTo>
                <a:cubicBezTo>
                  <a:pt x="114727" y="45648"/>
                  <a:pt x="117683" y="47110"/>
                  <a:pt x="119846" y="49457"/>
                </a:cubicBezTo>
                <a:cubicBezTo>
                  <a:pt x="120425" y="49167"/>
                  <a:pt x="121019" y="48939"/>
                  <a:pt x="121629" y="48741"/>
                </a:cubicBezTo>
                <a:cubicBezTo>
                  <a:pt x="119115" y="45663"/>
                  <a:pt x="115504" y="43728"/>
                  <a:pt x="111482" y="43728"/>
                </a:cubicBezTo>
                <a:close/>
                <a:moveTo>
                  <a:pt x="25856" y="43728"/>
                </a:moveTo>
                <a:cubicBezTo>
                  <a:pt x="21803" y="43728"/>
                  <a:pt x="18146" y="45709"/>
                  <a:pt x="15648" y="48832"/>
                </a:cubicBezTo>
                <a:cubicBezTo>
                  <a:pt x="16242" y="49030"/>
                  <a:pt x="16821" y="49289"/>
                  <a:pt x="17384" y="49579"/>
                </a:cubicBezTo>
                <a:cubicBezTo>
                  <a:pt x="19548" y="47156"/>
                  <a:pt x="22549" y="45648"/>
                  <a:pt x="25856" y="45648"/>
                </a:cubicBezTo>
                <a:cubicBezTo>
                  <a:pt x="29116" y="45648"/>
                  <a:pt x="32072" y="47110"/>
                  <a:pt x="34220" y="49457"/>
                </a:cubicBezTo>
                <a:cubicBezTo>
                  <a:pt x="34799" y="49182"/>
                  <a:pt x="35393" y="48939"/>
                  <a:pt x="36003" y="48741"/>
                </a:cubicBezTo>
                <a:cubicBezTo>
                  <a:pt x="33489" y="45663"/>
                  <a:pt x="29878" y="43728"/>
                  <a:pt x="25856" y="43728"/>
                </a:cubicBezTo>
                <a:close/>
                <a:moveTo>
                  <a:pt x="140019" y="43728"/>
                </a:moveTo>
                <a:cubicBezTo>
                  <a:pt x="135966" y="43728"/>
                  <a:pt x="132309" y="45709"/>
                  <a:pt x="129795" y="48817"/>
                </a:cubicBezTo>
                <a:cubicBezTo>
                  <a:pt x="130389" y="49030"/>
                  <a:pt x="130984" y="49289"/>
                  <a:pt x="131547" y="49579"/>
                </a:cubicBezTo>
                <a:cubicBezTo>
                  <a:pt x="133711" y="47156"/>
                  <a:pt x="136712" y="45648"/>
                  <a:pt x="140019" y="45648"/>
                </a:cubicBezTo>
                <a:cubicBezTo>
                  <a:pt x="143264" y="45648"/>
                  <a:pt x="146220" y="47110"/>
                  <a:pt x="148383" y="49457"/>
                </a:cubicBezTo>
                <a:cubicBezTo>
                  <a:pt x="148962" y="49182"/>
                  <a:pt x="149556" y="48939"/>
                  <a:pt x="150166" y="48741"/>
                </a:cubicBezTo>
                <a:cubicBezTo>
                  <a:pt x="147667" y="45663"/>
                  <a:pt x="144041" y="43728"/>
                  <a:pt x="140019" y="43728"/>
                </a:cubicBezTo>
                <a:close/>
                <a:moveTo>
                  <a:pt x="168555" y="43728"/>
                </a:moveTo>
                <a:cubicBezTo>
                  <a:pt x="164503" y="43728"/>
                  <a:pt x="160846" y="45709"/>
                  <a:pt x="158347" y="48817"/>
                </a:cubicBezTo>
                <a:cubicBezTo>
                  <a:pt x="158942" y="49030"/>
                  <a:pt x="159521" y="49289"/>
                  <a:pt x="160084" y="49579"/>
                </a:cubicBezTo>
                <a:cubicBezTo>
                  <a:pt x="162248" y="47156"/>
                  <a:pt x="165249" y="45648"/>
                  <a:pt x="168555" y="45648"/>
                </a:cubicBezTo>
                <a:cubicBezTo>
                  <a:pt x="171816" y="45648"/>
                  <a:pt x="174756" y="47110"/>
                  <a:pt x="176920" y="49457"/>
                </a:cubicBezTo>
                <a:cubicBezTo>
                  <a:pt x="177499" y="49182"/>
                  <a:pt x="178093" y="48939"/>
                  <a:pt x="178703" y="48741"/>
                </a:cubicBezTo>
                <a:cubicBezTo>
                  <a:pt x="176204" y="45663"/>
                  <a:pt x="172578" y="43728"/>
                  <a:pt x="168555" y="43728"/>
                </a:cubicBezTo>
                <a:close/>
                <a:moveTo>
                  <a:pt x="225644" y="43728"/>
                </a:moveTo>
                <a:cubicBezTo>
                  <a:pt x="221592" y="43728"/>
                  <a:pt x="217935" y="45693"/>
                  <a:pt x="215436" y="48832"/>
                </a:cubicBezTo>
                <a:cubicBezTo>
                  <a:pt x="216031" y="49030"/>
                  <a:pt x="216610" y="49289"/>
                  <a:pt x="217173" y="49579"/>
                </a:cubicBezTo>
                <a:cubicBezTo>
                  <a:pt x="219337" y="47156"/>
                  <a:pt x="222338" y="45648"/>
                  <a:pt x="225644" y="45648"/>
                </a:cubicBezTo>
                <a:lnTo>
                  <a:pt x="225644" y="45663"/>
                </a:lnTo>
                <a:cubicBezTo>
                  <a:pt x="228890" y="45663"/>
                  <a:pt x="231845" y="47110"/>
                  <a:pt x="234009" y="49457"/>
                </a:cubicBezTo>
                <a:cubicBezTo>
                  <a:pt x="234588" y="49182"/>
                  <a:pt x="235182" y="48939"/>
                  <a:pt x="235792" y="48741"/>
                </a:cubicBezTo>
                <a:cubicBezTo>
                  <a:pt x="233293" y="45663"/>
                  <a:pt x="229667" y="43728"/>
                  <a:pt x="225644" y="43728"/>
                </a:cubicBezTo>
                <a:close/>
                <a:moveTo>
                  <a:pt x="82929" y="46257"/>
                </a:moveTo>
                <a:lnTo>
                  <a:pt x="82929" y="46303"/>
                </a:lnTo>
                <a:cubicBezTo>
                  <a:pt x="79852" y="46303"/>
                  <a:pt x="77079" y="47659"/>
                  <a:pt x="75022" y="49838"/>
                </a:cubicBezTo>
                <a:cubicBezTo>
                  <a:pt x="75555" y="50142"/>
                  <a:pt x="76073" y="50493"/>
                  <a:pt x="76561" y="50858"/>
                </a:cubicBezTo>
                <a:cubicBezTo>
                  <a:pt x="78267" y="49198"/>
                  <a:pt x="80492" y="48177"/>
                  <a:pt x="82929" y="48177"/>
                </a:cubicBezTo>
                <a:cubicBezTo>
                  <a:pt x="85245" y="48192"/>
                  <a:pt x="87485" y="49106"/>
                  <a:pt x="89146" y="50721"/>
                </a:cubicBezTo>
                <a:cubicBezTo>
                  <a:pt x="89648" y="50340"/>
                  <a:pt x="90182" y="50005"/>
                  <a:pt x="90730" y="49700"/>
                </a:cubicBezTo>
                <a:cubicBezTo>
                  <a:pt x="88689" y="47567"/>
                  <a:pt x="85946" y="46257"/>
                  <a:pt x="82929" y="46257"/>
                </a:cubicBezTo>
                <a:close/>
                <a:moveTo>
                  <a:pt x="168555" y="46272"/>
                </a:moveTo>
                <a:cubicBezTo>
                  <a:pt x="165478" y="46272"/>
                  <a:pt x="162690" y="47644"/>
                  <a:pt x="160648" y="49853"/>
                </a:cubicBezTo>
                <a:cubicBezTo>
                  <a:pt x="161181" y="50158"/>
                  <a:pt x="161699" y="50508"/>
                  <a:pt x="162202" y="50874"/>
                </a:cubicBezTo>
                <a:cubicBezTo>
                  <a:pt x="163893" y="49213"/>
                  <a:pt x="166118" y="48192"/>
                  <a:pt x="168555" y="48192"/>
                </a:cubicBezTo>
                <a:lnTo>
                  <a:pt x="168555" y="48223"/>
                </a:lnTo>
                <a:cubicBezTo>
                  <a:pt x="170871" y="48238"/>
                  <a:pt x="173096" y="49137"/>
                  <a:pt x="174772" y="50737"/>
                </a:cubicBezTo>
                <a:cubicBezTo>
                  <a:pt x="175274" y="50356"/>
                  <a:pt x="175808" y="50020"/>
                  <a:pt x="176356" y="49716"/>
                </a:cubicBezTo>
                <a:cubicBezTo>
                  <a:pt x="174315" y="47583"/>
                  <a:pt x="171587" y="46272"/>
                  <a:pt x="168555" y="46272"/>
                </a:cubicBezTo>
                <a:close/>
                <a:moveTo>
                  <a:pt x="197092" y="46257"/>
                </a:moveTo>
                <a:cubicBezTo>
                  <a:pt x="194015" y="46257"/>
                  <a:pt x="191226" y="47628"/>
                  <a:pt x="189170" y="49838"/>
                </a:cubicBezTo>
                <a:cubicBezTo>
                  <a:pt x="189718" y="50142"/>
                  <a:pt x="190236" y="50493"/>
                  <a:pt x="190724" y="50874"/>
                </a:cubicBezTo>
                <a:cubicBezTo>
                  <a:pt x="192430" y="49198"/>
                  <a:pt x="194655" y="48177"/>
                  <a:pt x="197092" y="48177"/>
                </a:cubicBezTo>
                <a:lnTo>
                  <a:pt x="197092" y="48223"/>
                </a:lnTo>
                <a:cubicBezTo>
                  <a:pt x="199408" y="48223"/>
                  <a:pt x="201633" y="49122"/>
                  <a:pt x="203324" y="50721"/>
                </a:cubicBezTo>
                <a:cubicBezTo>
                  <a:pt x="203811" y="50356"/>
                  <a:pt x="204345" y="50020"/>
                  <a:pt x="204893" y="49716"/>
                </a:cubicBezTo>
                <a:cubicBezTo>
                  <a:pt x="202852" y="47583"/>
                  <a:pt x="200109" y="46257"/>
                  <a:pt x="197092" y="46257"/>
                </a:cubicBezTo>
                <a:close/>
                <a:moveTo>
                  <a:pt x="254181" y="46272"/>
                </a:moveTo>
                <a:cubicBezTo>
                  <a:pt x="251119" y="46272"/>
                  <a:pt x="248316" y="47644"/>
                  <a:pt x="246274" y="49853"/>
                </a:cubicBezTo>
                <a:cubicBezTo>
                  <a:pt x="246807" y="50158"/>
                  <a:pt x="247325" y="50508"/>
                  <a:pt x="247828" y="50874"/>
                </a:cubicBezTo>
                <a:cubicBezTo>
                  <a:pt x="249519" y="49213"/>
                  <a:pt x="251744" y="48192"/>
                  <a:pt x="254197" y="48192"/>
                </a:cubicBezTo>
                <a:lnTo>
                  <a:pt x="254197" y="48223"/>
                </a:lnTo>
                <a:cubicBezTo>
                  <a:pt x="256512" y="48238"/>
                  <a:pt x="258737" y="49137"/>
                  <a:pt x="260413" y="50737"/>
                </a:cubicBezTo>
                <a:cubicBezTo>
                  <a:pt x="260916" y="50356"/>
                  <a:pt x="261434" y="50020"/>
                  <a:pt x="261982" y="49716"/>
                </a:cubicBezTo>
                <a:cubicBezTo>
                  <a:pt x="259941" y="47583"/>
                  <a:pt x="257213" y="46272"/>
                  <a:pt x="254181" y="46272"/>
                </a:cubicBezTo>
                <a:close/>
                <a:moveTo>
                  <a:pt x="25856" y="46303"/>
                </a:moveTo>
                <a:cubicBezTo>
                  <a:pt x="22778" y="46303"/>
                  <a:pt x="19990" y="47659"/>
                  <a:pt x="17933" y="49883"/>
                </a:cubicBezTo>
                <a:cubicBezTo>
                  <a:pt x="18466" y="50188"/>
                  <a:pt x="18999" y="50523"/>
                  <a:pt x="19487" y="50904"/>
                </a:cubicBezTo>
                <a:cubicBezTo>
                  <a:pt x="21225" y="49119"/>
                  <a:pt x="23532" y="48224"/>
                  <a:pt x="25842" y="48224"/>
                </a:cubicBezTo>
                <a:cubicBezTo>
                  <a:pt x="28088" y="48224"/>
                  <a:pt x="30337" y="49070"/>
                  <a:pt x="32072" y="50767"/>
                </a:cubicBezTo>
                <a:cubicBezTo>
                  <a:pt x="32575" y="50386"/>
                  <a:pt x="33093" y="50051"/>
                  <a:pt x="33641" y="49746"/>
                </a:cubicBezTo>
                <a:cubicBezTo>
                  <a:pt x="31600" y="47613"/>
                  <a:pt x="28872" y="46303"/>
                  <a:pt x="25856" y="46303"/>
                </a:cubicBezTo>
                <a:close/>
                <a:moveTo>
                  <a:pt x="54408" y="46288"/>
                </a:moveTo>
                <a:lnTo>
                  <a:pt x="54393" y="46303"/>
                </a:lnTo>
                <a:cubicBezTo>
                  <a:pt x="51315" y="46303"/>
                  <a:pt x="48527" y="47659"/>
                  <a:pt x="46485" y="49868"/>
                </a:cubicBezTo>
                <a:cubicBezTo>
                  <a:pt x="47018" y="50173"/>
                  <a:pt x="47536" y="50523"/>
                  <a:pt x="48039" y="50904"/>
                </a:cubicBezTo>
                <a:cubicBezTo>
                  <a:pt x="49781" y="49116"/>
                  <a:pt x="52094" y="48216"/>
                  <a:pt x="54409" y="48216"/>
                </a:cubicBezTo>
                <a:cubicBezTo>
                  <a:pt x="56650" y="48216"/>
                  <a:pt x="58893" y="49058"/>
                  <a:pt x="60624" y="50752"/>
                </a:cubicBezTo>
                <a:cubicBezTo>
                  <a:pt x="61127" y="50386"/>
                  <a:pt x="61645" y="50051"/>
                  <a:pt x="62193" y="49746"/>
                </a:cubicBezTo>
                <a:cubicBezTo>
                  <a:pt x="60167" y="47613"/>
                  <a:pt x="57424" y="46288"/>
                  <a:pt x="54408" y="46288"/>
                </a:cubicBezTo>
                <a:close/>
                <a:moveTo>
                  <a:pt x="111482" y="46303"/>
                </a:moveTo>
                <a:cubicBezTo>
                  <a:pt x="108404" y="46303"/>
                  <a:pt x="105601" y="47659"/>
                  <a:pt x="103559" y="49883"/>
                </a:cubicBezTo>
                <a:cubicBezTo>
                  <a:pt x="104092" y="50188"/>
                  <a:pt x="104610" y="50523"/>
                  <a:pt x="105113" y="50904"/>
                </a:cubicBezTo>
                <a:cubicBezTo>
                  <a:pt x="106851" y="49119"/>
                  <a:pt x="109158" y="48224"/>
                  <a:pt x="111468" y="48224"/>
                </a:cubicBezTo>
                <a:cubicBezTo>
                  <a:pt x="113714" y="48224"/>
                  <a:pt x="115963" y="49070"/>
                  <a:pt x="117698" y="50767"/>
                </a:cubicBezTo>
                <a:cubicBezTo>
                  <a:pt x="118201" y="50386"/>
                  <a:pt x="118719" y="50051"/>
                  <a:pt x="119267" y="49746"/>
                </a:cubicBezTo>
                <a:cubicBezTo>
                  <a:pt x="117241" y="47613"/>
                  <a:pt x="114498" y="46303"/>
                  <a:pt x="111482" y="46303"/>
                </a:cubicBezTo>
                <a:close/>
                <a:moveTo>
                  <a:pt x="140019" y="46303"/>
                </a:moveTo>
                <a:cubicBezTo>
                  <a:pt x="136941" y="46303"/>
                  <a:pt x="134153" y="47674"/>
                  <a:pt x="132096" y="49883"/>
                </a:cubicBezTo>
                <a:cubicBezTo>
                  <a:pt x="132644" y="50188"/>
                  <a:pt x="133162" y="50538"/>
                  <a:pt x="133650" y="50904"/>
                </a:cubicBezTo>
                <a:cubicBezTo>
                  <a:pt x="135356" y="49243"/>
                  <a:pt x="137581" y="48223"/>
                  <a:pt x="140019" y="48223"/>
                </a:cubicBezTo>
                <a:cubicBezTo>
                  <a:pt x="142334" y="48238"/>
                  <a:pt x="144559" y="49152"/>
                  <a:pt x="146235" y="50767"/>
                </a:cubicBezTo>
                <a:cubicBezTo>
                  <a:pt x="146738" y="50386"/>
                  <a:pt x="147271" y="50051"/>
                  <a:pt x="147804" y="49761"/>
                </a:cubicBezTo>
                <a:cubicBezTo>
                  <a:pt x="145762" y="47613"/>
                  <a:pt x="143035" y="46303"/>
                  <a:pt x="140019" y="46303"/>
                </a:cubicBezTo>
                <a:close/>
                <a:moveTo>
                  <a:pt x="225644" y="46288"/>
                </a:moveTo>
                <a:cubicBezTo>
                  <a:pt x="222567" y="46288"/>
                  <a:pt x="219779" y="47659"/>
                  <a:pt x="217722" y="49868"/>
                </a:cubicBezTo>
                <a:cubicBezTo>
                  <a:pt x="218270" y="50188"/>
                  <a:pt x="218788" y="50523"/>
                  <a:pt x="219276" y="50904"/>
                </a:cubicBezTo>
                <a:cubicBezTo>
                  <a:pt x="220982" y="49243"/>
                  <a:pt x="223207" y="48223"/>
                  <a:pt x="225644" y="48223"/>
                </a:cubicBezTo>
                <a:cubicBezTo>
                  <a:pt x="227960" y="48238"/>
                  <a:pt x="230200" y="49152"/>
                  <a:pt x="231861" y="50752"/>
                </a:cubicBezTo>
                <a:cubicBezTo>
                  <a:pt x="232364" y="50386"/>
                  <a:pt x="232897" y="50051"/>
                  <a:pt x="233445" y="49746"/>
                </a:cubicBezTo>
                <a:cubicBezTo>
                  <a:pt x="231404" y="47613"/>
                  <a:pt x="228661" y="46288"/>
                  <a:pt x="225644" y="46288"/>
                </a:cubicBezTo>
                <a:close/>
                <a:moveTo>
                  <a:pt x="97023" y="51331"/>
                </a:moveTo>
                <a:cubicBezTo>
                  <a:pt x="97025" y="51331"/>
                  <a:pt x="97028" y="51331"/>
                  <a:pt x="97030" y="51331"/>
                </a:cubicBezTo>
                <a:lnTo>
                  <a:pt x="97030" y="51331"/>
                </a:lnTo>
                <a:cubicBezTo>
                  <a:pt x="97033" y="51331"/>
                  <a:pt x="97035" y="51331"/>
                  <a:pt x="97038" y="51331"/>
                </a:cubicBezTo>
                <a:close/>
                <a:moveTo>
                  <a:pt x="82929" y="48817"/>
                </a:moveTo>
                <a:lnTo>
                  <a:pt x="82929" y="48878"/>
                </a:lnTo>
                <a:cubicBezTo>
                  <a:pt x="80735" y="48878"/>
                  <a:pt x="78633" y="49731"/>
                  <a:pt x="77048" y="51255"/>
                </a:cubicBezTo>
                <a:cubicBezTo>
                  <a:pt x="77521" y="51651"/>
                  <a:pt x="77963" y="52077"/>
                  <a:pt x="78374" y="52519"/>
                </a:cubicBezTo>
                <a:cubicBezTo>
                  <a:pt x="79663" y="51347"/>
                  <a:pt x="81292" y="50756"/>
                  <a:pt x="82923" y="50756"/>
                </a:cubicBezTo>
                <a:cubicBezTo>
                  <a:pt x="84473" y="50756"/>
                  <a:pt x="86025" y="51290"/>
                  <a:pt x="87287" y="52367"/>
                </a:cubicBezTo>
                <a:cubicBezTo>
                  <a:pt x="87714" y="51910"/>
                  <a:pt x="88171" y="51498"/>
                  <a:pt x="88658" y="51102"/>
                </a:cubicBezTo>
                <a:cubicBezTo>
                  <a:pt x="87104" y="49655"/>
                  <a:pt x="85062" y="48832"/>
                  <a:pt x="82929" y="48817"/>
                </a:cubicBezTo>
                <a:close/>
                <a:moveTo>
                  <a:pt x="197096" y="48824"/>
                </a:moveTo>
                <a:cubicBezTo>
                  <a:pt x="194965" y="48824"/>
                  <a:pt x="192838" y="49635"/>
                  <a:pt x="191211" y="51255"/>
                </a:cubicBezTo>
                <a:cubicBezTo>
                  <a:pt x="191684" y="51651"/>
                  <a:pt x="192125" y="52077"/>
                  <a:pt x="192552" y="52519"/>
                </a:cubicBezTo>
                <a:cubicBezTo>
                  <a:pt x="193801" y="51392"/>
                  <a:pt x="195416" y="50767"/>
                  <a:pt x="197092" y="50752"/>
                </a:cubicBezTo>
                <a:lnTo>
                  <a:pt x="197092" y="50782"/>
                </a:lnTo>
                <a:cubicBezTo>
                  <a:pt x="198692" y="50782"/>
                  <a:pt x="200231" y="51346"/>
                  <a:pt x="201450" y="52352"/>
                </a:cubicBezTo>
                <a:cubicBezTo>
                  <a:pt x="201892" y="51910"/>
                  <a:pt x="202349" y="51483"/>
                  <a:pt x="202836" y="51102"/>
                </a:cubicBezTo>
                <a:cubicBezTo>
                  <a:pt x="201219" y="49582"/>
                  <a:pt x="199156" y="48824"/>
                  <a:pt x="197096" y="48824"/>
                </a:cubicBezTo>
                <a:close/>
                <a:moveTo>
                  <a:pt x="168560" y="48835"/>
                </a:moveTo>
                <a:cubicBezTo>
                  <a:pt x="166429" y="48835"/>
                  <a:pt x="164301" y="49643"/>
                  <a:pt x="162674" y="51255"/>
                </a:cubicBezTo>
                <a:cubicBezTo>
                  <a:pt x="163147" y="51651"/>
                  <a:pt x="163588" y="52077"/>
                  <a:pt x="164015" y="52534"/>
                </a:cubicBezTo>
                <a:cubicBezTo>
                  <a:pt x="165264" y="51407"/>
                  <a:pt x="166879" y="50767"/>
                  <a:pt x="168555" y="50767"/>
                </a:cubicBezTo>
                <a:lnTo>
                  <a:pt x="168555" y="50782"/>
                </a:lnTo>
                <a:cubicBezTo>
                  <a:pt x="170155" y="50797"/>
                  <a:pt x="171694" y="51346"/>
                  <a:pt x="172928" y="52367"/>
                </a:cubicBezTo>
                <a:cubicBezTo>
                  <a:pt x="173355" y="51925"/>
                  <a:pt x="173812" y="51498"/>
                  <a:pt x="174299" y="51102"/>
                </a:cubicBezTo>
                <a:cubicBezTo>
                  <a:pt x="172682" y="49590"/>
                  <a:pt x="170619" y="48835"/>
                  <a:pt x="168560" y="48835"/>
                </a:cubicBezTo>
                <a:close/>
                <a:moveTo>
                  <a:pt x="254186" y="48835"/>
                </a:moveTo>
                <a:cubicBezTo>
                  <a:pt x="252055" y="48835"/>
                  <a:pt x="249927" y="49643"/>
                  <a:pt x="248300" y="51255"/>
                </a:cubicBezTo>
                <a:cubicBezTo>
                  <a:pt x="248773" y="51651"/>
                  <a:pt x="249214" y="52077"/>
                  <a:pt x="249641" y="52534"/>
                </a:cubicBezTo>
                <a:cubicBezTo>
                  <a:pt x="250890" y="51407"/>
                  <a:pt x="252505" y="50767"/>
                  <a:pt x="254197" y="50767"/>
                </a:cubicBezTo>
                <a:lnTo>
                  <a:pt x="254197" y="50782"/>
                </a:lnTo>
                <a:cubicBezTo>
                  <a:pt x="255781" y="50797"/>
                  <a:pt x="257320" y="51346"/>
                  <a:pt x="258554" y="52367"/>
                </a:cubicBezTo>
                <a:cubicBezTo>
                  <a:pt x="258981" y="51925"/>
                  <a:pt x="259438" y="51498"/>
                  <a:pt x="259925" y="51102"/>
                </a:cubicBezTo>
                <a:cubicBezTo>
                  <a:pt x="258308" y="49590"/>
                  <a:pt x="256245" y="48835"/>
                  <a:pt x="254186" y="48835"/>
                </a:cubicBezTo>
                <a:close/>
                <a:moveTo>
                  <a:pt x="25856" y="48863"/>
                </a:moveTo>
                <a:lnTo>
                  <a:pt x="25856" y="48878"/>
                </a:lnTo>
                <a:cubicBezTo>
                  <a:pt x="23646" y="48878"/>
                  <a:pt x="21544" y="49746"/>
                  <a:pt x="19959" y="51285"/>
                </a:cubicBezTo>
                <a:cubicBezTo>
                  <a:pt x="20432" y="51681"/>
                  <a:pt x="20889" y="52108"/>
                  <a:pt x="21300" y="52550"/>
                </a:cubicBezTo>
                <a:cubicBezTo>
                  <a:pt x="22581" y="51378"/>
                  <a:pt x="24211" y="50787"/>
                  <a:pt x="25842" y="50787"/>
                </a:cubicBezTo>
                <a:cubicBezTo>
                  <a:pt x="27392" y="50787"/>
                  <a:pt x="28943" y="51321"/>
                  <a:pt x="30198" y="52397"/>
                </a:cubicBezTo>
                <a:cubicBezTo>
                  <a:pt x="30640" y="51940"/>
                  <a:pt x="31097" y="51529"/>
                  <a:pt x="31584" y="51133"/>
                </a:cubicBezTo>
                <a:cubicBezTo>
                  <a:pt x="30030" y="49685"/>
                  <a:pt x="27973" y="48878"/>
                  <a:pt x="25856" y="48863"/>
                </a:cubicBezTo>
                <a:close/>
                <a:moveTo>
                  <a:pt x="225656" y="48860"/>
                </a:moveTo>
                <a:cubicBezTo>
                  <a:pt x="223523" y="48860"/>
                  <a:pt x="221392" y="49672"/>
                  <a:pt x="219763" y="51285"/>
                </a:cubicBezTo>
                <a:cubicBezTo>
                  <a:pt x="220236" y="51681"/>
                  <a:pt x="220678" y="52108"/>
                  <a:pt x="221104" y="52550"/>
                </a:cubicBezTo>
                <a:cubicBezTo>
                  <a:pt x="222354" y="51422"/>
                  <a:pt x="223969" y="50797"/>
                  <a:pt x="225644" y="50782"/>
                </a:cubicBezTo>
                <a:cubicBezTo>
                  <a:pt x="227244" y="50797"/>
                  <a:pt x="228783" y="51361"/>
                  <a:pt x="230017" y="52397"/>
                </a:cubicBezTo>
                <a:cubicBezTo>
                  <a:pt x="230444" y="51940"/>
                  <a:pt x="230901" y="51529"/>
                  <a:pt x="231388" y="51133"/>
                </a:cubicBezTo>
                <a:cubicBezTo>
                  <a:pt x="229773" y="49614"/>
                  <a:pt x="227713" y="48860"/>
                  <a:pt x="225656" y="48860"/>
                </a:cubicBezTo>
                <a:close/>
                <a:moveTo>
                  <a:pt x="54408" y="48863"/>
                </a:moveTo>
                <a:lnTo>
                  <a:pt x="54393" y="48878"/>
                </a:lnTo>
                <a:cubicBezTo>
                  <a:pt x="52199" y="48893"/>
                  <a:pt x="50096" y="49761"/>
                  <a:pt x="48527" y="51285"/>
                </a:cubicBezTo>
                <a:cubicBezTo>
                  <a:pt x="48984" y="51681"/>
                  <a:pt x="49441" y="52108"/>
                  <a:pt x="49852" y="52565"/>
                </a:cubicBezTo>
                <a:cubicBezTo>
                  <a:pt x="51133" y="51385"/>
                  <a:pt x="52763" y="50794"/>
                  <a:pt x="54396" y="50794"/>
                </a:cubicBezTo>
                <a:cubicBezTo>
                  <a:pt x="55948" y="50794"/>
                  <a:pt x="57503" y="51328"/>
                  <a:pt x="58765" y="52397"/>
                </a:cubicBezTo>
                <a:cubicBezTo>
                  <a:pt x="59192" y="51955"/>
                  <a:pt x="59649" y="51529"/>
                  <a:pt x="60136" y="51148"/>
                </a:cubicBezTo>
                <a:cubicBezTo>
                  <a:pt x="58582" y="49685"/>
                  <a:pt x="56526" y="48878"/>
                  <a:pt x="54408" y="48863"/>
                </a:cubicBezTo>
                <a:close/>
                <a:moveTo>
                  <a:pt x="111482" y="48863"/>
                </a:moveTo>
                <a:lnTo>
                  <a:pt x="111482" y="48878"/>
                </a:lnTo>
                <a:cubicBezTo>
                  <a:pt x="109272" y="48893"/>
                  <a:pt x="107170" y="49761"/>
                  <a:pt x="105601" y="51300"/>
                </a:cubicBezTo>
                <a:cubicBezTo>
                  <a:pt x="106058" y="51696"/>
                  <a:pt x="106499" y="52123"/>
                  <a:pt x="106926" y="52565"/>
                </a:cubicBezTo>
                <a:cubicBezTo>
                  <a:pt x="108205" y="51387"/>
                  <a:pt x="109831" y="50797"/>
                  <a:pt x="111461" y="50797"/>
                </a:cubicBezTo>
                <a:cubicBezTo>
                  <a:pt x="113016" y="50797"/>
                  <a:pt x="114575" y="51334"/>
                  <a:pt x="115839" y="52412"/>
                </a:cubicBezTo>
                <a:cubicBezTo>
                  <a:pt x="116266" y="51955"/>
                  <a:pt x="116723" y="51544"/>
                  <a:pt x="117210" y="51148"/>
                </a:cubicBezTo>
                <a:cubicBezTo>
                  <a:pt x="115641" y="49700"/>
                  <a:pt x="113599" y="48878"/>
                  <a:pt x="111482" y="48863"/>
                </a:cubicBezTo>
                <a:close/>
                <a:moveTo>
                  <a:pt x="140023" y="48866"/>
                </a:moveTo>
                <a:cubicBezTo>
                  <a:pt x="137892" y="48866"/>
                  <a:pt x="135765" y="49673"/>
                  <a:pt x="134137" y="51285"/>
                </a:cubicBezTo>
                <a:cubicBezTo>
                  <a:pt x="134610" y="51681"/>
                  <a:pt x="135052" y="52108"/>
                  <a:pt x="135478" y="52565"/>
                </a:cubicBezTo>
                <a:lnTo>
                  <a:pt x="135478" y="52550"/>
                </a:lnTo>
                <a:cubicBezTo>
                  <a:pt x="136759" y="51378"/>
                  <a:pt x="138389" y="50787"/>
                  <a:pt x="140020" y="50787"/>
                </a:cubicBezTo>
                <a:cubicBezTo>
                  <a:pt x="141570" y="50787"/>
                  <a:pt x="143121" y="51321"/>
                  <a:pt x="144376" y="52397"/>
                </a:cubicBezTo>
                <a:cubicBezTo>
                  <a:pt x="144818" y="51940"/>
                  <a:pt x="145275" y="51529"/>
                  <a:pt x="145762" y="51133"/>
                </a:cubicBezTo>
                <a:cubicBezTo>
                  <a:pt x="144145" y="49620"/>
                  <a:pt x="142082" y="48866"/>
                  <a:pt x="140023" y="48866"/>
                </a:cubicBezTo>
                <a:close/>
                <a:moveTo>
                  <a:pt x="97023" y="53890"/>
                </a:moveTo>
                <a:cubicBezTo>
                  <a:pt x="97025" y="53890"/>
                  <a:pt x="97028" y="53890"/>
                  <a:pt x="97030" y="53890"/>
                </a:cubicBezTo>
                <a:lnTo>
                  <a:pt x="97030" y="53890"/>
                </a:lnTo>
                <a:cubicBezTo>
                  <a:pt x="97033" y="53890"/>
                  <a:pt x="97035" y="53890"/>
                  <a:pt x="97038" y="53890"/>
                </a:cubicBezTo>
                <a:close/>
                <a:moveTo>
                  <a:pt x="197099" y="51394"/>
                </a:moveTo>
                <a:cubicBezTo>
                  <a:pt x="195614" y="51394"/>
                  <a:pt x="194133" y="51924"/>
                  <a:pt x="192963" y="52976"/>
                </a:cubicBezTo>
                <a:cubicBezTo>
                  <a:pt x="193360" y="53449"/>
                  <a:pt x="193740" y="53936"/>
                  <a:pt x="194076" y="54439"/>
                </a:cubicBezTo>
                <a:cubicBezTo>
                  <a:pt x="194929" y="53723"/>
                  <a:pt x="195995" y="53327"/>
                  <a:pt x="197092" y="53311"/>
                </a:cubicBezTo>
                <a:lnTo>
                  <a:pt x="197092" y="53357"/>
                </a:lnTo>
                <a:cubicBezTo>
                  <a:pt x="197115" y="53357"/>
                  <a:pt x="197138" y="53357"/>
                  <a:pt x="197161" y="53357"/>
                </a:cubicBezTo>
                <a:cubicBezTo>
                  <a:pt x="198143" y="53357"/>
                  <a:pt x="199107" y="53676"/>
                  <a:pt x="199896" y="54271"/>
                </a:cubicBezTo>
                <a:cubicBezTo>
                  <a:pt x="200246" y="53753"/>
                  <a:pt x="200627" y="53266"/>
                  <a:pt x="201038" y="52809"/>
                </a:cubicBezTo>
                <a:cubicBezTo>
                  <a:pt x="199894" y="51863"/>
                  <a:pt x="198495" y="51394"/>
                  <a:pt x="197099" y="51394"/>
                </a:cubicBezTo>
                <a:close/>
                <a:moveTo>
                  <a:pt x="168553" y="51404"/>
                </a:moveTo>
                <a:cubicBezTo>
                  <a:pt x="167072" y="51404"/>
                  <a:pt x="165594" y="51934"/>
                  <a:pt x="164426" y="52991"/>
                </a:cubicBezTo>
                <a:cubicBezTo>
                  <a:pt x="164823" y="53449"/>
                  <a:pt x="165204" y="53951"/>
                  <a:pt x="165554" y="54454"/>
                </a:cubicBezTo>
                <a:cubicBezTo>
                  <a:pt x="166392" y="53738"/>
                  <a:pt x="167458" y="53342"/>
                  <a:pt x="168555" y="53327"/>
                </a:cubicBezTo>
                <a:lnTo>
                  <a:pt x="168555" y="53357"/>
                </a:lnTo>
                <a:cubicBezTo>
                  <a:pt x="169561" y="53357"/>
                  <a:pt x="170551" y="53677"/>
                  <a:pt x="171359" y="54271"/>
                </a:cubicBezTo>
                <a:cubicBezTo>
                  <a:pt x="171709" y="53768"/>
                  <a:pt x="172090" y="53281"/>
                  <a:pt x="172502" y="52824"/>
                </a:cubicBezTo>
                <a:cubicBezTo>
                  <a:pt x="171354" y="51877"/>
                  <a:pt x="169952" y="51404"/>
                  <a:pt x="168553" y="51404"/>
                </a:cubicBezTo>
                <a:close/>
                <a:moveTo>
                  <a:pt x="254179" y="51404"/>
                </a:moveTo>
                <a:cubicBezTo>
                  <a:pt x="252698" y="51404"/>
                  <a:pt x="251220" y="51934"/>
                  <a:pt x="250052" y="52991"/>
                </a:cubicBezTo>
                <a:cubicBezTo>
                  <a:pt x="250449" y="53449"/>
                  <a:pt x="250829" y="53936"/>
                  <a:pt x="251180" y="54454"/>
                </a:cubicBezTo>
                <a:cubicBezTo>
                  <a:pt x="252018" y="53738"/>
                  <a:pt x="253084" y="53342"/>
                  <a:pt x="254197" y="53327"/>
                </a:cubicBezTo>
                <a:lnTo>
                  <a:pt x="254197" y="53357"/>
                </a:lnTo>
                <a:cubicBezTo>
                  <a:pt x="255202" y="53357"/>
                  <a:pt x="256177" y="53677"/>
                  <a:pt x="256985" y="54271"/>
                </a:cubicBezTo>
                <a:cubicBezTo>
                  <a:pt x="257335" y="53768"/>
                  <a:pt x="257716" y="53281"/>
                  <a:pt x="258127" y="52824"/>
                </a:cubicBezTo>
                <a:cubicBezTo>
                  <a:pt x="256980" y="51877"/>
                  <a:pt x="255578" y="51404"/>
                  <a:pt x="254179" y="51404"/>
                </a:cubicBezTo>
                <a:close/>
                <a:moveTo>
                  <a:pt x="54393" y="51422"/>
                </a:moveTo>
                <a:cubicBezTo>
                  <a:pt x="52869" y="51437"/>
                  <a:pt x="51406" y="52001"/>
                  <a:pt x="50264" y="53007"/>
                </a:cubicBezTo>
                <a:cubicBezTo>
                  <a:pt x="50660" y="53479"/>
                  <a:pt x="51041" y="53967"/>
                  <a:pt x="51391" y="54469"/>
                </a:cubicBezTo>
                <a:cubicBezTo>
                  <a:pt x="52250" y="53722"/>
                  <a:pt x="53321" y="53344"/>
                  <a:pt x="54395" y="53344"/>
                </a:cubicBezTo>
                <a:cubicBezTo>
                  <a:pt x="55379" y="53344"/>
                  <a:pt x="56366" y="53661"/>
                  <a:pt x="57196" y="54302"/>
                </a:cubicBezTo>
                <a:cubicBezTo>
                  <a:pt x="57546" y="53784"/>
                  <a:pt x="57927" y="53296"/>
                  <a:pt x="58339" y="52839"/>
                </a:cubicBezTo>
                <a:cubicBezTo>
                  <a:pt x="57226" y="51925"/>
                  <a:pt x="55840" y="51422"/>
                  <a:pt x="54408" y="51422"/>
                </a:cubicBezTo>
                <a:close/>
                <a:moveTo>
                  <a:pt x="25856" y="51422"/>
                </a:moveTo>
                <a:cubicBezTo>
                  <a:pt x="24332" y="51437"/>
                  <a:pt x="22854" y="52001"/>
                  <a:pt x="21711" y="53007"/>
                </a:cubicBezTo>
                <a:cubicBezTo>
                  <a:pt x="22108" y="53479"/>
                  <a:pt x="22488" y="53967"/>
                  <a:pt x="22839" y="54485"/>
                </a:cubicBezTo>
                <a:cubicBezTo>
                  <a:pt x="23700" y="53735"/>
                  <a:pt x="24779" y="53357"/>
                  <a:pt x="25858" y="53357"/>
                </a:cubicBezTo>
                <a:cubicBezTo>
                  <a:pt x="26840" y="53357"/>
                  <a:pt x="27823" y="53670"/>
                  <a:pt x="28644" y="54302"/>
                </a:cubicBezTo>
                <a:cubicBezTo>
                  <a:pt x="28994" y="53799"/>
                  <a:pt x="29375" y="53311"/>
                  <a:pt x="29786" y="52839"/>
                </a:cubicBezTo>
                <a:cubicBezTo>
                  <a:pt x="28674" y="51940"/>
                  <a:pt x="27288" y="51437"/>
                  <a:pt x="25856" y="51422"/>
                </a:cubicBezTo>
                <a:close/>
                <a:moveTo>
                  <a:pt x="82929" y="51392"/>
                </a:moveTo>
                <a:lnTo>
                  <a:pt x="82929" y="51422"/>
                </a:lnTo>
                <a:cubicBezTo>
                  <a:pt x="81406" y="51437"/>
                  <a:pt x="79943" y="52001"/>
                  <a:pt x="78801" y="53007"/>
                </a:cubicBezTo>
                <a:cubicBezTo>
                  <a:pt x="79212" y="53479"/>
                  <a:pt x="79578" y="53967"/>
                  <a:pt x="79928" y="54485"/>
                </a:cubicBezTo>
                <a:cubicBezTo>
                  <a:pt x="80766" y="53753"/>
                  <a:pt x="81817" y="53327"/>
                  <a:pt x="82929" y="53311"/>
                </a:cubicBezTo>
                <a:cubicBezTo>
                  <a:pt x="83935" y="53311"/>
                  <a:pt x="84925" y="53647"/>
                  <a:pt x="85733" y="54256"/>
                </a:cubicBezTo>
                <a:cubicBezTo>
                  <a:pt x="86083" y="53753"/>
                  <a:pt x="86464" y="53266"/>
                  <a:pt x="86876" y="52809"/>
                </a:cubicBezTo>
                <a:cubicBezTo>
                  <a:pt x="85763" y="51894"/>
                  <a:pt x="84362" y="51392"/>
                  <a:pt x="82929" y="51392"/>
                </a:cubicBezTo>
                <a:close/>
                <a:moveTo>
                  <a:pt x="111482" y="51422"/>
                </a:moveTo>
                <a:cubicBezTo>
                  <a:pt x="109943" y="51437"/>
                  <a:pt x="108480" y="52001"/>
                  <a:pt x="107337" y="53007"/>
                </a:cubicBezTo>
                <a:cubicBezTo>
                  <a:pt x="107734" y="53479"/>
                  <a:pt x="108114" y="53967"/>
                  <a:pt x="108465" y="54485"/>
                </a:cubicBezTo>
                <a:cubicBezTo>
                  <a:pt x="109303" y="53753"/>
                  <a:pt x="110369" y="53357"/>
                  <a:pt x="111466" y="53357"/>
                </a:cubicBezTo>
                <a:cubicBezTo>
                  <a:pt x="112487" y="53357"/>
                  <a:pt x="113462" y="53692"/>
                  <a:pt x="114270" y="54302"/>
                </a:cubicBezTo>
                <a:cubicBezTo>
                  <a:pt x="114620" y="53799"/>
                  <a:pt x="115001" y="53311"/>
                  <a:pt x="115412" y="52839"/>
                </a:cubicBezTo>
                <a:cubicBezTo>
                  <a:pt x="114300" y="51940"/>
                  <a:pt x="112914" y="51437"/>
                  <a:pt x="111482" y="51422"/>
                </a:cubicBezTo>
                <a:close/>
                <a:moveTo>
                  <a:pt x="140019" y="51422"/>
                </a:moveTo>
                <a:cubicBezTo>
                  <a:pt x="138495" y="51437"/>
                  <a:pt x="137032" y="52001"/>
                  <a:pt x="135890" y="53022"/>
                </a:cubicBezTo>
                <a:cubicBezTo>
                  <a:pt x="136286" y="53479"/>
                  <a:pt x="136667" y="53967"/>
                  <a:pt x="137002" y="54485"/>
                </a:cubicBezTo>
                <a:cubicBezTo>
                  <a:pt x="137863" y="53735"/>
                  <a:pt x="138942" y="53357"/>
                  <a:pt x="140023" y="53357"/>
                </a:cubicBezTo>
                <a:cubicBezTo>
                  <a:pt x="141007" y="53357"/>
                  <a:pt x="141994" y="53670"/>
                  <a:pt x="142822" y="54302"/>
                </a:cubicBezTo>
                <a:cubicBezTo>
                  <a:pt x="143172" y="53799"/>
                  <a:pt x="143553" y="53311"/>
                  <a:pt x="143965" y="52854"/>
                </a:cubicBezTo>
                <a:cubicBezTo>
                  <a:pt x="142852" y="51940"/>
                  <a:pt x="141466" y="51437"/>
                  <a:pt x="140019" y="51437"/>
                </a:cubicBezTo>
                <a:lnTo>
                  <a:pt x="140019" y="51422"/>
                </a:lnTo>
                <a:close/>
                <a:moveTo>
                  <a:pt x="225642" y="51427"/>
                </a:moveTo>
                <a:cubicBezTo>
                  <a:pt x="224161" y="51427"/>
                  <a:pt x="222683" y="51957"/>
                  <a:pt x="221516" y="53007"/>
                </a:cubicBezTo>
                <a:cubicBezTo>
                  <a:pt x="221912" y="53479"/>
                  <a:pt x="222293" y="53967"/>
                  <a:pt x="222643" y="54485"/>
                </a:cubicBezTo>
                <a:cubicBezTo>
                  <a:pt x="223481" y="53768"/>
                  <a:pt x="224547" y="53357"/>
                  <a:pt x="225644" y="53357"/>
                </a:cubicBezTo>
                <a:cubicBezTo>
                  <a:pt x="226650" y="53357"/>
                  <a:pt x="227640" y="53692"/>
                  <a:pt x="228448" y="54302"/>
                </a:cubicBezTo>
                <a:cubicBezTo>
                  <a:pt x="228798" y="53799"/>
                  <a:pt x="229179" y="53311"/>
                  <a:pt x="229591" y="52854"/>
                </a:cubicBezTo>
                <a:cubicBezTo>
                  <a:pt x="228443" y="51900"/>
                  <a:pt x="227041" y="51427"/>
                  <a:pt x="225642" y="51427"/>
                </a:cubicBezTo>
                <a:close/>
                <a:moveTo>
                  <a:pt x="82929" y="53951"/>
                </a:moveTo>
                <a:lnTo>
                  <a:pt x="82929" y="53997"/>
                </a:lnTo>
                <a:cubicBezTo>
                  <a:pt x="82909" y="53997"/>
                  <a:pt x="82889" y="53997"/>
                  <a:pt x="82868" y="53997"/>
                </a:cubicBezTo>
                <a:cubicBezTo>
                  <a:pt x="81915" y="53997"/>
                  <a:pt x="80994" y="54345"/>
                  <a:pt x="80263" y="54957"/>
                </a:cubicBezTo>
                <a:cubicBezTo>
                  <a:pt x="80355" y="55124"/>
                  <a:pt x="80461" y="55292"/>
                  <a:pt x="80553" y="55460"/>
                </a:cubicBezTo>
                <a:cubicBezTo>
                  <a:pt x="81330" y="55307"/>
                  <a:pt x="82137" y="55246"/>
                  <a:pt x="82929" y="55231"/>
                </a:cubicBezTo>
                <a:cubicBezTo>
                  <a:pt x="83630" y="55231"/>
                  <a:pt x="84316" y="55292"/>
                  <a:pt x="85002" y="55399"/>
                </a:cubicBezTo>
                <a:cubicBezTo>
                  <a:pt x="85123" y="55185"/>
                  <a:pt x="85261" y="54972"/>
                  <a:pt x="85382" y="54774"/>
                </a:cubicBezTo>
                <a:cubicBezTo>
                  <a:pt x="84682" y="54241"/>
                  <a:pt x="83813" y="53951"/>
                  <a:pt x="82929" y="53951"/>
                </a:cubicBezTo>
                <a:close/>
                <a:moveTo>
                  <a:pt x="197092" y="53951"/>
                </a:moveTo>
                <a:cubicBezTo>
                  <a:pt x="196102" y="53967"/>
                  <a:pt x="195157" y="54332"/>
                  <a:pt x="194426" y="54972"/>
                </a:cubicBezTo>
                <a:cubicBezTo>
                  <a:pt x="194517" y="55124"/>
                  <a:pt x="194624" y="55292"/>
                  <a:pt x="194716" y="55460"/>
                </a:cubicBezTo>
                <a:cubicBezTo>
                  <a:pt x="195493" y="55323"/>
                  <a:pt x="196300" y="55246"/>
                  <a:pt x="197092" y="55246"/>
                </a:cubicBezTo>
                <a:cubicBezTo>
                  <a:pt x="197793" y="55246"/>
                  <a:pt x="198479" y="55292"/>
                  <a:pt x="199164" y="55414"/>
                </a:cubicBezTo>
                <a:lnTo>
                  <a:pt x="199164" y="55444"/>
                </a:lnTo>
                <a:cubicBezTo>
                  <a:pt x="199286" y="55231"/>
                  <a:pt x="199423" y="55018"/>
                  <a:pt x="199545" y="54774"/>
                </a:cubicBezTo>
                <a:cubicBezTo>
                  <a:pt x="198829" y="54256"/>
                  <a:pt x="197976" y="53967"/>
                  <a:pt x="197092" y="53951"/>
                </a:cubicBezTo>
                <a:close/>
                <a:moveTo>
                  <a:pt x="168553" y="53970"/>
                </a:moveTo>
                <a:cubicBezTo>
                  <a:pt x="167593" y="53970"/>
                  <a:pt x="166636" y="54306"/>
                  <a:pt x="165874" y="54972"/>
                </a:cubicBezTo>
                <a:cubicBezTo>
                  <a:pt x="165981" y="55140"/>
                  <a:pt x="166072" y="55307"/>
                  <a:pt x="166179" y="55475"/>
                </a:cubicBezTo>
                <a:cubicBezTo>
                  <a:pt x="166956" y="55323"/>
                  <a:pt x="167763" y="55262"/>
                  <a:pt x="168555" y="55246"/>
                </a:cubicBezTo>
                <a:cubicBezTo>
                  <a:pt x="169256" y="55246"/>
                  <a:pt x="169942" y="55307"/>
                  <a:pt x="170627" y="55414"/>
                </a:cubicBezTo>
                <a:lnTo>
                  <a:pt x="170627" y="55444"/>
                </a:lnTo>
                <a:cubicBezTo>
                  <a:pt x="170749" y="55231"/>
                  <a:pt x="170887" y="55018"/>
                  <a:pt x="171008" y="54789"/>
                </a:cubicBezTo>
                <a:cubicBezTo>
                  <a:pt x="170280" y="54241"/>
                  <a:pt x="169415" y="53970"/>
                  <a:pt x="168553" y="53970"/>
                </a:cubicBezTo>
                <a:close/>
                <a:moveTo>
                  <a:pt x="254194" y="53970"/>
                </a:moveTo>
                <a:cubicBezTo>
                  <a:pt x="253234" y="53970"/>
                  <a:pt x="252277" y="54306"/>
                  <a:pt x="251515" y="54972"/>
                </a:cubicBezTo>
                <a:cubicBezTo>
                  <a:pt x="251622" y="55140"/>
                  <a:pt x="251713" y="55307"/>
                  <a:pt x="251805" y="55475"/>
                </a:cubicBezTo>
                <a:cubicBezTo>
                  <a:pt x="252597" y="55323"/>
                  <a:pt x="253389" y="55262"/>
                  <a:pt x="254197" y="55246"/>
                </a:cubicBezTo>
                <a:cubicBezTo>
                  <a:pt x="254882" y="55246"/>
                  <a:pt x="255583" y="55307"/>
                  <a:pt x="256269" y="55414"/>
                </a:cubicBezTo>
                <a:lnTo>
                  <a:pt x="256253" y="55444"/>
                </a:lnTo>
                <a:cubicBezTo>
                  <a:pt x="256375" y="55231"/>
                  <a:pt x="256497" y="55018"/>
                  <a:pt x="256650" y="54789"/>
                </a:cubicBezTo>
                <a:cubicBezTo>
                  <a:pt x="255921" y="54241"/>
                  <a:pt x="255056" y="53970"/>
                  <a:pt x="254194" y="53970"/>
                </a:cubicBezTo>
                <a:close/>
                <a:moveTo>
                  <a:pt x="25856" y="53997"/>
                </a:moveTo>
                <a:cubicBezTo>
                  <a:pt x="24865" y="53997"/>
                  <a:pt x="23921" y="54363"/>
                  <a:pt x="23174" y="55003"/>
                </a:cubicBezTo>
                <a:cubicBezTo>
                  <a:pt x="23281" y="55170"/>
                  <a:pt x="23372" y="55338"/>
                  <a:pt x="23464" y="55505"/>
                </a:cubicBezTo>
                <a:cubicBezTo>
                  <a:pt x="24256" y="55353"/>
                  <a:pt x="25048" y="55277"/>
                  <a:pt x="25856" y="55277"/>
                </a:cubicBezTo>
                <a:cubicBezTo>
                  <a:pt x="26541" y="55277"/>
                  <a:pt x="27242" y="55338"/>
                  <a:pt x="27928" y="55444"/>
                </a:cubicBezTo>
                <a:cubicBezTo>
                  <a:pt x="28050" y="55231"/>
                  <a:pt x="28171" y="55018"/>
                  <a:pt x="28309" y="54820"/>
                </a:cubicBezTo>
                <a:cubicBezTo>
                  <a:pt x="27593" y="54287"/>
                  <a:pt x="26739" y="53997"/>
                  <a:pt x="25856" y="53997"/>
                </a:cubicBezTo>
                <a:close/>
                <a:moveTo>
                  <a:pt x="54393" y="53997"/>
                </a:moveTo>
                <a:cubicBezTo>
                  <a:pt x="53417" y="53997"/>
                  <a:pt x="52458" y="54363"/>
                  <a:pt x="51726" y="55003"/>
                </a:cubicBezTo>
                <a:cubicBezTo>
                  <a:pt x="51833" y="55155"/>
                  <a:pt x="51924" y="55338"/>
                  <a:pt x="52016" y="55505"/>
                </a:cubicBezTo>
                <a:cubicBezTo>
                  <a:pt x="52808" y="55353"/>
                  <a:pt x="53600" y="55277"/>
                  <a:pt x="54393" y="55277"/>
                </a:cubicBezTo>
                <a:cubicBezTo>
                  <a:pt x="55093" y="55277"/>
                  <a:pt x="55779" y="55323"/>
                  <a:pt x="56465" y="55444"/>
                </a:cubicBezTo>
                <a:cubicBezTo>
                  <a:pt x="56602" y="55231"/>
                  <a:pt x="56724" y="55018"/>
                  <a:pt x="56846" y="54805"/>
                </a:cubicBezTo>
                <a:cubicBezTo>
                  <a:pt x="56145" y="54287"/>
                  <a:pt x="55291" y="53997"/>
                  <a:pt x="54408" y="53997"/>
                </a:cubicBezTo>
                <a:close/>
                <a:moveTo>
                  <a:pt x="111482" y="53997"/>
                </a:moveTo>
                <a:cubicBezTo>
                  <a:pt x="110491" y="53997"/>
                  <a:pt x="109531" y="54363"/>
                  <a:pt x="108785" y="55003"/>
                </a:cubicBezTo>
                <a:cubicBezTo>
                  <a:pt x="108907" y="55170"/>
                  <a:pt x="108998" y="55338"/>
                  <a:pt x="109090" y="55505"/>
                </a:cubicBezTo>
                <a:cubicBezTo>
                  <a:pt x="109882" y="55353"/>
                  <a:pt x="110674" y="55277"/>
                  <a:pt x="111466" y="55277"/>
                </a:cubicBezTo>
                <a:cubicBezTo>
                  <a:pt x="112167" y="55277"/>
                  <a:pt x="112853" y="55338"/>
                  <a:pt x="113538" y="55444"/>
                </a:cubicBezTo>
                <a:cubicBezTo>
                  <a:pt x="113676" y="55231"/>
                  <a:pt x="113797" y="55018"/>
                  <a:pt x="113919" y="54820"/>
                </a:cubicBezTo>
                <a:cubicBezTo>
                  <a:pt x="113218" y="54287"/>
                  <a:pt x="112350" y="53997"/>
                  <a:pt x="111482" y="53997"/>
                </a:cubicBezTo>
                <a:close/>
                <a:moveTo>
                  <a:pt x="140019" y="53997"/>
                </a:moveTo>
                <a:cubicBezTo>
                  <a:pt x="139028" y="54012"/>
                  <a:pt x="138084" y="54363"/>
                  <a:pt x="137352" y="55003"/>
                </a:cubicBezTo>
                <a:cubicBezTo>
                  <a:pt x="137459" y="55170"/>
                  <a:pt x="137550" y="55338"/>
                  <a:pt x="137642" y="55505"/>
                </a:cubicBezTo>
                <a:cubicBezTo>
                  <a:pt x="138434" y="55353"/>
                  <a:pt x="139226" y="55277"/>
                  <a:pt x="140019" y="55277"/>
                </a:cubicBezTo>
                <a:cubicBezTo>
                  <a:pt x="140719" y="55277"/>
                  <a:pt x="141405" y="55338"/>
                  <a:pt x="142091" y="55444"/>
                </a:cubicBezTo>
                <a:cubicBezTo>
                  <a:pt x="142212" y="55231"/>
                  <a:pt x="142350" y="55018"/>
                  <a:pt x="142471" y="54820"/>
                </a:cubicBezTo>
                <a:cubicBezTo>
                  <a:pt x="141771" y="54287"/>
                  <a:pt x="140902" y="54012"/>
                  <a:pt x="140019" y="53997"/>
                </a:cubicBezTo>
                <a:close/>
                <a:moveTo>
                  <a:pt x="225649" y="53994"/>
                </a:moveTo>
                <a:cubicBezTo>
                  <a:pt x="224687" y="53994"/>
                  <a:pt x="223727" y="54335"/>
                  <a:pt x="222963" y="55003"/>
                </a:cubicBezTo>
                <a:cubicBezTo>
                  <a:pt x="223070" y="55170"/>
                  <a:pt x="223161" y="55338"/>
                  <a:pt x="223268" y="55505"/>
                </a:cubicBezTo>
                <a:cubicBezTo>
                  <a:pt x="224045" y="55353"/>
                  <a:pt x="224852" y="55277"/>
                  <a:pt x="225644" y="55277"/>
                </a:cubicBezTo>
                <a:cubicBezTo>
                  <a:pt x="226345" y="55277"/>
                  <a:pt x="227031" y="55338"/>
                  <a:pt x="227717" y="55444"/>
                </a:cubicBezTo>
                <a:cubicBezTo>
                  <a:pt x="227823" y="55231"/>
                  <a:pt x="227960" y="55018"/>
                  <a:pt x="228097" y="54820"/>
                </a:cubicBezTo>
                <a:cubicBezTo>
                  <a:pt x="227371" y="54266"/>
                  <a:pt x="226509" y="53994"/>
                  <a:pt x="225649" y="53994"/>
                </a:cubicBezTo>
                <a:close/>
                <a:moveTo>
                  <a:pt x="11412" y="48756"/>
                </a:moveTo>
                <a:cubicBezTo>
                  <a:pt x="6658" y="48756"/>
                  <a:pt x="2453" y="51468"/>
                  <a:pt x="0" y="55566"/>
                </a:cubicBezTo>
                <a:lnTo>
                  <a:pt x="15" y="55566"/>
                </a:lnTo>
                <a:cubicBezTo>
                  <a:pt x="625" y="55688"/>
                  <a:pt x="1219" y="55871"/>
                  <a:pt x="1813" y="56084"/>
                </a:cubicBezTo>
                <a:cubicBezTo>
                  <a:pt x="3977" y="52824"/>
                  <a:pt x="7481" y="50691"/>
                  <a:pt x="11412" y="50691"/>
                </a:cubicBezTo>
                <a:cubicBezTo>
                  <a:pt x="15389" y="50691"/>
                  <a:pt x="18908" y="52870"/>
                  <a:pt x="21072" y="56191"/>
                </a:cubicBezTo>
                <a:cubicBezTo>
                  <a:pt x="21651" y="55962"/>
                  <a:pt x="22245" y="55780"/>
                  <a:pt x="22839" y="55627"/>
                </a:cubicBezTo>
                <a:cubicBezTo>
                  <a:pt x="20401" y="51498"/>
                  <a:pt x="16166" y="48756"/>
                  <a:pt x="11412" y="48756"/>
                </a:cubicBezTo>
                <a:close/>
                <a:moveTo>
                  <a:pt x="39949" y="48756"/>
                </a:moveTo>
                <a:lnTo>
                  <a:pt x="39949" y="48771"/>
                </a:lnTo>
                <a:cubicBezTo>
                  <a:pt x="35195" y="48771"/>
                  <a:pt x="31005" y="51468"/>
                  <a:pt x="28552" y="55566"/>
                </a:cubicBezTo>
                <a:cubicBezTo>
                  <a:pt x="29162" y="55688"/>
                  <a:pt x="29771" y="55871"/>
                  <a:pt x="30350" y="56084"/>
                </a:cubicBezTo>
                <a:cubicBezTo>
                  <a:pt x="32529" y="52824"/>
                  <a:pt x="36018" y="50691"/>
                  <a:pt x="39949" y="50691"/>
                </a:cubicBezTo>
                <a:cubicBezTo>
                  <a:pt x="43941" y="50691"/>
                  <a:pt x="47445" y="52870"/>
                  <a:pt x="49624" y="56191"/>
                </a:cubicBezTo>
                <a:cubicBezTo>
                  <a:pt x="50187" y="55962"/>
                  <a:pt x="50782" y="55764"/>
                  <a:pt x="51391" y="55627"/>
                </a:cubicBezTo>
                <a:cubicBezTo>
                  <a:pt x="48938" y="51498"/>
                  <a:pt x="44733" y="48756"/>
                  <a:pt x="39949" y="48756"/>
                </a:cubicBezTo>
                <a:close/>
                <a:moveTo>
                  <a:pt x="68501" y="48771"/>
                </a:moveTo>
                <a:cubicBezTo>
                  <a:pt x="63747" y="48771"/>
                  <a:pt x="59558" y="51468"/>
                  <a:pt x="57089" y="55566"/>
                </a:cubicBezTo>
                <a:cubicBezTo>
                  <a:pt x="57714" y="55688"/>
                  <a:pt x="58308" y="55871"/>
                  <a:pt x="58902" y="56084"/>
                </a:cubicBezTo>
                <a:cubicBezTo>
                  <a:pt x="61081" y="52824"/>
                  <a:pt x="64570" y="50691"/>
                  <a:pt x="68501" y="50691"/>
                </a:cubicBezTo>
                <a:cubicBezTo>
                  <a:pt x="72462" y="50691"/>
                  <a:pt x="75997" y="52870"/>
                  <a:pt x="78161" y="56191"/>
                </a:cubicBezTo>
                <a:cubicBezTo>
                  <a:pt x="78740" y="55962"/>
                  <a:pt x="79334" y="55780"/>
                  <a:pt x="79928" y="55642"/>
                </a:cubicBezTo>
                <a:cubicBezTo>
                  <a:pt x="77490" y="51498"/>
                  <a:pt x="73270" y="48771"/>
                  <a:pt x="68501" y="48771"/>
                </a:cubicBezTo>
                <a:close/>
                <a:moveTo>
                  <a:pt x="97023" y="48756"/>
                </a:moveTo>
                <a:lnTo>
                  <a:pt x="97038" y="48771"/>
                </a:lnTo>
                <a:cubicBezTo>
                  <a:pt x="92284" y="48771"/>
                  <a:pt x="88079" y="51468"/>
                  <a:pt x="85626" y="55566"/>
                </a:cubicBezTo>
                <a:cubicBezTo>
                  <a:pt x="86236" y="55688"/>
                  <a:pt x="86845" y="55856"/>
                  <a:pt x="87424" y="56084"/>
                </a:cubicBezTo>
                <a:cubicBezTo>
                  <a:pt x="89603" y="52809"/>
                  <a:pt x="93092" y="50691"/>
                  <a:pt x="97023" y="50691"/>
                </a:cubicBezTo>
                <a:cubicBezTo>
                  <a:pt x="101014" y="50691"/>
                  <a:pt x="104519" y="52854"/>
                  <a:pt x="106698" y="56191"/>
                </a:cubicBezTo>
                <a:cubicBezTo>
                  <a:pt x="107276" y="55962"/>
                  <a:pt x="107871" y="55780"/>
                  <a:pt x="108480" y="55627"/>
                </a:cubicBezTo>
                <a:cubicBezTo>
                  <a:pt x="106027" y="51498"/>
                  <a:pt x="101807" y="48756"/>
                  <a:pt x="97023" y="48756"/>
                </a:cubicBezTo>
                <a:close/>
                <a:moveTo>
                  <a:pt x="125575" y="48771"/>
                </a:moveTo>
                <a:cubicBezTo>
                  <a:pt x="120821" y="48771"/>
                  <a:pt x="116631" y="51468"/>
                  <a:pt x="114178" y="55566"/>
                </a:cubicBezTo>
                <a:cubicBezTo>
                  <a:pt x="114788" y="55688"/>
                  <a:pt x="115382" y="55871"/>
                  <a:pt x="115976" y="56084"/>
                </a:cubicBezTo>
                <a:cubicBezTo>
                  <a:pt x="118155" y="52824"/>
                  <a:pt x="121644" y="50691"/>
                  <a:pt x="125575" y="50691"/>
                </a:cubicBezTo>
                <a:cubicBezTo>
                  <a:pt x="129551" y="50691"/>
                  <a:pt x="133071" y="52870"/>
                  <a:pt x="135250" y="56191"/>
                </a:cubicBezTo>
                <a:cubicBezTo>
                  <a:pt x="135829" y="55962"/>
                  <a:pt x="136408" y="55780"/>
                  <a:pt x="137017" y="55642"/>
                </a:cubicBezTo>
                <a:cubicBezTo>
                  <a:pt x="134564" y="51498"/>
                  <a:pt x="130359" y="48771"/>
                  <a:pt x="125575" y="48771"/>
                </a:cubicBezTo>
                <a:close/>
                <a:moveTo>
                  <a:pt x="154112" y="48771"/>
                </a:moveTo>
                <a:cubicBezTo>
                  <a:pt x="149358" y="48771"/>
                  <a:pt x="145168" y="51468"/>
                  <a:pt x="142715" y="55566"/>
                </a:cubicBezTo>
                <a:cubicBezTo>
                  <a:pt x="143325" y="55688"/>
                  <a:pt x="143934" y="55871"/>
                  <a:pt x="144513" y="56084"/>
                </a:cubicBezTo>
                <a:cubicBezTo>
                  <a:pt x="146692" y="52824"/>
                  <a:pt x="150181" y="50691"/>
                  <a:pt x="154112" y="50691"/>
                </a:cubicBezTo>
                <a:cubicBezTo>
                  <a:pt x="158088" y="50691"/>
                  <a:pt x="161608" y="52870"/>
                  <a:pt x="163787" y="56191"/>
                </a:cubicBezTo>
                <a:cubicBezTo>
                  <a:pt x="164366" y="55962"/>
                  <a:pt x="164960" y="55780"/>
                  <a:pt x="165554" y="55642"/>
                </a:cubicBezTo>
                <a:cubicBezTo>
                  <a:pt x="163116" y="51498"/>
                  <a:pt x="158896" y="48771"/>
                  <a:pt x="154112" y="48771"/>
                </a:cubicBezTo>
                <a:close/>
                <a:moveTo>
                  <a:pt x="182649" y="48771"/>
                </a:moveTo>
                <a:cubicBezTo>
                  <a:pt x="177910" y="48771"/>
                  <a:pt x="173705" y="51468"/>
                  <a:pt x="171252" y="55566"/>
                </a:cubicBezTo>
                <a:cubicBezTo>
                  <a:pt x="171862" y="55703"/>
                  <a:pt x="172471" y="55871"/>
                  <a:pt x="173050" y="56100"/>
                </a:cubicBezTo>
                <a:cubicBezTo>
                  <a:pt x="175229" y="52824"/>
                  <a:pt x="178718" y="50691"/>
                  <a:pt x="182649" y="50691"/>
                </a:cubicBezTo>
                <a:cubicBezTo>
                  <a:pt x="186625" y="50691"/>
                  <a:pt x="190160" y="52870"/>
                  <a:pt x="192323" y="56191"/>
                </a:cubicBezTo>
                <a:cubicBezTo>
                  <a:pt x="192902" y="55962"/>
                  <a:pt x="193497" y="55780"/>
                  <a:pt x="194106" y="55642"/>
                </a:cubicBezTo>
                <a:cubicBezTo>
                  <a:pt x="191653" y="51498"/>
                  <a:pt x="187433" y="48771"/>
                  <a:pt x="182649" y="48771"/>
                </a:cubicBezTo>
                <a:close/>
                <a:moveTo>
                  <a:pt x="211201" y="48771"/>
                </a:moveTo>
                <a:cubicBezTo>
                  <a:pt x="206447" y="48771"/>
                  <a:pt x="202257" y="51468"/>
                  <a:pt x="199789" y="55566"/>
                </a:cubicBezTo>
                <a:cubicBezTo>
                  <a:pt x="200399" y="55703"/>
                  <a:pt x="201008" y="55871"/>
                  <a:pt x="201587" y="56100"/>
                </a:cubicBezTo>
                <a:cubicBezTo>
                  <a:pt x="203766" y="52824"/>
                  <a:pt x="207255" y="50691"/>
                  <a:pt x="211201" y="50691"/>
                </a:cubicBezTo>
                <a:cubicBezTo>
                  <a:pt x="215162" y="50691"/>
                  <a:pt x="218697" y="52870"/>
                  <a:pt x="220876" y="56191"/>
                </a:cubicBezTo>
                <a:cubicBezTo>
                  <a:pt x="221439" y="55962"/>
                  <a:pt x="222034" y="55780"/>
                  <a:pt x="222643" y="55642"/>
                </a:cubicBezTo>
                <a:cubicBezTo>
                  <a:pt x="220190" y="51498"/>
                  <a:pt x="215954" y="48771"/>
                  <a:pt x="211201" y="48771"/>
                </a:cubicBezTo>
                <a:close/>
                <a:moveTo>
                  <a:pt x="239738" y="48771"/>
                </a:moveTo>
                <a:cubicBezTo>
                  <a:pt x="234984" y="48771"/>
                  <a:pt x="230794" y="51468"/>
                  <a:pt x="228341" y="55566"/>
                </a:cubicBezTo>
                <a:cubicBezTo>
                  <a:pt x="228951" y="55703"/>
                  <a:pt x="229545" y="55871"/>
                  <a:pt x="230139" y="56100"/>
                </a:cubicBezTo>
                <a:cubicBezTo>
                  <a:pt x="232303" y="52824"/>
                  <a:pt x="235807" y="50691"/>
                  <a:pt x="239738" y="50691"/>
                </a:cubicBezTo>
                <a:cubicBezTo>
                  <a:pt x="243714" y="50691"/>
                  <a:pt x="247234" y="52870"/>
                  <a:pt x="249413" y="56191"/>
                </a:cubicBezTo>
                <a:cubicBezTo>
                  <a:pt x="249976" y="55962"/>
                  <a:pt x="250570" y="55780"/>
                  <a:pt x="251180" y="55642"/>
                </a:cubicBezTo>
                <a:cubicBezTo>
                  <a:pt x="248727" y="51498"/>
                  <a:pt x="244491" y="48771"/>
                  <a:pt x="239738" y="48771"/>
                </a:cubicBezTo>
                <a:close/>
                <a:moveTo>
                  <a:pt x="268275" y="48771"/>
                </a:moveTo>
                <a:cubicBezTo>
                  <a:pt x="263521" y="48771"/>
                  <a:pt x="259331" y="51468"/>
                  <a:pt x="256878" y="55566"/>
                </a:cubicBezTo>
                <a:cubicBezTo>
                  <a:pt x="257488" y="55688"/>
                  <a:pt x="258082" y="55871"/>
                  <a:pt x="258676" y="56084"/>
                </a:cubicBezTo>
                <a:cubicBezTo>
                  <a:pt x="260855" y="52824"/>
                  <a:pt x="264344" y="50691"/>
                  <a:pt x="268275" y="50691"/>
                </a:cubicBezTo>
                <a:cubicBezTo>
                  <a:pt x="272251" y="50691"/>
                  <a:pt x="275771" y="52870"/>
                  <a:pt x="277949" y="56191"/>
                </a:cubicBezTo>
                <a:cubicBezTo>
                  <a:pt x="278528" y="55962"/>
                  <a:pt x="279123" y="55780"/>
                  <a:pt x="279717" y="55642"/>
                </a:cubicBezTo>
                <a:cubicBezTo>
                  <a:pt x="277264" y="51498"/>
                  <a:pt x="273028" y="48771"/>
                  <a:pt x="268275" y="48771"/>
                </a:cubicBezTo>
                <a:close/>
                <a:moveTo>
                  <a:pt x="97023" y="56465"/>
                </a:moveTo>
                <a:cubicBezTo>
                  <a:pt x="97025" y="56465"/>
                  <a:pt x="97028" y="56465"/>
                  <a:pt x="97030" y="56465"/>
                </a:cubicBezTo>
                <a:lnTo>
                  <a:pt x="97030" y="56465"/>
                </a:lnTo>
                <a:cubicBezTo>
                  <a:pt x="97033" y="56465"/>
                  <a:pt x="97035" y="56465"/>
                  <a:pt x="97038" y="56465"/>
                </a:cubicBezTo>
                <a:close/>
                <a:moveTo>
                  <a:pt x="11412" y="51331"/>
                </a:moveTo>
                <a:cubicBezTo>
                  <a:pt x="7725" y="51331"/>
                  <a:pt x="4449" y="53281"/>
                  <a:pt x="2377" y="56298"/>
                </a:cubicBezTo>
                <a:lnTo>
                  <a:pt x="2377" y="56313"/>
                </a:lnTo>
                <a:cubicBezTo>
                  <a:pt x="2941" y="56541"/>
                  <a:pt x="3474" y="56816"/>
                  <a:pt x="3992" y="57120"/>
                </a:cubicBezTo>
                <a:cubicBezTo>
                  <a:pt x="5759" y="54759"/>
                  <a:pt x="8426" y="53250"/>
                  <a:pt x="11412" y="53250"/>
                </a:cubicBezTo>
                <a:cubicBezTo>
                  <a:pt x="14444" y="53250"/>
                  <a:pt x="17156" y="54820"/>
                  <a:pt x="18923" y="57273"/>
                </a:cubicBezTo>
                <a:cubicBezTo>
                  <a:pt x="19426" y="56953"/>
                  <a:pt x="19959" y="56663"/>
                  <a:pt x="20508" y="56420"/>
                </a:cubicBezTo>
                <a:cubicBezTo>
                  <a:pt x="18436" y="53342"/>
                  <a:pt x="15130" y="51331"/>
                  <a:pt x="11412" y="51331"/>
                </a:cubicBezTo>
                <a:close/>
                <a:moveTo>
                  <a:pt x="39949" y="51331"/>
                </a:moveTo>
                <a:cubicBezTo>
                  <a:pt x="36262" y="51331"/>
                  <a:pt x="33001" y="53296"/>
                  <a:pt x="30914" y="56298"/>
                </a:cubicBezTo>
                <a:cubicBezTo>
                  <a:pt x="31478" y="56541"/>
                  <a:pt x="32011" y="56816"/>
                  <a:pt x="32544" y="57120"/>
                </a:cubicBezTo>
                <a:cubicBezTo>
                  <a:pt x="34312" y="54759"/>
                  <a:pt x="36978" y="53250"/>
                  <a:pt x="39949" y="53250"/>
                </a:cubicBezTo>
                <a:cubicBezTo>
                  <a:pt x="42981" y="53250"/>
                  <a:pt x="45708" y="54820"/>
                  <a:pt x="47460" y="57273"/>
                </a:cubicBezTo>
                <a:cubicBezTo>
                  <a:pt x="47978" y="56953"/>
                  <a:pt x="48511" y="56663"/>
                  <a:pt x="49060" y="56420"/>
                </a:cubicBezTo>
                <a:cubicBezTo>
                  <a:pt x="46973" y="53342"/>
                  <a:pt x="43682" y="51331"/>
                  <a:pt x="39949" y="51331"/>
                </a:cubicBezTo>
                <a:close/>
                <a:moveTo>
                  <a:pt x="68501" y="51331"/>
                </a:moveTo>
                <a:cubicBezTo>
                  <a:pt x="64814" y="51331"/>
                  <a:pt x="61538" y="53296"/>
                  <a:pt x="59466" y="56298"/>
                </a:cubicBezTo>
                <a:cubicBezTo>
                  <a:pt x="60030" y="56541"/>
                  <a:pt x="60563" y="56816"/>
                  <a:pt x="61081" y="57120"/>
                </a:cubicBezTo>
                <a:cubicBezTo>
                  <a:pt x="62864" y="54759"/>
                  <a:pt x="65515" y="53250"/>
                  <a:pt x="68501" y="53250"/>
                </a:cubicBezTo>
                <a:cubicBezTo>
                  <a:pt x="71533" y="53250"/>
                  <a:pt x="74245" y="54820"/>
                  <a:pt x="76012" y="57273"/>
                </a:cubicBezTo>
                <a:cubicBezTo>
                  <a:pt x="76515" y="56953"/>
                  <a:pt x="77048" y="56663"/>
                  <a:pt x="77597" y="56420"/>
                </a:cubicBezTo>
                <a:cubicBezTo>
                  <a:pt x="75525" y="53342"/>
                  <a:pt x="72219" y="51331"/>
                  <a:pt x="68501" y="51331"/>
                </a:cubicBezTo>
                <a:close/>
                <a:moveTo>
                  <a:pt x="97030" y="51331"/>
                </a:moveTo>
                <a:cubicBezTo>
                  <a:pt x="93346" y="51333"/>
                  <a:pt x="90089" y="53298"/>
                  <a:pt x="88003" y="56298"/>
                </a:cubicBezTo>
                <a:cubicBezTo>
                  <a:pt x="88552" y="56541"/>
                  <a:pt x="89100" y="56816"/>
                  <a:pt x="89618" y="57120"/>
                </a:cubicBezTo>
                <a:cubicBezTo>
                  <a:pt x="91385" y="54759"/>
                  <a:pt x="94052" y="53250"/>
                  <a:pt x="97038" y="53250"/>
                </a:cubicBezTo>
                <a:cubicBezTo>
                  <a:pt x="100070" y="53250"/>
                  <a:pt x="102782" y="54820"/>
                  <a:pt x="104549" y="57273"/>
                </a:cubicBezTo>
                <a:cubicBezTo>
                  <a:pt x="105052" y="56953"/>
                  <a:pt x="105585" y="56663"/>
                  <a:pt x="106149" y="56420"/>
                </a:cubicBezTo>
                <a:cubicBezTo>
                  <a:pt x="104063" y="53344"/>
                  <a:pt x="100760" y="51333"/>
                  <a:pt x="97030" y="51331"/>
                </a:cubicBezTo>
                <a:close/>
                <a:moveTo>
                  <a:pt x="125575" y="51331"/>
                </a:moveTo>
                <a:cubicBezTo>
                  <a:pt x="121888" y="51331"/>
                  <a:pt x="118627" y="53296"/>
                  <a:pt x="116540" y="56298"/>
                </a:cubicBezTo>
                <a:cubicBezTo>
                  <a:pt x="117104" y="56541"/>
                  <a:pt x="117637" y="56816"/>
                  <a:pt x="118155" y="57120"/>
                </a:cubicBezTo>
                <a:cubicBezTo>
                  <a:pt x="119938" y="54759"/>
                  <a:pt x="122604" y="53250"/>
                  <a:pt x="125575" y="53250"/>
                </a:cubicBezTo>
                <a:cubicBezTo>
                  <a:pt x="128607" y="53250"/>
                  <a:pt x="131319" y="54820"/>
                  <a:pt x="133101" y="57273"/>
                </a:cubicBezTo>
                <a:cubicBezTo>
                  <a:pt x="133604" y="56953"/>
                  <a:pt x="134137" y="56679"/>
                  <a:pt x="134686" y="56435"/>
                </a:cubicBezTo>
                <a:cubicBezTo>
                  <a:pt x="132614" y="53342"/>
                  <a:pt x="129308" y="51331"/>
                  <a:pt x="125575" y="51331"/>
                </a:cubicBezTo>
                <a:close/>
                <a:moveTo>
                  <a:pt x="154112" y="51331"/>
                </a:moveTo>
                <a:cubicBezTo>
                  <a:pt x="150440" y="51331"/>
                  <a:pt x="147164" y="53296"/>
                  <a:pt x="145077" y="56313"/>
                </a:cubicBezTo>
                <a:cubicBezTo>
                  <a:pt x="145641" y="56557"/>
                  <a:pt x="146174" y="56831"/>
                  <a:pt x="146692" y="57136"/>
                </a:cubicBezTo>
                <a:cubicBezTo>
                  <a:pt x="148474" y="54759"/>
                  <a:pt x="151141" y="53266"/>
                  <a:pt x="154112" y="53266"/>
                </a:cubicBezTo>
                <a:lnTo>
                  <a:pt x="154112" y="53250"/>
                </a:lnTo>
                <a:cubicBezTo>
                  <a:pt x="157159" y="53250"/>
                  <a:pt x="159871" y="54820"/>
                  <a:pt x="161638" y="57273"/>
                </a:cubicBezTo>
                <a:cubicBezTo>
                  <a:pt x="162141" y="56953"/>
                  <a:pt x="162674" y="56679"/>
                  <a:pt x="163223" y="56435"/>
                </a:cubicBezTo>
                <a:cubicBezTo>
                  <a:pt x="161151" y="53342"/>
                  <a:pt x="157845" y="51331"/>
                  <a:pt x="154112" y="51331"/>
                </a:cubicBezTo>
                <a:close/>
                <a:moveTo>
                  <a:pt x="182649" y="51331"/>
                </a:moveTo>
                <a:cubicBezTo>
                  <a:pt x="178977" y="51331"/>
                  <a:pt x="175701" y="53296"/>
                  <a:pt x="173629" y="56313"/>
                </a:cubicBezTo>
                <a:cubicBezTo>
                  <a:pt x="174177" y="56557"/>
                  <a:pt x="174726" y="56831"/>
                  <a:pt x="175244" y="57136"/>
                </a:cubicBezTo>
                <a:cubicBezTo>
                  <a:pt x="177011" y="54759"/>
                  <a:pt x="179678" y="53266"/>
                  <a:pt x="182649" y="53266"/>
                </a:cubicBezTo>
                <a:lnTo>
                  <a:pt x="182649" y="53250"/>
                </a:lnTo>
                <a:cubicBezTo>
                  <a:pt x="185696" y="53250"/>
                  <a:pt x="188408" y="54820"/>
                  <a:pt x="190175" y="57273"/>
                </a:cubicBezTo>
                <a:cubicBezTo>
                  <a:pt x="190693" y="56953"/>
                  <a:pt x="191211" y="56679"/>
                  <a:pt x="191760" y="56435"/>
                </a:cubicBezTo>
                <a:cubicBezTo>
                  <a:pt x="189703" y="53342"/>
                  <a:pt x="186381" y="51331"/>
                  <a:pt x="182649" y="51331"/>
                </a:cubicBezTo>
                <a:close/>
                <a:moveTo>
                  <a:pt x="211201" y="51331"/>
                </a:moveTo>
                <a:cubicBezTo>
                  <a:pt x="207514" y="51331"/>
                  <a:pt x="204238" y="53296"/>
                  <a:pt x="202166" y="56313"/>
                </a:cubicBezTo>
                <a:cubicBezTo>
                  <a:pt x="202714" y="56557"/>
                  <a:pt x="203263" y="56831"/>
                  <a:pt x="203781" y="57136"/>
                </a:cubicBezTo>
                <a:cubicBezTo>
                  <a:pt x="205548" y="54759"/>
                  <a:pt x="208215" y="53266"/>
                  <a:pt x="211201" y="53266"/>
                </a:cubicBezTo>
                <a:lnTo>
                  <a:pt x="211201" y="53250"/>
                </a:lnTo>
                <a:cubicBezTo>
                  <a:pt x="214233" y="53250"/>
                  <a:pt x="216945" y="54820"/>
                  <a:pt x="218712" y="57273"/>
                </a:cubicBezTo>
                <a:cubicBezTo>
                  <a:pt x="219230" y="56953"/>
                  <a:pt x="219763" y="56679"/>
                  <a:pt x="220312" y="56435"/>
                </a:cubicBezTo>
                <a:cubicBezTo>
                  <a:pt x="218225" y="53342"/>
                  <a:pt x="214918" y="51331"/>
                  <a:pt x="211201" y="51331"/>
                </a:cubicBezTo>
                <a:close/>
                <a:moveTo>
                  <a:pt x="239738" y="51331"/>
                </a:moveTo>
                <a:cubicBezTo>
                  <a:pt x="236051" y="51331"/>
                  <a:pt x="232790" y="53296"/>
                  <a:pt x="230703" y="56313"/>
                </a:cubicBezTo>
                <a:cubicBezTo>
                  <a:pt x="231267" y="56557"/>
                  <a:pt x="231800" y="56831"/>
                  <a:pt x="232318" y="57136"/>
                </a:cubicBezTo>
                <a:cubicBezTo>
                  <a:pt x="234100" y="54759"/>
                  <a:pt x="236767" y="53266"/>
                  <a:pt x="239738" y="53266"/>
                </a:cubicBezTo>
                <a:lnTo>
                  <a:pt x="239738" y="53250"/>
                </a:lnTo>
                <a:cubicBezTo>
                  <a:pt x="242770" y="53250"/>
                  <a:pt x="245482" y="54820"/>
                  <a:pt x="247264" y="57273"/>
                </a:cubicBezTo>
                <a:cubicBezTo>
                  <a:pt x="247767" y="56953"/>
                  <a:pt x="248300" y="56679"/>
                  <a:pt x="248849" y="56435"/>
                </a:cubicBezTo>
                <a:cubicBezTo>
                  <a:pt x="246777" y="53342"/>
                  <a:pt x="243471" y="51331"/>
                  <a:pt x="239738" y="51331"/>
                </a:cubicBezTo>
                <a:close/>
                <a:moveTo>
                  <a:pt x="268290" y="51331"/>
                </a:moveTo>
                <a:cubicBezTo>
                  <a:pt x="264603" y="51331"/>
                  <a:pt x="261327" y="53281"/>
                  <a:pt x="259255" y="56298"/>
                </a:cubicBezTo>
                <a:cubicBezTo>
                  <a:pt x="259803" y="56541"/>
                  <a:pt x="260352" y="56816"/>
                  <a:pt x="260870" y="57120"/>
                </a:cubicBezTo>
                <a:cubicBezTo>
                  <a:pt x="262637" y="54759"/>
                  <a:pt x="265304" y="53250"/>
                  <a:pt x="268290" y="53250"/>
                </a:cubicBezTo>
                <a:cubicBezTo>
                  <a:pt x="271322" y="53250"/>
                  <a:pt x="274034" y="54820"/>
                  <a:pt x="275801" y="57273"/>
                </a:cubicBezTo>
                <a:cubicBezTo>
                  <a:pt x="276304" y="56953"/>
                  <a:pt x="276837" y="56663"/>
                  <a:pt x="277401" y="56420"/>
                </a:cubicBezTo>
                <a:cubicBezTo>
                  <a:pt x="275314" y="53342"/>
                  <a:pt x="272007" y="51331"/>
                  <a:pt x="268290" y="51331"/>
                </a:cubicBezTo>
                <a:close/>
                <a:moveTo>
                  <a:pt x="11412" y="53890"/>
                </a:moveTo>
                <a:cubicBezTo>
                  <a:pt x="8654" y="53890"/>
                  <a:pt x="6171" y="55277"/>
                  <a:pt x="4510" y="57440"/>
                </a:cubicBezTo>
                <a:cubicBezTo>
                  <a:pt x="5013" y="57776"/>
                  <a:pt x="5500" y="58141"/>
                  <a:pt x="5973" y="58522"/>
                </a:cubicBezTo>
                <a:cubicBezTo>
                  <a:pt x="7313" y="56877"/>
                  <a:pt x="9248" y="55825"/>
                  <a:pt x="11412" y="55825"/>
                </a:cubicBezTo>
                <a:cubicBezTo>
                  <a:pt x="13652" y="55825"/>
                  <a:pt x="15648" y="56938"/>
                  <a:pt x="16988" y="58705"/>
                </a:cubicBezTo>
                <a:cubicBezTo>
                  <a:pt x="17445" y="58294"/>
                  <a:pt x="17918" y="57928"/>
                  <a:pt x="18420" y="57593"/>
                </a:cubicBezTo>
                <a:cubicBezTo>
                  <a:pt x="16760" y="55338"/>
                  <a:pt x="14231" y="53890"/>
                  <a:pt x="11412" y="53890"/>
                </a:cubicBezTo>
                <a:close/>
                <a:moveTo>
                  <a:pt x="39949" y="53890"/>
                </a:moveTo>
                <a:cubicBezTo>
                  <a:pt x="37191" y="53890"/>
                  <a:pt x="34723" y="55277"/>
                  <a:pt x="33047" y="57440"/>
                </a:cubicBezTo>
                <a:cubicBezTo>
                  <a:pt x="33550" y="57776"/>
                  <a:pt x="34037" y="58141"/>
                  <a:pt x="34510" y="58522"/>
                </a:cubicBezTo>
                <a:cubicBezTo>
                  <a:pt x="35850" y="56877"/>
                  <a:pt x="37785" y="55825"/>
                  <a:pt x="39949" y="55825"/>
                </a:cubicBezTo>
                <a:cubicBezTo>
                  <a:pt x="42189" y="55825"/>
                  <a:pt x="44184" y="56938"/>
                  <a:pt x="45540" y="58705"/>
                </a:cubicBezTo>
                <a:cubicBezTo>
                  <a:pt x="45982" y="58294"/>
                  <a:pt x="46470" y="57928"/>
                  <a:pt x="46957" y="57593"/>
                </a:cubicBezTo>
                <a:cubicBezTo>
                  <a:pt x="45297" y="55338"/>
                  <a:pt x="42768" y="53890"/>
                  <a:pt x="39949" y="53890"/>
                </a:cubicBezTo>
                <a:close/>
                <a:moveTo>
                  <a:pt x="68501" y="53890"/>
                </a:moveTo>
                <a:cubicBezTo>
                  <a:pt x="65728" y="53890"/>
                  <a:pt x="63260" y="55277"/>
                  <a:pt x="61599" y="57456"/>
                </a:cubicBezTo>
                <a:cubicBezTo>
                  <a:pt x="62102" y="57776"/>
                  <a:pt x="62589" y="58141"/>
                  <a:pt x="63047" y="58522"/>
                </a:cubicBezTo>
                <a:cubicBezTo>
                  <a:pt x="64387" y="56877"/>
                  <a:pt x="66338" y="55825"/>
                  <a:pt x="68501" y="55825"/>
                </a:cubicBezTo>
                <a:cubicBezTo>
                  <a:pt x="70725" y="55825"/>
                  <a:pt x="72737" y="56938"/>
                  <a:pt x="74077" y="58705"/>
                </a:cubicBezTo>
                <a:cubicBezTo>
                  <a:pt x="74534" y="58309"/>
                  <a:pt x="75007" y="57928"/>
                  <a:pt x="75510" y="57593"/>
                </a:cubicBezTo>
                <a:cubicBezTo>
                  <a:pt x="73849" y="55338"/>
                  <a:pt x="71320" y="53890"/>
                  <a:pt x="68501" y="53890"/>
                </a:cubicBezTo>
                <a:close/>
                <a:moveTo>
                  <a:pt x="97030" y="53890"/>
                </a:moveTo>
                <a:cubicBezTo>
                  <a:pt x="94276" y="53893"/>
                  <a:pt x="91795" y="55279"/>
                  <a:pt x="90136" y="57440"/>
                </a:cubicBezTo>
                <a:cubicBezTo>
                  <a:pt x="90639" y="57776"/>
                  <a:pt x="91126" y="58141"/>
                  <a:pt x="91583" y="58522"/>
                </a:cubicBezTo>
                <a:cubicBezTo>
                  <a:pt x="92924" y="56877"/>
                  <a:pt x="94874" y="55825"/>
                  <a:pt x="97023" y="55825"/>
                </a:cubicBezTo>
                <a:cubicBezTo>
                  <a:pt x="99262" y="55825"/>
                  <a:pt x="101274" y="56938"/>
                  <a:pt x="102614" y="58705"/>
                </a:cubicBezTo>
                <a:cubicBezTo>
                  <a:pt x="103071" y="58294"/>
                  <a:pt x="103544" y="57928"/>
                  <a:pt x="104046" y="57593"/>
                </a:cubicBezTo>
                <a:cubicBezTo>
                  <a:pt x="102387" y="55340"/>
                  <a:pt x="99861" y="53893"/>
                  <a:pt x="97030" y="53890"/>
                </a:cubicBezTo>
                <a:close/>
                <a:moveTo>
                  <a:pt x="125575" y="53890"/>
                </a:moveTo>
                <a:cubicBezTo>
                  <a:pt x="122817" y="53890"/>
                  <a:pt x="120349" y="55277"/>
                  <a:pt x="118673" y="57456"/>
                </a:cubicBezTo>
                <a:cubicBezTo>
                  <a:pt x="119191" y="57776"/>
                  <a:pt x="119663" y="58141"/>
                  <a:pt x="120136" y="58537"/>
                </a:cubicBezTo>
                <a:cubicBezTo>
                  <a:pt x="121476" y="56877"/>
                  <a:pt x="123411" y="55825"/>
                  <a:pt x="125575" y="55825"/>
                </a:cubicBezTo>
                <a:cubicBezTo>
                  <a:pt x="127815" y="55825"/>
                  <a:pt x="129810" y="56953"/>
                  <a:pt x="131166" y="58705"/>
                </a:cubicBezTo>
                <a:cubicBezTo>
                  <a:pt x="131608" y="58309"/>
                  <a:pt x="132096" y="57943"/>
                  <a:pt x="132583" y="57593"/>
                </a:cubicBezTo>
                <a:cubicBezTo>
                  <a:pt x="130923" y="55338"/>
                  <a:pt x="128393" y="53906"/>
                  <a:pt x="125575" y="53906"/>
                </a:cubicBezTo>
                <a:lnTo>
                  <a:pt x="125575" y="53890"/>
                </a:lnTo>
                <a:close/>
                <a:moveTo>
                  <a:pt x="154112" y="53906"/>
                </a:moveTo>
                <a:cubicBezTo>
                  <a:pt x="151354" y="53906"/>
                  <a:pt x="148886" y="55277"/>
                  <a:pt x="147225" y="57456"/>
                </a:cubicBezTo>
                <a:cubicBezTo>
                  <a:pt x="147728" y="57776"/>
                  <a:pt x="148215" y="58141"/>
                  <a:pt x="148673" y="58537"/>
                </a:cubicBezTo>
                <a:cubicBezTo>
                  <a:pt x="150013" y="56877"/>
                  <a:pt x="151963" y="55825"/>
                  <a:pt x="154112" y="55825"/>
                </a:cubicBezTo>
                <a:cubicBezTo>
                  <a:pt x="156351" y="55825"/>
                  <a:pt x="158363" y="56938"/>
                  <a:pt x="159703" y="58705"/>
                </a:cubicBezTo>
                <a:cubicBezTo>
                  <a:pt x="160160" y="58309"/>
                  <a:pt x="160633" y="57943"/>
                  <a:pt x="161136" y="57593"/>
                </a:cubicBezTo>
                <a:cubicBezTo>
                  <a:pt x="159460" y="55338"/>
                  <a:pt x="156946" y="53906"/>
                  <a:pt x="154112" y="53906"/>
                </a:cubicBezTo>
                <a:close/>
                <a:moveTo>
                  <a:pt x="182649" y="53906"/>
                </a:moveTo>
                <a:cubicBezTo>
                  <a:pt x="179891" y="53906"/>
                  <a:pt x="177423" y="55277"/>
                  <a:pt x="175762" y="57456"/>
                </a:cubicBezTo>
                <a:cubicBezTo>
                  <a:pt x="176265" y="57776"/>
                  <a:pt x="176752" y="58141"/>
                  <a:pt x="177209" y="58537"/>
                </a:cubicBezTo>
                <a:cubicBezTo>
                  <a:pt x="178550" y="56877"/>
                  <a:pt x="180500" y="55825"/>
                  <a:pt x="182649" y="55825"/>
                </a:cubicBezTo>
                <a:cubicBezTo>
                  <a:pt x="184888" y="55825"/>
                  <a:pt x="186899" y="56938"/>
                  <a:pt x="188240" y="58705"/>
                </a:cubicBezTo>
                <a:cubicBezTo>
                  <a:pt x="188697" y="58309"/>
                  <a:pt x="189170" y="57943"/>
                  <a:pt x="189672" y="57593"/>
                </a:cubicBezTo>
                <a:cubicBezTo>
                  <a:pt x="188012" y="55338"/>
                  <a:pt x="185483" y="53906"/>
                  <a:pt x="182649" y="53906"/>
                </a:cubicBezTo>
                <a:close/>
                <a:moveTo>
                  <a:pt x="211186" y="53890"/>
                </a:moveTo>
                <a:cubicBezTo>
                  <a:pt x="208428" y="53890"/>
                  <a:pt x="205960" y="55277"/>
                  <a:pt x="204299" y="57440"/>
                </a:cubicBezTo>
                <a:cubicBezTo>
                  <a:pt x="204802" y="57776"/>
                  <a:pt x="205289" y="58141"/>
                  <a:pt x="205746" y="58537"/>
                </a:cubicBezTo>
                <a:cubicBezTo>
                  <a:pt x="207102" y="56877"/>
                  <a:pt x="209037" y="55825"/>
                  <a:pt x="211201" y="55825"/>
                </a:cubicBezTo>
                <a:cubicBezTo>
                  <a:pt x="213440" y="55825"/>
                  <a:pt x="215436" y="56938"/>
                  <a:pt x="216777" y="58705"/>
                </a:cubicBezTo>
                <a:cubicBezTo>
                  <a:pt x="217234" y="58294"/>
                  <a:pt x="217707" y="57928"/>
                  <a:pt x="218209" y="57593"/>
                </a:cubicBezTo>
                <a:cubicBezTo>
                  <a:pt x="216533" y="55338"/>
                  <a:pt x="214019" y="53890"/>
                  <a:pt x="211186" y="53890"/>
                </a:cubicBezTo>
                <a:close/>
                <a:moveTo>
                  <a:pt x="239738" y="53906"/>
                </a:moveTo>
                <a:cubicBezTo>
                  <a:pt x="236980" y="53906"/>
                  <a:pt x="234497" y="55277"/>
                  <a:pt x="232836" y="57456"/>
                </a:cubicBezTo>
                <a:cubicBezTo>
                  <a:pt x="233354" y="57776"/>
                  <a:pt x="233826" y="58141"/>
                  <a:pt x="234298" y="58537"/>
                </a:cubicBezTo>
                <a:cubicBezTo>
                  <a:pt x="235639" y="56877"/>
                  <a:pt x="237574" y="55825"/>
                  <a:pt x="239738" y="55825"/>
                </a:cubicBezTo>
                <a:cubicBezTo>
                  <a:pt x="241977" y="55825"/>
                  <a:pt x="243973" y="56938"/>
                  <a:pt x="245329" y="58705"/>
                </a:cubicBezTo>
                <a:cubicBezTo>
                  <a:pt x="245771" y="58309"/>
                  <a:pt x="246259" y="57943"/>
                  <a:pt x="246746" y="57593"/>
                </a:cubicBezTo>
                <a:cubicBezTo>
                  <a:pt x="245086" y="55338"/>
                  <a:pt x="242556" y="53906"/>
                  <a:pt x="239738" y="53906"/>
                </a:cubicBezTo>
                <a:close/>
                <a:moveTo>
                  <a:pt x="268275" y="53890"/>
                </a:moveTo>
                <a:cubicBezTo>
                  <a:pt x="265517" y="53890"/>
                  <a:pt x="263049" y="55277"/>
                  <a:pt x="261373" y="57440"/>
                </a:cubicBezTo>
                <a:cubicBezTo>
                  <a:pt x="261891" y="57776"/>
                  <a:pt x="262378" y="58141"/>
                  <a:pt x="262835" y="58522"/>
                </a:cubicBezTo>
                <a:cubicBezTo>
                  <a:pt x="264176" y="56877"/>
                  <a:pt x="266111" y="55825"/>
                  <a:pt x="268275" y="55825"/>
                </a:cubicBezTo>
                <a:cubicBezTo>
                  <a:pt x="270514" y="55825"/>
                  <a:pt x="272510" y="56938"/>
                  <a:pt x="273866" y="58705"/>
                </a:cubicBezTo>
                <a:cubicBezTo>
                  <a:pt x="274323" y="58309"/>
                  <a:pt x="274796" y="57928"/>
                  <a:pt x="275298" y="57593"/>
                </a:cubicBezTo>
                <a:cubicBezTo>
                  <a:pt x="273622" y="55338"/>
                  <a:pt x="271109" y="53890"/>
                  <a:pt x="268275" y="53890"/>
                </a:cubicBezTo>
                <a:close/>
                <a:moveTo>
                  <a:pt x="11412" y="56450"/>
                </a:moveTo>
                <a:cubicBezTo>
                  <a:pt x="9431" y="56450"/>
                  <a:pt x="7633" y="57425"/>
                  <a:pt x="6399" y="58918"/>
                </a:cubicBezTo>
                <a:lnTo>
                  <a:pt x="6399" y="58933"/>
                </a:lnTo>
                <a:cubicBezTo>
                  <a:pt x="6856" y="59345"/>
                  <a:pt x="7283" y="59787"/>
                  <a:pt x="7679" y="60244"/>
                </a:cubicBezTo>
                <a:cubicBezTo>
                  <a:pt x="8578" y="59101"/>
                  <a:pt x="9949" y="58415"/>
                  <a:pt x="11412" y="58400"/>
                </a:cubicBezTo>
                <a:cubicBezTo>
                  <a:pt x="12981" y="58400"/>
                  <a:pt x="14383" y="59192"/>
                  <a:pt x="15297" y="60427"/>
                </a:cubicBezTo>
                <a:cubicBezTo>
                  <a:pt x="15693" y="59954"/>
                  <a:pt x="16105" y="59512"/>
                  <a:pt x="16546" y="59101"/>
                </a:cubicBezTo>
                <a:cubicBezTo>
                  <a:pt x="15312" y="57486"/>
                  <a:pt x="13469" y="56450"/>
                  <a:pt x="11412" y="56450"/>
                </a:cubicBezTo>
                <a:close/>
                <a:moveTo>
                  <a:pt x="39949" y="56465"/>
                </a:moveTo>
                <a:cubicBezTo>
                  <a:pt x="37968" y="56465"/>
                  <a:pt x="36170" y="57425"/>
                  <a:pt x="34936" y="58918"/>
                </a:cubicBezTo>
                <a:cubicBezTo>
                  <a:pt x="35393" y="59330"/>
                  <a:pt x="35820" y="59771"/>
                  <a:pt x="36216" y="60229"/>
                </a:cubicBezTo>
                <a:cubicBezTo>
                  <a:pt x="37115" y="59086"/>
                  <a:pt x="38486" y="58400"/>
                  <a:pt x="39949" y="58370"/>
                </a:cubicBezTo>
                <a:cubicBezTo>
                  <a:pt x="41518" y="58370"/>
                  <a:pt x="42920" y="59192"/>
                  <a:pt x="43834" y="60442"/>
                </a:cubicBezTo>
                <a:cubicBezTo>
                  <a:pt x="44230" y="59969"/>
                  <a:pt x="44642" y="59528"/>
                  <a:pt x="45083" y="59116"/>
                </a:cubicBezTo>
                <a:cubicBezTo>
                  <a:pt x="43849" y="57486"/>
                  <a:pt x="42006" y="56465"/>
                  <a:pt x="39949" y="56465"/>
                </a:cubicBezTo>
                <a:close/>
                <a:moveTo>
                  <a:pt x="68501" y="56465"/>
                </a:moveTo>
                <a:cubicBezTo>
                  <a:pt x="66520" y="56465"/>
                  <a:pt x="64722" y="57425"/>
                  <a:pt x="63488" y="58933"/>
                </a:cubicBezTo>
                <a:cubicBezTo>
                  <a:pt x="63945" y="59345"/>
                  <a:pt x="64372" y="59787"/>
                  <a:pt x="64768" y="60244"/>
                </a:cubicBezTo>
                <a:cubicBezTo>
                  <a:pt x="65667" y="59101"/>
                  <a:pt x="67038" y="58415"/>
                  <a:pt x="68501" y="58400"/>
                </a:cubicBezTo>
                <a:cubicBezTo>
                  <a:pt x="70070" y="58400"/>
                  <a:pt x="71472" y="59192"/>
                  <a:pt x="72386" y="60442"/>
                </a:cubicBezTo>
                <a:cubicBezTo>
                  <a:pt x="72767" y="59969"/>
                  <a:pt x="73194" y="59528"/>
                  <a:pt x="73636" y="59116"/>
                </a:cubicBezTo>
                <a:cubicBezTo>
                  <a:pt x="72401" y="57501"/>
                  <a:pt x="70558" y="56465"/>
                  <a:pt x="68501" y="56465"/>
                </a:cubicBezTo>
                <a:close/>
                <a:moveTo>
                  <a:pt x="97030" y="56465"/>
                </a:moveTo>
                <a:lnTo>
                  <a:pt x="97030" y="56465"/>
                </a:lnTo>
                <a:cubicBezTo>
                  <a:pt x="95053" y="56468"/>
                  <a:pt x="93258" y="57427"/>
                  <a:pt x="92025" y="58918"/>
                </a:cubicBezTo>
                <a:cubicBezTo>
                  <a:pt x="92467" y="59330"/>
                  <a:pt x="92894" y="59771"/>
                  <a:pt x="93305" y="60229"/>
                </a:cubicBezTo>
                <a:cubicBezTo>
                  <a:pt x="94189" y="59086"/>
                  <a:pt x="95560" y="58400"/>
                  <a:pt x="97023" y="58370"/>
                </a:cubicBezTo>
                <a:cubicBezTo>
                  <a:pt x="98592" y="58370"/>
                  <a:pt x="100009" y="59192"/>
                  <a:pt x="100923" y="60442"/>
                </a:cubicBezTo>
                <a:cubicBezTo>
                  <a:pt x="101319" y="59969"/>
                  <a:pt x="101731" y="59528"/>
                  <a:pt x="102172" y="59116"/>
                </a:cubicBezTo>
                <a:cubicBezTo>
                  <a:pt x="100940" y="57488"/>
                  <a:pt x="99084" y="56468"/>
                  <a:pt x="97030" y="56465"/>
                </a:cubicBezTo>
                <a:close/>
                <a:moveTo>
                  <a:pt x="154127" y="56465"/>
                </a:moveTo>
                <a:cubicBezTo>
                  <a:pt x="152146" y="56465"/>
                  <a:pt x="150364" y="57425"/>
                  <a:pt x="149130" y="58933"/>
                </a:cubicBezTo>
                <a:cubicBezTo>
                  <a:pt x="149571" y="59345"/>
                  <a:pt x="149998" y="59787"/>
                  <a:pt x="150394" y="60244"/>
                </a:cubicBezTo>
                <a:cubicBezTo>
                  <a:pt x="151293" y="59101"/>
                  <a:pt x="152664" y="58415"/>
                  <a:pt x="154112" y="58400"/>
                </a:cubicBezTo>
                <a:cubicBezTo>
                  <a:pt x="155681" y="58400"/>
                  <a:pt x="157098" y="59192"/>
                  <a:pt x="158027" y="60442"/>
                </a:cubicBezTo>
                <a:cubicBezTo>
                  <a:pt x="158408" y="59969"/>
                  <a:pt x="158820" y="59528"/>
                  <a:pt x="159261" y="59116"/>
                </a:cubicBezTo>
                <a:cubicBezTo>
                  <a:pt x="158027" y="57501"/>
                  <a:pt x="156184" y="56465"/>
                  <a:pt x="154127" y="56465"/>
                </a:cubicBezTo>
                <a:close/>
                <a:moveTo>
                  <a:pt x="125575" y="56465"/>
                </a:moveTo>
                <a:cubicBezTo>
                  <a:pt x="123594" y="56465"/>
                  <a:pt x="121812" y="57425"/>
                  <a:pt x="120577" y="58933"/>
                </a:cubicBezTo>
                <a:cubicBezTo>
                  <a:pt x="121019" y="59345"/>
                  <a:pt x="121446" y="59787"/>
                  <a:pt x="121842" y="60244"/>
                </a:cubicBezTo>
                <a:cubicBezTo>
                  <a:pt x="122741" y="59086"/>
                  <a:pt x="124112" y="58400"/>
                  <a:pt x="125575" y="58385"/>
                </a:cubicBezTo>
                <a:cubicBezTo>
                  <a:pt x="127144" y="58385"/>
                  <a:pt x="128546" y="59192"/>
                  <a:pt x="129475" y="60457"/>
                </a:cubicBezTo>
                <a:cubicBezTo>
                  <a:pt x="129856" y="59985"/>
                  <a:pt x="130283" y="59543"/>
                  <a:pt x="130725" y="59116"/>
                </a:cubicBezTo>
                <a:cubicBezTo>
                  <a:pt x="129475" y="57501"/>
                  <a:pt x="127632" y="56465"/>
                  <a:pt x="125575" y="56465"/>
                </a:cubicBezTo>
                <a:close/>
                <a:moveTo>
                  <a:pt x="182649" y="56465"/>
                </a:moveTo>
                <a:cubicBezTo>
                  <a:pt x="180683" y="56465"/>
                  <a:pt x="178901" y="57425"/>
                  <a:pt x="177667" y="58933"/>
                </a:cubicBezTo>
                <a:cubicBezTo>
                  <a:pt x="178108" y="59345"/>
                  <a:pt x="178535" y="59787"/>
                  <a:pt x="178931" y="60244"/>
                </a:cubicBezTo>
                <a:cubicBezTo>
                  <a:pt x="179815" y="59101"/>
                  <a:pt x="181201" y="58415"/>
                  <a:pt x="182649" y="58400"/>
                </a:cubicBezTo>
                <a:cubicBezTo>
                  <a:pt x="184233" y="58400"/>
                  <a:pt x="185635" y="59192"/>
                  <a:pt x="186549" y="60457"/>
                </a:cubicBezTo>
                <a:cubicBezTo>
                  <a:pt x="186945" y="59985"/>
                  <a:pt x="187357" y="59543"/>
                  <a:pt x="187798" y="59116"/>
                </a:cubicBezTo>
                <a:cubicBezTo>
                  <a:pt x="186564" y="57501"/>
                  <a:pt x="184721" y="56465"/>
                  <a:pt x="182649" y="56465"/>
                </a:cubicBezTo>
                <a:close/>
                <a:moveTo>
                  <a:pt x="211201" y="56465"/>
                </a:moveTo>
                <a:cubicBezTo>
                  <a:pt x="209220" y="56465"/>
                  <a:pt x="207438" y="57425"/>
                  <a:pt x="206203" y="58933"/>
                </a:cubicBezTo>
                <a:cubicBezTo>
                  <a:pt x="206645" y="59345"/>
                  <a:pt x="207072" y="59787"/>
                  <a:pt x="207468" y="60244"/>
                </a:cubicBezTo>
                <a:cubicBezTo>
                  <a:pt x="208367" y="59101"/>
                  <a:pt x="209738" y="58415"/>
                  <a:pt x="211201" y="58400"/>
                </a:cubicBezTo>
                <a:cubicBezTo>
                  <a:pt x="212770" y="58400"/>
                  <a:pt x="214172" y="59192"/>
                  <a:pt x="215101" y="60457"/>
                </a:cubicBezTo>
                <a:cubicBezTo>
                  <a:pt x="215482" y="59985"/>
                  <a:pt x="215893" y="59528"/>
                  <a:pt x="216335" y="59116"/>
                </a:cubicBezTo>
                <a:cubicBezTo>
                  <a:pt x="215101" y="57501"/>
                  <a:pt x="213258" y="56465"/>
                  <a:pt x="211201" y="56465"/>
                </a:cubicBezTo>
                <a:close/>
                <a:moveTo>
                  <a:pt x="239738" y="56465"/>
                </a:moveTo>
                <a:cubicBezTo>
                  <a:pt x="237757" y="56465"/>
                  <a:pt x="235990" y="57425"/>
                  <a:pt x="234756" y="58933"/>
                </a:cubicBezTo>
                <a:cubicBezTo>
                  <a:pt x="235197" y="59345"/>
                  <a:pt x="235609" y="59787"/>
                  <a:pt x="236005" y="60244"/>
                </a:cubicBezTo>
                <a:cubicBezTo>
                  <a:pt x="236904" y="59101"/>
                  <a:pt x="238275" y="58415"/>
                  <a:pt x="239738" y="58400"/>
                </a:cubicBezTo>
                <a:cubicBezTo>
                  <a:pt x="241307" y="58400"/>
                  <a:pt x="242709" y="59192"/>
                  <a:pt x="243638" y="60457"/>
                </a:cubicBezTo>
                <a:cubicBezTo>
                  <a:pt x="244019" y="59985"/>
                  <a:pt x="244446" y="59543"/>
                  <a:pt x="244887" y="59116"/>
                </a:cubicBezTo>
                <a:cubicBezTo>
                  <a:pt x="243638" y="57501"/>
                  <a:pt x="241795" y="56465"/>
                  <a:pt x="239738" y="56465"/>
                </a:cubicBezTo>
                <a:close/>
                <a:moveTo>
                  <a:pt x="268275" y="56465"/>
                </a:moveTo>
                <a:cubicBezTo>
                  <a:pt x="266294" y="56465"/>
                  <a:pt x="264527" y="57425"/>
                  <a:pt x="263292" y="58918"/>
                </a:cubicBezTo>
                <a:cubicBezTo>
                  <a:pt x="263734" y="59345"/>
                  <a:pt x="264146" y="59787"/>
                  <a:pt x="264542" y="60244"/>
                </a:cubicBezTo>
                <a:cubicBezTo>
                  <a:pt x="265487" y="59003"/>
                  <a:pt x="266887" y="58389"/>
                  <a:pt x="268283" y="58389"/>
                </a:cubicBezTo>
                <a:cubicBezTo>
                  <a:pt x="269768" y="58389"/>
                  <a:pt x="271249" y="59083"/>
                  <a:pt x="272175" y="60457"/>
                </a:cubicBezTo>
                <a:cubicBezTo>
                  <a:pt x="272556" y="59985"/>
                  <a:pt x="272983" y="59528"/>
                  <a:pt x="273424" y="59116"/>
                </a:cubicBezTo>
                <a:cubicBezTo>
                  <a:pt x="272175" y="57501"/>
                  <a:pt x="270331" y="56465"/>
                  <a:pt x="268275" y="56465"/>
                </a:cubicBezTo>
                <a:close/>
                <a:moveTo>
                  <a:pt x="11420" y="59025"/>
                </a:moveTo>
                <a:cubicBezTo>
                  <a:pt x="10162" y="59025"/>
                  <a:pt x="8903" y="59592"/>
                  <a:pt x="8075" y="60731"/>
                </a:cubicBezTo>
                <a:cubicBezTo>
                  <a:pt x="9158" y="60446"/>
                  <a:pt x="10270" y="60305"/>
                  <a:pt x="11383" y="60305"/>
                </a:cubicBezTo>
                <a:cubicBezTo>
                  <a:pt x="12525" y="60305"/>
                  <a:pt x="13668" y="60453"/>
                  <a:pt x="14779" y="60747"/>
                </a:cubicBezTo>
                <a:cubicBezTo>
                  <a:pt x="13954" y="59600"/>
                  <a:pt x="12687" y="59025"/>
                  <a:pt x="11420" y="59025"/>
                </a:cubicBezTo>
                <a:close/>
                <a:moveTo>
                  <a:pt x="39949" y="59025"/>
                </a:moveTo>
                <a:cubicBezTo>
                  <a:pt x="38608" y="59025"/>
                  <a:pt x="37435" y="59695"/>
                  <a:pt x="36612" y="60731"/>
                </a:cubicBezTo>
                <a:cubicBezTo>
                  <a:pt x="37695" y="60447"/>
                  <a:pt x="38800" y="60306"/>
                  <a:pt x="39904" y="60306"/>
                </a:cubicBezTo>
                <a:cubicBezTo>
                  <a:pt x="41052" y="60306"/>
                  <a:pt x="42198" y="60459"/>
                  <a:pt x="43316" y="60762"/>
                </a:cubicBezTo>
                <a:lnTo>
                  <a:pt x="43331" y="60762"/>
                </a:lnTo>
                <a:cubicBezTo>
                  <a:pt x="42539" y="59695"/>
                  <a:pt x="41290" y="59040"/>
                  <a:pt x="39949" y="59025"/>
                </a:cubicBezTo>
                <a:close/>
                <a:moveTo>
                  <a:pt x="68501" y="59040"/>
                </a:moveTo>
                <a:cubicBezTo>
                  <a:pt x="67160" y="59040"/>
                  <a:pt x="65987" y="59695"/>
                  <a:pt x="65164" y="60731"/>
                </a:cubicBezTo>
                <a:cubicBezTo>
                  <a:pt x="66247" y="60453"/>
                  <a:pt x="67359" y="60312"/>
                  <a:pt x="68472" y="60312"/>
                </a:cubicBezTo>
                <a:cubicBezTo>
                  <a:pt x="69614" y="60312"/>
                  <a:pt x="70757" y="60461"/>
                  <a:pt x="71868" y="60762"/>
                </a:cubicBezTo>
                <a:cubicBezTo>
                  <a:pt x="71076" y="59695"/>
                  <a:pt x="69827" y="59055"/>
                  <a:pt x="68501" y="59040"/>
                </a:cubicBezTo>
                <a:close/>
                <a:moveTo>
                  <a:pt x="97023" y="59025"/>
                </a:moveTo>
                <a:cubicBezTo>
                  <a:pt x="95697" y="59025"/>
                  <a:pt x="94524" y="59695"/>
                  <a:pt x="93701" y="60731"/>
                </a:cubicBezTo>
                <a:cubicBezTo>
                  <a:pt x="94777" y="60447"/>
                  <a:pt x="95882" y="60306"/>
                  <a:pt x="96987" y="60306"/>
                </a:cubicBezTo>
                <a:cubicBezTo>
                  <a:pt x="98137" y="60306"/>
                  <a:pt x="99287" y="60459"/>
                  <a:pt x="100405" y="60762"/>
                </a:cubicBezTo>
                <a:cubicBezTo>
                  <a:pt x="99613" y="59695"/>
                  <a:pt x="98363" y="59040"/>
                  <a:pt x="97023" y="59025"/>
                </a:cubicBezTo>
                <a:close/>
                <a:moveTo>
                  <a:pt x="125575" y="59040"/>
                </a:moveTo>
                <a:cubicBezTo>
                  <a:pt x="124249" y="59040"/>
                  <a:pt x="123061" y="59710"/>
                  <a:pt x="122238" y="60747"/>
                </a:cubicBezTo>
                <a:cubicBezTo>
                  <a:pt x="123328" y="60461"/>
                  <a:pt x="124441" y="60320"/>
                  <a:pt x="125551" y="60320"/>
                </a:cubicBezTo>
                <a:cubicBezTo>
                  <a:pt x="126692" y="60320"/>
                  <a:pt x="127831" y="60468"/>
                  <a:pt x="128942" y="60762"/>
                </a:cubicBezTo>
                <a:cubicBezTo>
                  <a:pt x="128150" y="59695"/>
                  <a:pt x="126900" y="59055"/>
                  <a:pt x="125575" y="59040"/>
                </a:cubicBezTo>
                <a:close/>
                <a:moveTo>
                  <a:pt x="154135" y="59032"/>
                </a:moveTo>
                <a:cubicBezTo>
                  <a:pt x="152877" y="59032"/>
                  <a:pt x="151618" y="59600"/>
                  <a:pt x="150790" y="60731"/>
                </a:cubicBezTo>
                <a:cubicBezTo>
                  <a:pt x="151873" y="60453"/>
                  <a:pt x="152985" y="60312"/>
                  <a:pt x="154098" y="60312"/>
                </a:cubicBezTo>
                <a:cubicBezTo>
                  <a:pt x="155240" y="60312"/>
                  <a:pt x="156383" y="60461"/>
                  <a:pt x="157494" y="60762"/>
                </a:cubicBezTo>
                <a:cubicBezTo>
                  <a:pt x="156669" y="59608"/>
                  <a:pt x="155402" y="59032"/>
                  <a:pt x="154135" y="59032"/>
                </a:cubicBezTo>
                <a:close/>
                <a:moveTo>
                  <a:pt x="182649" y="59040"/>
                </a:moveTo>
                <a:cubicBezTo>
                  <a:pt x="181338" y="59055"/>
                  <a:pt x="180119" y="59680"/>
                  <a:pt x="179327" y="60731"/>
                </a:cubicBezTo>
                <a:cubicBezTo>
                  <a:pt x="180417" y="60453"/>
                  <a:pt x="181530" y="60312"/>
                  <a:pt x="182640" y="60312"/>
                </a:cubicBezTo>
                <a:cubicBezTo>
                  <a:pt x="183781" y="60312"/>
                  <a:pt x="184920" y="60461"/>
                  <a:pt x="186031" y="60762"/>
                </a:cubicBezTo>
                <a:cubicBezTo>
                  <a:pt x="185239" y="59695"/>
                  <a:pt x="183989" y="59055"/>
                  <a:pt x="182649" y="59040"/>
                </a:cubicBezTo>
                <a:close/>
                <a:moveTo>
                  <a:pt x="211201" y="59025"/>
                </a:moveTo>
                <a:cubicBezTo>
                  <a:pt x="209860" y="59025"/>
                  <a:pt x="208687" y="59695"/>
                  <a:pt x="207864" y="60731"/>
                </a:cubicBezTo>
                <a:cubicBezTo>
                  <a:pt x="208947" y="60447"/>
                  <a:pt x="210052" y="60306"/>
                  <a:pt x="211156" y="60306"/>
                </a:cubicBezTo>
                <a:cubicBezTo>
                  <a:pt x="212304" y="60306"/>
                  <a:pt x="213450" y="60459"/>
                  <a:pt x="214568" y="60762"/>
                </a:cubicBezTo>
                <a:cubicBezTo>
                  <a:pt x="213776" y="59680"/>
                  <a:pt x="212526" y="59040"/>
                  <a:pt x="211201" y="59025"/>
                </a:cubicBezTo>
                <a:close/>
                <a:moveTo>
                  <a:pt x="239738" y="59025"/>
                </a:moveTo>
                <a:cubicBezTo>
                  <a:pt x="238412" y="59025"/>
                  <a:pt x="237224" y="59695"/>
                  <a:pt x="236401" y="60731"/>
                </a:cubicBezTo>
                <a:cubicBezTo>
                  <a:pt x="237484" y="60447"/>
                  <a:pt x="238589" y="60306"/>
                  <a:pt x="239693" y="60306"/>
                </a:cubicBezTo>
                <a:cubicBezTo>
                  <a:pt x="240840" y="60306"/>
                  <a:pt x="241986" y="60459"/>
                  <a:pt x="243105" y="60762"/>
                </a:cubicBezTo>
                <a:cubicBezTo>
                  <a:pt x="242313" y="59680"/>
                  <a:pt x="241063" y="59040"/>
                  <a:pt x="239738" y="59025"/>
                </a:cubicBezTo>
                <a:close/>
                <a:moveTo>
                  <a:pt x="268275" y="59040"/>
                </a:moveTo>
                <a:cubicBezTo>
                  <a:pt x="266949" y="59040"/>
                  <a:pt x="265761" y="59695"/>
                  <a:pt x="264953" y="60731"/>
                </a:cubicBezTo>
                <a:cubicBezTo>
                  <a:pt x="266036" y="60453"/>
                  <a:pt x="267148" y="60312"/>
                  <a:pt x="268261" y="60312"/>
                </a:cubicBezTo>
                <a:cubicBezTo>
                  <a:pt x="269403" y="60312"/>
                  <a:pt x="270546" y="60461"/>
                  <a:pt x="271657" y="60762"/>
                </a:cubicBezTo>
                <a:cubicBezTo>
                  <a:pt x="270865" y="59695"/>
                  <a:pt x="269615" y="59055"/>
                  <a:pt x="268275" y="59040"/>
                </a:cubicBezTo>
                <a:close/>
                <a:moveTo>
                  <a:pt x="82929" y="55871"/>
                </a:moveTo>
                <a:lnTo>
                  <a:pt x="82929" y="55917"/>
                </a:lnTo>
                <a:cubicBezTo>
                  <a:pt x="78877" y="55917"/>
                  <a:pt x="75235" y="57897"/>
                  <a:pt x="72706" y="60975"/>
                </a:cubicBezTo>
                <a:cubicBezTo>
                  <a:pt x="73316" y="61173"/>
                  <a:pt x="73895" y="61432"/>
                  <a:pt x="74458" y="61722"/>
                </a:cubicBezTo>
                <a:cubicBezTo>
                  <a:pt x="76622" y="59299"/>
                  <a:pt x="79623" y="57791"/>
                  <a:pt x="82929" y="57791"/>
                </a:cubicBezTo>
                <a:cubicBezTo>
                  <a:pt x="86190" y="57791"/>
                  <a:pt x="89130" y="59253"/>
                  <a:pt x="91294" y="61600"/>
                </a:cubicBezTo>
                <a:cubicBezTo>
                  <a:pt x="91873" y="61325"/>
                  <a:pt x="92467" y="61082"/>
                  <a:pt x="93077" y="60884"/>
                </a:cubicBezTo>
                <a:cubicBezTo>
                  <a:pt x="90578" y="57806"/>
                  <a:pt x="86952" y="55871"/>
                  <a:pt x="82929" y="55871"/>
                </a:cubicBezTo>
                <a:close/>
                <a:moveTo>
                  <a:pt x="168555" y="55917"/>
                </a:moveTo>
                <a:cubicBezTo>
                  <a:pt x="164503" y="55917"/>
                  <a:pt x="160846" y="57897"/>
                  <a:pt x="158347" y="60990"/>
                </a:cubicBezTo>
                <a:cubicBezTo>
                  <a:pt x="158942" y="61204"/>
                  <a:pt x="159521" y="61447"/>
                  <a:pt x="160084" y="61737"/>
                </a:cubicBezTo>
                <a:cubicBezTo>
                  <a:pt x="162248" y="59314"/>
                  <a:pt x="165249" y="57821"/>
                  <a:pt x="168555" y="57821"/>
                </a:cubicBezTo>
                <a:lnTo>
                  <a:pt x="168555" y="57852"/>
                </a:lnTo>
                <a:cubicBezTo>
                  <a:pt x="171816" y="57852"/>
                  <a:pt x="174772" y="59299"/>
                  <a:pt x="176920" y="61645"/>
                </a:cubicBezTo>
                <a:cubicBezTo>
                  <a:pt x="177499" y="61356"/>
                  <a:pt x="178093" y="61127"/>
                  <a:pt x="178703" y="60929"/>
                </a:cubicBezTo>
                <a:cubicBezTo>
                  <a:pt x="176204" y="57852"/>
                  <a:pt x="172578" y="55917"/>
                  <a:pt x="168555" y="55917"/>
                </a:cubicBezTo>
                <a:close/>
                <a:moveTo>
                  <a:pt x="197092" y="55886"/>
                </a:moveTo>
                <a:cubicBezTo>
                  <a:pt x="193040" y="55886"/>
                  <a:pt x="189383" y="57852"/>
                  <a:pt x="186884" y="60990"/>
                </a:cubicBezTo>
                <a:cubicBezTo>
                  <a:pt x="187478" y="61188"/>
                  <a:pt x="188057" y="61432"/>
                  <a:pt x="188621" y="61737"/>
                </a:cubicBezTo>
                <a:cubicBezTo>
                  <a:pt x="190785" y="59314"/>
                  <a:pt x="193786" y="57806"/>
                  <a:pt x="197092" y="57806"/>
                </a:cubicBezTo>
                <a:lnTo>
                  <a:pt x="197092" y="57852"/>
                </a:lnTo>
                <a:cubicBezTo>
                  <a:pt x="200353" y="57852"/>
                  <a:pt x="203309" y="59299"/>
                  <a:pt x="205457" y="61615"/>
                </a:cubicBezTo>
                <a:cubicBezTo>
                  <a:pt x="206036" y="61325"/>
                  <a:pt x="206630" y="61097"/>
                  <a:pt x="207239" y="60899"/>
                </a:cubicBezTo>
                <a:cubicBezTo>
                  <a:pt x="204741" y="57821"/>
                  <a:pt x="201115" y="55886"/>
                  <a:pt x="197092" y="55886"/>
                </a:cubicBezTo>
                <a:close/>
                <a:moveTo>
                  <a:pt x="254197" y="55917"/>
                </a:moveTo>
                <a:cubicBezTo>
                  <a:pt x="250129" y="55917"/>
                  <a:pt x="246472" y="57897"/>
                  <a:pt x="243973" y="60990"/>
                </a:cubicBezTo>
                <a:cubicBezTo>
                  <a:pt x="244568" y="61204"/>
                  <a:pt x="245162" y="61447"/>
                  <a:pt x="245725" y="61737"/>
                </a:cubicBezTo>
                <a:cubicBezTo>
                  <a:pt x="247889" y="59314"/>
                  <a:pt x="250875" y="57821"/>
                  <a:pt x="254197" y="57821"/>
                </a:cubicBezTo>
                <a:lnTo>
                  <a:pt x="254197" y="57852"/>
                </a:lnTo>
                <a:cubicBezTo>
                  <a:pt x="257427" y="57852"/>
                  <a:pt x="260382" y="59299"/>
                  <a:pt x="262546" y="61645"/>
                </a:cubicBezTo>
                <a:cubicBezTo>
                  <a:pt x="263125" y="61356"/>
                  <a:pt x="263734" y="61127"/>
                  <a:pt x="264344" y="60929"/>
                </a:cubicBezTo>
                <a:cubicBezTo>
                  <a:pt x="261830" y="57852"/>
                  <a:pt x="258219" y="55917"/>
                  <a:pt x="254197" y="55917"/>
                </a:cubicBezTo>
                <a:close/>
                <a:moveTo>
                  <a:pt x="54393" y="55917"/>
                </a:moveTo>
                <a:cubicBezTo>
                  <a:pt x="50340" y="55917"/>
                  <a:pt x="46683" y="57897"/>
                  <a:pt x="44184" y="61006"/>
                </a:cubicBezTo>
                <a:cubicBezTo>
                  <a:pt x="44779" y="61219"/>
                  <a:pt x="45373" y="61463"/>
                  <a:pt x="45937" y="61752"/>
                </a:cubicBezTo>
                <a:cubicBezTo>
                  <a:pt x="48100" y="59330"/>
                  <a:pt x="51102" y="57836"/>
                  <a:pt x="54408" y="57836"/>
                </a:cubicBezTo>
                <a:cubicBezTo>
                  <a:pt x="57653" y="57836"/>
                  <a:pt x="60609" y="59299"/>
                  <a:pt x="62772" y="61645"/>
                </a:cubicBezTo>
                <a:cubicBezTo>
                  <a:pt x="63336" y="61356"/>
                  <a:pt x="63945" y="61127"/>
                  <a:pt x="64555" y="60929"/>
                </a:cubicBezTo>
                <a:cubicBezTo>
                  <a:pt x="62041" y="57852"/>
                  <a:pt x="58415" y="55917"/>
                  <a:pt x="54408" y="55917"/>
                </a:cubicBezTo>
                <a:close/>
                <a:moveTo>
                  <a:pt x="225644" y="55917"/>
                </a:moveTo>
                <a:cubicBezTo>
                  <a:pt x="221592" y="55917"/>
                  <a:pt x="217935" y="57882"/>
                  <a:pt x="215436" y="61006"/>
                </a:cubicBezTo>
                <a:cubicBezTo>
                  <a:pt x="216031" y="61219"/>
                  <a:pt x="216610" y="61463"/>
                  <a:pt x="217173" y="61752"/>
                </a:cubicBezTo>
                <a:cubicBezTo>
                  <a:pt x="219337" y="59345"/>
                  <a:pt x="222338" y="57836"/>
                  <a:pt x="225644" y="57836"/>
                </a:cubicBezTo>
                <a:lnTo>
                  <a:pt x="225644" y="57852"/>
                </a:lnTo>
                <a:cubicBezTo>
                  <a:pt x="228890" y="57852"/>
                  <a:pt x="231845" y="59299"/>
                  <a:pt x="234009" y="61645"/>
                </a:cubicBezTo>
                <a:cubicBezTo>
                  <a:pt x="234588" y="61356"/>
                  <a:pt x="235182" y="61112"/>
                  <a:pt x="235792" y="60929"/>
                </a:cubicBezTo>
                <a:cubicBezTo>
                  <a:pt x="233293" y="57852"/>
                  <a:pt x="229667" y="55917"/>
                  <a:pt x="225644" y="55917"/>
                </a:cubicBezTo>
                <a:close/>
                <a:moveTo>
                  <a:pt x="25856" y="55917"/>
                </a:moveTo>
                <a:cubicBezTo>
                  <a:pt x="21803" y="55917"/>
                  <a:pt x="18146" y="57897"/>
                  <a:pt x="15648" y="61021"/>
                </a:cubicBezTo>
                <a:cubicBezTo>
                  <a:pt x="16242" y="61219"/>
                  <a:pt x="16821" y="61478"/>
                  <a:pt x="17384" y="61767"/>
                </a:cubicBezTo>
                <a:cubicBezTo>
                  <a:pt x="19548" y="59345"/>
                  <a:pt x="22549" y="57836"/>
                  <a:pt x="25856" y="57836"/>
                </a:cubicBezTo>
                <a:cubicBezTo>
                  <a:pt x="29116" y="57836"/>
                  <a:pt x="32072" y="59299"/>
                  <a:pt x="34220" y="61645"/>
                </a:cubicBezTo>
                <a:cubicBezTo>
                  <a:pt x="34799" y="61371"/>
                  <a:pt x="35393" y="61127"/>
                  <a:pt x="36003" y="60929"/>
                </a:cubicBezTo>
                <a:cubicBezTo>
                  <a:pt x="33489" y="57852"/>
                  <a:pt x="29878" y="55917"/>
                  <a:pt x="25856" y="55917"/>
                </a:cubicBezTo>
                <a:close/>
                <a:moveTo>
                  <a:pt x="111482" y="55917"/>
                </a:moveTo>
                <a:cubicBezTo>
                  <a:pt x="107414" y="55917"/>
                  <a:pt x="103772" y="57897"/>
                  <a:pt x="101258" y="61021"/>
                </a:cubicBezTo>
                <a:cubicBezTo>
                  <a:pt x="101852" y="61219"/>
                  <a:pt x="102431" y="61478"/>
                  <a:pt x="102995" y="61767"/>
                </a:cubicBezTo>
                <a:cubicBezTo>
                  <a:pt x="105174" y="59345"/>
                  <a:pt x="108175" y="57836"/>
                  <a:pt x="111482" y="57836"/>
                </a:cubicBezTo>
                <a:cubicBezTo>
                  <a:pt x="114727" y="57836"/>
                  <a:pt x="117683" y="59299"/>
                  <a:pt x="119846" y="61645"/>
                </a:cubicBezTo>
                <a:cubicBezTo>
                  <a:pt x="120410" y="61371"/>
                  <a:pt x="121019" y="61127"/>
                  <a:pt x="121629" y="60929"/>
                </a:cubicBezTo>
                <a:cubicBezTo>
                  <a:pt x="119115" y="57852"/>
                  <a:pt x="115504" y="55917"/>
                  <a:pt x="111482" y="55917"/>
                </a:cubicBezTo>
                <a:close/>
                <a:moveTo>
                  <a:pt x="140019" y="55917"/>
                </a:moveTo>
                <a:cubicBezTo>
                  <a:pt x="135966" y="55917"/>
                  <a:pt x="132309" y="57897"/>
                  <a:pt x="129810" y="61021"/>
                </a:cubicBezTo>
                <a:cubicBezTo>
                  <a:pt x="130405" y="61219"/>
                  <a:pt x="130984" y="61478"/>
                  <a:pt x="131547" y="61767"/>
                </a:cubicBezTo>
                <a:cubicBezTo>
                  <a:pt x="133726" y="59345"/>
                  <a:pt x="136712" y="57836"/>
                  <a:pt x="140019" y="57836"/>
                </a:cubicBezTo>
                <a:cubicBezTo>
                  <a:pt x="143279" y="57836"/>
                  <a:pt x="146235" y="59299"/>
                  <a:pt x="148383" y="61645"/>
                </a:cubicBezTo>
                <a:cubicBezTo>
                  <a:pt x="148962" y="61371"/>
                  <a:pt x="149556" y="61127"/>
                  <a:pt x="150181" y="60929"/>
                </a:cubicBezTo>
                <a:cubicBezTo>
                  <a:pt x="147667" y="57852"/>
                  <a:pt x="144041" y="55917"/>
                  <a:pt x="140019" y="55917"/>
                </a:cubicBezTo>
                <a:close/>
                <a:moveTo>
                  <a:pt x="82929" y="58446"/>
                </a:moveTo>
                <a:lnTo>
                  <a:pt x="82929" y="58492"/>
                </a:lnTo>
                <a:cubicBezTo>
                  <a:pt x="79852" y="58492"/>
                  <a:pt x="77079" y="59848"/>
                  <a:pt x="75022" y="62026"/>
                </a:cubicBezTo>
                <a:cubicBezTo>
                  <a:pt x="75555" y="62331"/>
                  <a:pt x="76073" y="62681"/>
                  <a:pt x="76561" y="63062"/>
                </a:cubicBezTo>
                <a:cubicBezTo>
                  <a:pt x="78267" y="61386"/>
                  <a:pt x="80492" y="60366"/>
                  <a:pt x="82929" y="60366"/>
                </a:cubicBezTo>
                <a:cubicBezTo>
                  <a:pt x="85245" y="60381"/>
                  <a:pt x="87485" y="61295"/>
                  <a:pt x="89146" y="62910"/>
                </a:cubicBezTo>
                <a:cubicBezTo>
                  <a:pt x="89648" y="62544"/>
                  <a:pt x="90182" y="62194"/>
                  <a:pt x="90730" y="61904"/>
                </a:cubicBezTo>
                <a:cubicBezTo>
                  <a:pt x="88689" y="59771"/>
                  <a:pt x="85946" y="58446"/>
                  <a:pt x="82929" y="58446"/>
                </a:cubicBezTo>
                <a:close/>
                <a:moveTo>
                  <a:pt x="197092" y="58446"/>
                </a:moveTo>
                <a:cubicBezTo>
                  <a:pt x="194015" y="58446"/>
                  <a:pt x="191226" y="59817"/>
                  <a:pt x="189170" y="62026"/>
                </a:cubicBezTo>
                <a:cubicBezTo>
                  <a:pt x="189718" y="62346"/>
                  <a:pt x="190236" y="62681"/>
                  <a:pt x="190724" y="63062"/>
                </a:cubicBezTo>
                <a:cubicBezTo>
                  <a:pt x="192430" y="61386"/>
                  <a:pt x="194655" y="60381"/>
                  <a:pt x="197092" y="60381"/>
                </a:cubicBezTo>
                <a:lnTo>
                  <a:pt x="197092" y="60411"/>
                </a:lnTo>
                <a:cubicBezTo>
                  <a:pt x="199408" y="60427"/>
                  <a:pt x="201633" y="61310"/>
                  <a:pt x="203324" y="62910"/>
                </a:cubicBezTo>
                <a:cubicBezTo>
                  <a:pt x="203811" y="62544"/>
                  <a:pt x="204345" y="62209"/>
                  <a:pt x="204893" y="61904"/>
                </a:cubicBezTo>
                <a:cubicBezTo>
                  <a:pt x="202852" y="59771"/>
                  <a:pt x="200109" y="58446"/>
                  <a:pt x="197092" y="58446"/>
                </a:cubicBezTo>
                <a:close/>
                <a:moveTo>
                  <a:pt x="168555" y="58461"/>
                </a:moveTo>
                <a:cubicBezTo>
                  <a:pt x="165478" y="58461"/>
                  <a:pt x="162690" y="59832"/>
                  <a:pt x="160648" y="62042"/>
                </a:cubicBezTo>
                <a:cubicBezTo>
                  <a:pt x="161181" y="62346"/>
                  <a:pt x="161699" y="62697"/>
                  <a:pt x="162202" y="63078"/>
                </a:cubicBezTo>
                <a:cubicBezTo>
                  <a:pt x="163893" y="61402"/>
                  <a:pt x="166118" y="60381"/>
                  <a:pt x="168555" y="60381"/>
                </a:cubicBezTo>
                <a:lnTo>
                  <a:pt x="168555" y="60411"/>
                </a:lnTo>
                <a:cubicBezTo>
                  <a:pt x="170871" y="60427"/>
                  <a:pt x="173096" y="61325"/>
                  <a:pt x="174772" y="62925"/>
                </a:cubicBezTo>
                <a:cubicBezTo>
                  <a:pt x="175274" y="62544"/>
                  <a:pt x="175808" y="62209"/>
                  <a:pt x="176356" y="61920"/>
                </a:cubicBezTo>
                <a:cubicBezTo>
                  <a:pt x="174315" y="59787"/>
                  <a:pt x="171587" y="58461"/>
                  <a:pt x="168555" y="58461"/>
                </a:cubicBezTo>
                <a:close/>
                <a:moveTo>
                  <a:pt x="254181" y="58461"/>
                </a:moveTo>
                <a:cubicBezTo>
                  <a:pt x="251119" y="58461"/>
                  <a:pt x="248316" y="59832"/>
                  <a:pt x="246274" y="62042"/>
                </a:cubicBezTo>
                <a:cubicBezTo>
                  <a:pt x="246807" y="62346"/>
                  <a:pt x="247325" y="62697"/>
                  <a:pt x="247828" y="63078"/>
                </a:cubicBezTo>
                <a:cubicBezTo>
                  <a:pt x="249519" y="61402"/>
                  <a:pt x="251744" y="60381"/>
                  <a:pt x="254197" y="60381"/>
                </a:cubicBezTo>
                <a:lnTo>
                  <a:pt x="254197" y="60411"/>
                </a:lnTo>
                <a:cubicBezTo>
                  <a:pt x="256512" y="60427"/>
                  <a:pt x="258737" y="61325"/>
                  <a:pt x="260413" y="62925"/>
                </a:cubicBezTo>
                <a:cubicBezTo>
                  <a:pt x="260916" y="62560"/>
                  <a:pt x="261434" y="62209"/>
                  <a:pt x="261982" y="61920"/>
                </a:cubicBezTo>
                <a:cubicBezTo>
                  <a:pt x="259941" y="59787"/>
                  <a:pt x="257213" y="58461"/>
                  <a:pt x="254181" y="58461"/>
                </a:cubicBezTo>
                <a:close/>
                <a:moveTo>
                  <a:pt x="54408" y="58476"/>
                </a:moveTo>
                <a:lnTo>
                  <a:pt x="54393" y="58492"/>
                </a:lnTo>
                <a:cubicBezTo>
                  <a:pt x="51315" y="58492"/>
                  <a:pt x="48527" y="59848"/>
                  <a:pt x="46485" y="62057"/>
                </a:cubicBezTo>
                <a:cubicBezTo>
                  <a:pt x="47018" y="62362"/>
                  <a:pt x="47536" y="62712"/>
                  <a:pt x="48039" y="63093"/>
                </a:cubicBezTo>
                <a:cubicBezTo>
                  <a:pt x="49781" y="61304"/>
                  <a:pt x="52094" y="60405"/>
                  <a:pt x="54409" y="60405"/>
                </a:cubicBezTo>
                <a:cubicBezTo>
                  <a:pt x="56650" y="60405"/>
                  <a:pt x="58893" y="61247"/>
                  <a:pt x="60624" y="62940"/>
                </a:cubicBezTo>
                <a:cubicBezTo>
                  <a:pt x="61127" y="62575"/>
                  <a:pt x="61645" y="62240"/>
                  <a:pt x="62193" y="61935"/>
                </a:cubicBezTo>
                <a:cubicBezTo>
                  <a:pt x="60167" y="59802"/>
                  <a:pt x="57424" y="58476"/>
                  <a:pt x="54408" y="58476"/>
                </a:cubicBezTo>
                <a:close/>
                <a:moveTo>
                  <a:pt x="225644" y="58476"/>
                </a:moveTo>
                <a:cubicBezTo>
                  <a:pt x="222567" y="58476"/>
                  <a:pt x="219779" y="59848"/>
                  <a:pt x="217722" y="62057"/>
                </a:cubicBezTo>
                <a:cubicBezTo>
                  <a:pt x="218270" y="62362"/>
                  <a:pt x="218788" y="62712"/>
                  <a:pt x="219276" y="63093"/>
                </a:cubicBezTo>
                <a:cubicBezTo>
                  <a:pt x="220982" y="61417"/>
                  <a:pt x="223207" y="60396"/>
                  <a:pt x="225644" y="60396"/>
                </a:cubicBezTo>
                <a:lnTo>
                  <a:pt x="225644" y="60411"/>
                </a:lnTo>
                <a:cubicBezTo>
                  <a:pt x="227960" y="60427"/>
                  <a:pt x="230200" y="61325"/>
                  <a:pt x="231861" y="62940"/>
                </a:cubicBezTo>
                <a:cubicBezTo>
                  <a:pt x="232364" y="62575"/>
                  <a:pt x="232897" y="62240"/>
                  <a:pt x="233445" y="61935"/>
                </a:cubicBezTo>
                <a:cubicBezTo>
                  <a:pt x="231404" y="59802"/>
                  <a:pt x="228661" y="58476"/>
                  <a:pt x="225644" y="58476"/>
                </a:cubicBezTo>
                <a:close/>
                <a:moveTo>
                  <a:pt x="25856" y="58492"/>
                </a:moveTo>
                <a:cubicBezTo>
                  <a:pt x="22778" y="58492"/>
                  <a:pt x="19990" y="59848"/>
                  <a:pt x="17933" y="62072"/>
                </a:cubicBezTo>
                <a:cubicBezTo>
                  <a:pt x="18481" y="62377"/>
                  <a:pt x="18999" y="62727"/>
                  <a:pt x="19487" y="63108"/>
                </a:cubicBezTo>
                <a:cubicBezTo>
                  <a:pt x="21227" y="61314"/>
                  <a:pt x="23537" y="60415"/>
                  <a:pt x="25850" y="60415"/>
                </a:cubicBezTo>
                <a:cubicBezTo>
                  <a:pt x="28093" y="60415"/>
                  <a:pt x="30339" y="61260"/>
                  <a:pt x="32072" y="62956"/>
                </a:cubicBezTo>
                <a:cubicBezTo>
                  <a:pt x="32575" y="62575"/>
                  <a:pt x="33093" y="62240"/>
                  <a:pt x="33641" y="61935"/>
                </a:cubicBezTo>
                <a:cubicBezTo>
                  <a:pt x="31600" y="59817"/>
                  <a:pt x="28872" y="58492"/>
                  <a:pt x="25856" y="58492"/>
                </a:cubicBezTo>
                <a:close/>
                <a:moveTo>
                  <a:pt x="111482" y="58492"/>
                </a:moveTo>
                <a:cubicBezTo>
                  <a:pt x="108404" y="58492"/>
                  <a:pt x="105601" y="59848"/>
                  <a:pt x="103559" y="62072"/>
                </a:cubicBezTo>
                <a:cubicBezTo>
                  <a:pt x="104092" y="62377"/>
                  <a:pt x="104610" y="62727"/>
                  <a:pt x="105113" y="63108"/>
                </a:cubicBezTo>
                <a:cubicBezTo>
                  <a:pt x="106853" y="61314"/>
                  <a:pt x="109163" y="60415"/>
                  <a:pt x="111476" y="60415"/>
                </a:cubicBezTo>
                <a:cubicBezTo>
                  <a:pt x="113719" y="60415"/>
                  <a:pt x="115965" y="61260"/>
                  <a:pt x="117698" y="62956"/>
                </a:cubicBezTo>
                <a:cubicBezTo>
                  <a:pt x="118201" y="62575"/>
                  <a:pt x="118719" y="62240"/>
                  <a:pt x="119267" y="61935"/>
                </a:cubicBezTo>
                <a:cubicBezTo>
                  <a:pt x="117241" y="59817"/>
                  <a:pt x="114498" y="58492"/>
                  <a:pt x="111482" y="58492"/>
                </a:cubicBezTo>
                <a:close/>
                <a:moveTo>
                  <a:pt x="140019" y="58492"/>
                </a:moveTo>
                <a:cubicBezTo>
                  <a:pt x="136941" y="58492"/>
                  <a:pt x="134153" y="59848"/>
                  <a:pt x="132096" y="62072"/>
                </a:cubicBezTo>
                <a:cubicBezTo>
                  <a:pt x="132644" y="62377"/>
                  <a:pt x="133162" y="62727"/>
                  <a:pt x="133650" y="63108"/>
                </a:cubicBezTo>
                <a:cubicBezTo>
                  <a:pt x="135356" y="61432"/>
                  <a:pt x="137581" y="60411"/>
                  <a:pt x="140019" y="60411"/>
                </a:cubicBezTo>
                <a:cubicBezTo>
                  <a:pt x="142334" y="60427"/>
                  <a:pt x="144574" y="61341"/>
                  <a:pt x="146250" y="62956"/>
                </a:cubicBezTo>
                <a:cubicBezTo>
                  <a:pt x="146753" y="62575"/>
                  <a:pt x="147271" y="62240"/>
                  <a:pt x="147819" y="61950"/>
                </a:cubicBezTo>
                <a:cubicBezTo>
                  <a:pt x="145778" y="59817"/>
                  <a:pt x="143050" y="58492"/>
                  <a:pt x="140019" y="58492"/>
                </a:cubicBezTo>
                <a:close/>
                <a:moveTo>
                  <a:pt x="97023" y="63519"/>
                </a:moveTo>
                <a:cubicBezTo>
                  <a:pt x="97025" y="63519"/>
                  <a:pt x="97028" y="63519"/>
                  <a:pt x="97030" y="63519"/>
                </a:cubicBezTo>
                <a:lnTo>
                  <a:pt x="97030" y="63519"/>
                </a:lnTo>
                <a:cubicBezTo>
                  <a:pt x="97033" y="63519"/>
                  <a:pt x="97035" y="63519"/>
                  <a:pt x="97038" y="63519"/>
                </a:cubicBezTo>
                <a:close/>
                <a:moveTo>
                  <a:pt x="82929" y="61006"/>
                </a:moveTo>
                <a:lnTo>
                  <a:pt x="82929" y="61066"/>
                </a:lnTo>
                <a:cubicBezTo>
                  <a:pt x="80735" y="61066"/>
                  <a:pt x="78633" y="61920"/>
                  <a:pt x="77048" y="63443"/>
                </a:cubicBezTo>
                <a:cubicBezTo>
                  <a:pt x="77521" y="63839"/>
                  <a:pt x="77963" y="64266"/>
                  <a:pt x="78374" y="64708"/>
                </a:cubicBezTo>
                <a:cubicBezTo>
                  <a:pt x="79663" y="63536"/>
                  <a:pt x="81292" y="62945"/>
                  <a:pt x="82923" y="62945"/>
                </a:cubicBezTo>
                <a:cubicBezTo>
                  <a:pt x="84473" y="62945"/>
                  <a:pt x="86025" y="63479"/>
                  <a:pt x="87287" y="64555"/>
                </a:cubicBezTo>
                <a:cubicBezTo>
                  <a:pt x="87714" y="64098"/>
                  <a:pt x="88171" y="63687"/>
                  <a:pt x="88658" y="63291"/>
                </a:cubicBezTo>
                <a:cubicBezTo>
                  <a:pt x="87104" y="61844"/>
                  <a:pt x="85062" y="61021"/>
                  <a:pt x="82929" y="61006"/>
                </a:cubicBezTo>
                <a:close/>
                <a:moveTo>
                  <a:pt x="197102" y="61012"/>
                </a:moveTo>
                <a:cubicBezTo>
                  <a:pt x="194969" y="61012"/>
                  <a:pt x="192838" y="61824"/>
                  <a:pt x="191211" y="63443"/>
                </a:cubicBezTo>
                <a:cubicBezTo>
                  <a:pt x="191684" y="63839"/>
                  <a:pt x="192125" y="64266"/>
                  <a:pt x="192552" y="64708"/>
                </a:cubicBezTo>
                <a:cubicBezTo>
                  <a:pt x="193801" y="63580"/>
                  <a:pt x="195416" y="62956"/>
                  <a:pt x="197092" y="62940"/>
                </a:cubicBezTo>
                <a:lnTo>
                  <a:pt x="197092" y="62971"/>
                </a:lnTo>
                <a:cubicBezTo>
                  <a:pt x="198692" y="62971"/>
                  <a:pt x="200231" y="63535"/>
                  <a:pt x="201450" y="64555"/>
                </a:cubicBezTo>
                <a:cubicBezTo>
                  <a:pt x="201892" y="64098"/>
                  <a:pt x="202349" y="63687"/>
                  <a:pt x="202836" y="63291"/>
                </a:cubicBezTo>
                <a:cubicBezTo>
                  <a:pt x="201226" y="61771"/>
                  <a:pt x="199163" y="61012"/>
                  <a:pt x="197102" y="61012"/>
                </a:cubicBezTo>
                <a:close/>
                <a:moveTo>
                  <a:pt x="168558" y="61026"/>
                </a:moveTo>
                <a:cubicBezTo>
                  <a:pt x="166428" y="61026"/>
                  <a:pt x="164299" y="61834"/>
                  <a:pt x="162674" y="63443"/>
                </a:cubicBezTo>
                <a:cubicBezTo>
                  <a:pt x="163147" y="63839"/>
                  <a:pt x="163588" y="64266"/>
                  <a:pt x="164015" y="64723"/>
                </a:cubicBezTo>
                <a:cubicBezTo>
                  <a:pt x="165264" y="63596"/>
                  <a:pt x="166879" y="62956"/>
                  <a:pt x="168555" y="62956"/>
                </a:cubicBezTo>
                <a:lnTo>
                  <a:pt x="168555" y="62971"/>
                </a:lnTo>
                <a:cubicBezTo>
                  <a:pt x="170155" y="62971"/>
                  <a:pt x="171694" y="63535"/>
                  <a:pt x="172928" y="64555"/>
                </a:cubicBezTo>
                <a:cubicBezTo>
                  <a:pt x="173355" y="64114"/>
                  <a:pt x="173812" y="63687"/>
                  <a:pt x="174299" y="63306"/>
                </a:cubicBezTo>
                <a:cubicBezTo>
                  <a:pt x="172687" y="61784"/>
                  <a:pt x="170622" y="61026"/>
                  <a:pt x="168558" y="61026"/>
                </a:cubicBezTo>
                <a:close/>
                <a:moveTo>
                  <a:pt x="254184" y="61026"/>
                </a:moveTo>
                <a:cubicBezTo>
                  <a:pt x="252054" y="61026"/>
                  <a:pt x="249925" y="61834"/>
                  <a:pt x="248300" y="63443"/>
                </a:cubicBezTo>
                <a:cubicBezTo>
                  <a:pt x="248773" y="63839"/>
                  <a:pt x="249214" y="64266"/>
                  <a:pt x="249641" y="64723"/>
                </a:cubicBezTo>
                <a:cubicBezTo>
                  <a:pt x="250890" y="63596"/>
                  <a:pt x="252505" y="62956"/>
                  <a:pt x="254197" y="62956"/>
                </a:cubicBezTo>
                <a:lnTo>
                  <a:pt x="254197" y="62971"/>
                </a:lnTo>
                <a:cubicBezTo>
                  <a:pt x="255781" y="62986"/>
                  <a:pt x="257320" y="63535"/>
                  <a:pt x="258554" y="64555"/>
                </a:cubicBezTo>
                <a:cubicBezTo>
                  <a:pt x="258981" y="64114"/>
                  <a:pt x="259438" y="63687"/>
                  <a:pt x="259925" y="63306"/>
                </a:cubicBezTo>
                <a:cubicBezTo>
                  <a:pt x="258313" y="61784"/>
                  <a:pt x="256248" y="61026"/>
                  <a:pt x="254184" y="61026"/>
                </a:cubicBezTo>
                <a:close/>
                <a:moveTo>
                  <a:pt x="225648" y="61043"/>
                </a:moveTo>
                <a:cubicBezTo>
                  <a:pt x="223518" y="61043"/>
                  <a:pt x="221390" y="61855"/>
                  <a:pt x="219763" y="63474"/>
                </a:cubicBezTo>
                <a:cubicBezTo>
                  <a:pt x="220236" y="63870"/>
                  <a:pt x="220678" y="64281"/>
                  <a:pt x="221104" y="64738"/>
                </a:cubicBezTo>
                <a:cubicBezTo>
                  <a:pt x="222354" y="63611"/>
                  <a:pt x="223969" y="62986"/>
                  <a:pt x="225644" y="62971"/>
                </a:cubicBezTo>
                <a:cubicBezTo>
                  <a:pt x="227244" y="62986"/>
                  <a:pt x="228783" y="63550"/>
                  <a:pt x="230002" y="64586"/>
                </a:cubicBezTo>
                <a:cubicBezTo>
                  <a:pt x="230444" y="64129"/>
                  <a:pt x="230901" y="63718"/>
                  <a:pt x="231388" y="63321"/>
                </a:cubicBezTo>
                <a:cubicBezTo>
                  <a:pt x="229771" y="61801"/>
                  <a:pt x="227708" y="61043"/>
                  <a:pt x="225648" y="61043"/>
                </a:cubicBezTo>
                <a:close/>
                <a:moveTo>
                  <a:pt x="25856" y="61051"/>
                </a:moveTo>
                <a:lnTo>
                  <a:pt x="25856" y="61066"/>
                </a:lnTo>
                <a:cubicBezTo>
                  <a:pt x="23646" y="61082"/>
                  <a:pt x="21544" y="61950"/>
                  <a:pt x="19959" y="63489"/>
                </a:cubicBezTo>
                <a:cubicBezTo>
                  <a:pt x="20432" y="63885"/>
                  <a:pt x="20873" y="64296"/>
                  <a:pt x="21300" y="64754"/>
                </a:cubicBezTo>
                <a:cubicBezTo>
                  <a:pt x="22579" y="63576"/>
                  <a:pt x="24205" y="62985"/>
                  <a:pt x="25833" y="62985"/>
                </a:cubicBezTo>
                <a:cubicBezTo>
                  <a:pt x="27386" y="62985"/>
                  <a:pt x="28941" y="63523"/>
                  <a:pt x="30198" y="64601"/>
                </a:cubicBezTo>
                <a:cubicBezTo>
                  <a:pt x="30640" y="64144"/>
                  <a:pt x="31097" y="63733"/>
                  <a:pt x="31584" y="63337"/>
                </a:cubicBezTo>
                <a:cubicBezTo>
                  <a:pt x="30030" y="61889"/>
                  <a:pt x="27973" y="61066"/>
                  <a:pt x="25856" y="61051"/>
                </a:cubicBezTo>
                <a:close/>
                <a:moveTo>
                  <a:pt x="54408" y="61051"/>
                </a:moveTo>
                <a:lnTo>
                  <a:pt x="54393" y="61066"/>
                </a:lnTo>
                <a:cubicBezTo>
                  <a:pt x="52199" y="61082"/>
                  <a:pt x="50096" y="61950"/>
                  <a:pt x="48527" y="63474"/>
                </a:cubicBezTo>
                <a:cubicBezTo>
                  <a:pt x="48984" y="63870"/>
                  <a:pt x="49441" y="64296"/>
                  <a:pt x="49852" y="64754"/>
                </a:cubicBezTo>
                <a:cubicBezTo>
                  <a:pt x="51135" y="63572"/>
                  <a:pt x="52768" y="62977"/>
                  <a:pt x="54404" y="62977"/>
                </a:cubicBezTo>
                <a:cubicBezTo>
                  <a:pt x="55953" y="62977"/>
                  <a:pt x="57505" y="63511"/>
                  <a:pt x="58765" y="64586"/>
                </a:cubicBezTo>
                <a:cubicBezTo>
                  <a:pt x="59192" y="64144"/>
                  <a:pt x="59649" y="63718"/>
                  <a:pt x="60136" y="63337"/>
                </a:cubicBezTo>
                <a:cubicBezTo>
                  <a:pt x="58582" y="61874"/>
                  <a:pt x="56526" y="61066"/>
                  <a:pt x="54408" y="61051"/>
                </a:cubicBezTo>
                <a:close/>
                <a:moveTo>
                  <a:pt x="111482" y="61051"/>
                </a:moveTo>
                <a:lnTo>
                  <a:pt x="111482" y="61066"/>
                </a:lnTo>
                <a:cubicBezTo>
                  <a:pt x="109272" y="61082"/>
                  <a:pt x="107170" y="61950"/>
                  <a:pt x="105601" y="63489"/>
                </a:cubicBezTo>
                <a:cubicBezTo>
                  <a:pt x="106058" y="63885"/>
                  <a:pt x="106499" y="64312"/>
                  <a:pt x="106926" y="64754"/>
                </a:cubicBezTo>
                <a:cubicBezTo>
                  <a:pt x="108205" y="63576"/>
                  <a:pt x="109831" y="62985"/>
                  <a:pt x="111461" y="62985"/>
                </a:cubicBezTo>
                <a:cubicBezTo>
                  <a:pt x="113016" y="62985"/>
                  <a:pt x="114575" y="63523"/>
                  <a:pt x="115839" y="64601"/>
                </a:cubicBezTo>
                <a:cubicBezTo>
                  <a:pt x="116266" y="64144"/>
                  <a:pt x="116723" y="63733"/>
                  <a:pt x="117210" y="63337"/>
                </a:cubicBezTo>
                <a:cubicBezTo>
                  <a:pt x="115641" y="61889"/>
                  <a:pt x="113599" y="61066"/>
                  <a:pt x="111482" y="61051"/>
                </a:cubicBezTo>
                <a:close/>
                <a:moveTo>
                  <a:pt x="140019" y="61051"/>
                </a:moveTo>
                <a:lnTo>
                  <a:pt x="140019" y="61066"/>
                </a:lnTo>
                <a:cubicBezTo>
                  <a:pt x="137809" y="61082"/>
                  <a:pt x="135707" y="61950"/>
                  <a:pt x="134137" y="63489"/>
                </a:cubicBezTo>
                <a:cubicBezTo>
                  <a:pt x="134610" y="63885"/>
                  <a:pt x="135052" y="64312"/>
                  <a:pt x="135478" y="64754"/>
                </a:cubicBezTo>
                <a:cubicBezTo>
                  <a:pt x="136757" y="63576"/>
                  <a:pt x="138383" y="62985"/>
                  <a:pt x="140011" y="62985"/>
                </a:cubicBezTo>
                <a:cubicBezTo>
                  <a:pt x="141564" y="62985"/>
                  <a:pt x="143119" y="63523"/>
                  <a:pt x="144376" y="64601"/>
                </a:cubicBezTo>
                <a:cubicBezTo>
                  <a:pt x="144818" y="64144"/>
                  <a:pt x="145275" y="63733"/>
                  <a:pt x="145762" y="63337"/>
                </a:cubicBezTo>
                <a:cubicBezTo>
                  <a:pt x="144193" y="61889"/>
                  <a:pt x="142152" y="61066"/>
                  <a:pt x="140019" y="61051"/>
                </a:cubicBezTo>
                <a:close/>
                <a:moveTo>
                  <a:pt x="197091" y="63583"/>
                </a:moveTo>
                <a:cubicBezTo>
                  <a:pt x="195610" y="63583"/>
                  <a:pt x="194133" y="64113"/>
                  <a:pt x="192963" y="65165"/>
                </a:cubicBezTo>
                <a:cubicBezTo>
                  <a:pt x="193360" y="65637"/>
                  <a:pt x="193740" y="66125"/>
                  <a:pt x="194076" y="66628"/>
                </a:cubicBezTo>
                <a:cubicBezTo>
                  <a:pt x="194929" y="65911"/>
                  <a:pt x="195995" y="65515"/>
                  <a:pt x="197092" y="65515"/>
                </a:cubicBezTo>
                <a:lnTo>
                  <a:pt x="197092" y="65546"/>
                </a:lnTo>
                <a:cubicBezTo>
                  <a:pt x="198098" y="65546"/>
                  <a:pt x="199073" y="65866"/>
                  <a:pt x="199880" y="66460"/>
                </a:cubicBezTo>
                <a:cubicBezTo>
                  <a:pt x="200231" y="65942"/>
                  <a:pt x="200612" y="65470"/>
                  <a:pt x="201023" y="64997"/>
                </a:cubicBezTo>
                <a:cubicBezTo>
                  <a:pt x="199878" y="64052"/>
                  <a:pt x="198483" y="63583"/>
                  <a:pt x="197091" y="63583"/>
                </a:cubicBezTo>
                <a:close/>
                <a:moveTo>
                  <a:pt x="168532" y="63614"/>
                </a:moveTo>
                <a:cubicBezTo>
                  <a:pt x="167063" y="63614"/>
                  <a:pt x="165595" y="64136"/>
                  <a:pt x="164426" y="65180"/>
                </a:cubicBezTo>
                <a:cubicBezTo>
                  <a:pt x="164823" y="65652"/>
                  <a:pt x="165204" y="66140"/>
                  <a:pt x="165554" y="66643"/>
                </a:cubicBezTo>
                <a:cubicBezTo>
                  <a:pt x="166392" y="65927"/>
                  <a:pt x="167458" y="65531"/>
                  <a:pt x="168555" y="65515"/>
                </a:cubicBezTo>
                <a:lnTo>
                  <a:pt x="168555" y="65546"/>
                </a:lnTo>
                <a:cubicBezTo>
                  <a:pt x="169561" y="65561"/>
                  <a:pt x="170536" y="65881"/>
                  <a:pt x="171344" y="66490"/>
                </a:cubicBezTo>
                <a:cubicBezTo>
                  <a:pt x="171694" y="65988"/>
                  <a:pt x="172075" y="65500"/>
                  <a:pt x="172486" y="65043"/>
                </a:cubicBezTo>
                <a:cubicBezTo>
                  <a:pt x="171340" y="64090"/>
                  <a:pt x="169935" y="63614"/>
                  <a:pt x="168532" y="63614"/>
                </a:cubicBezTo>
                <a:close/>
                <a:moveTo>
                  <a:pt x="254188" y="63598"/>
                </a:moveTo>
                <a:cubicBezTo>
                  <a:pt x="252703" y="63598"/>
                  <a:pt x="251222" y="64128"/>
                  <a:pt x="250052" y="65180"/>
                </a:cubicBezTo>
                <a:cubicBezTo>
                  <a:pt x="250464" y="65637"/>
                  <a:pt x="250829" y="66140"/>
                  <a:pt x="251180" y="66643"/>
                </a:cubicBezTo>
                <a:cubicBezTo>
                  <a:pt x="252018" y="65927"/>
                  <a:pt x="253084" y="65531"/>
                  <a:pt x="254197" y="65515"/>
                </a:cubicBezTo>
                <a:lnTo>
                  <a:pt x="254197" y="65546"/>
                </a:lnTo>
                <a:cubicBezTo>
                  <a:pt x="255187" y="65546"/>
                  <a:pt x="256177" y="65866"/>
                  <a:pt x="256985" y="66460"/>
                </a:cubicBezTo>
                <a:cubicBezTo>
                  <a:pt x="257335" y="65957"/>
                  <a:pt x="257716" y="65470"/>
                  <a:pt x="258127" y="65013"/>
                </a:cubicBezTo>
                <a:cubicBezTo>
                  <a:pt x="256983" y="64067"/>
                  <a:pt x="255584" y="63598"/>
                  <a:pt x="254188" y="63598"/>
                </a:cubicBezTo>
                <a:close/>
                <a:moveTo>
                  <a:pt x="54408" y="63611"/>
                </a:moveTo>
                <a:lnTo>
                  <a:pt x="54393" y="63626"/>
                </a:lnTo>
                <a:cubicBezTo>
                  <a:pt x="52869" y="63626"/>
                  <a:pt x="51406" y="64190"/>
                  <a:pt x="50264" y="65195"/>
                </a:cubicBezTo>
                <a:cubicBezTo>
                  <a:pt x="50660" y="65668"/>
                  <a:pt x="51041" y="66155"/>
                  <a:pt x="51391" y="66658"/>
                </a:cubicBezTo>
                <a:cubicBezTo>
                  <a:pt x="52250" y="65918"/>
                  <a:pt x="53322" y="65544"/>
                  <a:pt x="54396" y="65544"/>
                </a:cubicBezTo>
                <a:cubicBezTo>
                  <a:pt x="55380" y="65544"/>
                  <a:pt x="56366" y="65857"/>
                  <a:pt x="57196" y="66490"/>
                </a:cubicBezTo>
                <a:cubicBezTo>
                  <a:pt x="57546" y="65972"/>
                  <a:pt x="57927" y="65500"/>
                  <a:pt x="58339" y="65028"/>
                </a:cubicBezTo>
                <a:cubicBezTo>
                  <a:pt x="57226" y="64129"/>
                  <a:pt x="55840" y="63626"/>
                  <a:pt x="54408" y="63611"/>
                </a:cubicBezTo>
                <a:close/>
                <a:moveTo>
                  <a:pt x="111482" y="63626"/>
                </a:moveTo>
                <a:cubicBezTo>
                  <a:pt x="109958" y="63626"/>
                  <a:pt x="108480" y="64190"/>
                  <a:pt x="107337" y="65195"/>
                </a:cubicBezTo>
                <a:cubicBezTo>
                  <a:pt x="107734" y="65668"/>
                  <a:pt x="108114" y="66155"/>
                  <a:pt x="108465" y="66658"/>
                </a:cubicBezTo>
                <a:cubicBezTo>
                  <a:pt x="109303" y="65942"/>
                  <a:pt x="110369" y="65546"/>
                  <a:pt x="111466" y="65546"/>
                </a:cubicBezTo>
                <a:cubicBezTo>
                  <a:pt x="112487" y="65546"/>
                  <a:pt x="113462" y="65881"/>
                  <a:pt x="114270" y="66490"/>
                </a:cubicBezTo>
                <a:cubicBezTo>
                  <a:pt x="114620" y="65988"/>
                  <a:pt x="115001" y="65500"/>
                  <a:pt x="115412" y="65043"/>
                </a:cubicBezTo>
                <a:cubicBezTo>
                  <a:pt x="114300" y="64129"/>
                  <a:pt x="112914" y="63626"/>
                  <a:pt x="111482" y="63626"/>
                </a:cubicBezTo>
                <a:close/>
                <a:moveTo>
                  <a:pt x="140019" y="63626"/>
                </a:moveTo>
                <a:cubicBezTo>
                  <a:pt x="138495" y="63626"/>
                  <a:pt x="137032" y="64190"/>
                  <a:pt x="135890" y="65195"/>
                </a:cubicBezTo>
                <a:cubicBezTo>
                  <a:pt x="136286" y="65668"/>
                  <a:pt x="136667" y="66155"/>
                  <a:pt x="137002" y="66658"/>
                </a:cubicBezTo>
                <a:cubicBezTo>
                  <a:pt x="137855" y="65942"/>
                  <a:pt x="138922" y="65546"/>
                  <a:pt x="140019" y="65546"/>
                </a:cubicBezTo>
                <a:cubicBezTo>
                  <a:pt x="141024" y="65546"/>
                  <a:pt x="142014" y="65881"/>
                  <a:pt x="142822" y="66490"/>
                </a:cubicBezTo>
                <a:cubicBezTo>
                  <a:pt x="143172" y="65988"/>
                  <a:pt x="143553" y="65500"/>
                  <a:pt x="143965" y="65043"/>
                </a:cubicBezTo>
                <a:cubicBezTo>
                  <a:pt x="142852" y="64129"/>
                  <a:pt x="141451" y="63626"/>
                  <a:pt x="140019" y="63626"/>
                </a:cubicBezTo>
                <a:close/>
                <a:moveTo>
                  <a:pt x="225651" y="63613"/>
                </a:moveTo>
                <a:cubicBezTo>
                  <a:pt x="224166" y="63613"/>
                  <a:pt x="222685" y="64143"/>
                  <a:pt x="221516" y="65195"/>
                </a:cubicBezTo>
                <a:cubicBezTo>
                  <a:pt x="221912" y="65668"/>
                  <a:pt x="222293" y="66155"/>
                  <a:pt x="222643" y="66658"/>
                </a:cubicBezTo>
                <a:cubicBezTo>
                  <a:pt x="223481" y="65942"/>
                  <a:pt x="224547" y="65546"/>
                  <a:pt x="225644" y="65546"/>
                </a:cubicBezTo>
                <a:cubicBezTo>
                  <a:pt x="226650" y="65546"/>
                  <a:pt x="227640" y="65881"/>
                  <a:pt x="228448" y="66490"/>
                </a:cubicBezTo>
                <a:cubicBezTo>
                  <a:pt x="228798" y="65972"/>
                  <a:pt x="229179" y="65485"/>
                  <a:pt x="229591" y="65028"/>
                </a:cubicBezTo>
                <a:cubicBezTo>
                  <a:pt x="228446" y="64082"/>
                  <a:pt x="227047" y="63613"/>
                  <a:pt x="225651" y="63613"/>
                </a:cubicBezTo>
                <a:close/>
                <a:moveTo>
                  <a:pt x="25856" y="63626"/>
                </a:moveTo>
                <a:cubicBezTo>
                  <a:pt x="24332" y="63626"/>
                  <a:pt x="22854" y="64190"/>
                  <a:pt x="21711" y="65211"/>
                </a:cubicBezTo>
                <a:cubicBezTo>
                  <a:pt x="22108" y="65668"/>
                  <a:pt x="22488" y="66155"/>
                  <a:pt x="22839" y="66673"/>
                </a:cubicBezTo>
                <a:cubicBezTo>
                  <a:pt x="23700" y="65924"/>
                  <a:pt x="24775" y="65545"/>
                  <a:pt x="25852" y="65545"/>
                </a:cubicBezTo>
                <a:cubicBezTo>
                  <a:pt x="26833" y="65545"/>
                  <a:pt x="27816" y="65859"/>
                  <a:pt x="28644" y="66490"/>
                </a:cubicBezTo>
                <a:cubicBezTo>
                  <a:pt x="28994" y="65988"/>
                  <a:pt x="29375" y="65500"/>
                  <a:pt x="29786" y="65043"/>
                </a:cubicBezTo>
                <a:cubicBezTo>
                  <a:pt x="28674" y="64129"/>
                  <a:pt x="27288" y="63626"/>
                  <a:pt x="25856" y="63626"/>
                </a:cubicBezTo>
                <a:close/>
                <a:moveTo>
                  <a:pt x="82929" y="63580"/>
                </a:moveTo>
                <a:lnTo>
                  <a:pt x="82929" y="63626"/>
                </a:lnTo>
                <a:cubicBezTo>
                  <a:pt x="81406" y="63641"/>
                  <a:pt x="79943" y="64190"/>
                  <a:pt x="78801" y="65211"/>
                </a:cubicBezTo>
                <a:cubicBezTo>
                  <a:pt x="79212" y="65668"/>
                  <a:pt x="79578" y="66155"/>
                  <a:pt x="79928" y="66673"/>
                </a:cubicBezTo>
                <a:cubicBezTo>
                  <a:pt x="80766" y="65942"/>
                  <a:pt x="81817" y="65515"/>
                  <a:pt x="82929" y="65500"/>
                </a:cubicBezTo>
                <a:cubicBezTo>
                  <a:pt x="83935" y="65500"/>
                  <a:pt x="84925" y="65835"/>
                  <a:pt x="85733" y="66445"/>
                </a:cubicBezTo>
                <a:cubicBezTo>
                  <a:pt x="86083" y="65942"/>
                  <a:pt x="86464" y="65454"/>
                  <a:pt x="86876" y="64997"/>
                </a:cubicBezTo>
                <a:cubicBezTo>
                  <a:pt x="85763" y="64083"/>
                  <a:pt x="84362" y="63596"/>
                  <a:pt x="82929" y="63580"/>
                </a:cubicBezTo>
                <a:close/>
                <a:moveTo>
                  <a:pt x="256263" y="67617"/>
                </a:moveTo>
                <a:cubicBezTo>
                  <a:pt x="256260" y="67622"/>
                  <a:pt x="256257" y="67628"/>
                  <a:pt x="256253" y="67633"/>
                </a:cubicBezTo>
                <a:lnTo>
                  <a:pt x="256269" y="67618"/>
                </a:lnTo>
                <a:cubicBezTo>
                  <a:pt x="256267" y="67618"/>
                  <a:pt x="256265" y="67617"/>
                  <a:pt x="256263" y="67617"/>
                </a:cubicBezTo>
                <a:close/>
                <a:moveTo>
                  <a:pt x="82929" y="66140"/>
                </a:moveTo>
                <a:lnTo>
                  <a:pt x="82929" y="66186"/>
                </a:lnTo>
                <a:cubicBezTo>
                  <a:pt x="81954" y="66186"/>
                  <a:pt x="81010" y="66521"/>
                  <a:pt x="80263" y="67146"/>
                </a:cubicBezTo>
                <a:cubicBezTo>
                  <a:pt x="80355" y="67313"/>
                  <a:pt x="80461" y="67481"/>
                  <a:pt x="80553" y="67648"/>
                </a:cubicBezTo>
                <a:cubicBezTo>
                  <a:pt x="81330" y="67511"/>
                  <a:pt x="82137" y="67435"/>
                  <a:pt x="82929" y="67420"/>
                </a:cubicBezTo>
                <a:cubicBezTo>
                  <a:pt x="83630" y="67435"/>
                  <a:pt x="84316" y="67481"/>
                  <a:pt x="85002" y="67587"/>
                </a:cubicBezTo>
                <a:cubicBezTo>
                  <a:pt x="85123" y="67374"/>
                  <a:pt x="85261" y="67176"/>
                  <a:pt x="85382" y="66963"/>
                </a:cubicBezTo>
                <a:cubicBezTo>
                  <a:pt x="84682" y="66445"/>
                  <a:pt x="83813" y="66155"/>
                  <a:pt x="82929" y="66140"/>
                </a:cubicBezTo>
                <a:close/>
                <a:moveTo>
                  <a:pt x="197092" y="66155"/>
                </a:moveTo>
                <a:cubicBezTo>
                  <a:pt x="196102" y="66171"/>
                  <a:pt x="195157" y="66521"/>
                  <a:pt x="194426" y="67161"/>
                </a:cubicBezTo>
                <a:cubicBezTo>
                  <a:pt x="194517" y="67328"/>
                  <a:pt x="194624" y="67496"/>
                  <a:pt x="194716" y="67664"/>
                </a:cubicBezTo>
                <a:cubicBezTo>
                  <a:pt x="195493" y="67511"/>
                  <a:pt x="196300" y="67435"/>
                  <a:pt x="197092" y="67435"/>
                </a:cubicBezTo>
                <a:cubicBezTo>
                  <a:pt x="197793" y="67450"/>
                  <a:pt x="198479" y="67496"/>
                  <a:pt x="199164" y="67603"/>
                </a:cubicBezTo>
                <a:lnTo>
                  <a:pt x="199164" y="67633"/>
                </a:lnTo>
                <a:cubicBezTo>
                  <a:pt x="199286" y="67420"/>
                  <a:pt x="199423" y="67222"/>
                  <a:pt x="199545" y="66978"/>
                </a:cubicBezTo>
                <a:cubicBezTo>
                  <a:pt x="198829" y="66445"/>
                  <a:pt x="197976" y="66171"/>
                  <a:pt x="197092" y="66155"/>
                </a:cubicBezTo>
                <a:close/>
                <a:moveTo>
                  <a:pt x="168555" y="66171"/>
                </a:moveTo>
                <a:cubicBezTo>
                  <a:pt x="167580" y="66186"/>
                  <a:pt x="166620" y="66536"/>
                  <a:pt x="165874" y="67176"/>
                </a:cubicBezTo>
                <a:cubicBezTo>
                  <a:pt x="165981" y="67344"/>
                  <a:pt x="166072" y="67511"/>
                  <a:pt x="166179" y="67679"/>
                </a:cubicBezTo>
                <a:cubicBezTo>
                  <a:pt x="166956" y="67526"/>
                  <a:pt x="167763" y="67450"/>
                  <a:pt x="168555" y="67450"/>
                </a:cubicBezTo>
                <a:cubicBezTo>
                  <a:pt x="169256" y="67450"/>
                  <a:pt x="169942" y="67511"/>
                  <a:pt x="170627" y="67618"/>
                </a:cubicBezTo>
                <a:lnTo>
                  <a:pt x="170627" y="67633"/>
                </a:lnTo>
                <a:cubicBezTo>
                  <a:pt x="170749" y="67420"/>
                  <a:pt x="170887" y="67222"/>
                  <a:pt x="171008" y="66993"/>
                </a:cubicBezTo>
                <a:cubicBezTo>
                  <a:pt x="170308" y="66460"/>
                  <a:pt x="169439" y="66171"/>
                  <a:pt x="168555" y="66171"/>
                </a:cubicBezTo>
                <a:close/>
                <a:moveTo>
                  <a:pt x="254181" y="66171"/>
                </a:moveTo>
                <a:cubicBezTo>
                  <a:pt x="253206" y="66186"/>
                  <a:pt x="252262" y="66536"/>
                  <a:pt x="251515" y="67176"/>
                </a:cubicBezTo>
                <a:cubicBezTo>
                  <a:pt x="251622" y="67344"/>
                  <a:pt x="251713" y="67511"/>
                  <a:pt x="251805" y="67679"/>
                </a:cubicBezTo>
                <a:cubicBezTo>
                  <a:pt x="252597" y="67526"/>
                  <a:pt x="253389" y="67450"/>
                  <a:pt x="254197" y="67450"/>
                </a:cubicBezTo>
                <a:cubicBezTo>
                  <a:pt x="254880" y="67450"/>
                  <a:pt x="255579" y="67511"/>
                  <a:pt x="256263" y="67617"/>
                </a:cubicBezTo>
                <a:lnTo>
                  <a:pt x="256263" y="67617"/>
                </a:lnTo>
                <a:cubicBezTo>
                  <a:pt x="256382" y="67410"/>
                  <a:pt x="256501" y="67216"/>
                  <a:pt x="256634" y="66993"/>
                </a:cubicBezTo>
                <a:cubicBezTo>
                  <a:pt x="255934" y="66460"/>
                  <a:pt x="255065" y="66171"/>
                  <a:pt x="254181" y="66171"/>
                </a:cubicBezTo>
                <a:close/>
                <a:moveTo>
                  <a:pt x="25856" y="66186"/>
                </a:moveTo>
                <a:cubicBezTo>
                  <a:pt x="24865" y="66201"/>
                  <a:pt x="23921" y="66551"/>
                  <a:pt x="23174" y="67191"/>
                </a:cubicBezTo>
                <a:cubicBezTo>
                  <a:pt x="23281" y="67359"/>
                  <a:pt x="23372" y="67526"/>
                  <a:pt x="23464" y="67694"/>
                </a:cubicBezTo>
                <a:cubicBezTo>
                  <a:pt x="24256" y="67542"/>
                  <a:pt x="25048" y="67466"/>
                  <a:pt x="25856" y="67466"/>
                </a:cubicBezTo>
                <a:cubicBezTo>
                  <a:pt x="26541" y="67466"/>
                  <a:pt x="27242" y="67526"/>
                  <a:pt x="27928" y="67633"/>
                </a:cubicBezTo>
                <a:cubicBezTo>
                  <a:pt x="28050" y="67420"/>
                  <a:pt x="28171" y="67222"/>
                  <a:pt x="28309" y="67008"/>
                </a:cubicBezTo>
                <a:cubicBezTo>
                  <a:pt x="27593" y="66475"/>
                  <a:pt x="26739" y="66186"/>
                  <a:pt x="25856" y="66186"/>
                </a:cubicBezTo>
                <a:close/>
                <a:moveTo>
                  <a:pt x="54393" y="66186"/>
                </a:moveTo>
                <a:cubicBezTo>
                  <a:pt x="53417" y="66201"/>
                  <a:pt x="52473" y="66551"/>
                  <a:pt x="51726" y="67191"/>
                </a:cubicBezTo>
                <a:cubicBezTo>
                  <a:pt x="51833" y="67359"/>
                  <a:pt x="51924" y="67526"/>
                  <a:pt x="52016" y="67694"/>
                </a:cubicBezTo>
                <a:cubicBezTo>
                  <a:pt x="52808" y="67542"/>
                  <a:pt x="53600" y="67466"/>
                  <a:pt x="54393" y="67466"/>
                </a:cubicBezTo>
                <a:cubicBezTo>
                  <a:pt x="55093" y="67466"/>
                  <a:pt x="55779" y="67526"/>
                  <a:pt x="56465" y="67633"/>
                </a:cubicBezTo>
                <a:cubicBezTo>
                  <a:pt x="56602" y="67420"/>
                  <a:pt x="56724" y="67207"/>
                  <a:pt x="56846" y="67008"/>
                </a:cubicBezTo>
                <a:cubicBezTo>
                  <a:pt x="56145" y="66475"/>
                  <a:pt x="55291" y="66186"/>
                  <a:pt x="54408" y="66186"/>
                </a:cubicBezTo>
                <a:close/>
                <a:moveTo>
                  <a:pt x="111482" y="66186"/>
                </a:moveTo>
                <a:cubicBezTo>
                  <a:pt x="110491" y="66201"/>
                  <a:pt x="109547" y="66551"/>
                  <a:pt x="108785" y="67191"/>
                </a:cubicBezTo>
                <a:cubicBezTo>
                  <a:pt x="108907" y="67359"/>
                  <a:pt x="108998" y="67526"/>
                  <a:pt x="109090" y="67694"/>
                </a:cubicBezTo>
                <a:cubicBezTo>
                  <a:pt x="109882" y="67542"/>
                  <a:pt x="110674" y="67466"/>
                  <a:pt x="111466" y="67466"/>
                </a:cubicBezTo>
                <a:cubicBezTo>
                  <a:pt x="112167" y="67466"/>
                  <a:pt x="112853" y="67526"/>
                  <a:pt x="113538" y="67633"/>
                </a:cubicBezTo>
                <a:cubicBezTo>
                  <a:pt x="113676" y="67420"/>
                  <a:pt x="113797" y="67222"/>
                  <a:pt x="113919" y="67008"/>
                </a:cubicBezTo>
                <a:cubicBezTo>
                  <a:pt x="113218" y="66475"/>
                  <a:pt x="112365" y="66186"/>
                  <a:pt x="111482" y="66186"/>
                </a:cubicBezTo>
                <a:close/>
                <a:moveTo>
                  <a:pt x="140019" y="66186"/>
                </a:moveTo>
                <a:cubicBezTo>
                  <a:pt x="139028" y="66201"/>
                  <a:pt x="138099" y="66551"/>
                  <a:pt x="137352" y="67191"/>
                </a:cubicBezTo>
                <a:cubicBezTo>
                  <a:pt x="137459" y="67359"/>
                  <a:pt x="137550" y="67526"/>
                  <a:pt x="137642" y="67694"/>
                </a:cubicBezTo>
                <a:cubicBezTo>
                  <a:pt x="138434" y="67542"/>
                  <a:pt x="139226" y="67466"/>
                  <a:pt x="140019" y="67466"/>
                </a:cubicBezTo>
                <a:cubicBezTo>
                  <a:pt x="140719" y="67481"/>
                  <a:pt x="141405" y="67526"/>
                  <a:pt x="142091" y="67633"/>
                </a:cubicBezTo>
                <a:cubicBezTo>
                  <a:pt x="142212" y="67420"/>
                  <a:pt x="142350" y="67222"/>
                  <a:pt x="142471" y="67008"/>
                </a:cubicBezTo>
                <a:cubicBezTo>
                  <a:pt x="141771" y="66490"/>
                  <a:pt x="140902" y="66201"/>
                  <a:pt x="140019" y="66186"/>
                </a:cubicBezTo>
                <a:close/>
                <a:moveTo>
                  <a:pt x="225644" y="66186"/>
                </a:moveTo>
                <a:cubicBezTo>
                  <a:pt x="224669" y="66201"/>
                  <a:pt x="223710" y="66551"/>
                  <a:pt x="222963" y="67191"/>
                </a:cubicBezTo>
                <a:cubicBezTo>
                  <a:pt x="223070" y="67359"/>
                  <a:pt x="223161" y="67526"/>
                  <a:pt x="223268" y="67694"/>
                </a:cubicBezTo>
                <a:cubicBezTo>
                  <a:pt x="224045" y="67542"/>
                  <a:pt x="224852" y="67466"/>
                  <a:pt x="225644" y="67466"/>
                </a:cubicBezTo>
                <a:cubicBezTo>
                  <a:pt x="226345" y="67466"/>
                  <a:pt x="227031" y="67526"/>
                  <a:pt x="227717" y="67633"/>
                </a:cubicBezTo>
                <a:cubicBezTo>
                  <a:pt x="227823" y="67420"/>
                  <a:pt x="227960" y="67222"/>
                  <a:pt x="228097" y="67008"/>
                </a:cubicBezTo>
                <a:cubicBezTo>
                  <a:pt x="227397" y="66475"/>
                  <a:pt x="226528" y="66186"/>
                  <a:pt x="225644" y="66186"/>
                </a:cubicBezTo>
                <a:close/>
                <a:moveTo>
                  <a:pt x="11412" y="60945"/>
                </a:moveTo>
                <a:cubicBezTo>
                  <a:pt x="6658" y="60945"/>
                  <a:pt x="2453" y="63657"/>
                  <a:pt x="0" y="67755"/>
                </a:cubicBezTo>
                <a:lnTo>
                  <a:pt x="15" y="67755"/>
                </a:lnTo>
                <a:cubicBezTo>
                  <a:pt x="625" y="67892"/>
                  <a:pt x="1219" y="68060"/>
                  <a:pt x="1813" y="68273"/>
                </a:cubicBezTo>
                <a:cubicBezTo>
                  <a:pt x="3977" y="65013"/>
                  <a:pt x="7481" y="62880"/>
                  <a:pt x="11412" y="62880"/>
                </a:cubicBezTo>
                <a:cubicBezTo>
                  <a:pt x="15389" y="62880"/>
                  <a:pt x="18908" y="65058"/>
                  <a:pt x="21072" y="68380"/>
                </a:cubicBezTo>
                <a:cubicBezTo>
                  <a:pt x="21651" y="68151"/>
                  <a:pt x="22245" y="67953"/>
                  <a:pt x="22839" y="67816"/>
                </a:cubicBezTo>
                <a:cubicBezTo>
                  <a:pt x="20401" y="63687"/>
                  <a:pt x="16166" y="60945"/>
                  <a:pt x="11412" y="60945"/>
                </a:cubicBezTo>
                <a:close/>
                <a:moveTo>
                  <a:pt x="39949" y="60945"/>
                </a:moveTo>
                <a:lnTo>
                  <a:pt x="39949" y="60960"/>
                </a:lnTo>
                <a:cubicBezTo>
                  <a:pt x="35195" y="60960"/>
                  <a:pt x="31005" y="63657"/>
                  <a:pt x="28552" y="67755"/>
                </a:cubicBezTo>
                <a:cubicBezTo>
                  <a:pt x="29162" y="67892"/>
                  <a:pt x="29756" y="68060"/>
                  <a:pt x="30350" y="68273"/>
                </a:cubicBezTo>
                <a:cubicBezTo>
                  <a:pt x="32529" y="65013"/>
                  <a:pt x="36018" y="62880"/>
                  <a:pt x="39949" y="62880"/>
                </a:cubicBezTo>
                <a:cubicBezTo>
                  <a:pt x="43941" y="62880"/>
                  <a:pt x="47445" y="65058"/>
                  <a:pt x="49624" y="68380"/>
                </a:cubicBezTo>
                <a:cubicBezTo>
                  <a:pt x="50203" y="68151"/>
                  <a:pt x="50782" y="67968"/>
                  <a:pt x="51391" y="67816"/>
                </a:cubicBezTo>
                <a:cubicBezTo>
                  <a:pt x="48938" y="63687"/>
                  <a:pt x="44733" y="60945"/>
                  <a:pt x="39949" y="60945"/>
                </a:cubicBezTo>
                <a:close/>
                <a:moveTo>
                  <a:pt x="68501" y="60960"/>
                </a:moveTo>
                <a:cubicBezTo>
                  <a:pt x="63747" y="60960"/>
                  <a:pt x="59558" y="63657"/>
                  <a:pt x="57089" y="67755"/>
                </a:cubicBezTo>
                <a:cubicBezTo>
                  <a:pt x="57699" y="67877"/>
                  <a:pt x="58308" y="68060"/>
                  <a:pt x="58887" y="68273"/>
                </a:cubicBezTo>
                <a:cubicBezTo>
                  <a:pt x="61066" y="65013"/>
                  <a:pt x="64555" y="62880"/>
                  <a:pt x="68501" y="62880"/>
                </a:cubicBezTo>
                <a:cubicBezTo>
                  <a:pt x="72462" y="62880"/>
                  <a:pt x="75997" y="65058"/>
                  <a:pt x="78161" y="68380"/>
                </a:cubicBezTo>
                <a:cubicBezTo>
                  <a:pt x="78740" y="68151"/>
                  <a:pt x="79334" y="67968"/>
                  <a:pt x="79928" y="67831"/>
                </a:cubicBezTo>
                <a:cubicBezTo>
                  <a:pt x="77490" y="63687"/>
                  <a:pt x="73270" y="60960"/>
                  <a:pt x="68501" y="60960"/>
                </a:cubicBezTo>
                <a:close/>
                <a:moveTo>
                  <a:pt x="97023" y="60945"/>
                </a:moveTo>
                <a:lnTo>
                  <a:pt x="97038" y="60960"/>
                </a:lnTo>
                <a:cubicBezTo>
                  <a:pt x="92284" y="60960"/>
                  <a:pt x="88079" y="63657"/>
                  <a:pt x="85626" y="67755"/>
                </a:cubicBezTo>
                <a:cubicBezTo>
                  <a:pt x="86236" y="67877"/>
                  <a:pt x="86845" y="68060"/>
                  <a:pt x="87424" y="68273"/>
                </a:cubicBezTo>
                <a:cubicBezTo>
                  <a:pt x="89603" y="65013"/>
                  <a:pt x="93092" y="62880"/>
                  <a:pt x="97023" y="62880"/>
                </a:cubicBezTo>
                <a:cubicBezTo>
                  <a:pt x="101014" y="62880"/>
                  <a:pt x="104519" y="65043"/>
                  <a:pt x="106698" y="68380"/>
                </a:cubicBezTo>
                <a:cubicBezTo>
                  <a:pt x="107276" y="68151"/>
                  <a:pt x="107871" y="67968"/>
                  <a:pt x="108480" y="67816"/>
                </a:cubicBezTo>
                <a:cubicBezTo>
                  <a:pt x="106027" y="63687"/>
                  <a:pt x="101807" y="60945"/>
                  <a:pt x="97023" y="60945"/>
                </a:cubicBezTo>
                <a:close/>
                <a:moveTo>
                  <a:pt x="125575" y="60960"/>
                </a:moveTo>
                <a:cubicBezTo>
                  <a:pt x="120821" y="60960"/>
                  <a:pt x="116631" y="63657"/>
                  <a:pt x="114178" y="67755"/>
                </a:cubicBezTo>
                <a:cubicBezTo>
                  <a:pt x="114788" y="67892"/>
                  <a:pt x="115382" y="68060"/>
                  <a:pt x="115976" y="68273"/>
                </a:cubicBezTo>
                <a:cubicBezTo>
                  <a:pt x="118155" y="65013"/>
                  <a:pt x="121644" y="62880"/>
                  <a:pt x="125575" y="62880"/>
                </a:cubicBezTo>
                <a:cubicBezTo>
                  <a:pt x="129551" y="62880"/>
                  <a:pt x="133071" y="65058"/>
                  <a:pt x="135250" y="68380"/>
                </a:cubicBezTo>
                <a:cubicBezTo>
                  <a:pt x="135813" y="68151"/>
                  <a:pt x="136408" y="67968"/>
                  <a:pt x="137017" y="67831"/>
                </a:cubicBezTo>
                <a:cubicBezTo>
                  <a:pt x="134564" y="63687"/>
                  <a:pt x="130359" y="60960"/>
                  <a:pt x="125575" y="60960"/>
                </a:cubicBezTo>
                <a:close/>
                <a:moveTo>
                  <a:pt x="154112" y="60960"/>
                </a:moveTo>
                <a:cubicBezTo>
                  <a:pt x="149358" y="60960"/>
                  <a:pt x="145168" y="63657"/>
                  <a:pt x="142715" y="67755"/>
                </a:cubicBezTo>
                <a:cubicBezTo>
                  <a:pt x="143325" y="67892"/>
                  <a:pt x="143934" y="68060"/>
                  <a:pt x="144513" y="68273"/>
                </a:cubicBezTo>
                <a:cubicBezTo>
                  <a:pt x="146692" y="65013"/>
                  <a:pt x="150181" y="62880"/>
                  <a:pt x="154112" y="62880"/>
                </a:cubicBezTo>
                <a:cubicBezTo>
                  <a:pt x="158088" y="62880"/>
                  <a:pt x="161608" y="65058"/>
                  <a:pt x="163787" y="68380"/>
                </a:cubicBezTo>
                <a:cubicBezTo>
                  <a:pt x="164366" y="68151"/>
                  <a:pt x="164960" y="67968"/>
                  <a:pt x="165554" y="67831"/>
                </a:cubicBezTo>
                <a:cubicBezTo>
                  <a:pt x="163116" y="63687"/>
                  <a:pt x="158896" y="60960"/>
                  <a:pt x="154112" y="60960"/>
                </a:cubicBezTo>
                <a:close/>
                <a:moveTo>
                  <a:pt x="182649" y="60960"/>
                </a:moveTo>
                <a:cubicBezTo>
                  <a:pt x="177910" y="60960"/>
                  <a:pt x="173705" y="63657"/>
                  <a:pt x="171252" y="67755"/>
                </a:cubicBezTo>
                <a:cubicBezTo>
                  <a:pt x="171862" y="67892"/>
                  <a:pt x="172471" y="68060"/>
                  <a:pt x="173050" y="68273"/>
                </a:cubicBezTo>
                <a:cubicBezTo>
                  <a:pt x="175229" y="65013"/>
                  <a:pt x="178718" y="62880"/>
                  <a:pt x="182649" y="62880"/>
                </a:cubicBezTo>
                <a:cubicBezTo>
                  <a:pt x="186625" y="62880"/>
                  <a:pt x="190145" y="65058"/>
                  <a:pt x="192323" y="68380"/>
                </a:cubicBezTo>
                <a:cubicBezTo>
                  <a:pt x="192902" y="68151"/>
                  <a:pt x="193497" y="67968"/>
                  <a:pt x="194106" y="67831"/>
                </a:cubicBezTo>
                <a:cubicBezTo>
                  <a:pt x="191653" y="63687"/>
                  <a:pt x="187433" y="60960"/>
                  <a:pt x="182649" y="60960"/>
                </a:cubicBezTo>
                <a:close/>
                <a:moveTo>
                  <a:pt x="211201" y="60945"/>
                </a:moveTo>
                <a:cubicBezTo>
                  <a:pt x="206447" y="60945"/>
                  <a:pt x="202257" y="63657"/>
                  <a:pt x="199789" y="67755"/>
                </a:cubicBezTo>
                <a:cubicBezTo>
                  <a:pt x="200399" y="67877"/>
                  <a:pt x="201008" y="68060"/>
                  <a:pt x="201587" y="68273"/>
                </a:cubicBezTo>
                <a:cubicBezTo>
                  <a:pt x="203766" y="65013"/>
                  <a:pt x="207255" y="62880"/>
                  <a:pt x="211201" y="62880"/>
                </a:cubicBezTo>
                <a:cubicBezTo>
                  <a:pt x="215162" y="62880"/>
                  <a:pt x="218697" y="65058"/>
                  <a:pt x="220876" y="68380"/>
                </a:cubicBezTo>
                <a:cubicBezTo>
                  <a:pt x="221439" y="68151"/>
                  <a:pt x="222034" y="67968"/>
                  <a:pt x="222643" y="67816"/>
                </a:cubicBezTo>
                <a:cubicBezTo>
                  <a:pt x="220190" y="63687"/>
                  <a:pt x="215954" y="60945"/>
                  <a:pt x="211201" y="60945"/>
                </a:cubicBezTo>
                <a:close/>
                <a:moveTo>
                  <a:pt x="239738" y="60945"/>
                </a:moveTo>
                <a:cubicBezTo>
                  <a:pt x="234984" y="60945"/>
                  <a:pt x="230794" y="63657"/>
                  <a:pt x="228341" y="67755"/>
                </a:cubicBezTo>
                <a:cubicBezTo>
                  <a:pt x="228951" y="67877"/>
                  <a:pt x="229545" y="68060"/>
                  <a:pt x="230139" y="68273"/>
                </a:cubicBezTo>
                <a:cubicBezTo>
                  <a:pt x="232303" y="65013"/>
                  <a:pt x="235807" y="62880"/>
                  <a:pt x="239738" y="62880"/>
                </a:cubicBezTo>
                <a:cubicBezTo>
                  <a:pt x="243714" y="62880"/>
                  <a:pt x="247234" y="65058"/>
                  <a:pt x="249413" y="68380"/>
                </a:cubicBezTo>
                <a:cubicBezTo>
                  <a:pt x="249976" y="68151"/>
                  <a:pt x="250570" y="67968"/>
                  <a:pt x="251180" y="67816"/>
                </a:cubicBezTo>
                <a:cubicBezTo>
                  <a:pt x="248727" y="63687"/>
                  <a:pt x="244491" y="60945"/>
                  <a:pt x="239738" y="60945"/>
                </a:cubicBezTo>
                <a:close/>
                <a:moveTo>
                  <a:pt x="268275" y="60960"/>
                </a:moveTo>
                <a:cubicBezTo>
                  <a:pt x="263521" y="60960"/>
                  <a:pt x="259331" y="63657"/>
                  <a:pt x="256878" y="67755"/>
                </a:cubicBezTo>
                <a:cubicBezTo>
                  <a:pt x="257488" y="67892"/>
                  <a:pt x="258082" y="68060"/>
                  <a:pt x="258676" y="68273"/>
                </a:cubicBezTo>
                <a:cubicBezTo>
                  <a:pt x="260855" y="65013"/>
                  <a:pt x="264344" y="62880"/>
                  <a:pt x="268275" y="62880"/>
                </a:cubicBezTo>
                <a:cubicBezTo>
                  <a:pt x="272251" y="62880"/>
                  <a:pt x="275771" y="65058"/>
                  <a:pt x="277949" y="68380"/>
                </a:cubicBezTo>
                <a:cubicBezTo>
                  <a:pt x="278528" y="68151"/>
                  <a:pt x="279123" y="67968"/>
                  <a:pt x="279717" y="67831"/>
                </a:cubicBezTo>
                <a:cubicBezTo>
                  <a:pt x="277264" y="63687"/>
                  <a:pt x="273028" y="60960"/>
                  <a:pt x="268275" y="60960"/>
                </a:cubicBezTo>
                <a:close/>
                <a:moveTo>
                  <a:pt x="97023" y="68654"/>
                </a:moveTo>
                <a:cubicBezTo>
                  <a:pt x="97025" y="68654"/>
                  <a:pt x="97028" y="68654"/>
                  <a:pt x="97030" y="68654"/>
                </a:cubicBezTo>
                <a:lnTo>
                  <a:pt x="97030" y="68654"/>
                </a:lnTo>
                <a:cubicBezTo>
                  <a:pt x="97033" y="68654"/>
                  <a:pt x="97035" y="68654"/>
                  <a:pt x="97038" y="68654"/>
                </a:cubicBezTo>
                <a:close/>
                <a:moveTo>
                  <a:pt x="11412" y="63519"/>
                </a:moveTo>
                <a:cubicBezTo>
                  <a:pt x="7725" y="63519"/>
                  <a:pt x="4449" y="65470"/>
                  <a:pt x="2377" y="68502"/>
                </a:cubicBezTo>
                <a:cubicBezTo>
                  <a:pt x="2941" y="68730"/>
                  <a:pt x="3474" y="69004"/>
                  <a:pt x="3992" y="69324"/>
                </a:cubicBezTo>
                <a:cubicBezTo>
                  <a:pt x="5775" y="66963"/>
                  <a:pt x="8426" y="65439"/>
                  <a:pt x="11412" y="65439"/>
                </a:cubicBezTo>
                <a:cubicBezTo>
                  <a:pt x="14444" y="65439"/>
                  <a:pt x="17156" y="67024"/>
                  <a:pt x="18923" y="69461"/>
                </a:cubicBezTo>
                <a:cubicBezTo>
                  <a:pt x="19426" y="69142"/>
                  <a:pt x="19959" y="68852"/>
                  <a:pt x="20508" y="68608"/>
                </a:cubicBezTo>
                <a:cubicBezTo>
                  <a:pt x="18436" y="65531"/>
                  <a:pt x="15130" y="63519"/>
                  <a:pt x="11412" y="63519"/>
                </a:cubicBezTo>
                <a:close/>
                <a:moveTo>
                  <a:pt x="39949" y="63519"/>
                </a:moveTo>
                <a:cubicBezTo>
                  <a:pt x="36262" y="63519"/>
                  <a:pt x="33001" y="65485"/>
                  <a:pt x="30914" y="68502"/>
                </a:cubicBezTo>
                <a:cubicBezTo>
                  <a:pt x="31478" y="68730"/>
                  <a:pt x="32011" y="69004"/>
                  <a:pt x="32544" y="69309"/>
                </a:cubicBezTo>
                <a:cubicBezTo>
                  <a:pt x="34312" y="66948"/>
                  <a:pt x="36978" y="65439"/>
                  <a:pt x="39949" y="65439"/>
                </a:cubicBezTo>
                <a:cubicBezTo>
                  <a:pt x="42981" y="65439"/>
                  <a:pt x="45708" y="67024"/>
                  <a:pt x="47460" y="69461"/>
                </a:cubicBezTo>
                <a:cubicBezTo>
                  <a:pt x="47978" y="69142"/>
                  <a:pt x="48511" y="68852"/>
                  <a:pt x="49060" y="68608"/>
                </a:cubicBezTo>
                <a:cubicBezTo>
                  <a:pt x="46973" y="65531"/>
                  <a:pt x="43682" y="63519"/>
                  <a:pt x="39949" y="63519"/>
                </a:cubicBezTo>
                <a:close/>
                <a:moveTo>
                  <a:pt x="68501" y="63519"/>
                </a:moveTo>
                <a:cubicBezTo>
                  <a:pt x="64814" y="63519"/>
                  <a:pt x="61538" y="65485"/>
                  <a:pt x="59466" y="68502"/>
                </a:cubicBezTo>
                <a:cubicBezTo>
                  <a:pt x="60030" y="68730"/>
                  <a:pt x="60563" y="69004"/>
                  <a:pt x="61081" y="69309"/>
                </a:cubicBezTo>
                <a:cubicBezTo>
                  <a:pt x="62864" y="66948"/>
                  <a:pt x="65515" y="65439"/>
                  <a:pt x="68501" y="65439"/>
                </a:cubicBezTo>
                <a:cubicBezTo>
                  <a:pt x="71533" y="65439"/>
                  <a:pt x="74245" y="67024"/>
                  <a:pt x="76012" y="69461"/>
                </a:cubicBezTo>
                <a:cubicBezTo>
                  <a:pt x="76515" y="69142"/>
                  <a:pt x="77048" y="68867"/>
                  <a:pt x="77597" y="68623"/>
                </a:cubicBezTo>
                <a:cubicBezTo>
                  <a:pt x="75525" y="65531"/>
                  <a:pt x="72219" y="63519"/>
                  <a:pt x="68501" y="63519"/>
                </a:cubicBezTo>
                <a:close/>
                <a:moveTo>
                  <a:pt x="97030" y="63519"/>
                </a:moveTo>
                <a:cubicBezTo>
                  <a:pt x="93346" y="63522"/>
                  <a:pt x="90089" y="65487"/>
                  <a:pt x="88003" y="68502"/>
                </a:cubicBezTo>
                <a:cubicBezTo>
                  <a:pt x="88552" y="68730"/>
                  <a:pt x="89100" y="69004"/>
                  <a:pt x="89618" y="69309"/>
                </a:cubicBezTo>
                <a:cubicBezTo>
                  <a:pt x="91385" y="66948"/>
                  <a:pt x="94052" y="65439"/>
                  <a:pt x="97038" y="65439"/>
                </a:cubicBezTo>
                <a:cubicBezTo>
                  <a:pt x="100070" y="65439"/>
                  <a:pt x="102782" y="67024"/>
                  <a:pt x="104549" y="69461"/>
                </a:cubicBezTo>
                <a:cubicBezTo>
                  <a:pt x="105052" y="69142"/>
                  <a:pt x="105585" y="68852"/>
                  <a:pt x="106149" y="68608"/>
                </a:cubicBezTo>
                <a:cubicBezTo>
                  <a:pt x="104063" y="65533"/>
                  <a:pt x="100760" y="63522"/>
                  <a:pt x="97030" y="63519"/>
                </a:cubicBezTo>
                <a:close/>
                <a:moveTo>
                  <a:pt x="125575" y="63519"/>
                </a:moveTo>
                <a:cubicBezTo>
                  <a:pt x="121888" y="63519"/>
                  <a:pt x="118627" y="65485"/>
                  <a:pt x="116540" y="68502"/>
                </a:cubicBezTo>
                <a:cubicBezTo>
                  <a:pt x="117104" y="68730"/>
                  <a:pt x="117637" y="69004"/>
                  <a:pt x="118155" y="69309"/>
                </a:cubicBezTo>
                <a:cubicBezTo>
                  <a:pt x="119938" y="66948"/>
                  <a:pt x="122604" y="65439"/>
                  <a:pt x="125575" y="65439"/>
                </a:cubicBezTo>
                <a:cubicBezTo>
                  <a:pt x="128607" y="65439"/>
                  <a:pt x="131319" y="67024"/>
                  <a:pt x="133101" y="69461"/>
                </a:cubicBezTo>
                <a:cubicBezTo>
                  <a:pt x="133604" y="69142"/>
                  <a:pt x="134137" y="68867"/>
                  <a:pt x="134686" y="68623"/>
                </a:cubicBezTo>
                <a:cubicBezTo>
                  <a:pt x="132614" y="65531"/>
                  <a:pt x="129308" y="63519"/>
                  <a:pt x="125575" y="63519"/>
                </a:cubicBezTo>
                <a:close/>
                <a:moveTo>
                  <a:pt x="154112" y="63519"/>
                </a:moveTo>
                <a:cubicBezTo>
                  <a:pt x="150440" y="63519"/>
                  <a:pt x="147164" y="65485"/>
                  <a:pt x="145077" y="68502"/>
                </a:cubicBezTo>
                <a:cubicBezTo>
                  <a:pt x="145641" y="68730"/>
                  <a:pt x="146174" y="69004"/>
                  <a:pt x="146692" y="69309"/>
                </a:cubicBezTo>
                <a:cubicBezTo>
                  <a:pt x="148474" y="66963"/>
                  <a:pt x="151141" y="65439"/>
                  <a:pt x="154112" y="65439"/>
                </a:cubicBezTo>
                <a:cubicBezTo>
                  <a:pt x="157159" y="65439"/>
                  <a:pt x="159871" y="67024"/>
                  <a:pt x="161638" y="69461"/>
                </a:cubicBezTo>
                <a:cubicBezTo>
                  <a:pt x="162141" y="69142"/>
                  <a:pt x="162674" y="68867"/>
                  <a:pt x="163223" y="68623"/>
                </a:cubicBezTo>
                <a:cubicBezTo>
                  <a:pt x="161151" y="65531"/>
                  <a:pt x="157845" y="63519"/>
                  <a:pt x="154112" y="63519"/>
                </a:cubicBezTo>
                <a:close/>
                <a:moveTo>
                  <a:pt x="182649" y="63519"/>
                </a:moveTo>
                <a:cubicBezTo>
                  <a:pt x="178977" y="63519"/>
                  <a:pt x="175701" y="65485"/>
                  <a:pt x="173629" y="68502"/>
                </a:cubicBezTo>
                <a:cubicBezTo>
                  <a:pt x="174177" y="68730"/>
                  <a:pt x="174726" y="69004"/>
                  <a:pt x="175244" y="69309"/>
                </a:cubicBezTo>
                <a:cubicBezTo>
                  <a:pt x="177011" y="66963"/>
                  <a:pt x="179678" y="65439"/>
                  <a:pt x="182649" y="65439"/>
                </a:cubicBezTo>
                <a:cubicBezTo>
                  <a:pt x="185696" y="65439"/>
                  <a:pt x="188408" y="67024"/>
                  <a:pt x="190175" y="69461"/>
                </a:cubicBezTo>
                <a:cubicBezTo>
                  <a:pt x="190678" y="69142"/>
                  <a:pt x="191211" y="68867"/>
                  <a:pt x="191760" y="68623"/>
                </a:cubicBezTo>
                <a:cubicBezTo>
                  <a:pt x="189703" y="65531"/>
                  <a:pt x="186381" y="63519"/>
                  <a:pt x="182649" y="63519"/>
                </a:cubicBezTo>
                <a:close/>
                <a:moveTo>
                  <a:pt x="211201" y="63519"/>
                </a:moveTo>
                <a:cubicBezTo>
                  <a:pt x="207514" y="63519"/>
                  <a:pt x="204238" y="65485"/>
                  <a:pt x="202166" y="68502"/>
                </a:cubicBezTo>
                <a:cubicBezTo>
                  <a:pt x="202714" y="68730"/>
                  <a:pt x="203263" y="69004"/>
                  <a:pt x="203781" y="69309"/>
                </a:cubicBezTo>
                <a:cubicBezTo>
                  <a:pt x="205548" y="66948"/>
                  <a:pt x="208215" y="65439"/>
                  <a:pt x="211201" y="65439"/>
                </a:cubicBezTo>
                <a:cubicBezTo>
                  <a:pt x="214233" y="65439"/>
                  <a:pt x="216945" y="67024"/>
                  <a:pt x="218712" y="69461"/>
                </a:cubicBezTo>
                <a:cubicBezTo>
                  <a:pt x="219230" y="69142"/>
                  <a:pt x="219763" y="68852"/>
                  <a:pt x="220312" y="68608"/>
                </a:cubicBezTo>
                <a:cubicBezTo>
                  <a:pt x="218225" y="65531"/>
                  <a:pt x="214918" y="63519"/>
                  <a:pt x="211201" y="63519"/>
                </a:cubicBezTo>
                <a:close/>
                <a:moveTo>
                  <a:pt x="239738" y="63519"/>
                </a:moveTo>
                <a:cubicBezTo>
                  <a:pt x="236051" y="63519"/>
                  <a:pt x="232790" y="65485"/>
                  <a:pt x="230703" y="68502"/>
                </a:cubicBezTo>
                <a:cubicBezTo>
                  <a:pt x="231267" y="68730"/>
                  <a:pt x="231800" y="69004"/>
                  <a:pt x="232318" y="69309"/>
                </a:cubicBezTo>
                <a:cubicBezTo>
                  <a:pt x="234100" y="66948"/>
                  <a:pt x="236767" y="65439"/>
                  <a:pt x="239738" y="65439"/>
                </a:cubicBezTo>
                <a:cubicBezTo>
                  <a:pt x="242770" y="65439"/>
                  <a:pt x="245482" y="67024"/>
                  <a:pt x="247264" y="69461"/>
                </a:cubicBezTo>
                <a:cubicBezTo>
                  <a:pt x="247767" y="69142"/>
                  <a:pt x="248300" y="68852"/>
                  <a:pt x="248849" y="68608"/>
                </a:cubicBezTo>
                <a:cubicBezTo>
                  <a:pt x="246777" y="65531"/>
                  <a:pt x="243471" y="63519"/>
                  <a:pt x="239738" y="63519"/>
                </a:cubicBezTo>
                <a:close/>
                <a:moveTo>
                  <a:pt x="268290" y="63519"/>
                </a:moveTo>
                <a:cubicBezTo>
                  <a:pt x="264603" y="63519"/>
                  <a:pt x="261327" y="65485"/>
                  <a:pt x="259255" y="68502"/>
                </a:cubicBezTo>
                <a:cubicBezTo>
                  <a:pt x="259803" y="68730"/>
                  <a:pt x="260352" y="69004"/>
                  <a:pt x="260870" y="69309"/>
                </a:cubicBezTo>
                <a:cubicBezTo>
                  <a:pt x="262637" y="66948"/>
                  <a:pt x="265304" y="65439"/>
                  <a:pt x="268290" y="65439"/>
                </a:cubicBezTo>
                <a:cubicBezTo>
                  <a:pt x="271322" y="65439"/>
                  <a:pt x="274034" y="67024"/>
                  <a:pt x="275801" y="69461"/>
                </a:cubicBezTo>
                <a:cubicBezTo>
                  <a:pt x="276304" y="69142"/>
                  <a:pt x="276837" y="68852"/>
                  <a:pt x="277401" y="68608"/>
                </a:cubicBezTo>
                <a:cubicBezTo>
                  <a:pt x="275314" y="65531"/>
                  <a:pt x="272007" y="63519"/>
                  <a:pt x="268290" y="63519"/>
                </a:cubicBezTo>
                <a:close/>
                <a:moveTo>
                  <a:pt x="11412" y="66094"/>
                </a:moveTo>
                <a:cubicBezTo>
                  <a:pt x="8639" y="66094"/>
                  <a:pt x="6171" y="67466"/>
                  <a:pt x="4510" y="69644"/>
                </a:cubicBezTo>
                <a:cubicBezTo>
                  <a:pt x="5013" y="69964"/>
                  <a:pt x="5500" y="70330"/>
                  <a:pt x="5973" y="70726"/>
                </a:cubicBezTo>
                <a:cubicBezTo>
                  <a:pt x="7313" y="69065"/>
                  <a:pt x="9248" y="68014"/>
                  <a:pt x="11412" y="68014"/>
                </a:cubicBezTo>
                <a:cubicBezTo>
                  <a:pt x="13652" y="68014"/>
                  <a:pt x="15648" y="69142"/>
                  <a:pt x="16988" y="70894"/>
                </a:cubicBezTo>
                <a:cubicBezTo>
                  <a:pt x="17445" y="70498"/>
                  <a:pt x="17918" y="70117"/>
                  <a:pt x="18420" y="69781"/>
                </a:cubicBezTo>
                <a:cubicBezTo>
                  <a:pt x="16760" y="67526"/>
                  <a:pt x="14231" y="66094"/>
                  <a:pt x="11412" y="66094"/>
                </a:cubicBezTo>
                <a:close/>
                <a:moveTo>
                  <a:pt x="39949" y="66079"/>
                </a:moveTo>
                <a:lnTo>
                  <a:pt x="39949" y="66094"/>
                </a:lnTo>
                <a:cubicBezTo>
                  <a:pt x="37191" y="66094"/>
                  <a:pt x="34723" y="67466"/>
                  <a:pt x="33047" y="69629"/>
                </a:cubicBezTo>
                <a:cubicBezTo>
                  <a:pt x="33550" y="69964"/>
                  <a:pt x="34037" y="70315"/>
                  <a:pt x="34494" y="70711"/>
                </a:cubicBezTo>
                <a:cubicBezTo>
                  <a:pt x="35850" y="69065"/>
                  <a:pt x="37785" y="68014"/>
                  <a:pt x="39949" y="68014"/>
                </a:cubicBezTo>
                <a:cubicBezTo>
                  <a:pt x="42189" y="68014"/>
                  <a:pt x="44184" y="69126"/>
                  <a:pt x="45540" y="70894"/>
                </a:cubicBezTo>
                <a:cubicBezTo>
                  <a:pt x="45982" y="70498"/>
                  <a:pt x="46470" y="70117"/>
                  <a:pt x="46957" y="69781"/>
                </a:cubicBezTo>
                <a:cubicBezTo>
                  <a:pt x="45297" y="67526"/>
                  <a:pt x="42768" y="66079"/>
                  <a:pt x="39949" y="66079"/>
                </a:cubicBezTo>
                <a:close/>
                <a:moveTo>
                  <a:pt x="68501" y="66094"/>
                </a:moveTo>
                <a:cubicBezTo>
                  <a:pt x="65728" y="66094"/>
                  <a:pt x="63260" y="67466"/>
                  <a:pt x="61599" y="69644"/>
                </a:cubicBezTo>
                <a:cubicBezTo>
                  <a:pt x="62102" y="69964"/>
                  <a:pt x="62589" y="70330"/>
                  <a:pt x="63047" y="70711"/>
                </a:cubicBezTo>
                <a:cubicBezTo>
                  <a:pt x="64387" y="69065"/>
                  <a:pt x="66338" y="68014"/>
                  <a:pt x="68501" y="68014"/>
                </a:cubicBezTo>
                <a:cubicBezTo>
                  <a:pt x="70725" y="68014"/>
                  <a:pt x="72737" y="69126"/>
                  <a:pt x="74077" y="70894"/>
                </a:cubicBezTo>
                <a:cubicBezTo>
                  <a:pt x="74534" y="70498"/>
                  <a:pt x="75007" y="70117"/>
                  <a:pt x="75510" y="69781"/>
                </a:cubicBezTo>
                <a:cubicBezTo>
                  <a:pt x="73849" y="67526"/>
                  <a:pt x="71320" y="66094"/>
                  <a:pt x="68501" y="66094"/>
                </a:cubicBezTo>
                <a:close/>
                <a:moveTo>
                  <a:pt x="97023" y="66079"/>
                </a:moveTo>
                <a:lnTo>
                  <a:pt x="97038" y="66094"/>
                </a:lnTo>
                <a:cubicBezTo>
                  <a:pt x="94280" y="66094"/>
                  <a:pt x="91797" y="67466"/>
                  <a:pt x="90136" y="69629"/>
                </a:cubicBezTo>
                <a:cubicBezTo>
                  <a:pt x="90639" y="69964"/>
                  <a:pt x="91126" y="70315"/>
                  <a:pt x="91583" y="70711"/>
                </a:cubicBezTo>
                <a:cubicBezTo>
                  <a:pt x="92924" y="69065"/>
                  <a:pt x="94859" y="68014"/>
                  <a:pt x="97023" y="68014"/>
                </a:cubicBezTo>
                <a:cubicBezTo>
                  <a:pt x="99262" y="68014"/>
                  <a:pt x="101274" y="69126"/>
                  <a:pt x="102614" y="70894"/>
                </a:cubicBezTo>
                <a:cubicBezTo>
                  <a:pt x="103071" y="70482"/>
                  <a:pt x="103544" y="70117"/>
                  <a:pt x="104046" y="69781"/>
                </a:cubicBezTo>
                <a:cubicBezTo>
                  <a:pt x="102386" y="67526"/>
                  <a:pt x="99857" y="66079"/>
                  <a:pt x="97023" y="66079"/>
                </a:cubicBezTo>
                <a:close/>
                <a:moveTo>
                  <a:pt x="125575" y="66094"/>
                </a:moveTo>
                <a:cubicBezTo>
                  <a:pt x="122817" y="66094"/>
                  <a:pt x="120349" y="67466"/>
                  <a:pt x="118673" y="69644"/>
                </a:cubicBezTo>
                <a:cubicBezTo>
                  <a:pt x="119191" y="69964"/>
                  <a:pt x="119679" y="70330"/>
                  <a:pt x="120136" y="70726"/>
                </a:cubicBezTo>
                <a:cubicBezTo>
                  <a:pt x="121476" y="69065"/>
                  <a:pt x="123411" y="68014"/>
                  <a:pt x="125575" y="68014"/>
                </a:cubicBezTo>
                <a:cubicBezTo>
                  <a:pt x="127815" y="68014"/>
                  <a:pt x="129810" y="69142"/>
                  <a:pt x="131166" y="70894"/>
                </a:cubicBezTo>
                <a:cubicBezTo>
                  <a:pt x="131608" y="70498"/>
                  <a:pt x="132096" y="70132"/>
                  <a:pt x="132583" y="69781"/>
                </a:cubicBezTo>
                <a:cubicBezTo>
                  <a:pt x="130923" y="67542"/>
                  <a:pt x="128393" y="66094"/>
                  <a:pt x="125575" y="66094"/>
                </a:cubicBezTo>
                <a:close/>
                <a:moveTo>
                  <a:pt x="154112" y="66094"/>
                </a:moveTo>
                <a:cubicBezTo>
                  <a:pt x="151354" y="66094"/>
                  <a:pt x="148886" y="67466"/>
                  <a:pt x="147225" y="69644"/>
                </a:cubicBezTo>
                <a:cubicBezTo>
                  <a:pt x="147728" y="69964"/>
                  <a:pt x="148215" y="70330"/>
                  <a:pt x="148673" y="70726"/>
                </a:cubicBezTo>
                <a:cubicBezTo>
                  <a:pt x="150013" y="69065"/>
                  <a:pt x="151948" y="68014"/>
                  <a:pt x="154112" y="68014"/>
                </a:cubicBezTo>
                <a:cubicBezTo>
                  <a:pt x="156351" y="68014"/>
                  <a:pt x="158363" y="69142"/>
                  <a:pt x="159703" y="70894"/>
                </a:cubicBezTo>
                <a:cubicBezTo>
                  <a:pt x="160160" y="70498"/>
                  <a:pt x="160633" y="70117"/>
                  <a:pt x="161136" y="69781"/>
                </a:cubicBezTo>
                <a:cubicBezTo>
                  <a:pt x="159460" y="67526"/>
                  <a:pt x="156946" y="66094"/>
                  <a:pt x="154112" y="66094"/>
                </a:cubicBezTo>
                <a:close/>
                <a:moveTo>
                  <a:pt x="182649" y="66094"/>
                </a:moveTo>
                <a:cubicBezTo>
                  <a:pt x="179891" y="66094"/>
                  <a:pt x="177423" y="67466"/>
                  <a:pt x="175762" y="69644"/>
                </a:cubicBezTo>
                <a:cubicBezTo>
                  <a:pt x="176265" y="69964"/>
                  <a:pt x="176752" y="70330"/>
                  <a:pt x="177209" y="70726"/>
                </a:cubicBezTo>
                <a:cubicBezTo>
                  <a:pt x="178550" y="69065"/>
                  <a:pt x="180500" y="68014"/>
                  <a:pt x="182649" y="68014"/>
                </a:cubicBezTo>
                <a:cubicBezTo>
                  <a:pt x="184888" y="68014"/>
                  <a:pt x="186899" y="69142"/>
                  <a:pt x="188240" y="70894"/>
                </a:cubicBezTo>
                <a:cubicBezTo>
                  <a:pt x="188697" y="70498"/>
                  <a:pt x="189170" y="70117"/>
                  <a:pt x="189672" y="69781"/>
                </a:cubicBezTo>
                <a:cubicBezTo>
                  <a:pt x="188012" y="67526"/>
                  <a:pt x="185483" y="66094"/>
                  <a:pt x="182649" y="66094"/>
                </a:cubicBezTo>
                <a:close/>
                <a:moveTo>
                  <a:pt x="211201" y="66079"/>
                </a:moveTo>
                <a:cubicBezTo>
                  <a:pt x="208443" y="66079"/>
                  <a:pt x="205960" y="67466"/>
                  <a:pt x="204299" y="69629"/>
                </a:cubicBezTo>
                <a:cubicBezTo>
                  <a:pt x="204802" y="69964"/>
                  <a:pt x="205289" y="70330"/>
                  <a:pt x="205746" y="70711"/>
                </a:cubicBezTo>
                <a:cubicBezTo>
                  <a:pt x="207102" y="69065"/>
                  <a:pt x="209037" y="68014"/>
                  <a:pt x="211201" y="68014"/>
                </a:cubicBezTo>
                <a:cubicBezTo>
                  <a:pt x="213440" y="68014"/>
                  <a:pt x="215436" y="69142"/>
                  <a:pt x="216792" y="70894"/>
                </a:cubicBezTo>
                <a:cubicBezTo>
                  <a:pt x="217234" y="70498"/>
                  <a:pt x="217722" y="70117"/>
                  <a:pt x="218209" y="69781"/>
                </a:cubicBezTo>
                <a:cubicBezTo>
                  <a:pt x="216549" y="67526"/>
                  <a:pt x="214019" y="66079"/>
                  <a:pt x="211201" y="66079"/>
                </a:cubicBezTo>
                <a:close/>
                <a:moveTo>
                  <a:pt x="239738" y="66079"/>
                </a:moveTo>
                <a:cubicBezTo>
                  <a:pt x="236980" y="66079"/>
                  <a:pt x="234497" y="67466"/>
                  <a:pt x="232836" y="69629"/>
                </a:cubicBezTo>
                <a:cubicBezTo>
                  <a:pt x="233354" y="69964"/>
                  <a:pt x="233826" y="70330"/>
                  <a:pt x="234298" y="70711"/>
                </a:cubicBezTo>
                <a:cubicBezTo>
                  <a:pt x="235639" y="69065"/>
                  <a:pt x="237574" y="68014"/>
                  <a:pt x="239738" y="68014"/>
                </a:cubicBezTo>
                <a:cubicBezTo>
                  <a:pt x="241977" y="68014"/>
                  <a:pt x="243973" y="69142"/>
                  <a:pt x="245329" y="70894"/>
                </a:cubicBezTo>
                <a:cubicBezTo>
                  <a:pt x="245771" y="70498"/>
                  <a:pt x="246259" y="70117"/>
                  <a:pt x="246746" y="69781"/>
                </a:cubicBezTo>
                <a:cubicBezTo>
                  <a:pt x="245086" y="67526"/>
                  <a:pt x="242556" y="66079"/>
                  <a:pt x="239738" y="66079"/>
                </a:cubicBezTo>
                <a:close/>
                <a:moveTo>
                  <a:pt x="268275" y="66094"/>
                </a:moveTo>
                <a:cubicBezTo>
                  <a:pt x="265517" y="66094"/>
                  <a:pt x="263049" y="67466"/>
                  <a:pt x="261373" y="69644"/>
                </a:cubicBezTo>
                <a:cubicBezTo>
                  <a:pt x="261891" y="69964"/>
                  <a:pt x="262378" y="70330"/>
                  <a:pt x="262835" y="70726"/>
                </a:cubicBezTo>
                <a:cubicBezTo>
                  <a:pt x="264176" y="69065"/>
                  <a:pt x="266111" y="68014"/>
                  <a:pt x="268275" y="68014"/>
                </a:cubicBezTo>
                <a:cubicBezTo>
                  <a:pt x="270514" y="68014"/>
                  <a:pt x="272525" y="69142"/>
                  <a:pt x="273866" y="70894"/>
                </a:cubicBezTo>
                <a:cubicBezTo>
                  <a:pt x="274323" y="70498"/>
                  <a:pt x="274796" y="70117"/>
                  <a:pt x="275298" y="69781"/>
                </a:cubicBezTo>
                <a:cubicBezTo>
                  <a:pt x="273622" y="67526"/>
                  <a:pt x="271109" y="66094"/>
                  <a:pt x="268275" y="66094"/>
                </a:cubicBezTo>
                <a:close/>
                <a:moveTo>
                  <a:pt x="11412" y="68654"/>
                </a:moveTo>
                <a:cubicBezTo>
                  <a:pt x="9431" y="68654"/>
                  <a:pt x="7633" y="69614"/>
                  <a:pt x="6399" y="71122"/>
                </a:cubicBezTo>
                <a:cubicBezTo>
                  <a:pt x="6856" y="71534"/>
                  <a:pt x="7283" y="71975"/>
                  <a:pt x="7679" y="72432"/>
                </a:cubicBezTo>
                <a:cubicBezTo>
                  <a:pt x="8578" y="71275"/>
                  <a:pt x="9949" y="70604"/>
                  <a:pt x="11412" y="70589"/>
                </a:cubicBezTo>
                <a:cubicBezTo>
                  <a:pt x="12981" y="70589"/>
                  <a:pt x="14383" y="71381"/>
                  <a:pt x="15297" y="72646"/>
                </a:cubicBezTo>
                <a:cubicBezTo>
                  <a:pt x="15693" y="72173"/>
                  <a:pt x="16105" y="71716"/>
                  <a:pt x="16546" y="71305"/>
                </a:cubicBezTo>
                <a:cubicBezTo>
                  <a:pt x="15312" y="69690"/>
                  <a:pt x="13469" y="68654"/>
                  <a:pt x="11412" y="68654"/>
                </a:cubicBezTo>
                <a:close/>
                <a:moveTo>
                  <a:pt x="39949" y="68654"/>
                </a:moveTo>
                <a:cubicBezTo>
                  <a:pt x="37968" y="68654"/>
                  <a:pt x="36170" y="69614"/>
                  <a:pt x="34936" y="71122"/>
                </a:cubicBezTo>
                <a:cubicBezTo>
                  <a:pt x="35393" y="71534"/>
                  <a:pt x="35820" y="71960"/>
                  <a:pt x="36216" y="72432"/>
                </a:cubicBezTo>
                <a:cubicBezTo>
                  <a:pt x="37161" y="71192"/>
                  <a:pt x="38558" y="70578"/>
                  <a:pt x="39950" y="70578"/>
                </a:cubicBezTo>
                <a:cubicBezTo>
                  <a:pt x="41431" y="70578"/>
                  <a:pt x="42908" y="71272"/>
                  <a:pt x="43834" y="72646"/>
                </a:cubicBezTo>
                <a:cubicBezTo>
                  <a:pt x="44230" y="72173"/>
                  <a:pt x="44642" y="71716"/>
                  <a:pt x="45083" y="71290"/>
                </a:cubicBezTo>
                <a:cubicBezTo>
                  <a:pt x="43849" y="69675"/>
                  <a:pt x="42006" y="68654"/>
                  <a:pt x="39949" y="68654"/>
                </a:cubicBezTo>
                <a:close/>
                <a:moveTo>
                  <a:pt x="68501" y="68654"/>
                </a:moveTo>
                <a:cubicBezTo>
                  <a:pt x="66520" y="68654"/>
                  <a:pt x="64722" y="69614"/>
                  <a:pt x="63473" y="71122"/>
                </a:cubicBezTo>
                <a:cubicBezTo>
                  <a:pt x="63930" y="71534"/>
                  <a:pt x="64357" y="71975"/>
                  <a:pt x="64753" y="72432"/>
                </a:cubicBezTo>
                <a:cubicBezTo>
                  <a:pt x="65698" y="71192"/>
                  <a:pt x="67098" y="70578"/>
                  <a:pt x="68494" y="70578"/>
                </a:cubicBezTo>
                <a:cubicBezTo>
                  <a:pt x="69979" y="70578"/>
                  <a:pt x="71460" y="71272"/>
                  <a:pt x="72386" y="72646"/>
                </a:cubicBezTo>
                <a:cubicBezTo>
                  <a:pt x="72767" y="72173"/>
                  <a:pt x="73194" y="71716"/>
                  <a:pt x="73636" y="71305"/>
                </a:cubicBezTo>
                <a:cubicBezTo>
                  <a:pt x="72401" y="69690"/>
                  <a:pt x="70558" y="68654"/>
                  <a:pt x="68501" y="68654"/>
                </a:cubicBezTo>
                <a:close/>
                <a:moveTo>
                  <a:pt x="97030" y="68654"/>
                </a:moveTo>
                <a:cubicBezTo>
                  <a:pt x="95053" y="68656"/>
                  <a:pt x="93258" y="69616"/>
                  <a:pt x="92025" y="71122"/>
                </a:cubicBezTo>
                <a:cubicBezTo>
                  <a:pt x="92482" y="71534"/>
                  <a:pt x="92909" y="71960"/>
                  <a:pt x="93305" y="72432"/>
                </a:cubicBezTo>
                <a:cubicBezTo>
                  <a:pt x="94250" y="71199"/>
                  <a:pt x="95646" y="70589"/>
                  <a:pt x="97039" y="70589"/>
                </a:cubicBezTo>
                <a:cubicBezTo>
                  <a:pt x="98519" y="70589"/>
                  <a:pt x="99996" y="71279"/>
                  <a:pt x="100923" y="72646"/>
                </a:cubicBezTo>
                <a:cubicBezTo>
                  <a:pt x="101319" y="72173"/>
                  <a:pt x="101731" y="71716"/>
                  <a:pt x="102172" y="71290"/>
                </a:cubicBezTo>
                <a:cubicBezTo>
                  <a:pt x="100940" y="69677"/>
                  <a:pt x="99084" y="68656"/>
                  <a:pt x="97030" y="68654"/>
                </a:cubicBezTo>
                <a:close/>
                <a:moveTo>
                  <a:pt x="125575" y="68654"/>
                </a:moveTo>
                <a:cubicBezTo>
                  <a:pt x="123594" y="68654"/>
                  <a:pt x="121812" y="69614"/>
                  <a:pt x="120577" y="71122"/>
                </a:cubicBezTo>
                <a:cubicBezTo>
                  <a:pt x="121035" y="71534"/>
                  <a:pt x="121446" y="71975"/>
                  <a:pt x="121857" y="72432"/>
                </a:cubicBezTo>
                <a:cubicBezTo>
                  <a:pt x="122795" y="71199"/>
                  <a:pt x="124187" y="70589"/>
                  <a:pt x="125579" y="70589"/>
                </a:cubicBezTo>
                <a:cubicBezTo>
                  <a:pt x="127060" y="70589"/>
                  <a:pt x="128541" y="71279"/>
                  <a:pt x="129475" y="72646"/>
                </a:cubicBezTo>
                <a:cubicBezTo>
                  <a:pt x="129856" y="72173"/>
                  <a:pt x="130283" y="71732"/>
                  <a:pt x="130725" y="71305"/>
                </a:cubicBezTo>
                <a:cubicBezTo>
                  <a:pt x="129475" y="69690"/>
                  <a:pt x="127632" y="68669"/>
                  <a:pt x="125575" y="68669"/>
                </a:cubicBezTo>
                <a:lnTo>
                  <a:pt x="125575" y="68654"/>
                </a:lnTo>
                <a:close/>
                <a:moveTo>
                  <a:pt x="154127" y="68654"/>
                </a:moveTo>
                <a:cubicBezTo>
                  <a:pt x="152146" y="68654"/>
                  <a:pt x="150364" y="69614"/>
                  <a:pt x="149130" y="71122"/>
                </a:cubicBezTo>
                <a:cubicBezTo>
                  <a:pt x="149571" y="71534"/>
                  <a:pt x="149998" y="71975"/>
                  <a:pt x="150394" y="72432"/>
                </a:cubicBezTo>
                <a:cubicBezTo>
                  <a:pt x="151293" y="71290"/>
                  <a:pt x="152664" y="70604"/>
                  <a:pt x="154112" y="70589"/>
                </a:cubicBezTo>
                <a:cubicBezTo>
                  <a:pt x="155666" y="70604"/>
                  <a:pt x="157128" y="71366"/>
                  <a:pt x="158027" y="72646"/>
                </a:cubicBezTo>
                <a:cubicBezTo>
                  <a:pt x="158408" y="72173"/>
                  <a:pt x="158820" y="71716"/>
                  <a:pt x="159261" y="71305"/>
                </a:cubicBezTo>
                <a:cubicBezTo>
                  <a:pt x="158027" y="69690"/>
                  <a:pt x="156184" y="68654"/>
                  <a:pt x="154127" y="68654"/>
                </a:cubicBezTo>
                <a:close/>
                <a:moveTo>
                  <a:pt x="182649" y="68654"/>
                </a:moveTo>
                <a:cubicBezTo>
                  <a:pt x="180668" y="68654"/>
                  <a:pt x="178901" y="69614"/>
                  <a:pt x="177667" y="71122"/>
                </a:cubicBezTo>
                <a:cubicBezTo>
                  <a:pt x="178108" y="71534"/>
                  <a:pt x="178535" y="71975"/>
                  <a:pt x="178931" y="72432"/>
                </a:cubicBezTo>
                <a:cubicBezTo>
                  <a:pt x="179815" y="71275"/>
                  <a:pt x="181201" y="70604"/>
                  <a:pt x="182649" y="70589"/>
                </a:cubicBezTo>
                <a:cubicBezTo>
                  <a:pt x="184233" y="70589"/>
                  <a:pt x="185635" y="71381"/>
                  <a:pt x="186549" y="72646"/>
                </a:cubicBezTo>
                <a:cubicBezTo>
                  <a:pt x="186945" y="72173"/>
                  <a:pt x="187357" y="71732"/>
                  <a:pt x="187798" y="71305"/>
                </a:cubicBezTo>
                <a:cubicBezTo>
                  <a:pt x="186564" y="69690"/>
                  <a:pt x="184721" y="68654"/>
                  <a:pt x="182649" y="68654"/>
                </a:cubicBezTo>
                <a:close/>
                <a:moveTo>
                  <a:pt x="211201" y="68654"/>
                </a:moveTo>
                <a:cubicBezTo>
                  <a:pt x="209220" y="68654"/>
                  <a:pt x="207438" y="69599"/>
                  <a:pt x="206203" y="71107"/>
                </a:cubicBezTo>
                <a:cubicBezTo>
                  <a:pt x="206645" y="71534"/>
                  <a:pt x="207072" y="71960"/>
                  <a:pt x="207468" y="72432"/>
                </a:cubicBezTo>
                <a:cubicBezTo>
                  <a:pt x="208367" y="71275"/>
                  <a:pt x="209738" y="70589"/>
                  <a:pt x="211201" y="70574"/>
                </a:cubicBezTo>
                <a:lnTo>
                  <a:pt x="211201" y="70589"/>
                </a:lnTo>
                <a:cubicBezTo>
                  <a:pt x="212755" y="70604"/>
                  <a:pt x="214202" y="71366"/>
                  <a:pt x="215101" y="72646"/>
                </a:cubicBezTo>
                <a:cubicBezTo>
                  <a:pt x="215482" y="72173"/>
                  <a:pt x="215893" y="71716"/>
                  <a:pt x="216335" y="71290"/>
                </a:cubicBezTo>
                <a:cubicBezTo>
                  <a:pt x="215101" y="69675"/>
                  <a:pt x="213258" y="68654"/>
                  <a:pt x="211201" y="68654"/>
                </a:cubicBezTo>
                <a:close/>
                <a:moveTo>
                  <a:pt x="239738" y="68654"/>
                </a:moveTo>
                <a:cubicBezTo>
                  <a:pt x="237757" y="68654"/>
                  <a:pt x="235990" y="69599"/>
                  <a:pt x="234756" y="71107"/>
                </a:cubicBezTo>
                <a:cubicBezTo>
                  <a:pt x="235197" y="71534"/>
                  <a:pt x="235609" y="71960"/>
                  <a:pt x="236005" y="72432"/>
                </a:cubicBezTo>
                <a:cubicBezTo>
                  <a:pt x="236904" y="71275"/>
                  <a:pt x="238275" y="70589"/>
                  <a:pt x="239738" y="70574"/>
                </a:cubicBezTo>
                <a:lnTo>
                  <a:pt x="239738" y="70589"/>
                </a:lnTo>
                <a:cubicBezTo>
                  <a:pt x="241307" y="70589"/>
                  <a:pt x="242709" y="71381"/>
                  <a:pt x="243638" y="72646"/>
                </a:cubicBezTo>
                <a:cubicBezTo>
                  <a:pt x="244019" y="72173"/>
                  <a:pt x="244446" y="71716"/>
                  <a:pt x="244887" y="71290"/>
                </a:cubicBezTo>
                <a:cubicBezTo>
                  <a:pt x="243638" y="69675"/>
                  <a:pt x="241795" y="68654"/>
                  <a:pt x="239738" y="68654"/>
                </a:cubicBezTo>
                <a:close/>
                <a:moveTo>
                  <a:pt x="268275" y="68654"/>
                </a:moveTo>
                <a:cubicBezTo>
                  <a:pt x="266294" y="68654"/>
                  <a:pt x="264527" y="69614"/>
                  <a:pt x="263292" y="71122"/>
                </a:cubicBezTo>
                <a:cubicBezTo>
                  <a:pt x="263734" y="71534"/>
                  <a:pt x="264146" y="71975"/>
                  <a:pt x="264542" y="72432"/>
                </a:cubicBezTo>
                <a:cubicBezTo>
                  <a:pt x="265487" y="71192"/>
                  <a:pt x="266887" y="70578"/>
                  <a:pt x="268283" y="70578"/>
                </a:cubicBezTo>
                <a:cubicBezTo>
                  <a:pt x="269768" y="70578"/>
                  <a:pt x="271249" y="71272"/>
                  <a:pt x="272175" y="72646"/>
                </a:cubicBezTo>
                <a:cubicBezTo>
                  <a:pt x="272556" y="72173"/>
                  <a:pt x="272983" y="71716"/>
                  <a:pt x="273424" y="71305"/>
                </a:cubicBezTo>
                <a:cubicBezTo>
                  <a:pt x="272175" y="69690"/>
                  <a:pt x="270331" y="68654"/>
                  <a:pt x="268275" y="68654"/>
                </a:cubicBezTo>
                <a:close/>
                <a:moveTo>
                  <a:pt x="11406" y="71215"/>
                </a:moveTo>
                <a:cubicBezTo>
                  <a:pt x="10146" y="71215"/>
                  <a:pt x="8886" y="71783"/>
                  <a:pt x="8060" y="72920"/>
                </a:cubicBezTo>
                <a:cubicBezTo>
                  <a:pt x="9107" y="72658"/>
                  <a:pt x="10168" y="72508"/>
                  <a:pt x="11242" y="72508"/>
                </a:cubicBezTo>
                <a:cubicBezTo>
                  <a:pt x="11294" y="72508"/>
                  <a:pt x="11345" y="72508"/>
                  <a:pt x="11397" y="72509"/>
                </a:cubicBezTo>
                <a:cubicBezTo>
                  <a:pt x="12539" y="72509"/>
                  <a:pt x="13682" y="72646"/>
                  <a:pt x="14779" y="72950"/>
                </a:cubicBezTo>
                <a:cubicBezTo>
                  <a:pt x="13952" y="71794"/>
                  <a:pt x="12679" y="71215"/>
                  <a:pt x="11406" y="71215"/>
                </a:cubicBezTo>
                <a:close/>
                <a:moveTo>
                  <a:pt x="39949" y="71214"/>
                </a:moveTo>
                <a:cubicBezTo>
                  <a:pt x="38608" y="71214"/>
                  <a:pt x="37435" y="71884"/>
                  <a:pt x="36612" y="72920"/>
                </a:cubicBezTo>
                <a:cubicBezTo>
                  <a:pt x="37709" y="72631"/>
                  <a:pt x="38821" y="72493"/>
                  <a:pt x="39949" y="72493"/>
                </a:cubicBezTo>
                <a:cubicBezTo>
                  <a:pt x="41092" y="72493"/>
                  <a:pt x="42219" y="72646"/>
                  <a:pt x="43316" y="72950"/>
                </a:cubicBezTo>
                <a:lnTo>
                  <a:pt x="43331" y="72950"/>
                </a:lnTo>
                <a:cubicBezTo>
                  <a:pt x="42539" y="71884"/>
                  <a:pt x="41290" y="71229"/>
                  <a:pt x="39949" y="71214"/>
                </a:cubicBezTo>
                <a:close/>
                <a:moveTo>
                  <a:pt x="68501" y="71229"/>
                </a:moveTo>
                <a:cubicBezTo>
                  <a:pt x="67160" y="71229"/>
                  <a:pt x="65987" y="71884"/>
                  <a:pt x="65164" y="72920"/>
                </a:cubicBezTo>
                <a:cubicBezTo>
                  <a:pt x="66247" y="72642"/>
                  <a:pt x="67359" y="72501"/>
                  <a:pt x="68472" y="72501"/>
                </a:cubicBezTo>
                <a:cubicBezTo>
                  <a:pt x="69614" y="72501"/>
                  <a:pt x="70757" y="72649"/>
                  <a:pt x="71868" y="72950"/>
                </a:cubicBezTo>
                <a:cubicBezTo>
                  <a:pt x="71076" y="71884"/>
                  <a:pt x="69827" y="71244"/>
                  <a:pt x="68501" y="71229"/>
                </a:cubicBezTo>
                <a:close/>
                <a:moveTo>
                  <a:pt x="97023" y="71214"/>
                </a:moveTo>
                <a:cubicBezTo>
                  <a:pt x="95697" y="71214"/>
                  <a:pt x="94524" y="71884"/>
                  <a:pt x="93701" y="72920"/>
                </a:cubicBezTo>
                <a:cubicBezTo>
                  <a:pt x="94783" y="72631"/>
                  <a:pt x="95910" y="72493"/>
                  <a:pt x="97023" y="72493"/>
                </a:cubicBezTo>
                <a:cubicBezTo>
                  <a:pt x="98165" y="72493"/>
                  <a:pt x="99308" y="72646"/>
                  <a:pt x="100405" y="72950"/>
                </a:cubicBezTo>
                <a:cubicBezTo>
                  <a:pt x="99613" y="71884"/>
                  <a:pt x="98363" y="71229"/>
                  <a:pt x="97023" y="71214"/>
                </a:cubicBezTo>
                <a:close/>
                <a:moveTo>
                  <a:pt x="125589" y="71229"/>
                </a:moveTo>
                <a:cubicBezTo>
                  <a:pt x="124328" y="71229"/>
                  <a:pt x="123066" y="71796"/>
                  <a:pt x="122238" y="72935"/>
                </a:cubicBezTo>
                <a:cubicBezTo>
                  <a:pt x="123335" y="72646"/>
                  <a:pt x="124447" y="72509"/>
                  <a:pt x="125575" y="72509"/>
                </a:cubicBezTo>
                <a:cubicBezTo>
                  <a:pt x="126718" y="72509"/>
                  <a:pt x="127845" y="72661"/>
                  <a:pt x="128942" y="72950"/>
                </a:cubicBezTo>
                <a:cubicBezTo>
                  <a:pt x="128124" y="71804"/>
                  <a:pt x="126858" y="71229"/>
                  <a:pt x="125589" y="71229"/>
                </a:cubicBezTo>
                <a:close/>
                <a:moveTo>
                  <a:pt x="154129" y="71227"/>
                </a:moveTo>
                <a:cubicBezTo>
                  <a:pt x="152873" y="71227"/>
                  <a:pt x="151617" y="71791"/>
                  <a:pt x="150790" y="72920"/>
                </a:cubicBezTo>
                <a:cubicBezTo>
                  <a:pt x="151823" y="72658"/>
                  <a:pt x="152896" y="72508"/>
                  <a:pt x="153959" y="72508"/>
                </a:cubicBezTo>
                <a:cubicBezTo>
                  <a:pt x="154010" y="72508"/>
                  <a:pt x="154061" y="72508"/>
                  <a:pt x="154112" y="72509"/>
                </a:cubicBezTo>
                <a:cubicBezTo>
                  <a:pt x="155254" y="72509"/>
                  <a:pt x="156397" y="72661"/>
                  <a:pt x="157494" y="72950"/>
                </a:cubicBezTo>
                <a:cubicBezTo>
                  <a:pt x="156667" y="71802"/>
                  <a:pt x="155398" y="71227"/>
                  <a:pt x="154129" y="71227"/>
                </a:cubicBezTo>
                <a:close/>
                <a:moveTo>
                  <a:pt x="182666" y="71227"/>
                </a:moveTo>
                <a:cubicBezTo>
                  <a:pt x="181409" y="71227"/>
                  <a:pt x="180153" y="71791"/>
                  <a:pt x="179327" y="72920"/>
                </a:cubicBezTo>
                <a:cubicBezTo>
                  <a:pt x="180417" y="72642"/>
                  <a:pt x="181530" y="72501"/>
                  <a:pt x="182640" y="72501"/>
                </a:cubicBezTo>
                <a:cubicBezTo>
                  <a:pt x="183781" y="72501"/>
                  <a:pt x="184920" y="72649"/>
                  <a:pt x="186031" y="72950"/>
                </a:cubicBezTo>
                <a:cubicBezTo>
                  <a:pt x="185204" y="71802"/>
                  <a:pt x="183935" y="71227"/>
                  <a:pt x="182666" y="71227"/>
                </a:cubicBezTo>
                <a:close/>
                <a:moveTo>
                  <a:pt x="211201" y="71214"/>
                </a:moveTo>
                <a:cubicBezTo>
                  <a:pt x="209860" y="71214"/>
                  <a:pt x="208687" y="71884"/>
                  <a:pt x="207864" y="72920"/>
                </a:cubicBezTo>
                <a:cubicBezTo>
                  <a:pt x="208954" y="72642"/>
                  <a:pt x="210067" y="72501"/>
                  <a:pt x="211177" y="72501"/>
                </a:cubicBezTo>
                <a:cubicBezTo>
                  <a:pt x="212318" y="72501"/>
                  <a:pt x="213457" y="72649"/>
                  <a:pt x="214568" y="72950"/>
                </a:cubicBezTo>
                <a:cubicBezTo>
                  <a:pt x="213776" y="71884"/>
                  <a:pt x="212526" y="71244"/>
                  <a:pt x="211201" y="71214"/>
                </a:cubicBezTo>
                <a:close/>
                <a:moveTo>
                  <a:pt x="239745" y="71215"/>
                </a:moveTo>
                <a:cubicBezTo>
                  <a:pt x="238487" y="71215"/>
                  <a:pt x="237227" y="71783"/>
                  <a:pt x="236401" y="72920"/>
                </a:cubicBezTo>
                <a:cubicBezTo>
                  <a:pt x="237498" y="72646"/>
                  <a:pt x="238610" y="72493"/>
                  <a:pt x="239738" y="72493"/>
                </a:cubicBezTo>
                <a:cubicBezTo>
                  <a:pt x="240880" y="72493"/>
                  <a:pt x="242008" y="72646"/>
                  <a:pt x="243105" y="72950"/>
                </a:cubicBezTo>
                <a:cubicBezTo>
                  <a:pt x="242286" y="71794"/>
                  <a:pt x="241016" y="71215"/>
                  <a:pt x="239745" y="71215"/>
                </a:cubicBezTo>
                <a:close/>
                <a:moveTo>
                  <a:pt x="268292" y="71227"/>
                </a:moveTo>
                <a:cubicBezTo>
                  <a:pt x="267035" y="71227"/>
                  <a:pt x="265779" y="71791"/>
                  <a:pt x="264953" y="72920"/>
                </a:cubicBezTo>
                <a:cubicBezTo>
                  <a:pt x="266036" y="72642"/>
                  <a:pt x="267148" y="72501"/>
                  <a:pt x="268261" y="72501"/>
                </a:cubicBezTo>
                <a:cubicBezTo>
                  <a:pt x="269403" y="72501"/>
                  <a:pt x="270546" y="72649"/>
                  <a:pt x="271657" y="72950"/>
                </a:cubicBezTo>
                <a:cubicBezTo>
                  <a:pt x="270830" y="71802"/>
                  <a:pt x="269561" y="71227"/>
                  <a:pt x="268292" y="71227"/>
                </a:cubicBezTo>
                <a:close/>
                <a:moveTo>
                  <a:pt x="82929" y="68060"/>
                </a:moveTo>
                <a:lnTo>
                  <a:pt x="82929" y="68105"/>
                </a:lnTo>
                <a:cubicBezTo>
                  <a:pt x="78877" y="68105"/>
                  <a:pt x="75235" y="70086"/>
                  <a:pt x="72706" y="73164"/>
                </a:cubicBezTo>
                <a:cubicBezTo>
                  <a:pt x="73316" y="73362"/>
                  <a:pt x="73895" y="73621"/>
                  <a:pt x="74458" y="73910"/>
                </a:cubicBezTo>
                <a:cubicBezTo>
                  <a:pt x="76622" y="71488"/>
                  <a:pt x="79623" y="69995"/>
                  <a:pt x="82929" y="69995"/>
                </a:cubicBezTo>
                <a:cubicBezTo>
                  <a:pt x="86190" y="69995"/>
                  <a:pt x="89130" y="71442"/>
                  <a:pt x="91294" y="73804"/>
                </a:cubicBezTo>
                <a:cubicBezTo>
                  <a:pt x="91873" y="73514"/>
                  <a:pt x="92467" y="73286"/>
                  <a:pt x="93077" y="73088"/>
                </a:cubicBezTo>
                <a:cubicBezTo>
                  <a:pt x="90578" y="69995"/>
                  <a:pt x="86952" y="68060"/>
                  <a:pt x="82929" y="68060"/>
                </a:cubicBezTo>
                <a:close/>
                <a:moveTo>
                  <a:pt x="197092" y="68075"/>
                </a:moveTo>
                <a:cubicBezTo>
                  <a:pt x="193040" y="68075"/>
                  <a:pt x="189383" y="70056"/>
                  <a:pt x="186884" y="73179"/>
                </a:cubicBezTo>
                <a:cubicBezTo>
                  <a:pt x="187478" y="73392"/>
                  <a:pt x="188057" y="73636"/>
                  <a:pt x="188621" y="73926"/>
                </a:cubicBezTo>
                <a:cubicBezTo>
                  <a:pt x="190785" y="71503"/>
                  <a:pt x="193786" y="70010"/>
                  <a:pt x="197092" y="70010"/>
                </a:cubicBezTo>
                <a:lnTo>
                  <a:pt x="197092" y="70040"/>
                </a:lnTo>
                <a:cubicBezTo>
                  <a:pt x="200353" y="70040"/>
                  <a:pt x="203309" y="71488"/>
                  <a:pt x="205457" y="73804"/>
                </a:cubicBezTo>
                <a:cubicBezTo>
                  <a:pt x="206036" y="73529"/>
                  <a:pt x="206630" y="73286"/>
                  <a:pt x="207239" y="73103"/>
                </a:cubicBezTo>
                <a:cubicBezTo>
                  <a:pt x="204741" y="70010"/>
                  <a:pt x="201115" y="68075"/>
                  <a:pt x="197092" y="68075"/>
                </a:cubicBezTo>
                <a:close/>
                <a:moveTo>
                  <a:pt x="54393" y="68105"/>
                </a:moveTo>
                <a:cubicBezTo>
                  <a:pt x="50340" y="68105"/>
                  <a:pt x="46683" y="70086"/>
                  <a:pt x="44184" y="73194"/>
                </a:cubicBezTo>
                <a:cubicBezTo>
                  <a:pt x="44779" y="73408"/>
                  <a:pt x="45373" y="73651"/>
                  <a:pt x="45937" y="73941"/>
                </a:cubicBezTo>
                <a:cubicBezTo>
                  <a:pt x="48100" y="71518"/>
                  <a:pt x="51102" y="70025"/>
                  <a:pt x="54408" y="70025"/>
                </a:cubicBezTo>
                <a:cubicBezTo>
                  <a:pt x="57653" y="70025"/>
                  <a:pt x="60609" y="71488"/>
                  <a:pt x="62772" y="73834"/>
                </a:cubicBezTo>
                <a:cubicBezTo>
                  <a:pt x="63336" y="73560"/>
                  <a:pt x="63945" y="73316"/>
                  <a:pt x="64555" y="73118"/>
                </a:cubicBezTo>
                <a:cubicBezTo>
                  <a:pt x="62041" y="70040"/>
                  <a:pt x="58415" y="68105"/>
                  <a:pt x="54408" y="68105"/>
                </a:cubicBezTo>
                <a:close/>
                <a:moveTo>
                  <a:pt x="168555" y="68105"/>
                </a:moveTo>
                <a:cubicBezTo>
                  <a:pt x="164503" y="68105"/>
                  <a:pt x="160846" y="70086"/>
                  <a:pt x="158347" y="73194"/>
                </a:cubicBezTo>
                <a:cubicBezTo>
                  <a:pt x="158942" y="73392"/>
                  <a:pt x="159521" y="73651"/>
                  <a:pt x="160084" y="73941"/>
                </a:cubicBezTo>
                <a:cubicBezTo>
                  <a:pt x="162248" y="71518"/>
                  <a:pt x="165249" y="70010"/>
                  <a:pt x="168555" y="70010"/>
                </a:cubicBezTo>
                <a:lnTo>
                  <a:pt x="168555" y="70040"/>
                </a:lnTo>
                <a:cubicBezTo>
                  <a:pt x="171816" y="70040"/>
                  <a:pt x="174772" y="71488"/>
                  <a:pt x="176920" y="73834"/>
                </a:cubicBezTo>
                <a:cubicBezTo>
                  <a:pt x="177499" y="73560"/>
                  <a:pt x="178093" y="73316"/>
                  <a:pt x="178703" y="73118"/>
                </a:cubicBezTo>
                <a:cubicBezTo>
                  <a:pt x="176204" y="70040"/>
                  <a:pt x="172578" y="68105"/>
                  <a:pt x="168555" y="68105"/>
                </a:cubicBezTo>
                <a:close/>
                <a:moveTo>
                  <a:pt x="254197" y="68105"/>
                </a:moveTo>
                <a:cubicBezTo>
                  <a:pt x="250129" y="68105"/>
                  <a:pt x="246472" y="70086"/>
                  <a:pt x="243973" y="73194"/>
                </a:cubicBezTo>
                <a:cubicBezTo>
                  <a:pt x="244568" y="73392"/>
                  <a:pt x="245162" y="73651"/>
                  <a:pt x="245725" y="73941"/>
                </a:cubicBezTo>
                <a:cubicBezTo>
                  <a:pt x="247889" y="71518"/>
                  <a:pt x="250875" y="70010"/>
                  <a:pt x="254197" y="70010"/>
                </a:cubicBezTo>
                <a:lnTo>
                  <a:pt x="254197" y="70040"/>
                </a:lnTo>
                <a:cubicBezTo>
                  <a:pt x="257427" y="70040"/>
                  <a:pt x="260382" y="71488"/>
                  <a:pt x="262546" y="73834"/>
                </a:cubicBezTo>
                <a:cubicBezTo>
                  <a:pt x="263125" y="73560"/>
                  <a:pt x="263734" y="73316"/>
                  <a:pt x="264344" y="73118"/>
                </a:cubicBezTo>
                <a:cubicBezTo>
                  <a:pt x="261830" y="70040"/>
                  <a:pt x="258219" y="68105"/>
                  <a:pt x="254197" y="68105"/>
                </a:cubicBezTo>
                <a:close/>
                <a:moveTo>
                  <a:pt x="25856" y="68105"/>
                </a:moveTo>
                <a:cubicBezTo>
                  <a:pt x="21803" y="68105"/>
                  <a:pt x="18146" y="70086"/>
                  <a:pt x="15632" y="73209"/>
                </a:cubicBezTo>
                <a:cubicBezTo>
                  <a:pt x="16227" y="73408"/>
                  <a:pt x="16821" y="73667"/>
                  <a:pt x="17384" y="73956"/>
                </a:cubicBezTo>
                <a:cubicBezTo>
                  <a:pt x="19548" y="71534"/>
                  <a:pt x="22534" y="70025"/>
                  <a:pt x="25856" y="70025"/>
                </a:cubicBezTo>
                <a:cubicBezTo>
                  <a:pt x="29101" y="70025"/>
                  <a:pt x="32057" y="71488"/>
                  <a:pt x="34205" y="73834"/>
                </a:cubicBezTo>
                <a:cubicBezTo>
                  <a:pt x="34784" y="73560"/>
                  <a:pt x="35393" y="73316"/>
                  <a:pt x="36003" y="73133"/>
                </a:cubicBezTo>
                <a:cubicBezTo>
                  <a:pt x="33489" y="70040"/>
                  <a:pt x="29878" y="68105"/>
                  <a:pt x="25856" y="68105"/>
                </a:cubicBezTo>
                <a:close/>
                <a:moveTo>
                  <a:pt x="111482" y="68105"/>
                </a:moveTo>
                <a:cubicBezTo>
                  <a:pt x="107414" y="68105"/>
                  <a:pt x="103772" y="70086"/>
                  <a:pt x="101258" y="73209"/>
                </a:cubicBezTo>
                <a:cubicBezTo>
                  <a:pt x="101852" y="73423"/>
                  <a:pt x="102431" y="73667"/>
                  <a:pt x="102995" y="73956"/>
                </a:cubicBezTo>
                <a:cubicBezTo>
                  <a:pt x="105174" y="71534"/>
                  <a:pt x="108175" y="70025"/>
                  <a:pt x="111482" y="70025"/>
                </a:cubicBezTo>
                <a:cubicBezTo>
                  <a:pt x="114727" y="70025"/>
                  <a:pt x="117683" y="71488"/>
                  <a:pt x="119846" y="73834"/>
                </a:cubicBezTo>
                <a:cubicBezTo>
                  <a:pt x="120410" y="73560"/>
                  <a:pt x="121019" y="73316"/>
                  <a:pt x="121629" y="73133"/>
                </a:cubicBezTo>
                <a:cubicBezTo>
                  <a:pt x="119115" y="70040"/>
                  <a:pt x="115504" y="68105"/>
                  <a:pt x="111482" y="68105"/>
                </a:cubicBezTo>
                <a:close/>
                <a:moveTo>
                  <a:pt x="140019" y="68105"/>
                </a:moveTo>
                <a:cubicBezTo>
                  <a:pt x="135966" y="68105"/>
                  <a:pt x="132309" y="70086"/>
                  <a:pt x="129810" y="73209"/>
                </a:cubicBezTo>
                <a:cubicBezTo>
                  <a:pt x="130405" y="73408"/>
                  <a:pt x="130984" y="73667"/>
                  <a:pt x="131547" y="73956"/>
                </a:cubicBezTo>
                <a:cubicBezTo>
                  <a:pt x="133726" y="71534"/>
                  <a:pt x="136712" y="70040"/>
                  <a:pt x="140019" y="70040"/>
                </a:cubicBezTo>
                <a:cubicBezTo>
                  <a:pt x="143279" y="70040"/>
                  <a:pt x="146235" y="71488"/>
                  <a:pt x="148383" y="73849"/>
                </a:cubicBezTo>
                <a:cubicBezTo>
                  <a:pt x="148962" y="73560"/>
                  <a:pt x="149556" y="73316"/>
                  <a:pt x="150181" y="73133"/>
                </a:cubicBezTo>
                <a:cubicBezTo>
                  <a:pt x="147667" y="70040"/>
                  <a:pt x="144041" y="68105"/>
                  <a:pt x="140019" y="68105"/>
                </a:cubicBezTo>
                <a:close/>
                <a:moveTo>
                  <a:pt x="225644" y="68105"/>
                </a:moveTo>
                <a:cubicBezTo>
                  <a:pt x="221592" y="68105"/>
                  <a:pt x="217935" y="70071"/>
                  <a:pt x="215436" y="73209"/>
                </a:cubicBezTo>
                <a:cubicBezTo>
                  <a:pt x="216031" y="73408"/>
                  <a:pt x="216610" y="73667"/>
                  <a:pt x="217173" y="73956"/>
                </a:cubicBezTo>
                <a:cubicBezTo>
                  <a:pt x="219337" y="71534"/>
                  <a:pt x="222338" y="70025"/>
                  <a:pt x="225644" y="70025"/>
                </a:cubicBezTo>
                <a:lnTo>
                  <a:pt x="225644" y="70040"/>
                </a:lnTo>
                <a:cubicBezTo>
                  <a:pt x="228890" y="70040"/>
                  <a:pt x="231845" y="71488"/>
                  <a:pt x="234009" y="73834"/>
                </a:cubicBezTo>
                <a:cubicBezTo>
                  <a:pt x="234588" y="73560"/>
                  <a:pt x="235182" y="73316"/>
                  <a:pt x="235792" y="73118"/>
                </a:cubicBezTo>
                <a:cubicBezTo>
                  <a:pt x="233293" y="70040"/>
                  <a:pt x="229667" y="68105"/>
                  <a:pt x="225644" y="68105"/>
                </a:cubicBezTo>
                <a:close/>
                <a:moveTo>
                  <a:pt x="82929" y="70635"/>
                </a:moveTo>
                <a:lnTo>
                  <a:pt x="82929" y="70680"/>
                </a:lnTo>
                <a:cubicBezTo>
                  <a:pt x="79852" y="70680"/>
                  <a:pt x="77079" y="72052"/>
                  <a:pt x="75022" y="74215"/>
                </a:cubicBezTo>
                <a:cubicBezTo>
                  <a:pt x="75555" y="74520"/>
                  <a:pt x="76073" y="74870"/>
                  <a:pt x="76561" y="75251"/>
                </a:cubicBezTo>
                <a:cubicBezTo>
                  <a:pt x="78267" y="73575"/>
                  <a:pt x="80492" y="72554"/>
                  <a:pt x="82929" y="72554"/>
                </a:cubicBezTo>
                <a:cubicBezTo>
                  <a:pt x="85245" y="72570"/>
                  <a:pt x="87485" y="73484"/>
                  <a:pt x="89146" y="75099"/>
                </a:cubicBezTo>
                <a:cubicBezTo>
                  <a:pt x="89648" y="74733"/>
                  <a:pt x="90182" y="74398"/>
                  <a:pt x="90730" y="74093"/>
                </a:cubicBezTo>
                <a:cubicBezTo>
                  <a:pt x="88689" y="71960"/>
                  <a:pt x="85946" y="70635"/>
                  <a:pt x="82929" y="70635"/>
                </a:cubicBezTo>
                <a:close/>
                <a:moveTo>
                  <a:pt x="197092" y="70650"/>
                </a:moveTo>
                <a:cubicBezTo>
                  <a:pt x="194015" y="70650"/>
                  <a:pt x="191226" y="72006"/>
                  <a:pt x="189170" y="74230"/>
                </a:cubicBezTo>
                <a:cubicBezTo>
                  <a:pt x="189718" y="74535"/>
                  <a:pt x="190236" y="74885"/>
                  <a:pt x="190724" y="75251"/>
                </a:cubicBezTo>
                <a:cubicBezTo>
                  <a:pt x="192430" y="73590"/>
                  <a:pt x="194655" y="72570"/>
                  <a:pt x="197092" y="72570"/>
                </a:cubicBezTo>
                <a:lnTo>
                  <a:pt x="197092" y="72600"/>
                </a:lnTo>
                <a:cubicBezTo>
                  <a:pt x="199408" y="72615"/>
                  <a:pt x="201648" y="73514"/>
                  <a:pt x="203324" y="75114"/>
                </a:cubicBezTo>
                <a:cubicBezTo>
                  <a:pt x="203811" y="74748"/>
                  <a:pt x="204345" y="74398"/>
                  <a:pt x="204893" y="74108"/>
                </a:cubicBezTo>
                <a:cubicBezTo>
                  <a:pt x="202852" y="71975"/>
                  <a:pt x="200109" y="70650"/>
                  <a:pt x="197092" y="70650"/>
                </a:cubicBezTo>
                <a:close/>
                <a:moveTo>
                  <a:pt x="168555" y="70665"/>
                </a:moveTo>
                <a:cubicBezTo>
                  <a:pt x="165478" y="70665"/>
                  <a:pt x="162690" y="72021"/>
                  <a:pt x="160648" y="74230"/>
                </a:cubicBezTo>
                <a:cubicBezTo>
                  <a:pt x="161181" y="74550"/>
                  <a:pt x="161699" y="74885"/>
                  <a:pt x="162202" y="75266"/>
                </a:cubicBezTo>
                <a:cubicBezTo>
                  <a:pt x="163893" y="73606"/>
                  <a:pt x="166118" y="72585"/>
                  <a:pt x="168555" y="72585"/>
                </a:cubicBezTo>
                <a:lnTo>
                  <a:pt x="168555" y="72600"/>
                </a:lnTo>
                <a:cubicBezTo>
                  <a:pt x="170871" y="72615"/>
                  <a:pt x="173111" y="73514"/>
                  <a:pt x="174772" y="75114"/>
                </a:cubicBezTo>
                <a:cubicBezTo>
                  <a:pt x="175274" y="74748"/>
                  <a:pt x="175808" y="74413"/>
                  <a:pt x="176356" y="74108"/>
                </a:cubicBezTo>
                <a:cubicBezTo>
                  <a:pt x="174315" y="71975"/>
                  <a:pt x="171587" y="70665"/>
                  <a:pt x="168555" y="70665"/>
                </a:cubicBezTo>
                <a:close/>
                <a:moveTo>
                  <a:pt x="254181" y="70665"/>
                </a:moveTo>
                <a:cubicBezTo>
                  <a:pt x="251119" y="70665"/>
                  <a:pt x="248316" y="72021"/>
                  <a:pt x="246274" y="74230"/>
                </a:cubicBezTo>
                <a:cubicBezTo>
                  <a:pt x="246807" y="74550"/>
                  <a:pt x="247325" y="74885"/>
                  <a:pt x="247828" y="75266"/>
                </a:cubicBezTo>
                <a:cubicBezTo>
                  <a:pt x="249519" y="73606"/>
                  <a:pt x="251744" y="72585"/>
                  <a:pt x="254197" y="72585"/>
                </a:cubicBezTo>
                <a:lnTo>
                  <a:pt x="254197" y="72600"/>
                </a:lnTo>
                <a:cubicBezTo>
                  <a:pt x="256512" y="72615"/>
                  <a:pt x="258737" y="73514"/>
                  <a:pt x="260413" y="75114"/>
                </a:cubicBezTo>
                <a:cubicBezTo>
                  <a:pt x="260916" y="74748"/>
                  <a:pt x="261434" y="74413"/>
                  <a:pt x="261982" y="74108"/>
                </a:cubicBezTo>
                <a:cubicBezTo>
                  <a:pt x="259941" y="71975"/>
                  <a:pt x="257213" y="70665"/>
                  <a:pt x="254181" y="70665"/>
                </a:cubicBezTo>
                <a:close/>
                <a:moveTo>
                  <a:pt x="25856" y="70680"/>
                </a:moveTo>
                <a:cubicBezTo>
                  <a:pt x="22778" y="70680"/>
                  <a:pt x="19990" y="72052"/>
                  <a:pt x="17933" y="74261"/>
                </a:cubicBezTo>
                <a:cubicBezTo>
                  <a:pt x="18466" y="74565"/>
                  <a:pt x="18984" y="74916"/>
                  <a:pt x="19487" y="75282"/>
                </a:cubicBezTo>
                <a:cubicBezTo>
                  <a:pt x="21225" y="73497"/>
                  <a:pt x="23532" y="72601"/>
                  <a:pt x="25842" y="72601"/>
                </a:cubicBezTo>
                <a:cubicBezTo>
                  <a:pt x="28088" y="72601"/>
                  <a:pt x="30337" y="73447"/>
                  <a:pt x="32072" y="75144"/>
                </a:cubicBezTo>
                <a:cubicBezTo>
                  <a:pt x="32575" y="74764"/>
                  <a:pt x="33108" y="74428"/>
                  <a:pt x="33641" y="74139"/>
                </a:cubicBezTo>
                <a:cubicBezTo>
                  <a:pt x="31600" y="72006"/>
                  <a:pt x="28872" y="70680"/>
                  <a:pt x="25856" y="70680"/>
                </a:cubicBezTo>
                <a:close/>
                <a:moveTo>
                  <a:pt x="54393" y="70680"/>
                </a:moveTo>
                <a:cubicBezTo>
                  <a:pt x="51315" y="70680"/>
                  <a:pt x="48527" y="72052"/>
                  <a:pt x="46485" y="74246"/>
                </a:cubicBezTo>
                <a:cubicBezTo>
                  <a:pt x="47018" y="74565"/>
                  <a:pt x="47536" y="74901"/>
                  <a:pt x="48039" y="75282"/>
                </a:cubicBezTo>
                <a:cubicBezTo>
                  <a:pt x="49781" y="73493"/>
                  <a:pt x="52094" y="72594"/>
                  <a:pt x="54409" y="72594"/>
                </a:cubicBezTo>
                <a:cubicBezTo>
                  <a:pt x="56650" y="72594"/>
                  <a:pt x="58893" y="73436"/>
                  <a:pt x="60624" y="75129"/>
                </a:cubicBezTo>
                <a:cubicBezTo>
                  <a:pt x="61127" y="74764"/>
                  <a:pt x="61645" y="74428"/>
                  <a:pt x="62193" y="74124"/>
                </a:cubicBezTo>
                <a:cubicBezTo>
                  <a:pt x="60152" y="71991"/>
                  <a:pt x="57424" y="70680"/>
                  <a:pt x="54408" y="70680"/>
                </a:cubicBezTo>
                <a:close/>
                <a:moveTo>
                  <a:pt x="111482" y="70680"/>
                </a:moveTo>
                <a:cubicBezTo>
                  <a:pt x="108404" y="70680"/>
                  <a:pt x="105601" y="72052"/>
                  <a:pt x="103559" y="74261"/>
                </a:cubicBezTo>
                <a:cubicBezTo>
                  <a:pt x="104092" y="74565"/>
                  <a:pt x="104610" y="74916"/>
                  <a:pt x="105113" y="75282"/>
                </a:cubicBezTo>
                <a:cubicBezTo>
                  <a:pt x="106851" y="73497"/>
                  <a:pt x="109158" y="72601"/>
                  <a:pt x="111468" y="72601"/>
                </a:cubicBezTo>
                <a:cubicBezTo>
                  <a:pt x="113714" y="72601"/>
                  <a:pt x="115963" y="73447"/>
                  <a:pt x="117698" y="75144"/>
                </a:cubicBezTo>
                <a:cubicBezTo>
                  <a:pt x="118201" y="74764"/>
                  <a:pt x="118719" y="74428"/>
                  <a:pt x="119267" y="74139"/>
                </a:cubicBezTo>
                <a:cubicBezTo>
                  <a:pt x="117241" y="72006"/>
                  <a:pt x="114498" y="70680"/>
                  <a:pt x="111482" y="70680"/>
                </a:cubicBezTo>
                <a:close/>
                <a:moveTo>
                  <a:pt x="225644" y="70680"/>
                </a:moveTo>
                <a:cubicBezTo>
                  <a:pt x="222567" y="70680"/>
                  <a:pt x="219779" y="72036"/>
                  <a:pt x="217722" y="74246"/>
                </a:cubicBezTo>
                <a:cubicBezTo>
                  <a:pt x="218270" y="74565"/>
                  <a:pt x="218788" y="74901"/>
                  <a:pt x="219276" y="75282"/>
                </a:cubicBezTo>
                <a:cubicBezTo>
                  <a:pt x="220982" y="73621"/>
                  <a:pt x="223207" y="72600"/>
                  <a:pt x="225644" y="72600"/>
                </a:cubicBezTo>
                <a:cubicBezTo>
                  <a:pt x="227960" y="72615"/>
                  <a:pt x="230200" y="73529"/>
                  <a:pt x="231861" y="75129"/>
                </a:cubicBezTo>
                <a:cubicBezTo>
                  <a:pt x="232364" y="74764"/>
                  <a:pt x="232897" y="74428"/>
                  <a:pt x="233445" y="74124"/>
                </a:cubicBezTo>
                <a:cubicBezTo>
                  <a:pt x="231404" y="71991"/>
                  <a:pt x="228661" y="70680"/>
                  <a:pt x="225644" y="70680"/>
                </a:cubicBezTo>
                <a:close/>
                <a:moveTo>
                  <a:pt x="140019" y="70680"/>
                </a:moveTo>
                <a:cubicBezTo>
                  <a:pt x="136941" y="70680"/>
                  <a:pt x="134153" y="72052"/>
                  <a:pt x="132111" y="74261"/>
                </a:cubicBezTo>
                <a:cubicBezTo>
                  <a:pt x="132644" y="74565"/>
                  <a:pt x="133162" y="74916"/>
                  <a:pt x="133665" y="75297"/>
                </a:cubicBezTo>
                <a:cubicBezTo>
                  <a:pt x="135356" y="73621"/>
                  <a:pt x="137581" y="72600"/>
                  <a:pt x="140019" y="72600"/>
                </a:cubicBezTo>
                <a:cubicBezTo>
                  <a:pt x="142350" y="72615"/>
                  <a:pt x="144574" y="73529"/>
                  <a:pt x="146250" y="75144"/>
                </a:cubicBezTo>
                <a:cubicBezTo>
                  <a:pt x="146753" y="74779"/>
                  <a:pt x="147271" y="74428"/>
                  <a:pt x="147819" y="74139"/>
                </a:cubicBezTo>
                <a:cubicBezTo>
                  <a:pt x="145778" y="72006"/>
                  <a:pt x="143050" y="70680"/>
                  <a:pt x="140019" y="70680"/>
                </a:cubicBezTo>
                <a:close/>
                <a:moveTo>
                  <a:pt x="82929" y="73209"/>
                </a:moveTo>
                <a:lnTo>
                  <a:pt x="82929" y="73255"/>
                </a:lnTo>
                <a:cubicBezTo>
                  <a:pt x="80735" y="73255"/>
                  <a:pt x="78633" y="74108"/>
                  <a:pt x="77048" y="75632"/>
                </a:cubicBezTo>
                <a:cubicBezTo>
                  <a:pt x="77521" y="76028"/>
                  <a:pt x="77963" y="76440"/>
                  <a:pt x="78374" y="76897"/>
                </a:cubicBezTo>
                <a:cubicBezTo>
                  <a:pt x="79665" y="75723"/>
                  <a:pt x="81298" y="75132"/>
                  <a:pt x="82932" y="75132"/>
                </a:cubicBezTo>
                <a:cubicBezTo>
                  <a:pt x="84479" y="75132"/>
                  <a:pt x="86027" y="75662"/>
                  <a:pt x="87287" y="76729"/>
                </a:cubicBezTo>
                <a:cubicBezTo>
                  <a:pt x="87714" y="76287"/>
                  <a:pt x="88171" y="75861"/>
                  <a:pt x="88658" y="75480"/>
                </a:cubicBezTo>
                <a:cubicBezTo>
                  <a:pt x="87104" y="74032"/>
                  <a:pt x="85062" y="73225"/>
                  <a:pt x="82929" y="73209"/>
                </a:cubicBezTo>
                <a:close/>
                <a:moveTo>
                  <a:pt x="168573" y="73222"/>
                </a:moveTo>
                <a:cubicBezTo>
                  <a:pt x="166438" y="73222"/>
                  <a:pt x="164303" y="74034"/>
                  <a:pt x="162674" y="75647"/>
                </a:cubicBezTo>
                <a:cubicBezTo>
                  <a:pt x="163147" y="76043"/>
                  <a:pt x="163588" y="76470"/>
                  <a:pt x="164015" y="76912"/>
                </a:cubicBezTo>
                <a:cubicBezTo>
                  <a:pt x="165264" y="75800"/>
                  <a:pt x="166879" y="75160"/>
                  <a:pt x="168555" y="75160"/>
                </a:cubicBezTo>
                <a:lnTo>
                  <a:pt x="168555" y="75175"/>
                </a:lnTo>
                <a:cubicBezTo>
                  <a:pt x="170155" y="75175"/>
                  <a:pt x="171694" y="75739"/>
                  <a:pt x="172928" y="76759"/>
                </a:cubicBezTo>
                <a:cubicBezTo>
                  <a:pt x="173355" y="76302"/>
                  <a:pt x="173812" y="75891"/>
                  <a:pt x="174299" y="75495"/>
                </a:cubicBezTo>
                <a:cubicBezTo>
                  <a:pt x="172691" y="73977"/>
                  <a:pt x="170632" y="73222"/>
                  <a:pt x="168573" y="73222"/>
                </a:cubicBezTo>
                <a:close/>
                <a:moveTo>
                  <a:pt x="197095" y="73215"/>
                </a:moveTo>
                <a:cubicBezTo>
                  <a:pt x="194964" y="73215"/>
                  <a:pt x="192836" y="74022"/>
                  <a:pt x="191211" y="75632"/>
                </a:cubicBezTo>
                <a:cubicBezTo>
                  <a:pt x="191684" y="76043"/>
                  <a:pt x="192125" y="76455"/>
                  <a:pt x="192552" y="76912"/>
                </a:cubicBezTo>
                <a:cubicBezTo>
                  <a:pt x="193801" y="75784"/>
                  <a:pt x="195416" y="75160"/>
                  <a:pt x="197092" y="75144"/>
                </a:cubicBezTo>
                <a:lnTo>
                  <a:pt x="197092" y="75175"/>
                </a:lnTo>
                <a:cubicBezTo>
                  <a:pt x="198692" y="75175"/>
                  <a:pt x="200231" y="75723"/>
                  <a:pt x="201450" y="76744"/>
                </a:cubicBezTo>
                <a:cubicBezTo>
                  <a:pt x="201892" y="76302"/>
                  <a:pt x="202349" y="75876"/>
                  <a:pt x="202836" y="75495"/>
                </a:cubicBezTo>
                <a:cubicBezTo>
                  <a:pt x="201224" y="73973"/>
                  <a:pt x="199159" y="73215"/>
                  <a:pt x="197095" y="73215"/>
                </a:cubicBezTo>
                <a:close/>
                <a:moveTo>
                  <a:pt x="254199" y="73222"/>
                </a:moveTo>
                <a:cubicBezTo>
                  <a:pt x="252064" y="73222"/>
                  <a:pt x="249929" y="74034"/>
                  <a:pt x="248300" y="75647"/>
                </a:cubicBezTo>
                <a:cubicBezTo>
                  <a:pt x="248773" y="76043"/>
                  <a:pt x="249214" y="76470"/>
                  <a:pt x="249641" y="76912"/>
                </a:cubicBezTo>
                <a:cubicBezTo>
                  <a:pt x="250890" y="75800"/>
                  <a:pt x="252505" y="75160"/>
                  <a:pt x="254197" y="75160"/>
                </a:cubicBezTo>
                <a:lnTo>
                  <a:pt x="254197" y="75175"/>
                </a:lnTo>
                <a:cubicBezTo>
                  <a:pt x="255781" y="75175"/>
                  <a:pt x="257320" y="75739"/>
                  <a:pt x="258554" y="76759"/>
                </a:cubicBezTo>
                <a:cubicBezTo>
                  <a:pt x="258981" y="76302"/>
                  <a:pt x="259438" y="75891"/>
                  <a:pt x="259925" y="75495"/>
                </a:cubicBezTo>
                <a:cubicBezTo>
                  <a:pt x="258317" y="73977"/>
                  <a:pt x="256258" y="73222"/>
                  <a:pt x="254199" y="73222"/>
                </a:cubicBezTo>
                <a:close/>
                <a:moveTo>
                  <a:pt x="225656" y="73237"/>
                </a:moveTo>
                <a:cubicBezTo>
                  <a:pt x="223523" y="73237"/>
                  <a:pt x="221392" y="74049"/>
                  <a:pt x="219763" y="75662"/>
                </a:cubicBezTo>
                <a:cubicBezTo>
                  <a:pt x="220236" y="76059"/>
                  <a:pt x="220678" y="76485"/>
                  <a:pt x="221104" y="76927"/>
                </a:cubicBezTo>
                <a:cubicBezTo>
                  <a:pt x="222354" y="75800"/>
                  <a:pt x="223969" y="75175"/>
                  <a:pt x="225644" y="75175"/>
                </a:cubicBezTo>
                <a:cubicBezTo>
                  <a:pt x="227244" y="75175"/>
                  <a:pt x="228783" y="75739"/>
                  <a:pt x="230002" y="76775"/>
                </a:cubicBezTo>
                <a:cubicBezTo>
                  <a:pt x="230444" y="76318"/>
                  <a:pt x="230901" y="75906"/>
                  <a:pt x="231388" y="75510"/>
                </a:cubicBezTo>
                <a:cubicBezTo>
                  <a:pt x="229773" y="73992"/>
                  <a:pt x="227713" y="73237"/>
                  <a:pt x="225656" y="73237"/>
                </a:cubicBezTo>
                <a:close/>
                <a:moveTo>
                  <a:pt x="25856" y="73255"/>
                </a:moveTo>
                <a:cubicBezTo>
                  <a:pt x="23646" y="73270"/>
                  <a:pt x="21544" y="74139"/>
                  <a:pt x="19959" y="75662"/>
                </a:cubicBezTo>
                <a:cubicBezTo>
                  <a:pt x="20432" y="76059"/>
                  <a:pt x="20889" y="76485"/>
                  <a:pt x="21300" y="76942"/>
                </a:cubicBezTo>
                <a:cubicBezTo>
                  <a:pt x="22581" y="75763"/>
                  <a:pt x="24211" y="75172"/>
                  <a:pt x="25842" y="75172"/>
                </a:cubicBezTo>
                <a:cubicBezTo>
                  <a:pt x="27392" y="75172"/>
                  <a:pt x="28943" y="75706"/>
                  <a:pt x="30198" y="76775"/>
                </a:cubicBezTo>
                <a:cubicBezTo>
                  <a:pt x="30640" y="76333"/>
                  <a:pt x="31097" y="75906"/>
                  <a:pt x="31584" y="75525"/>
                </a:cubicBezTo>
                <a:cubicBezTo>
                  <a:pt x="30030" y="74063"/>
                  <a:pt x="27973" y="73255"/>
                  <a:pt x="25856" y="73255"/>
                </a:cubicBezTo>
                <a:close/>
                <a:moveTo>
                  <a:pt x="54408" y="73240"/>
                </a:moveTo>
                <a:lnTo>
                  <a:pt x="54393" y="73255"/>
                </a:lnTo>
                <a:cubicBezTo>
                  <a:pt x="52199" y="73270"/>
                  <a:pt x="50081" y="74139"/>
                  <a:pt x="48511" y="75662"/>
                </a:cubicBezTo>
                <a:cubicBezTo>
                  <a:pt x="48984" y="76059"/>
                  <a:pt x="49426" y="76485"/>
                  <a:pt x="49852" y="76942"/>
                </a:cubicBezTo>
                <a:cubicBezTo>
                  <a:pt x="51133" y="75763"/>
                  <a:pt x="52759" y="75172"/>
                  <a:pt x="54388" y="75172"/>
                </a:cubicBezTo>
                <a:cubicBezTo>
                  <a:pt x="55936" y="75172"/>
                  <a:pt x="57488" y="75706"/>
                  <a:pt x="58750" y="76775"/>
                </a:cubicBezTo>
                <a:cubicBezTo>
                  <a:pt x="59177" y="76333"/>
                  <a:pt x="59634" y="75906"/>
                  <a:pt x="60121" y="75525"/>
                </a:cubicBezTo>
                <a:cubicBezTo>
                  <a:pt x="58567" y="74063"/>
                  <a:pt x="56526" y="73255"/>
                  <a:pt x="54408" y="73240"/>
                </a:cubicBezTo>
                <a:close/>
                <a:moveTo>
                  <a:pt x="111482" y="73255"/>
                </a:moveTo>
                <a:cubicBezTo>
                  <a:pt x="109272" y="73270"/>
                  <a:pt x="107170" y="74139"/>
                  <a:pt x="105601" y="75662"/>
                </a:cubicBezTo>
                <a:cubicBezTo>
                  <a:pt x="106058" y="76059"/>
                  <a:pt x="106515" y="76485"/>
                  <a:pt x="106926" y="76942"/>
                </a:cubicBezTo>
                <a:cubicBezTo>
                  <a:pt x="108207" y="75763"/>
                  <a:pt x="109837" y="75172"/>
                  <a:pt x="111470" y="75172"/>
                </a:cubicBezTo>
                <a:cubicBezTo>
                  <a:pt x="113022" y="75172"/>
                  <a:pt x="114577" y="75706"/>
                  <a:pt x="115839" y="76775"/>
                </a:cubicBezTo>
                <a:cubicBezTo>
                  <a:pt x="116266" y="76333"/>
                  <a:pt x="116723" y="75906"/>
                  <a:pt x="117210" y="75525"/>
                </a:cubicBezTo>
                <a:cubicBezTo>
                  <a:pt x="115641" y="74063"/>
                  <a:pt x="113599" y="73255"/>
                  <a:pt x="111482" y="73255"/>
                </a:cubicBezTo>
                <a:close/>
                <a:moveTo>
                  <a:pt x="140019" y="73255"/>
                </a:moveTo>
                <a:cubicBezTo>
                  <a:pt x="137825" y="73270"/>
                  <a:pt x="135707" y="74139"/>
                  <a:pt x="134137" y="75678"/>
                </a:cubicBezTo>
                <a:cubicBezTo>
                  <a:pt x="134610" y="76059"/>
                  <a:pt x="135052" y="76485"/>
                  <a:pt x="135478" y="76942"/>
                </a:cubicBezTo>
                <a:cubicBezTo>
                  <a:pt x="136762" y="75769"/>
                  <a:pt x="138395" y="75177"/>
                  <a:pt x="140028" y="75177"/>
                </a:cubicBezTo>
                <a:cubicBezTo>
                  <a:pt x="141576" y="75177"/>
                  <a:pt x="143124" y="75708"/>
                  <a:pt x="144376" y="76775"/>
                </a:cubicBezTo>
                <a:cubicBezTo>
                  <a:pt x="144818" y="76333"/>
                  <a:pt x="145275" y="75906"/>
                  <a:pt x="145762" y="75525"/>
                </a:cubicBezTo>
                <a:cubicBezTo>
                  <a:pt x="144193" y="74078"/>
                  <a:pt x="142152" y="73255"/>
                  <a:pt x="140019" y="73255"/>
                </a:cubicBezTo>
                <a:close/>
                <a:moveTo>
                  <a:pt x="97023" y="78283"/>
                </a:moveTo>
                <a:cubicBezTo>
                  <a:pt x="97025" y="78283"/>
                  <a:pt x="97028" y="78283"/>
                  <a:pt x="97030" y="78283"/>
                </a:cubicBezTo>
                <a:lnTo>
                  <a:pt x="97030" y="78283"/>
                </a:lnTo>
                <a:cubicBezTo>
                  <a:pt x="97033" y="78283"/>
                  <a:pt x="97035" y="78283"/>
                  <a:pt x="97038" y="78283"/>
                </a:cubicBezTo>
                <a:close/>
                <a:moveTo>
                  <a:pt x="82929" y="75769"/>
                </a:moveTo>
                <a:lnTo>
                  <a:pt x="82929" y="75815"/>
                </a:lnTo>
                <a:cubicBezTo>
                  <a:pt x="81406" y="75815"/>
                  <a:pt x="79943" y="76363"/>
                  <a:pt x="78785" y="77354"/>
                </a:cubicBezTo>
                <a:cubicBezTo>
                  <a:pt x="79197" y="77826"/>
                  <a:pt x="79578" y="78314"/>
                  <a:pt x="79913" y="78816"/>
                </a:cubicBezTo>
                <a:cubicBezTo>
                  <a:pt x="80782" y="78074"/>
                  <a:pt x="81861" y="77700"/>
                  <a:pt x="82941" y="77700"/>
                </a:cubicBezTo>
                <a:cubicBezTo>
                  <a:pt x="83923" y="77700"/>
                  <a:pt x="84906" y="78009"/>
                  <a:pt x="85733" y="78633"/>
                </a:cubicBezTo>
                <a:cubicBezTo>
                  <a:pt x="86083" y="78131"/>
                  <a:pt x="86464" y="77643"/>
                  <a:pt x="86876" y="77186"/>
                </a:cubicBezTo>
                <a:cubicBezTo>
                  <a:pt x="85763" y="76272"/>
                  <a:pt x="84362" y="75784"/>
                  <a:pt x="82929" y="75769"/>
                </a:cubicBezTo>
                <a:close/>
                <a:moveTo>
                  <a:pt x="197091" y="75787"/>
                </a:moveTo>
                <a:cubicBezTo>
                  <a:pt x="195610" y="75787"/>
                  <a:pt x="194133" y="76317"/>
                  <a:pt x="192963" y="77369"/>
                </a:cubicBezTo>
                <a:cubicBezTo>
                  <a:pt x="193360" y="77841"/>
                  <a:pt x="193740" y="78329"/>
                  <a:pt x="194076" y="78832"/>
                </a:cubicBezTo>
                <a:cubicBezTo>
                  <a:pt x="194929" y="78115"/>
                  <a:pt x="195995" y="77719"/>
                  <a:pt x="197092" y="77704"/>
                </a:cubicBezTo>
                <a:lnTo>
                  <a:pt x="197092" y="77735"/>
                </a:lnTo>
                <a:cubicBezTo>
                  <a:pt x="198098" y="77735"/>
                  <a:pt x="199073" y="78055"/>
                  <a:pt x="199880" y="78649"/>
                </a:cubicBezTo>
                <a:cubicBezTo>
                  <a:pt x="200231" y="78146"/>
                  <a:pt x="200612" y="77658"/>
                  <a:pt x="201023" y="77201"/>
                </a:cubicBezTo>
                <a:cubicBezTo>
                  <a:pt x="199878" y="76256"/>
                  <a:pt x="198483" y="75787"/>
                  <a:pt x="197091" y="75787"/>
                </a:cubicBezTo>
                <a:close/>
                <a:moveTo>
                  <a:pt x="111482" y="75815"/>
                </a:moveTo>
                <a:cubicBezTo>
                  <a:pt x="109958" y="75815"/>
                  <a:pt x="108480" y="76379"/>
                  <a:pt x="107337" y="77384"/>
                </a:cubicBezTo>
                <a:cubicBezTo>
                  <a:pt x="107734" y="77856"/>
                  <a:pt x="108114" y="78344"/>
                  <a:pt x="108465" y="78847"/>
                </a:cubicBezTo>
                <a:cubicBezTo>
                  <a:pt x="109303" y="78131"/>
                  <a:pt x="110369" y="77735"/>
                  <a:pt x="111466" y="77735"/>
                </a:cubicBezTo>
                <a:cubicBezTo>
                  <a:pt x="112487" y="77735"/>
                  <a:pt x="113462" y="78070"/>
                  <a:pt x="114270" y="78679"/>
                </a:cubicBezTo>
                <a:cubicBezTo>
                  <a:pt x="114620" y="78176"/>
                  <a:pt x="115001" y="77689"/>
                  <a:pt x="115412" y="77232"/>
                </a:cubicBezTo>
                <a:cubicBezTo>
                  <a:pt x="114300" y="76318"/>
                  <a:pt x="112914" y="75815"/>
                  <a:pt x="111482" y="75815"/>
                </a:cubicBezTo>
                <a:close/>
                <a:moveTo>
                  <a:pt x="168553" y="75796"/>
                </a:moveTo>
                <a:cubicBezTo>
                  <a:pt x="167072" y="75796"/>
                  <a:pt x="165594" y="76326"/>
                  <a:pt x="164426" y="77384"/>
                </a:cubicBezTo>
                <a:cubicBezTo>
                  <a:pt x="164823" y="77841"/>
                  <a:pt x="165204" y="78329"/>
                  <a:pt x="165554" y="78847"/>
                </a:cubicBezTo>
                <a:cubicBezTo>
                  <a:pt x="166392" y="78115"/>
                  <a:pt x="167458" y="77719"/>
                  <a:pt x="168555" y="77719"/>
                </a:cubicBezTo>
                <a:lnTo>
                  <a:pt x="168555" y="77735"/>
                </a:lnTo>
                <a:cubicBezTo>
                  <a:pt x="169561" y="77735"/>
                  <a:pt x="170551" y="78055"/>
                  <a:pt x="171359" y="78664"/>
                </a:cubicBezTo>
                <a:cubicBezTo>
                  <a:pt x="171709" y="78161"/>
                  <a:pt x="172090" y="77674"/>
                  <a:pt x="172502" y="77217"/>
                </a:cubicBezTo>
                <a:cubicBezTo>
                  <a:pt x="171354" y="76269"/>
                  <a:pt x="169952" y="75796"/>
                  <a:pt x="168553" y="75796"/>
                </a:cubicBezTo>
                <a:close/>
                <a:moveTo>
                  <a:pt x="254179" y="75796"/>
                </a:moveTo>
                <a:cubicBezTo>
                  <a:pt x="252698" y="75796"/>
                  <a:pt x="251220" y="76326"/>
                  <a:pt x="250052" y="77384"/>
                </a:cubicBezTo>
                <a:cubicBezTo>
                  <a:pt x="250464" y="77841"/>
                  <a:pt x="250829" y="78329"/>
                  <a:pt x="251180" y="78847"/>
                </a:cubicBezTo>
                <a:cubicBezTo>
                  <a:pt x="252018" y="78131"/>
                  <a:pt x="253084" y="77719"/>
                  <a:pt x="254197" y="77719"/>
                </a:cubicBezTo>
                <a:lnTo>
                  <a:pt x="254197" y="77735"/>
                </a:lnTo>
                <a:cubicBezTo>
                  <a:pt x="255202" y="77735"/>
                  <a:pt x="256177" y="78055"/>
                  <a:pt x="256985" y="78664"/>
                </a:cubicBezTo>
                <a:cubicBezTo>
                  <a:pt x="257335" y="78161"/>
                  <a:pt x="257716" y="77674"/>
                  <a:pt x="258127" y="77217"/>
                </a:cubicBezTo>
                <a:cubicBezTo>
                  <a:pt x="256980" y="76269"/>
                  <a:pt x="255578" y="75796"/>
                  <a:pt x="254179" y="75796"/>
                </a:cubicBezTo>
                <a:close/>
                <a:moveTo>
                  <a:pt x="25856" y="75815"/>
                </a:moveTo>
                <a:cubicBezTo>
                  <a:pt x="24317" y="75815"/>
                  <a:pt x="22854" y="76379"/>
                  <a:pt x="21711" y="77399"/>
                </a:cubicBezTo>
                <a:cubicBezTo>
                  <a:pt x="22108" y="77856"/>
                  <a:pt x="22488" y="78344"/>
                  <a:pt x="22839" y="78862"/>
                </a:cubicBezTo>
                <a:cubicBezTo>
                  <a:pt x="23700" y="78112"/>
                  <a:pt x="24775" y="77734"/>
                  <a:pt x="25852" y="77734"/>
                </a:cubicBezTo>
                <a:cubicBezTo>
                  <a:pt x="26833" y="77734"/>
                  <a:pt x="27816" y="78048"/>
                  <a:pt x="28644" y="78679"/>
                </a:cubicBezTo>
                <a:cubicBezTo>
                  <a:pt x="28994" y="78176"/>
                  <a:pt x="29375" y="77689"/>
                  <a:pt x="29786" y="77232"/>
                </a:cubicBezTo>
                <a:cubicBezTo>
                  <a:pt x="28674" y="76318"/>
                  <a:pt x="27288" y="75815"/>
                  <a:pt x="25856" y="75815"/>
                </a:cubicBezTo>
                <a:close/>
                <a:moveTo>
                  <a:pt x="54393" y="75815"/>
                </a:moveTo>
                <a:cubicBezTo>
                  <a:pt x="52869" y="75815"/>
                  <a:pt x="51406" y="76379"/>
                  <a:pt x="50264" y="77399"/>
                </a:cubicBezTo>
                <a:cubicBezTo>
                  <a:pt x="50660" y="77856"/>
                  <a:pt x="51041" y="78344"/>
                  <a:pt x="51391" y="78862"/>
                </a:cubicBezTo>
                <a:cubicBezTo>
                  <a:pt x="52252" y="78112"/>
                  <a:pt x="53327" y="77734"/>
                  <a:pt x="54404" y="77734"/>
                </a:cubicBezTo>
                <a:cubicBezTo>
                  <a:pt x="55385" y="77734"/>
                  <a:pt x="56368" y="78048"/>
                  <a:pt x="57196" y="78679"/>
                </a:cubicBezTo>
                <a:cubicBezTo>
                  <a:pt x="57546" y="78176"/>
                  <a:pt x="57927" y="77689"/>
                  <a:pt x="58339" y="77232"/>
                </a:cubicBezTo>
                <a:cubicBezTo>
                  <a:pt x="57226" y="76318"/>
                  <a:pt x="55840" y="75815"/>
                  <a:pt x="54408" y="75815"/>
                </a:cubicBezTo>
                <a:close/>
                <a:moveTo>
                  <a:pt x="140019" y="75815"/>
                </a:moveTo>
                <a:cubicBezTo>
                  <a:pt x="138495" y="75830"/>
                  <a:pt x="137017" y="76394"/>
                  <a:pt x="135890" y="77399"/>
                </a:cubicBezTo>
                <a:cubicBezTo>
                  <a:pt x="136286" y="77872"/>
                  <a:pt x="136667" y="78359"/>
                  <a:pt x="137002" y="78862"/>
                </a:cubicBezTo>
                <a:cubicBezTo>
                  <a:pt x="137869" y="78114"/>
                  <a:pt x="138944" y="77740"/>
                  <a:pt x="140021" y="77740"/>
                </a:cubicBezTo>
                <a:cubicBezTo>
                  <a:pt x="141006" y="77740"/>
                  <a:pt x="141992" y="78053"/>
                  <a:pt x="142822" y="78679"/>
                </a:cubicBezTo>
                <a:cubicBezTo>
                  <a:pt x="143172" y="78176"/>
                  <a:pt x="143553" y="77689"/>
                  <a:pt x="143965" y="77232"/>
                </a:cubicBezTo>
                <a:cubicBezTo>
                  <a:pt x="142852" y="76318"/>
                  <a:pt x="141451" y="75815"/>
                  <a:pt x="140019" y="75815"/>
                </a:cubicBezTo>
                <a:close/>
                <a:moveTo>
                  <a:pt x="225650" y="75806"/>
                </a:moveTo>
                <a:cubicBezTo>
                  <a:pt x="224166" y="75806"/>
                  <a:pt x="222685" y="76340"/>
                  <a:pt x="221516" y="77399"/>
                </a:cubicBezTo>
                <a:cubicBezTo>
                  <a:pt x="221912" y="77856"/>
                  <a:pt x="222293" y="78344"/>
                  <a:pt x="222643" y="78862"/>
                </a:cubicBezTo>
                <a:cubicBezTo>
                  <a:pt x="223481" y="78131"/>
                  <a:pt x="224547" y="77735"/>
                  <a:pt x="225644" y="77735"/>
                </a:cubicBezTo>
                <a:cubicBezTo>
                  <a:pt x="226650" y="77735"/>
                  <a:pt x="227640" y="78070"/>
                  <a:pt x="228448" y="78679"/>
                </a:cubicBezTo>
                <a:cubicBezTo>
                  <a:pt x="228798" y="78176"/>
                  <a:pt x="229179" y="77689"/>
                  <a:pt x="229591" y="77232"/>
                </a:cubicBezTo>
                <a:cubicBezTo>
                  <a:pt x="228446" y="76279"/>
                  <a:pt x="227046" y="75806"/>
                  <a:pt x="225650" y="75806"/>
                </a:cubicBezTo>
                <a:close/>
                <a:moveTo>
                  <a:pt x="256263" y="79806"/>
                </a:moveTo>
                <a:cubicBezTo>
                  <a:pt x="256260" y="79811"/>
                  <a:pt x="256257" y="79817"/>
                  <a:pt x="256253" y="79822"/>
                </a:cubicBezTo>
                <a:lnTo>
                  <a:pt x="256269" y="79807"/>
                </a:lnTo>
                <a:cubicBezTo>
                  <a:pt x="256267" y="79806"/>
                  <a:pt x="256265" y="79806"/>
                  <a:pt x="256263" y="79806"/>
                </a:cubicBezTo>
                <a:close/>
                <a:moveTo>
                  <a:pt x="82929" y="78329"/>
                </a:moveTo>
                <a:lnTo>
                  <a:pt x="82929" y="78374"/>
                </a:lnTo>
                <a:cubicBezTo>
                  <a:pt x="81954" y="78374"/>
                  <a:pt x="81010" y="78710"/>
                  <a:pt x="80263" y="79334"/>
                </a:cubicBezTo>
                <a:cubicBezTo>
                  <a:pt x="80355" y="79502"/>
                  <a:pt x="80461" y="79670"/>
                  <a:pt x="80553" y="79837"/>
                </a:cubicBezTo>
                <a:cubicBezTo>
                  <a:pt x="81327" y="79692"/>
                  <a:pt x="82114" y="79619"/>
                  <a:pt x="82903" y="79619"/>
                </a:cubicBezTo>
                <a:cubicBezTo>
                  <a:pt x="83604" y="79619"/>
                  <a:pt x="84306" y="79677"/>
                  <a:pt x="85002" y="79791"/>
                </a:cubicBezTo>
                <a:cubicBezTo>
                  <a:pt x="85123" y="79578"/>
                  <a:pt x="85261" y="79365"/>
                  <a:pt x="85382" y="79151"/>
                </a:cubicBezTo>
                <a:cubicBezTo>
                  <a:pt x="84682" y="78633"/>
                  <a:pt x="83813" y="78344"/>
                  <a:pt x="82929" y="78329"/>
                </a:cubicBezTo>
                <a:close/>
                <a:moveTo>
                  <a:pt x="197104" y="78349"/>
                </a:moveTo>
                <a:cubicBezTo>
                  <a:pt x="196146" y="78349"/>
                  <a:pt x="195190" y="78689"/>
                  <a:pt x="194426" y="79365"/>
                </a:cubicBezTo>
                <a:cubicBezTo>
                  <a:pt x="194517" y="79517"/>
                  <a:pt x="194624" y="79685"/>
                  <a:pt x="194716" y="79852"/>
                </a:cubicBezTo>
                <a:cubicBezTo>
                  <a:pt x="195490" y="79707"/>
                  <a:pt x="196277" y="79635"/>
                  <a:pt x="197066" y="79635"/>
                </a:cubicBezTo>
                <a:cubicBezTo>
                  <a:pt x="197767" y="79635"/>
                  <a:pt x="198469" y="79692"/>
                  <a:pt x="199164" y="79807"/>
                </a:cubicBezTo>
                <a:lnTo>
                  <a:pt x="199164" y="79822"/>
                </a:lnTo>
                <a:cubicBezTo>
                  <a:pt x="199286" y="79624"/>
                  <a:pt x="199423" y="79411"/>
                  <a:pt x="199545" y="79167"/>
                </a:cubicBezTo>
                <a:cubicBezTo>
                  <a:pt x="198819" y="78620"/>
                  <a:pt x="197961" y="78349"/>
                  <a:pt x="197104" y="78349"/>
                </a:cubicBezTo>
                <a:close/>
                <a:moveTo>
                  <a:pt x="168555" y="78359"/>
                </a:moveTo>
                <a:cubicBezTo>
                  <a:pt x="167580" y="78374"/>
                  <a:pt x="166620" y="78725"/>
                  <a:pt x="165874" y="79365"/>
                </a:cubicBezTo>
                <a:cubicBezTo>
                  <a:pt x="165981" y="79532"/>
                  <a:pt x="166072" y="79700"/>
                  <a:pt x="166179" y="79868"/>
                </a:cubicBezTo>
                <a:cubicBezTo>
                  <a:pt x="166965" y="79720"/>
                  <a:pt x="167765" y="79647"/>
                  <a:pt x="168567" y="79647"/>
                </a:cubicBezTo>
                <a:cubicBezTo>
                  <a:pt x="169255" y="79647"/>
                  <a:pt x="169945" y="79701"/>
                  <a:pt x="170627" y="79807"/>
                </a:cubicBezTo>
                <a:lnTo>
                  <a:pt x="170627" y="79822"/>
                </a:lnTo>
                <a:cubicBezTo>
                  <a:pt x="170749" y="79624"/>
                  <a:pt x="170887" y="79411"/>
                  <a:pt x="171008" y="79182"/>
                </a:cubicBezTo>
                <a:cubicBezTo>
                  <a:pt x="170308" y="78664"/>
                  <a:pt x="169439" y="78374"/>
                  <a:pt x="168555" y="78359"/>
                </a:cubicBezTo>
                <a:close/>
                <a:moveTo>
                  <a:pt x="254202" y="78356"/>
                </a:moveTo>
                <a:cubicBezTo>
                  <a:pt x="253239" y="78356"/>
                  <a:pt x="252279" y="78697"/>
                  <a:pt x="251515" y="79365"/>
                </a:cubicBezTo>
                <a:cubicBezTo>
                  <a:pt x="251622" y="79532"/>
                  <a:pt x="251713" y="79700"/>
                  <a:pt x="251805" y="79868"/>
                </a:cubicBezTo>
                <a:cubicBezTo>
                  <a:pt x="252597" y="79715"/>
                  <a:pt x="253389" y="79654"/>
                  <a:pt x="254197" y="79639"/>
                </a:cubicBezTo>
                <a:cubicBezTo>
                  <a:pt x="254880" y="79654"/>
                  <a:pt x="255579" y="79700"/>
                  <a:pt x="256263" y="79806"/>
                </a:cubicBezTo>
                <a:lnTo>
                  <a:pt x="256263" y="79806"/>
                </a:lnTo>
                <a:cubicBezTo>
                  <a:pt x="256382" y="79612"/>
                  <a:pt x="256501" y="79404"/>
                  <a:pt x="256650" y="79182"/>
                </a:cubicBezTo>
                <a:cubicBezTo>
                  <a:pt x="255923" y="78628"/>
                  <a:pt x="255062" y="78356"/>
                  <a:pt x="254202" y="78356"/>
                </a:cubicBezTo>
                <a:close/>
                <a:moveTo>
                  <a:pt x="25856" y="78374"/>
                </a:moveTo>
                <a:cubicBezTo>
                  <a:pt x="24865" y="78390"/>
                  <a:pt x="23921" y="78740"/>
                  <a:pt x="23174" y="79380"/>
                </a:cubicBezTo>
                <a:cubicBezTo>
                  <a:pt x="23281" y="79548"/>
                  <a:pt x="23372" y="79715"/>
                  <a:pt x="23464" y="79883"/>
                </a:cubicBezTo>
                <a:cubicBezTo>
                  <a:pt x="24259" y="79735"/>
                  <a:pt x="25062" y="79663"/>
                  <a:pt x="25866" y="79663"/>
                </a:cubicBezTo>
                <a:cubicBezTo>
                  <a:pt x="26555" y="79663"/>
                  <a:pt x="27245" y="79716"/>
                  <a:pt x="27928" y="79822"/>
                </a:cubicBezTo>
                <a:cubicBezTo>
                  <a:pt x="28050" y="79624"/>
                  <a:pt x="28171" y="79411"/>
                  <a:pt x="28309" y="79197"/>
                </a:cubicBezTo>
                <a:cubicBezTo>
                  <a:pt x="27593" y="78664"/>
                  <a:pt x="26739" y="78374"/>
                  <a:pt x="25856" y="78374"/>
                </a:cubicBezTo>
                <a:close/>
                <a:moveTo>
                  <a:pt x="54393" y="78374"/>
                </a:moveTo>
                <a:cubicBezTo>
                  <a:pt x="53417" y="78390"/>
                  <a:pt x="52458" y="78740"/>
                  <a:pt x="51726" y="79380"/>
                </a:cubicBezTo>
                <a:cubicBezTo>
                  <a:pt x="51833" y="79548"/>
                  <a:pt x="51924" y="79715"/>
                  <a:pt x="52016" y="79883"/>
                </a:cubicBezTo>
                <a:cubicBezTo>
                  <a:pt x="52808" y="79728"/>
                  <a:pt x="53604" y="79651"/>
                  <a:pt x="54399" y="79651"/>
                </a:cubicBezTo>
                <a:cubicBezTo>
                  <a:pt x="55089" y="79651"/>
                  <a:pt x="55779" y="79709"/>
                  <a:pt x="56465" y="79822"/>
                </a:cubicBezTo>
                <a:cubicBezTo>
                  <a:pt x="56602" y="79609"/>
                  <a:pt x="56724" y="79395"/>
                  <a:pt x="56846" y="79197"/>
                </a:cubicBezTo>
                <a:cubicBezTo>
                  <a:pt x="56145" y="78664"/>
                  <a:pt x="55291" y="78374"/>
                  <a:pt x="54408" y="78374"/>
                </a:cubicBezTo>
                <a:close/>
                <a:moveTo>
                  <a:pt x="111482" y="78374"/>
                </a:moveTo>
                <a:cubicBezTo>
                  <a:pt x="110491" y="78390"/>
                  <a:pt x="109547" y="78740"/>
                  <a:pt x="108785" y="79380"/>
                </a:cubicBezTo>
                <a:cubicBezTo>
                  <a:pt x="108907" y="79548"/>
                  <a:pt x="108998" y="79715"/>
                  <a:pt x="109090" y="79883"/>
                </a:cubicBezTo>
                <a:cubicBezTo>
                  <a:pt x="109885" y="79735"/>
                  <a:pt x="110684" y="79663"/>
                  <a:pt x="111483" y="79663"/>
                </a:cubicBezTo>
                <a:cubicBezTo>
                  <a:pt x="112169" y="79663"/>
                  <a:pt x="112856" y="79716"/>
                  <a:pt x="113538" y="79822"/>
                </a:cubicBezTo>
                <a:cubicBezTo>
                  <a:pt x="113676" y="79624"/>
                  <a:pt x="113797" y="79411"/>
                  <a:pt x="113919" y="79197"/>
                </a:cubicBezTo>
                <a:cubicBezTo>
                  <a:pt x="113218" y="78664"/>
                  <a:pt x="112365" y="78374"/>
                  <a:pt x="111482" y="78374"/>
                </a:cubicBezTo>
                <a:close/>
                <a:moveTo>
                  <a:pt x="140019" y="78374"/>
                </a:moveTo>
                <a:cubicBezTo>
                  <a:pt x="139028" y="78390"/>
                  <a:pt x="138084" y="78740"/>
                  <a:pt x="137352" y="79380"/>
                </a:cubicBezTo>
                <a:cubicBezTo>
                  <a:pt x="137459" y="79548"/>
                  <a:pt x="137550" y="79715"/>
                  <a:pt x="137642" y="79883"/>
                </a:cubicBezTo>
                <a:cubicBezTo>
                  <a:pt x="138424" y="79738"/>
                  <a:pt x="139211" y="79665"/>
                  <a:pt x="139997" y="79665"/>
                </a:cubicBezTo>
                <a:cubicBezTo>
                  <a:pt x="140696" y="79665"/>
                  <a:pt x="141395" y="79722"/>
                  <a:pt x="142091" y="79837"/>
                </a:cubicBezTo>
                <a:cubicBezTo>
                  <a:pt x="142212" y="79624"/>
                  <a:pt x="142350" y="79411"/>
                  <a:pt x="142471" y="79197"/>
                </a:cubicBezTo>
                <a:cubicBezTo>
                  <a:pt x="141771" y="78679"/>
                  <a:pt x="140902" y="78390"/>
                  <a:pt x="140019" y="78374"/>
                </a:cubicBezTo>
                <a:close/>
                <a:moveTo>
                  <a:pt x="225644" y="78374"/>
                </a:moveTo>
                <a:cubicBezTo>
                  <a:pt x="224669" y="78390"/>
                  <a:pt x="223710" y="78740"/>
                  <a:pt x="222963" y="79380"/>
                </a:cubicBezTo>
                <a:cubicBezTo>
                  <a:pt x="223070" y="79548"/>
                  <a:pt x="223161" y="79715"/>
                  <a:pt x="223268" y="79883"/>
                </a:cubicBezTo>
                <a:cubicBezTo>
                  <a:pt x="224054" y="79735"/>
                  <a:pt x="224854" y="79663"/>
                  <a:pt x="225656" y="79663"/>
                </a:cubicBezTo>
                <a:cubicBezTo>
                  <a:pt x="226344" y="79663"/>
                  <a:pt x="227034" y="79716"/>
                  <a:pt x="227717" y="79822"/>
                </a:cubicBezTo>
                <a:cubicBezTo>
                  <a:pt x="227823" y="79624"/>
                  <a:pt x="227960" y="79411"/>
                  <a:pt x="228097" y="79197"/>
                </a:cubicBezTo>
                <a:cubicBezTo>
                  <a:pt x="227397" y="78664"/>
                  <a:pt x="226528" y="78374"/>
                  <a:pt x="225644" y="78374"/>
                </a:cubicBezTo>
                <a:close/>
                <a:moveTo>
                  <a:pt x="11397" y="73149"/>
                </a:moveTo>
                <a:cubicBezTo>
                  <a:pt x="6643" y="73149"/>
                  <a:pt x="2453" y="75845"/>
                  <a:pt x="0" y="79944"/>
                </a:cubicBezTo>
                <a:lnTo>
                  <a:pt x="15" y="79944"/>
                </a:lnTo>
                <a:cubicBezTo>
                  <a:pt x="625" y="80081"/>
                  <a:pt x="1219" y="80248"/>
                  <a:pt x="1813" y="80477"/>
                </a:cubicBezTo>
                <a:cubicBezTo>
                  <a:pt x="3977" y="77201"/>
                  <a:pt x="7481" y="75068"/>
                  <a:pt x="11412" y="75068"/>
                </a:cubicBezTo>
                <a:cubicBezTo>
                  <a:pt x="15389" y="75068"/>
                  <a:pt x="18908" y="77247"/>
                  <a:pt x="21072" y="80568"/>
                </a:cubicBezTo>
                <a:cubicBezTo>
                  <a:pt x="21651" y="80340"/>
                  <a:pt x="22245" y="80157"/>
                  <a:pt x="22839" y="80020"/>
                </a:cubicBezTo>
                <a:cubicBezTo>
                  <a:pt x="20386" y="75876"/>
                  <a:pt x="16150" y="73149"/>
                  <a:pt x="11397" y="73149"/>
                </a:cubicBezTo>
                <a:close/>
                <a:moveTo>
                  <a:pt x="39949" y="73133"/>
                </a:moveTo>
                <a:lnTo>
                  <a:pt x="39949" y="73149"/>
                </a:lnTo>
                <a:cubicBezTo>
                  <a:pt x="35195" y="73149"/>
                  <a:pt x="31005" y="75845"/>
                  <a:pt x="28552" y="79944"/>
                </a:cubicBezTo>
                <a:cubicBezTo>
                  <a:pt x="29162" y="80081"/>
                  <a:pt x="29756" y="80248"/>
                  <a:pt x="30350" y="80477"/>
                </a:cubicBezTo>
                <a:cubicBezTo>
                  <a:pt x="32529" y="77201"/>
                  <a:pt x="36018" y="75068"/>
                  <a:pt x="39949" y="75068"/>
                </a:cubicBezTo>
                <a:cubicBezTo>
                  <a:pt x="43941" y="75068"/>
                  <a:pt x="47445" y="77247"/>
                  <a:pt x="49624" y="80568"/>
                </a:cubicBezTo>
                <a:cubicBezTo>
                  <a:pt x="50203" y="80340"/>
                  <a:pt x="50782" y="80157"/>
                  <a:pt x="51391" y="80005"/>
                </a:cubicBezTo>
                <a:cubicBezTo>
                  <a:pt x="48938" y="75876"/>
                  <a:pt x="44733" y="73133"/>
                  <a:pt x="39949" y="73133"/>
                </a:cubicBezTo>
                <a:close/>
                <a:moveTo>
                  <a:pt x="68501" y="73149"/>
                </a:moveTo>
                <a:cubicBezTo>
                  <a:pt x="63747" y="73149"/>
                  <a:pt x="59558" y="75845"/>
                  <a:pt x="57089" y="79944"/>
                </a:cubicBezTo>
                <a:cubicBezTo>
                  <a:pt x="57699" y="80066"/>
                  <a:pt x="58308" y="80248"/>
                  <a:pt x="58887" y="80462"/>
                </a:cubicBezTo>
                <a:cubicBezTo>
                  <a:pt x="61066" y="77201"/>
                  <a:pt x="64555" y="75068"/>
                  <a:pt x="68501" y="75068"/>
                </a:cubicBezTo>
                <a:cubicBezTo>
                  <a:pt x="72462" y="75068"/>
                  <a:pt x="75997" y="77247"/>
                  <a:pt x="78161" y="80568"/>
                </a:cubicBezTo>
                <a:cubicBezTo>
                  <a:pt x="78740" y="80340"/>
                  <a:pt x="79334" y="80157"/>
                  <a:pt x="79928" y="80020"/>
                </a:cubicBezTo>
                <a:cubicBezTo>
                  <a:pt x="77490" y="75876"/>
                  <a:pt x="73270" y="73149"/>
                  <a:pt x="68501" y="73149"/>
                </a:cubicBezTo>
                <a:close/>
                <a:moveTo>
                  <a:pt x="97023" y="73133"/>
                </a:moveTo>
                <a:lnTo>
                  <a:pt x="97038" y="73149"/>
                </a:lnTo>
                <a:cubicBezTo>
                  <a:pt x="92284" y="73149"/>
                  <a:pt x="88079" y="75845"/>
                  <a:pt x="85626" y="79944"/>
                </a:cubicBezTo>
                <a:cubicBezTo>
                  <a:pt x="86236" y="80066"/>
                  <a:pt x="86845" y="80248"/>
                  <a:pt x="87424" y="80462"/>
                </a:cubicBezTo>
                <a:cubicBezTo>
                  <a:pt x="89603" y="77201"/>
                  <a:pt x="93092" y="75068"/>
                  <a:pt x="97023" y="75068"/>
                </a:cubicBezTo>
                <a:cubicBezTo>
                  <a:pt x="101014" y="75068"/>
                  <a:pt x="104519" y="77247"/>
                  <a:pt x="106698" y="80568"/>
                </a:cubicBezTo>
                <a:cubicBezTo>
                  <a:pt x="107276" y="80340"/>
                  <a:pt x="107871" y="80157"/>
                  <a:pt x="108480" y="80005"/>
                </a:cubicBezTo>
                <a:cubicBezTo>
                  <a:pt x="106027" y="75876"/>
                  <a:pt x="101807" y="73133"/>
                  <a:pt x="97023" y="73133"/>
                </a:cubicBezTo>
                <a:close/>
                <a:moveTo>
                  <a:pt x="125575" y="73149"/>
                </a:moveTo>
                <a:cubicBezTo>
                  <a:pt x="120821" y="73149"/>
                  <a:pt x="116631" y="75845"/>
                  <a:pt x="114178" y="79944"/>
                </a:cubicBezTo>
                <a:cubicBezTo>
                  <a:pt x="114788" y="80081"/>
                  <a:pt x="115382" y="80248"/>
                  <a:pt x="115976" y="80477"/>
                </a:cubicBezTo>
                <a:cubicBezTo>
                  <a:pt x="118155" y="77201"/>
                  <a:pt x="121644" y="75068"/>
                  <a:pt x="125575" y="75068"/>
                </a:cubicBezTo>
                <a:cubicBezTo>
                  <a:pt x="129551" y="75068"/>
                  <a:pt x="133071" y="77247"/>
                  <a:pt x="135250" y="80568"/>
                </a:cubicBezTo>
                <a:cubicBezTo>
                  <a:pt x="135829" y="80355"/>
                  <a:pt x="136408" y="80157"/>
                  <a:pt x="137017" y="80020"/>
                </a:cubicBezTo>
                <a:cubicBezTo>
                  <a:pt x="134564" y="75891"/>
                  <a:pt x="130359" y="73149"/>
                  <a:pt x="125575" y="73149"/>
                </a:cubicBezTo>
                <a:close/>
                <a:moveTo>
                  <a:pt x="154112" y="73149"/>
                </a:moveTo>
                <a:cubicBezTo>
                  <a:pt x="149358" y="73149"/>
                  <a:pt x="145168" y="75845"/>
                  <a:pt x="142715" y="79944"/>
                </a:cubicBezTo>
                <a:cubicBezTo>
                  <a:pt x="143325" y="80066"/>
                  <a:pt x="143934" y="80248"/>
                  <a:pt x="144513" y="80462"/>
                </a:cubicBezTo>
                <a:cubicBezTo>
                  <a:pt x="146692" y="77201"/>
                  <a:pt x="150181" y="75068"/>
                  <a:pt x="154112" y="75068"/>
                </a:cubicBezTo>
                <a:cubicBezTo>
                  <a:pt x="158088" y="75068"/>
                  <a:pt x="161608" y="77247"/>
                  <a:pt x="163787" y="80568"/>
                </a:cubicBezTo>
                <a:cubicBezTo>
                  <a:pt x="164366" y="80340"/>
                  <a:pt x="164960" y="80157"/>
                  <a:pt x="165554" y="80020"/>
                </a:cubicBezTo>
                <a:cubicBezTo>
                  <a:pt x="163116" y="75876"/>
                  <a:pt x="158896" y="73149"/>
                  <a:pt x="154112" y="73149"/>
                </a:cubicBezTo>
                <a:close/>
                <a:moveTo>
                  <a:pt x="182649" y="73149"/>
                </a:moveTo>
                <a:cubicBezTo>
                  <a:pt x="177910" y="73149"/>
                  <a:pt x="173705" y="75845"/>
                  <a:pt x="171252" y="79944"/>
                </a:cubicBezTo>
                <a:cubicBezTo>
                  <a:pt x="171862" y="80081"/>
                  <a:pt x="172471" y="80248"/>
                  <a:pt x="173050" y="80462"/>
                </a:cubicBezTo>
                <a:cubicBezTo>
                  <a:pt x="175229" y="77201"/>
                  <a:pt x="178718" y="75068"/>
                  <a:pt x="182649" y="75068"/>
                </a:cubicBezTo>
                <a:cubicBezTo>
                  <a:pt x="186625" y="75068"/>
                  <a:pt x="190145" y="77247"/>
                  <a:pt x="192323" y="80568"/>
                </a:cubicBezTo>
                <a:cubicBezTo>
                  <a:pt x="192902" y="80340"/>
                  <a:pt x="193497" y="80157"/>
                  <a:pt x="194106" y="80020"/>
                </a:cubicBezTo>
                <a:cubicBezTo>
                  <a:pt x="191653" y="75876"/>
                  <a:pt x="187433" y="73149"/>
                  <a:pt x="182649" y="73149"/>
                </a:cubicBezTo>
                <a:close/>
                <a:moveTo>
                  <a:pt x="211201" y="73133"/>
                </a:moveTo>
                <a:cubicBezTo>
                  <a:pt x="206447" y="73133"/>
                  <a:pt x="202257" y="75845"/>
                  <a:pt x="199789" y="79944"/>
                </a:cubicBezTo>
                <a:cubicBezTo>
                  <a:pt x="200399" y="80066"/>
                  <a:pt x="201008" y="80248"/>
                  <a:pt x="201587" y="80462"/>
                </a:cubicBezTo>
                <a:cubicBezTo>
                  <a:pt x="203766" y="77201"/>
                  <a:pt x="207255" y="75068"/>
                  <a:pt x="211201" y="75068"/>
                </a:cubicBezTo>
                <a:cubicBezTo>
                  <a:pt x="215162" y="75068"/>
                  <a:pt x="218697" y="77247"/>
                  <a:pt x="220876" y="80568"/>
                </a:cubicBezTo>
                <a:cubicBezTo>
                  <a:pt x="221439" y="80340"/>
                  <a:pt x="222034" y="80157"/>
                  <a:pt x="222643" y="80005"/>
                </a:cubicBezTo>
                <a:cubicBezTo>
                  <a:pt x="220190" y="75876"/>
                  <a:pt x="215954" y="73133"/>
                  <a:pt x="211201" y="73133"/>
                </a:cubicBezTo>
                <a:close/>
                <a:moveTo>
                  <a:pt x="239738" y="73133"/>
                </a:moveTo>
                <a:cubicBezTo>
                  <a:pt x="234984" y="73133"/>
                  <a:pt x="230794" y="75845"/>
                  <a:pt x="228341" y="79944"/>
                </a:cubicBezTo>
                <a:cubicBezTo>
                  <a:pt x="228951" y="80066"/>
                  <a:pt x="229545" y="80248"/>
                  <a:pt x="230139" y="80462"/>
                </a:cubicBezTo>
                <a:cubicBezTo>
                  <a:pt x="232303" y="77201"/>
                  <a:pt x="235807" y="75068"/>
                  <a:pt x="239738" y="75068"/>
                </a:cubicBezTo>
                <a:cubicBezTo>
                  <a:pt x="243714" y="75068"/>
                  <a:pt x="247234" y="77247"/>
                  <a:pt x="249413" y="80568"/>
                </a:cubicBezTo>
                <a:cubicBezTo>
                  <a:pt x="249992" y="80340"/>
                  <a:pt x="250570" y="80157"/>
                  <a:pt x="251180" y="80005"/>
                </a:cubicBezTo>
                <a:cubicBezTo>
                  <a:pt x="248727" y="75876"/>
                  <a:pt x="244491" y="73133"/>
                  <a:pt x="239738" y="73133"/>
                </a:cubicBezTo>
                <a:close/>
                <a:moveTo>
                  <a:pt x="268275" y="73149"/>
                </a:moveTo>
                <a:cubicBezTo>
                  <a:pt x="263521" y="73149"/>
                  <a:pt x="259331" y="75845"/>
                  <a:pt x="256878" y="79944"/>
                </a:cubicBezTo>
                <a:cubicBezTo>
                  <a:pt x="257488" y="80081"/>
                  <a:pt x="258082" y="80248"/>
                  <a:pt x="258676" y="80477"/>
                </a:cubicBezTo>
                <a:cubicBezTo>
                  <a:pt x="260855" y="77201"/>
                  <a:pt x="264344" y="75068"/>
                  <a:pt x="268275" y="75068"/>
                </a:cubicBezTo>
                <a:cubicBezTo>
                  <a:pt x="272251" y="75068"/>
                  <a:pt x="275771" y="77247"/>
                  <a:pt x="277949" y="80568"/>
                </a:cubicBezTo>
                <a:cubicBezTo>
                  <a:pt x="278528" y="80340"/>
                  <a:pt x="279123" y="80157"/>
                  <a:pt x="279717" y="80020"/>
                </a:cubicBezTo>
                <a:cubicBezTo>
                  <a:pt x="277264" y="75876"/>
                  <a:pt x="273028" y="73149"/>
                  <a:pt x="268275" y="73149"/>
                </a:cubicBezTo>
                <a:close/>
                <a:moveTo>
                  <a:pt x="97023" y="80843"/>
                </a:moveTo>
                <a:cubicBezTo>
                  <a:pt x="97025" y="80843"/>
                  <a:pt x="97028" y="80843"/>
                  <a:pt x="97030" y="80843"/>
                </a:cubicBezTo>
                <a:lnTo>
                  <a:pt x="97030" y="80843"/>
                </a:lnTo>
                <a:cubicBezTo>
                  <a:pt x="97033" y="80843"/>
                  <a:pt x="97035" y="80843"/>
                  <a:pt x="97038" y="80843"/>
                </a:cubicBezTo>
                <a:close/>
                <a:moveTo>
                  <a:pt x="39949" y="75708"/>
                </a:moveTo>
                <a:lnTo>
                  <a:pt x="39949" y="75723"/>
                </a:lnTo>
                <a:cubicBezTo>
                  <a:pt x="36262" y="75723"/>
                  <a:pt x="33001" y="77674"/>
                  <a:pt x="30914" y="80690"/>
                </a:cubicBezTo>
                <a:cubicBezTo>
                  <a:pt x="31478" y="80919"/>
                  <a:pt x="32011" y="81193"/>
                  <a:pt x="32544" y="81498"/>
                </a:cubicBezTo>
                <a:cubicBezTo>
                  <a:pt x="34312" y="79136"/>
                  <a:pt x="36978" y="77628"/>
                  <a:pt x="39949" y="77628"/>
                </a:cubicBezTo>
                <a:cubicBezTo>
                  <a:pt x="42981" y="77628"/>
                  <a:pt x="45708" y="79212"/>
                  <a:pt x="47460" y="81650"/>
                </a:cubicBezTo>
                <a:cubicBezTo>
                  <a:pt x="47978" y="81330"/>
                  <a:pt x="48511" y="81056"/>
                  <a:pt x="49060" y="80812"/>
                </a:cubicBezTo>
                <a:cubicBezTo>
                  <a:pt x="46973" y="77719"/>
                  <a:pt x="43682" y="75708"/>
                  <a:pt x="39949" y="75708"/>
                </a:cubicBezTo>
                <a:close/>
                <a:moveTo>
                  <a:pt x="68501" y="75708"/>
                </a:moveTo>
                <a:lnTo>
                  <a:pt x="68501" y="75723"/>
                </a:lnTo>
                <a:cubicBezTo>
                  <a:pt x="64814" y="75723"/>
                  <a:pt x="61538" y="77674"/>
                  <a:pt x="59466" y="80690"/>
                </a:cubicBezTo>
                <a:cubicBezTo>
                  <a:pt x="60030" y="80919"/>
                  <a:pt x="60563" y="81193"/>
                  <a:pt x="61081" y="81498"/>
                </a:cubicBezTo>
                <a:cubicBezTo>
                  <a:pt x="62864" y="79136"/>
                  <a:pt x="65515" y="77628"/>
                  <a:pt x="68501" y="77628"/>
                </a:cubicBezTo>
                <a:cubicBezTo>
                  <a:pt x="71533" y="77628"/>
                  <a:pt x="74245" y="79212"/>
                  <a:pt x="76012" y="81650"/>
                </a:cubicBezTo>
                <a:cubicBezTo>
                  <a:pt x="76515" y="81330"/>
                  <a:pt x="77048" y="81056"/>
                  <a:pt x="77597" y="80812"/>
                </a:cubicBezTo>
                <a:cubicBezTo>
                  <a:pt x="75525" y="77719"/>
                  <a:pt x="72219" y="75708"/>
                  <a:pt x="68501" y="75708"/>
                </a:cubicBezTo>
                <a:close/>
                <a:moveTo>
                  <a:pt x="97023" y="75708"/>
                </a:moveTo>
                <a:lnTo>
                  <a:pt x="97038" y="75723"/>
                </a:lnTo>
                <a:cubicBezTo>
                  <a:pt x="93351" y="75723"/>
                  <a:pt x="90090" y="77674"/>
                  <a:pt x="88003" y="80690"/>
                </a:cubicBezTo>
                <a:cubicBezTo>
                  <a:pt x="88552" y="80919"/>
                  <a:pt x="89100" y="81193"/>
                  <a:pt x="89618" y="81498"/>
                </a:cubicBezTo>
                <a:cubicBezTo>
                  <a:pt x="91385" y="79136"/>
                  <a:pt x="94052" y="77628"/>
                  <a:pt x="97038" y="77628"/>
                </a:cubicBezTo>
                <a:cubicBezTo>
                  <a:pt x="100070" y="77628"/>
                  <a:pt x="102782" y="79212"/>
                  <a:pt x="104549" y="81650"/>
                </a:cubicBezTo>
                <a:cubicBezTo>
                  <a:pt x="105052" y="81330"/>
                  <a:pt x="105585" y="81056"/>
                  <a:pt x="106149" y="80812"/>
                </a:cubicBezTo>
                <a:cubicBezTo>
                  <a:pt x="104062" y="77719"/>
                  <a:pt x="100755" y="75708"/>
                  <a:pt x="97023" y="75708"/>
                </a:cubicBezTo>
                <a:close/>
                <a:moveTo>
                  <a:pt x="125575" y="75723"/>
                </a:moveTo>
                <a:cubicBezTo>
                  <a:pt x="121888" y="75723"/>
                  <a:pt x="118627" y="77674"/>
                  <a:pt x="116540" y="80690"/>
                </a:cubicBezTo>
                <a:cubicBezTo>
                  <a:pt x="117104" y="80919"/>
                  <a:pt x="117637" y="81193"/>
                  <a:pt x="118155" y="81498"/>
                </a:cubicBezTo>
                <a:cubicBezTo>
                  <a:pt x="119938" y="79136"/>
                  <a:pt x="122604" y="77628"/>
                  <a:pt x="125575" y="77628"/>
                </a:cubicBezTo>
                <a:cubicBezTo>
                  <a:pt x="128607" y="77628"/>
                  <a:pt x="131319" y="79212"/>
                  <a:pt x="133101" y="81650"/>
                </a:cubicBezTo>
                <a:cubicBezTo>
                  <a:pt x="133604" y="81345"/>
                  <a:pt x="134137" y="81056"/>
                  <a:pt x="134686" y="80812"/>
                </a:cubicBezTo>
                <a:cubicBezTo>
                  <a:pt x="132614" y="77735"/>
                  <a:pt x="129308" y="75723"/>
                  <a:pt x="125575" y="75723"/>
                </a:cubicBezTo>
                <a:close/>
                <a:moveTo>
                  <a:pt x="182649" y="75708"/>
                </a:moveTo>
                <a:cubicBezTo>
                  <a:pt x="178977" y="75708"/>
                  <a:pt x="175701" y="77674"/>
                  <a:pt x="173629" y="80690"/>
                </a:cubicBezTo>
                <a:cubicBezTo>
                  <a:pt x="174177" y="80919"/>
                  <a:pt x="174726" y="81193"/>
                  <a:pt x="175244" y="81498"/>
                </a:cubicBezTo>
                <a:cubicBezTo>
                  <a:pt x="177011" y="79136"/>
                  <a:pt x="179678" y="77628"/>
                  <a:pt x="182649" y="77628"/>
                </a:cubicBezTo>
                <a:cubicBezTo>
                  <a:pt x="185696" y="77628"/>
                  <a:pt x="188408" y="79212"/>
                  <a:pt x="190175" y="81650"/>
                </a:cubicBezTo>
                <a:cubicBezTo>
                  <a:pt x="190693" y="81330"/>
                  <a:pt x="191211" y="81056"/>
                  <a:pt x="191760" y="80812"/>
                </a:cubicBezTo>
                <a:cubicBezTo>
                  <a:pt x="189703" y="77719"/>
                  <a:pt x="186381" y="75708"/>
                  <a:pt x="182649" y="75708"/>
                </a:cubicBezTo>
                <a:close/>
                <a:moveTo>
                  <a:pt x="211201" y="75708"/>
                </a:moveTo>
                <a:cubicBezTo>
                  <a:pt x="207514" y="75708"/>
                  <a:pt x="204238" y="77674"/>
                  <a:pt x="202166" y="80690"/>
                </a:cubicBezTo>
                <a:cubicBezTo>
                  <a:pt x="202714" y="80919"/>
                  <a:pt x="203263" y="81193"/>
                  <a:pt x="203781" y="81498"/>
                </a:cubicBezTo>
                <a:cubicBezTo>
                  <a:pt x="205548" y="79136"/>
                  <a:pt x="208215" y="77628"/>
                  <a:pt x="211201" y="77628"/>
                </a:cubicBezTo>
                <a:cubicBezTo>
                  <a:pt x="214233" y="77628"/>
                  <a:pt x="216945" y="79212"/>
                  <a:pt x="218712" y="81650"/>
                </a:cubicBezTo>
                <a:cubicBezTo>
                  <a:pt x="219230" y="81330"/>
                  <a:pt x="219763" y="81056"/>
                  <a:pt x="220312" y="80812"/>
                </a:cubicBezTo>
                <a:cubicBezTo>
                  <a:pt x="218225" y="77719"/>
                  <a:pt x="214918" y="75708"/>
                  <a:pt x="211201" y="75708"/>
                </a:cubicBezTo>
                <a:close/>
                <a:moveTo>
                  <a:pt x="239738" y="75708"/>
                </a:moveTo>
                <a:cubicBezTo>
                  <a:pt x="236051" y="75708"/>
                  <a:pt x="232790" y="77674"/>
                  <a:pt x="230703" y="80690"/>
                </a:cubicBezTo>
                <a:cubicBezTo>
                  <a:pt x="231267" y="80919"/>
                  <a:pt x="231800" y="81193"/>
                  <a:pt x="232318" y="81498"/>
                </a:cubicBezTo>
                <a:cubicBezTo>
                  <a:pt x="234100" y="79136"/>
                  <a:pt x="236767" y="77628"/>
                  <a:pt x="239738" y="77628"/>
                </a:cubicBezTo>
                <a:cubicBezTo>
                  <a:pt x="242770" y="77628"/>
                  <a:pt x="245482" y="79212"/>
                  <a:pt x="247264" y="81650"/>
                </a:cubicBezTo>
                <a:cubicBezTo>
                  <a:pt x="247767" y="81330"/>
                  <a:pt x="248300" y="81056"/>
                  <a:pt x="248849" y="80812"/>
                </a:cubicBezTo>
                <a:cubicBezTo>
                  <a:pt x="246777" y="77719"/>
                  <a:pt x="243471" y="75708"/>
                  <a:pt x="239738" y="75708"/>
                </a:cubicBezTo>
                <a:close/>
                <a:moveTo>
                  <a:pt x="268290" y="75708"/>
                </a:moveTo>
                <a:cubicBezTo>
                  <a:pt x="264603" y="75708"/>
                  <a:pt x="261327" y="77658"/>
                  <a:pt x="259255" y="80690"/>
                </a:cubicBezTo>
                <a:cubicBezTo>
                  <a:pt x="259803" y="80919"/>
                  <a:pt x="260352" y="81193"/>
                  <a:pt x="260870" y="81498"/>
                </a:cubicBezTo>
                <a:cubicBezTo>
                  <a:pt x="262637" y="79136"/>
                  <a:pt x="265304" y="77628"/>
                  <a:pt x="268290" y="77628"/>
                </a:cubicBezTo>
                <a:cubicBezTo>
                  <a:pt x="271322" y="77628"/>
                  <a:pt x="274034" y="79212"/>
                  <a:pt x="275801" y="81650"/>
                </a:cubicBezTo>
                <a:cubicBezTo>
                  <a:pt x="276304" y="81330"/>
                  <a:pt x="276837" y="81056"/>
                  <a:pt x="277401" y="80797"/>
                </a:cubicBezTo>
                <a:cubicBezTo>
                  <a:pt x="275314" y="77719"/>
                  <a:pt x="272007" y="75708"/>
                  <a:pt x="268290" y="75708"/>
                </a:cubicBezTo>
                <a:close/>
                <a:moveTo>
                  <a:pt x="11412" y="75723"/>
                </a:moveTo>
                <a:cubicBezTo>
                  <a:pt x="7725" y="75723"/>
                  <a:pt x="4464" y="77674"/>
                  <a:pt x="2377" y="80690"/>
                </a:cubicBezTo>
                <a:cubicBezTo>
                  <a:pt x="2941" y="80934"/>
                  <a:pt x="3474" y="81193"/>
                  <a:pt x="3992" y="81513"/>
                </a:cubicBezTo>
                <a:cubicBezTo>
                  <a:pt x="5775" y="79151"/>
                  <a:pt x="8426" y="77628"/>
                  <a:pt x="11412" y="77628"/>
                </a:cubicBezTo>
                <a:cubicBezTo>
                  <a:pt x="14444" y="77628"/>
                  <a:pt x="17156" y="79212"/>
                  <a:pt x="18923" y="81665"/>
                </a:cubicBezTo>
                <a:cubicBezTo>
                  <a:pt x="19441" y="81345"/>
                  <a:pt x="19975" y="81071"/>
                  <a:pt x="20523" y="80827"/>
                </a:cubicBezTo>
                <a:cubicBezTo>
                  <a:pt x="18451" y="77735"/>
                  <a:pt x="15145" y="75723"/>
                  <a:pt x="11412" y="75723"/>
                </a:cubicBezTo>
                <a:close/>
                <a:moveTo>
                  <a:pt x="154112" y="75723"/>
                </a:moveTo>
                <a:cubicBezTo>
                  <a:pt x="150440" y="75723"/>
                  <a:pt x="147164" y="77674"/>
                  <a:pt x="145077" y="80690"/>
                </a:cubicBezTo>
                <a:cubicBezTo>
                  <a:pt x="145641" y="80919"/>
                  <a:pt x="146174" y="81193"/>
                  <a:pt x="146692" y="81498"/>
                </a:cubicBezTo>
                <a:cubicBezTo>
                  <a:pt x="148474" y="79136"/>
                  <a:pt x="151141" y="77628"/>
                  <a:pt x="154112" y="77628"/>
                </a:cubicBezTo>
                <a:cubicBezTo>
                  <a:pt x="157159" y="77628"/>
                  <a:pt x="159871" y="79212"/>
                  <a:pt x="161638" y="81665"/>
                </a:cubicBezTo>
                <a:cubicBezTo>
                  <a:pt x="162141" y="81345"/>
                  <a:pt x="162674" y="81071"/>
                  <a:pt x="163223" y="80827"/>
                </a:cubicBezTo>
                <a:cubicBezTo>
                  <a:pt x="161151" y="77735"/>
                  <a:pt x="157845" y="75723"/>
                  <a:pt x="154112" y="75723"/>
                </a:cubicBezTo>
                <a:close/>
                <a:moveTo>
                  <a:pt x="11397" y="78283"/>
                </a:moveTo>
                <a:cubicBezTo>
                  <a:pt x="8639" y="78283"/>
                  <a:pt x="6171" y="79670"/>
                  <a:pt x="4510" y="81833"/>
                </a:cubicBezTo>
                <a:cubicBezTo>
                  <a:pt x="5013" y="82153"/>
                  <a:pt x="5500" y="82519"/>
                  <a:pt x="5957" y="82915"/>
                </a:cubicBezTo>
                <a:cubicBezTo>
                  <a:pt x="7298" y="81254"/>
                  <a:pt x="9233" y="80203"/>
                  <a:pt x="11397" y="80203"/>
                </a:cubicBezTo>
                <a:cubicBezTo>
                  <a:pt x="13636" y="80203"/>
                  <a:pt x="15632" y="81330"/>
                  <a:pt x="16988" y="83082"/>
                </a:cubicBezTo>
                <a:cubicBezTo>
                  <a:pt x="17430" y="82686"/>
                  <a:pt x="17918" y="82321"/>
                  <a:pt x="18405" y="81970"/>
                </a:cubicBezTo>
                <a:cubicBezTo>
                  <a:pt x="16745" y="79730"/>
                  <a:pt x="14231" y="78283"/>
                  <a:pt x="11397" y="78283"/>
                </a:cubicBezTo>
                <a:close/>
                <a:moveTo>
                  <a:pt x="39949" y="78283"/>
                </a:moveTo>
                <a:cubicBezTo>
                  <a:pt x="37191" y="78283"/>
                  <a:pt x="34723" y="79654"/>
                  <a:pt x="33047" y="81818"/>
                </a:cubicBezTo>
                <a:cubicBezTo>
                  <a:pt x="33565" y="82153"/>
                  <a:pt x="34037" y="82519"/>
                  <a:pt x="34510" y="82900"/>
                </a:cubicBezTo>
                <a:cubicBezTo>
                  <a:pt x="35850" y="81254"/>
                  <a:pt x="37785" y="80203"/>
                  <a:pt x="39949" y="80203"/>
                </a:cubicBezTo>
                <a:cubicBezTo>
                  <a:pt x="42189" y="80203"/>
                  <a:pt x="44184" y="81330"/>
                  <a:pt x="45540" y="83082"/>
                </a:cubicBezTo>
                <a:cubicBezTo>
                  <a:pt x="45982" y="82686"/>
                  <a:pt x="46470" y="82305"/>
                  <a:pt x="46957" y="81970"/>
                </a:cubicBezTo>
                <a:cubicBezTo>
                  <a:pt x="45297" y="79715"/>
                  <a:pt x="42768" y="78283"/>
                  <a:pt x="39949" y="78283"/>
                </a:cubicBezTo>
                <a:close/>
                <a:moveTo>
                  <a:pt x="68501" y="78283"/>
                </a:moveTo>
                <a:cubicBezTo>
                  <a:pt x="65728" y="78283"/>
                  <a:pt x="63260" y="79654"/>
                  <a:pt x="61599" y="81833"/>
                </a:cubicBezTo>
                <a:cubicBezTo>
                  <a:pt x="62102" y="82153"/>
                  <a:pt x="62589" y="82519"/>
                  <a:pt x="63047" y="82915"/>
                </a:cubicBezTo>
                <a:cubicBezTo>
                  <a:pt x="64387" y="81254"/>
                  <a:pt x="66338" y="80203"/>
                  <a:pt x="68501" y="80203"/>
                </a:cubicBezTo>
                <a:cubicBezTo>
                  <a:pt x="70725" y="80203"/>
                  <a:pt x="72737" y="81330"/>
                  <a:pt x="74077" y="83082"/>
                </a:cubicBezTo>
                <a:cubicBezTo>
                  <a:pt x="74534" y="82686"/>
                  <a:pt x="75022" y="82321"/>
                  <a:pt x="75525" y="82001"/>
                </a:cubicBezTo>
                <a:cubicBezTo>
                  <a:pt x="73849" y="79746"/>
                  <a:pt x="71320" y="78283"/>
                  <a:pt x="68501" y="78283"/>
                </a:cubicBezTo>
                <a:close/>
                <a:moveTo>
                  <a:pt x="97030" y="78283"/>
                </a:moveTo>
                <a:cubicBezTo>
                  <a:pt x="94276" y="78286"/>
                  <a:pt x="91795" y="79656"/>
                  <a:pt x="90136" y="81818"/>
                </a:cubicBezTo>
                <a:cubicBezTo>
                  <a:pt x="90639" y="82153"/>
                  <a:pt x="91126" y="82519"/>
                  <a:pt x="91583" y="82900"/>
                </a:cubicBezTo>
                <a:cubicBezTo>
                  <a:pt x="92924" y="81254"/>
                  <a:pt x="94859" y="80203"/>
                  <a:pt x="97023" y="80203"/>
                </a:cubicBezTo>
                <a:cubicBezTo>
                  <a:pt x="99262" y="80203"/>
                  <a:pt x="101274" y="81330"/>
                  <a:pt x="102614" y="83082"/>
                </a:cubicBezTo>
                <a:cubicBezTo>
                  <a:pt x="103071" y="82686"/>
                  <a:pt x="103544" y="82305"/>
                  <a:pt x="104046" y="81970"/>
                </a:cubicBezTo>
                <a:cubicBezTo>
                  <a:pt x="102387" y="79717"/>
                  <a:pt x="99861" y="78286"/>
                  <a:pt x="97030" y="78283"/>
                </a:cubicBezTo>
                <a:close/>
                <a:moveTo>
                  <a:pt x="125575" y="78283"/>
                </a:moveTo>
                <a:cubicBezTo>
                  <a:pt x="122817" y="78283"/>
                  <a:pt x="120349" y="79654"/>
                  <a:pt x="118673" y="81833"/>
                </a:cubicBezTo>
                <a:cubicBezTo>
                  <a:pt x="119191" y="82153"/>
                  <a:pt x="119679" y="82519"/>
                  <a:pt x="120136" y="82915"/>
                </a:cubicBezTo>
                <a:cubicBezTo>
                  <a:pt x="121476" y="81254"/>
                  <a:pt x="123411" y="80218"/>
                  <a:pt x="125575" y="80218"/>
                </a:cubicBezTo>
                <a:cubicBezTo>
                  <a:pt x="127815" y="80218"/>
                  <a:pt x="129810" y="81330"/>
                  <a:pt x="131166" y="83082"/>
                </a:cubicBezTo>
                <a:cubicBezTo>
                  <a:pt x="131608" y="82686"/>
                  <a:pt x="132096" y="82321"/>
                  <a:pt x="132583" y="81970"/>
                </a:cubicBezTo>
                <a:cubicBezTo>
                  <a:pt x="130923" y="79730"/>
                  <a:pt x="128393" y="78283"/>
                  <a:pt x="125575" y="78283"/>
                </a:cubicBezTo>
                <a:close/>
                <a:moveTo>
                  <a:pt x="154112" y="78283"/>
                </a:moveTo>
                <a:cubicBezTo>
                  <a:pt x="151354" y="78283"/>
                  <a:pt x="148886" y="79654"/>
                  <a:pt x="147225" y="81833"/>
                </a:cubicBezTo>
                <a:cubicBezTo>
                  <a:pt x="147728" y="82153"/>
                  <a:pt x="148215" y="82519"/>
                  <a:pt x="148673" y="82915"/>
                </a:cubicBezTo>
                <a:cubicBezTo>
                  <a:pt x="150013" y="81254"/>
                  <a:pt x="151948" y="80203"/>
                  <a:pt x="154112" y="80203"/>
                </a:cubicBezTo>
                <a:cubicBezTo>
                  <a:pt x="156351" y="80203"/>
                  <a:pt x="158363" y="81330"/>
                  <a:pt x="159703" y="83082"/>
                </a:cubicBezTo>
                <a:cubicBezTo>
                  <a:pt x="160160" y="82686"/>
                  <a:pt x="160633" y="82321"/>
                  <a:pt x="161136" y="81970"/>
                </a:cubicBezTo>
                <a:cubicBezTo>
                  <a:pt x="159460" y="79715"/>
                  <a:pt x="156946" y="78283"/>
                  <a:pt x="154112" y="78283"/>
                </a:cubicBezTo>
                <a:close/>
                <a:moveTo>
                  <a:pt x="182649" y="78283"/>
                </a:moveTo>
                <a:cubicBezTo>
                  <a:pt x="179891" y="78283"/>
                  <a:pt x="177423" y="79654"/>
                  <a:pt x="175762" y="81833"/>
                </a:cubicBezTo>
                <a:cubicBezTo>
                  <a:pt x="176265" y="82153"/>
                  <a:pt x="176752" y="82519"/>
                  <a:pt x="177209" y="82915"/>
                </a:cubicBezTo>
                <a:cubicBezTo>
                  <a:pt x="178550" y="81254"/>
                  <a:pt x="180500" y="80203"/>
                  <a:pt x="182649" y="80203"/>
                </a:cubicBezTo>
                <a:cubicBezTo>
                  <a:pt x="184888" y="80203"/>
                  <a:pt x="186899" y="81330"/>
                  <a:pt x="188240" y="83082"/>
                </a:cubicBezTo>
                <a:cubicBezTo>
                  <a:pt x="188697" y="82686"/>
                  <a:pt x="189170" y="82321"/>
                  <a:pt x="189672" y="81970"/>
                </a:cubicBezTo>
                <a:cubicBezTo>
                  <a:pt x="188012" y="79715"/>
                  <a:pt x="185483" y="78283"/>
                  <a:pt x="182649" y="78283"/>
                </a:cubicBezTo>
                <a:close/>
                <a:moveTo>
                  <a:pt x="211201" y="78283"/>
                </a:moveTo>
                <a:cubicBezTo>
                  <a:pt x="208443" y="78283"/>
                  <a:pt x="205960" y="79654"/>
                  <a:pt x="204299" y="81818"/>
                </a:cubicBezTo>
                <a:cubicBezTo>
                  <a:pt x="204802" y="82153"/>
                  <a:pt x="205289" y="82519"/>
                  <a:pt x="205746" y="82900"/>
                </a:cubicBezTo>
                <a:cubicBezTo>
                  <a:pt x="207102" y="81254"/>
                  <a:pt x="209037" y="80203"/>
                  <a:pt x="211201" y="80203"/>
                </a:cubicBezTo>
                <a:cubicBezTo>
                  <a:pt x="213440" y="80203"/>
                  <a:pt x="215436" y="81330"/>
                  <a:pt x="216792" y="83082"/>
                </a:cubicBezTo>
                <a:cubicBezTo>
                  <a:pt x="217234" y="82686"/>
                  <a:pt x="217722" y="82305"/>
                  <a:pt x="218209" y="81970"/>
                </a:cubicBezTo>
                <a:cubicBezTo>
                  <a:pt x="216549" y="79715"/>
                  <a:pt x="214019" y="78283"/>
                  <a:pt x="211201" y="78283"/>
                </a:cubicBezTo>
                <a:close/>
                <a:moveTo>
                  <a:pt x="239738" y="78283"/>
                </a:moveTo>
                <a:cubicBezTo>
                  <a:pt x="236980" y="78283"/>
                  <a:pt x="234497" y="79654"/>
                  <a:pt x="232836" y="81818"/>
                </a:cubicBezTo>
                <a:cubicBezTo>
                  <a:pt x="233354" y="82153"/>
                  <a:pt x="233826" y="82519"/>
                  <a:pt x="234298" y="82900"/>
                </a:cubicBezTo>
                <a:cubicBezTo>
                  <a:pt x="235639" y="81254"/>
                  <a:pt x="237574" y="80203"/>
                  <a:pt x="239738" y="80203"/>
                </a:cubicBezTo>
                <a:cubicBezTo>
                  <a:pt x="241977" y="80203"/>
                  <a:pt x="243973" y="81330"/>
                  <a:pt x="245329" y="83082"/>
                </a:cubicBezTo>
                <a:cubicBezTo>
                  <a:pt x="245771" y="82686"/>
                  <a:pt x="246259" y="82321"/>
                  <a:pt x="246746" y="81970"/>
                </a:cubicBezTo>
                <a:cubicBezTo>
                  <a:pt x="245086" y="79715"/>
                  <a:pt x="242556" y="78283"/>
                  <a:pt x="239738" y="78283"/>
                </a:cubicBezTo>
                <a:close/>
                <a:moveTo>
                  <a:pt x="268275" y="78283"/>
                </a:moveTo>
                <a:cubicBezTo>
                  <a:pt x="265517" y="78283"/>
                  <a:pt x="263049" y="79654"/>
                  <a:pt x="261373" y="81833"/>
                </a:cubicBezTo>
                <a:cubicBezTo>
                  <a:pt x="261891" y="82153"/>
                  <a:pt x="262378" y="82519"/>
                  <a:pt x="262835" y="82915"/>
                </a:cubicBezTo>
                <a:cubicBezTo>
                  <a:pt x="264176" y="81254"/>
                  <a:pt x="266111" y="80203"/>
                  <a:pt x="268275" y="80203"/>
                </a:cubicBezTo>
                <a:cubicBezTo>
                  <a:pt x="270514" y="80203"/>
                  <a:pt x="272510" y="81330"/>
                  <a:pt x="273866" y="83082"/>
                </a:cubicBezTo>
                <a:cubicBezTo>
                  <a:pt x="274323" y="82686"/>
                  <a:pt x="274796" y="82321"/>
                  <a:pt x="275298" y="81985"/>
                </a:cubicBezTo>
                <a:cubicBezTo>
                  <a:pt x="273622" y="79730"/>
                  <a:pt x="271109" y="78283"/>
                  <a:pt x="268275" y="78283"/>
                </a:cubicBezTo>
                <a:close/>
                <a:moveTo>
                  <a:pt x="6399" y="83311"/>
                </a:moveTo>
                <a:lnTo>
                  <a:pt x="6399" y="83326"/>
                </a:lnTo>
                <a:cubicBezTo>
                  <a:pt x="6402" y="83323"/>
                  <a:pt x="6404" y="83320"/>
                  <a:pt x="6406" y="83317"/>
                </a:cubicBezTo>
                <a:lnTo>
                  <a:pt x="6406" y="83317"/>
                </a:lnTo>
                <a:cubicBezTo>
                  <a:pt x="6404" y="83315"/>
                  <a:pt x="6402" y="83313"/>
                  <a:pt x="6399" y="83311"/>
                </a:cubicBezTo>
                <a:close/>
                <a:moveTo>
                  <a:pt x="39949" y="80843"/>
                </a:moveTo>
                <a:cubicBezTo>
                  <a:pt x="37968" y="80843"/>
                  <a:pt x="36170" y="81803"/>
                  <a:pt x="34936" y="83311"/>
                </a:cubicBezTo>
                <a:cubicBezTo>
                  <a:pt x="35393" y="83722"/>
                  <a:pt x="35820" y="84149"/>
                  <a:pt x="36216" y="84621"/>
                </a:cubicBezTo>
                <a:cubicBezTo>
                  <a:pt x="37163" y="83379"/>
                  <a:pt x="38562" y="82765"/>
                  <a:pt x="39956" y="82765"/>
                </a:cubicBezTo>
                <a:cubicBezTo>
                  <a:pt x="41435" y="82765"/>
                  <a:pt x="42909" y="83455"/>
                  <a:pt x="43834" y="84819"/>
                </a:cubicBezTo>
                <a:cubicBezTo>
                  <a:pt x="44230" y="84362"/>
                  <a:pt x="44642" y="83905"/>
                  <a:pt x="45083" y="83494"/>
                </a:cubicBezTo>
                <a:cubicBezTo>
                  <a:pt x="43849" y="81863"/>
                  <a:pt x="42006" y="80843"/>
                  <a:pt x="39949" y="80843"/>
                </a:cubicBezTo>
                <a:close/>
                <a:moveTo>
                  <a:pt x="97030" y="80843"/>
                </a:moveTo>
                <a:cubicBezTo>
                  <a:pt x="95053" y="80845"/>
                  <a:pt x="93258" y="81804"/>
                  <a:pt x="92025" y="83311"/>
                </a:cubicBezTo>
                <a:cubicBezTo>
                  <a:pt x="92482" y="83722"/>
                  <a:pt x="92909" y="84149"/>
                  <a:pt x="93305" y="84621"/>
                </a:cubicBezTo>
                <a:cubicBezTo>
                  <a:pt x="94252" y="83386"/>
                  <a:pt x="95650" y="82776"/>
                  <a:pt x="97045" y="82776"/>
                </a:cubicBezTo>
                <a:cubicBezTo>
                  <a:pt x="98523" y="82776"/>
                  <a:pt x="99998" y="83463"/>
                  <a:pt x="100923" y="84819"/>
                </a:cubicBezTo>
                <a:cubicBezTo>
                  <a:pt x="101304" y="84347"/>
                  <a:pt x="101731" y="83905"/>
                  <a:pt x="102172" y="83494"/>
                </a:cubicBezTo>
                <a:cubicBezTo>
                  <a:pt x="100940" y="81866"/>
                  <a:pt x="99084" y="80845"/>
                  <a:pt x="97030" y="80843"/>
                </a:cubicBezTo>
                <a:close/>
                <a:moveTo>
                  <a:pt x="11397" y="80843"/>
                </a:moveTo>
                <a:cubicBezTo>
                  <a:pt x="9435" y="80843"/>
                  <a:pt x="7640" y="81799"/>
                  <a:pt x="6406" y="83317"/>
                </a:cubicBezTo>
                <a:lnTo>
                  <a:pt x="6406" y="83317"/>
                </a:lnTo>
                <a:cubicBezTo>
                  <a:pt x="6861" y="83727"/>
                  <a:pt x="7285" y="84166"/>
                  <a:pt x="7679" y="84621"/>
                </a:cubicBezTo>
                <a:cubicBezTo>
                  <a:pt x="8578" y="83463"/>
                  <a:pt x="9949" y="82793"/>
                  <a:pt x="11412" y="82778"/>
                </a:cubicBezTo>
                <a:cubicBezTo>
                  <a:pt x="12981" y="82778"/>
                  <a:pt x="14383" y="83570"/>
                  <a:pt x="15297" y="84834"/>
                </a:cubicBezTo>
                <a:cubicBezTo>
                  <a:pt x="15678" y="84362"/>
                  <a:pt x="16105" y="83905"/>
                  <a:pt x="16546" y="83494"/>
                </a:cubicBezTo>
                <a:cubicBezTo>
                  <a:pt x="15297" y="81879"/>
                  <a:pt x="13454" y="80843"/>
                  <a:pt x="11397" y="80843"/>
                </a:cubicBezTo>
                <a:close/>
                <a:moveTo>
                  <a:pt x="68501" y="80843"/>
                </a:moveTo>
                <a:cubicBezTo>
                  <a:pt x="66520" y="80843"/>
                  <a:pt x="64722" y="81803"/>
                  <a:pt x="63488" y="83311"/>
                </a:cubicBezTo>
                <a:cubicBezTo>
                  <a:pt x="63930" y="83722"/>
                  <a:pt x="64357" y="84164"/>
                  <a:pt x="64768" y="84621"/>
                </a:cubicBezTo>
                <a:cubicBezTo>
                  <a:pt x="65706" y="83381"/>
                  <a:pt x="67102" y="82766"/>
                  <a:pt x="68497" y="82766"/>
                </a:cubicBezTo>
                <a:cubicBezTo>
                  <a:pt x="69979" y="82766"/>
                  <a:pt x="71460" y="83461"/>
                  <a:pt x="72386" y="84834"/>
                </a:cubicBezTo>
                <a:cubicBezTo>
                  <a:pt x="72782" y="84362"/>
                  <a:pt x="73194" y="83920"/>
                  <a:pt x="73636" y="83494"/>
                </a:cubicBezTo>
                <a:cubicBezTo>
                  <a:pt x="72401" y="81879"/>
                  <a:pt x="70558" y="80843"/>
                  <a:pt x="68501" y="80843"/>
                </a:cubicBezTo>
                <a:close/>
                <a:moveTo>
                  <a:pt x="125575" y="80843"/>
                </a:moveTo>
                <a:cubicBezTo>
                  <a:pt x="123594" y="80843"/>
                  <a:pt x="121812" y="81803"/>
                  <a:pt x="120577" y="83311"/>
                </a:cubicBezTo>
                <a:cubicBezTo>
                  <a:pt x="121035" y="83722"/>
                  <a:pt x="121461" y="84164"/>
                  <a:pt x="121857" y="84621"/>
                </a:cubicBezTo>
                <a:cubicBezTo>
                  <a:pt x="122795" y="83388"/>
                  <a:pt x="124187" y="82778"/>
                  <a:pt x="125579" y="82778"/>
                </a:cubicBezTo>
                <a:cubicBezTo>
                  <a:pt x="127060" y="82778"/>
                  <a:pt x="128541" y="83468"/>
                  <a:pt x="129475" y="84834"/>
                </a:cubicBezTo>
                <a:cubicBezTo>
                  <a:pt x="129856" y="84362"/>
                  <a:pt x="130283" y="83920"/>
                  <a:pt x="130725" y="83509"/>
                </a:cubicBezTo>
                <a:cubicBezTo>
                  <a:pt x="129475" y="81879"/>
                  <a:pt x="127632" y="80858"/>
                  <a:pt x="125575" y="80858"/>
                </a:cubicBezTo>
                <a:lnTo>
                  <a:pt x="125575" y="80843"/>
                </a:lnTo>
                <a:close/>
                <a:moveTo>
                  <a:pt x="154127" y="80843"/>
                </a:moveTo>
                <a:cubicBezTo>
                  <a:pt x="152146" y="80843"/>
                  <a:pt x="150364" y="81803"/>
                  <a:pt x="149130" y="83311"/>
                </a:cubicBezTo>
                <a:cubicBezTo>
                  <a:pt x="149571" y="83722"/>
                  <a:pt x="149998" y="84164"/>
                  <a:pt x="150394" y="84621"/>
                </a:cubicBezTo>
                <a:cubicBezTo>
                  <a:pt x="151293" y="83478"/>
                  <a:pt x="152664" y="82793"/>
                  <a:pt x="154112" y="82778"/>
                </a:cubicBezTo>
                <a:cubicBezTo>
                  <a:pt x="155666" y="82793"/>
                  <a:pt x="157128" y="83555"/>
                  <a:pt x="158027" y="84834"/>
                </a:cubicBezTo>
                <a:cubicBezTo>
                  <a:pt x="158408" y="84362"/>
                  <a:pt x="158820" y="83920"/>
                  <a:pt x="159261" y="83494"/>
                </a:cubicBezTo>
                <a:cubicBezTo>
                  <a:pt x="158027" y="81879"/>
                  <a:pt x="156184" y="80843"/>
                  <a:pt x="154127" y="80843"/>
                </a:cubicBezTo>
                <a:close/>
                <a:moveTo>
                  <a:pt x="182649" y="80843"/>
                </a:moveTo>
                <a:cubicBezTo>
                  <a:pt x="180683" y="80843"/>
                  <a:pt x="178901" y="81803"/>
                  <a:pt x="177667" y="83311"/>
                </a:cubicBezTo>
                <a:cubicBezTo>
                  <a:pt x="178108" y="83722"/>
                  <a:pt x="178535" y="84164"/>
                  <a:pt x="178931" y="84621"/>
                </a:cubicBezTo>
                <a:cubicBezTo>
                  <a:pt x="179830" y="83478"/>
                  <a:pt x="181201" y="82793"/>
                  <a:pt x="182649" y="82778"/>
                </a:cubicBezTo>
                <a:cubicBezTo>
                  <a:pt x="184233" y="82778"/>
                  <a:pt x="185635" y="83570"/>
                  <a:pt x="186549" y="84834"/>
                </a:cubicBezTo>
                <a:cubicBezTo>
                  <a:pt x="186945" y="84362"/>
                  <a:pt x="187357" y="83920"/>
                  <a:pt x="187798" y="83494"/>
                </a:cubicBezTo>
                <a:cubicBezTo>
                  <a:pt x="186564" y="81879"/>
                  <a:pt x="184721" y="80843"/>
                  <a:pt x="182649" y="80843"/>
                </a:cubicBezTo>
                <a:close/>
                <a:moveTo>
                  <a:pt x="211201" y="80843"/>
                </a:moveTo>
                <a:cubicBezTo>
                  <a:pt x="209220" y="80843"/>
                  <a:pt x="207438" y="81803"/>
                  <a:pt x="206203" y="83311"/>
                </a:cubicBezTo>
                <a:cubicBezTo>
                  <a:pt x="206645" y="83722"/>
                  <a:pt x="207072" y="84164"/>
                  <a:pt x="207468" y="84621"/>
                </a:cubicBezTo>
                <a:cubicBezTo>
                  <a:pt x="208367" y="83463"/>
                  <a:pt x="209738" y="82793"/>
                  <a:pt x="211201" y="82762"/>
                </a:cubicBezTo>
                <a:lnTo>
                  <a:pt x="211201" y="82778"/>
                </a:lnTo>
                <a:cubicBezTo>
                  <a:pt x="212755" y="82793"/>
                  <a:pt x="214202" y="83555"/>
                  <a:pt x="215101" y="84834"/>
                </a:cubicBezTo>
                <a:cubicBezTo>
                  <a:pt x="215482" y="84362"/>
                  <a:pt x="215893" y="83905"/>
                  <a:pt x="216335" y="83494"/>
                </a:cubicBezTo>
                <a:cubicBezTo>
                  <a:pt x="215101" y="81879"/>
                  <a:pt x="213258" y="80843"/>
                  <a:pt x="211201" y="80843"/>
                </a:cubicBezTo>
                <a:close/>
                <a:moveTo>
                  <a:pt x="239738" y="80843"/>
                </a:moveTo>
                <a:cubicBezTo>
                  <a:pt x="237757" y="80843"/>
                  <a:pt x="235990" y="81803"/>
                  <a:pt x="234756" y="83311"/>
                </a:cubicBezTo>
                <a:cubicBezTo>
                  <a:pt x="235197" y="83722"/>
                  <a:pt x="235609" y="84164"/>
                  <a:pt x="236005" y="84621"/>
                </a:cubicBezTo>
                <a:cubicBezTo>
                  <a:pt x="236904" y="83463"/>
                  <a:pt x="238275" y="82793"/>
                  <a:pt x="239738" y="82762"/>
                </a:cubicBezTo>
                <a:lnTo>
                  <a:pt x="239738" y="82778"/>
                </a:lnTo>
                <a:cubicBezTo>
                  <a:pt x="241307" y="82778"/>
                  <a:pt x="242709" y="83570"/>
                  <a:pt x="243638" y="84834"/>
                </a:cubicBezTo>
                <a:cubicBezTo>
                  <a:pt x="244019" y="84362"/>
                  <a:pt x="244446" y="83920"/>
                  <a:pt x="244887" y="83494"/>
                </a:cubicBezTo>
                <a:cubicBezTo>
                  <a:pt x="243638" y="81879"/>
                  <a:pt x="241795" y="80843"/>
                  <a:pt x="239738" y="80843"/>
                </a:cubicBezTo>
                <a:close/>
                <a:moveTo>
                  <a:pt x="268275" y="80843"/>
                </a:moveTo>
                <a:cubicBezTo>
                  <a:pt x="266294" y="80843"/>
                  <a:pt x="264527" y="81803"/>
                  <a:pt x="263292" y="83311"/>
                </a:cubicBezTo>
                <a:cubicBezTo>
                  <a:pt x="263734" y="83722"/>
                  <a:pt x="264146" y="84164"/>
                  <a:pt x="264542" y="84621"/>
                </a:cubicBezTo>
                <a:cubicBezTo>
                  <a:pt x="265441" y="83478"/>
                  <a:pt x="266812" y="82793"/>
                  <a:pt x="268275" y="82778"/>
                </a:cubicBezTo>
                <a:cubicBezTo>
                  <a:pt x="269844" y="82778"/>
                  <a:pt x="271246" y="83570"/>
                  <a:pt x="272175" y="84834"/>
                </a:cubicBezTo>
                <a:cubicBezTo>
                  <a:pt x="272556" y="84362"/>
                  <a:pt x="272983" y="83920"/>
                  <a:pt x="273424" y="83494"/>
                </a:cubicBezTo>
                <a:cubicBezTo>
                  <a:pt x="272175" y="81879"/>
                  <a:pt x="270331" y="80843"/>
                  <a:pt x="268275" y="80843"/>
                </a:cubicBezTo>
                <a:close/>
                <a:moveTo>
                  <a:pt x="68501" y="83418"/>
                </a:moveTo>
                <a:cubicBezTo>
                  <a:pt x="67160" y="83418"/>
                  <a:pt x="65987" y="84073"/>
                  <a:pt x="65164" y="85109"/>
                </a:cubicBezTo>
                <a:cubicBezTo>
                  <a:pt x="66247" y="84831"/>
                  <a:pt x="67359" y="84690"/>
                  <a:pt x="68472" y="84690"/>
                </a:cubicBezTo>
                <a:cubicBezTo>
                  <a:pt x="69609" y="84690"/>
                  <a:pt x="70747" y="84837"/>
                  <a:pt x="71854" y="85135"/>
                </a:cubicBezTo>
                <a:lnTo>
                  <a:pt x="71854" y="85135"/>
                </a:lnTo>
                <a:cubicBezTo>
                  <a:pt x="71061" y="84065"/>
                  <a:pt x="69819" y="83433"/>
                  <a:pt x="68501" y="83418"/>
                </a:cubicBezTo>
                <a:close/>
                <a:moveTo>
                  <a:pt x="97023" y="83402"/>
                </a:moveTo>
                <a:cubicBezTo>
                  <a:pt x="95697" y="83402"/>
                  <a:pt x="94524" y="84073"/>
                  <a:pt x="93701" y="85109"/>
                </a:cubicBezTo>
                <a:cubicBezTo>
                  <a:pt x="94777" y="84825"/>
                  <a:pt x="95882" y="84684"/>
                  <a:pt x="96987" y="84684"/>
                </a:cubicBezTo>
                <a:cubicBezTo>
                  <a:pt x="98132" y="84684"/>
                  <a:pt x="99277" y="84835"/>
                  <a:pt x="100391" y="85135"/>
                </a:cubicBezTo>
                <a:lnTo>
                  <a:pt x="100391" y="85135"/>
                </a:lnTo>
                <a:cubicBezTo>
                  <a:pt x="99598" y="84065"/>
                  <a:pt x="98356" y="83417"/>
                  <a:pt x="97023" y="83402"/>
                </a:cubicBezTo>
                <a:close/>
                <a:moveTo>
                  <a:pt x="154129" y="83404"/>
                </a:moveTo>
                <a:cubicBezTo>
                  <a:pt x="152873" y="83404"/>
                  <a:pt x="151617" y="83972"/>
                  <a:pt x="150790" y="85109"/>
                </a:cubicBezTo>
                <a:cubicBezTo>
                  <a:pt x="151872" y="84834"/>
                  <a:pt x="153000" y="84682"/>
                  <a:pt x="154112" y="84682"/>
                </a:cubicBezTo>
                <a:cubicBezTo>
                  <a:pt x="155254" y="84682"/>
                  <a:pt x="156397" y="84834"/>
                  <a:pt x="157494" y="85139"/>
                </a:cubicBezTo>
                <a:cubicBezTo>
                  <a:pt x="156667" y="83983"/>
                  <a:pt x="155398" y="83404"/>
                  <a:pt x="154129" y="83404"/>
                </a:cubicBezTo>
                <a:close/>
                <a:moveTo>
                  <a:pt x="182672" y="83404"/>
                </a:moveTo>
                <a:cubicBezTo>
                  <a:pt x="181413" y="83404"/>
                  <a:pt x="180153" y="83972"/>
                  <a:pt x="179327" y="85109"/>
                </a:cubicBezTo>
                <a:cubicBezTo>
                  <a:pt x="180417" y="84831"/>
                  <a:pt x="181530" y="84690"/>
                  <a:pt x="182640" y="84690"/>
                </a:cubicBezTo>
                <a:cubicBezTo>
                  <a:pt x="183781" y="84690"/>
                  <a:pt x="184920" y="84838"/>
                  <a:pt x="186031" y="85139"/>
                </a:cubicBezTo>
                <a:cubicBezTo>
                  <a:pt x="185212" y="83983"/>
                  <a:pt x="183943" y="83404"/>
                  <a:pt x="182672" y="83404"/>
                </a:cubicBezTo>
                <a:close/>
                <a:moveTo>
                  <a:pt x="211201" y="83402"/>
                </a:moveTo>
                <a:cubicBezTo>
                  <a:pt x="209860" y="83402"/>
                  <a:pt x="208687" y="84073"/>
                  <a:pt x="207864" y="85109"/>
                </a:cubicBezTo>
                <a:cubicBezTo>
                  <a:pt x="208954" y="84831"/>
                  <a:pt x="210067" y="84690"/>
                  <a:pt x="211177" y="84690"/>
                </a:cubicBezTo>
                <a:cubicBezTo>
                  <a:pt x="212318" y="84690"/>
                  <a:pt x="213457" y="84838"/>
                  <a:pt x="214568" y="85139"/>
                </a:cubicBezTo>
                <a:cubicBezTo>
                  <a:pt x="213776" y="84073"/>
                  <a:pt x="212526" y="83433"/>
                  <a:pt x="211201" y="83402"/>
                </a:cubicBezTo>
                <a:close/>
                <a:moveTo>
                  <a:pt x="239738" y="83402"/>
                </a:moveTo>
                <a:cubicBezTo>
                  <a:pt x="238412" y="83402"/>
                  <a:pt x="237224" y="84073"/>
                  <a:pt x="236401" y="85109"/>
                </a:cubicBezTo>
                <a:cubicBezTo>
                  <a:pt x="237448" y="84847"/>
                  <a:pt x="238509" y="84696"/>
                  <a:pt x="239583" y="84696"/>
                </a:cubicBezTo>
                <a:cubicBezTo>
                  <a:pt x="239635" y="84696"/>
                  <a:pt x="239686" y="84697"/>
                  <a:pt x="239738" y="84697"/>
                </a:cubicBezTo>
                <a:cubicBezTo>
                  <a:pt x="240880" y="84697"/>
                  <a:pt x="242008" y="84850"/>
                  <a:pt x="243105" y="85139"/>
                </a:cubicBezTo>
                <a:cubicBezTo>
                  <a:pt x="242328" y="84073"/>
                  <a:pt x="241078" y="83433"/>
                  <a:pt x="239738" y="83402"/>
                </a:cubicBezTo>
                <a:close/>
                <a:moveTo>
                  <a:pt x="268275" y="83418"/>
                </a:moveTo>
                <a:cubicBezTo>
                  <a:pt x="266949" y="83418"/>
                  <a:pt x="265761" y="84088"/>
                  <a:pt x="264953" y="85109"/>
                </a:cubicBezTo>
                <a:cubicBezTo>
                  <a:pt x="266028" y="84833"/>
                  <a:pt x="267133" y="84695"/>
                  <a:pt x="268237" y="84695"/>
                </a:cubicBezTo>
                <a:cubicBezTo>
                  <a:pt x="269387" y="84695"/>
                  <a:pt x="270538" y="84844"/>
                  <a:pt x="271657" y="85139"/>
                </a:cubicBezTo>
                <a:cubicBezTo>
                  <a:pt x="270865" y="84073"/>
                  <a:pt x="269615" y="83433"/>
                  <a:pt x="268275" y="83418"/>
                </a:cubicBezTo>
                <a:close/>
                <a:moveTo>
                  <a:pt x="11406" y="83419"/>
                </a:moveTo>
                <a:cubicBezTo>
                  <a:pt x="10146" y="83419"/>
                  <a:pt x="8886" y="83987"/>
                  <a:pt x="8060" y="85124"/>
                </a:cubicBezTo>
                <a:cubicBezTo>
                  <a:pt x="9157" y="84834"/>
                  <a:pt x="10269" y="84697"/>
                  <a:pt x="11397" y="84697"/>
                </a:cubicBezTo>
                <a:cubicBezTo>
                  <a:pt x="12539" y="84697"/>
                  <a:pt x="13667" y="84850"/>
                  <a:pt x="14779" y="85154"/>
                </a:cubicBezTo>
                <a:cubicBezTo>
                  <a:pt x="13952" y="83998"/>
                  <a:pt x="12679" y="83419"/>
                  <a:pt x="11406" y="83419"/>
                </a:cubicBezTo>
                <a:close/>
                <a:moveTo>
                  <a:pt x="39949" y="83402"/>
                </a:moveTo>
                <a:cubicBezTo>
                  <a:pt x="38608" y="83402"/>
                  <a:pt x="37435" y="84073"/>
                  <a:pt x="36612" y="85109"/>
                </a:cubicBezTo>
                <a:cubicBezTo>
                  <a:pt x="37709" y="84819"/>
                  <a:pt x="38821" y="84682"/>
                  <a:pt x="39949" y="84682"/>
                </a:cubicBezTo>
                <a:cubicBezTo>
                  <a:pt x="41092" y="84682"/>
                  <a:pt x="42219" y="84834"/>
                  <a:pt x="43316" y="85139"/>
                </a:cubicBezTo>
                <a:lnTo>
                  <a:pt x="43331" y="85154"/>
                </a:lnTo>
                <a:cubicBezTo>
                  <a:pt x="42539" y="84073"/>
                  <a:pt x="41290" y="83418"/>
                  <a:pt x="39949" y="83402"/>
                </a:cubicBezTo>
                <a:close/>
                <a:moveTo>
                  <a:pt x="71854" y="85135"/>
                </a:moveTo>
                <a:lnTo>
                  <a:pt x="71854" y="85135"/>
                </a:lnTo>
                <a:cubicBezTo>
                  <a:pt x="71859" y="85142"/>
                  <a:pt x="71863" y="85148"/>
                  <a:pt x="71868" y="85154"/>
                </a:cubicBezTo>
                <a:lnTo>
                  <a:pt x="71868" y="85139"/>
                </a:lnTo>
                <a:cubicBezTo>
                  <a:pt x="71863" y="85138"/>
                  <a:pt x="71859" y="85137"/>
                  <a:pt x="71854" y="85135"/>
                </a:cubicBezTo>
                <a:close/>
                <a:moveTo>
                  <a:pt x="100391" y="85135"/>
                </a:moveTo>
                <a:cubicBezTo>
                  <a:pt x="100396" y="85142"/>
                  <a:pt x="100400" y="85148"/>
                  <a:pt x="100405" y="85154"/>
                </a:cubicBezTo>
                <a:lnTo>
                  <a:pt x="100405" y="85139"/>
                </a:lnTo>
                <a:cubicBezTo>
                  <a:pt x="100400" y="85138"/>
                  <a:pt x="100396" y="85137"/>
                  <a:pt x="100391" y="85135"/>
                </a:cubicBezTo>
                <a:close/>
                <a:moveTo>
                  <a:pt x="125575" y="83418"/>
                </a:moveTo>
                <a:cubicBezTo>
                  <a:pt x="124249" y="83418"/>
                  <a:pt x="123061" y="84088"/>
                  <a:pt x="122238" y="85124"/>
                </a:cubicBezTo>
                <a:cubicBezTo>
                  <a:pt x="123335" y="84834"/>
                  <a:pt x="124447" y="84697"/>
                  <a:pt x="125575" y="84697"/>
                </a:cubicBezTo>
                <a:cubicBezTo>
                  <a:pt x="126718" y="84697"/>
                  <a:pt x="127845" y="84850"/>
                  <a:pt x="128942" y="85154"/>
                </a:cubicBezTo>
                <a:cubicBezTo>
                  <a:pt x="128150" y="84073"/>
                  <a:pt x="126916" y="83433"/>
                  <a:pt x="125575" y="83418"/>
                </a:cubicBezTo>
                <a:close/>
                <a:moveTo>
                  <a:pt x="97023" y="85337"/>
                </a:moveTo>
                <a:cubicBezTo>
                  <a:pt x="97025" y="85337"/>
                  <a:pt x="97028" y="85337"/>
                  <a:pt x="97030" y="85337"/>
                </a:cubicBezTo>
                <a:lnTo>
                  <a:pt x="97030" y="85337"/>
                </a:lnTo>
                <a:cubicBezTo>
                  <a:pt x="97033" y="85337"/>
                  <a:pt x="97035" y="85337"/>
                  <a:pt x="97038" y="85337"/>
                </a:cubicBezTo>
                <a:close/>
                <a:moveTo>
                  <a:pt x="82929" y="80248"/>
                </a:moveTo>
                <a:lnTo>
                  <a:pt x="82929" y="80294"/>
                </a:lnTo>
                <a:cubicBezTo>
                  <a:pt x="78877" y="80294"/>
                  <a:pt x="75235" y="82275"/>
                  <a:pt x="72706" y="85353"/>
                </a:cubicBezTo>
                <a:cubicBezTo>
                  <a:pt x="73316" y="85566"/>
                  <a:pt x="73895" y="85810"/>
                  <a:pt x="74458" y="86099"/>
                </a:cubicBezTo>
                <a:cubicBezTo>
                  <a:pt x="76622" y="83677"/>
                  <a:pt x="79623" y="82183"/>
                  <a:pt x="82929" y="82183"/>
                </a:cubicBezTo>
                <a:cubicBezTo>
                  <a:pt x="86190" y="82183"/>
                  <a:pt x="89130" y="83646"/>
                  <a:pt x="91294" y="85992"/>
                </a:cubicBezTo>
                <a:cubicBezTo>
                  <a:pt x="91873" y="85703"/>
                  <a:pt x="92467" y="85474"/>
                  <a:pt x="93077" y="85276"/>
                </a:cubicBezTo>
                <a:cubicBezTo>
                  <a:pt x="90578" y="82199"/>
                  <a:pt x="86952" y="80248"/>
                  <a:pt x="82929" y="80248"/>
                </a:cubicBezTo>
                <a:close/>
                <a:moveTo>
                  <a:pt x="54393" y="80294"/>
                </a:moveTo>
                <a:cubicBezTo>
                  <a:pt x="50340" y="80294"/>
                  <a:pt x="46683" y="82275"/>
                  <a:pt x="44184" y="85383"/>
                </a:cubicBezTo>
                <a:cubicBezTo>
                  <a:pt x="44779" y="85596"/>
                  <a:pt x="45373" y="85855"/>
                  <a:pt x="45937" y="86130"/>
                </a:cubicBezTo>
                <a:cubicBezTo>
                  <a:pt x="48100" y="83722"/>
                  <a:pt x="51102" y="82214"/>
                  <a:pt x="54408" y="82214"/>
                </a:cubicBezTo>
                <a:cubicBezTo>
                  <a:pt x="57653" y="82214"/>
                  <a:pt x="60609" y="83677"/>
                  <a:pt x="62772" y="86023"/>
                </a:cubicBezTo>
                <a:cubicBezTo>
                  <a:pt x="63351" y="85749"/>
                  <a:pt x="63945" y="85505"/>
                  <a:pt x="64555" y="85307"/>
                </a:cubicBezTo>
                <a:cubicBezTo>
                  <a:pt x="62041" y="82229"/>
                  <a:pt x="58415" y="80294"/>
                  <a:pt x="54408" y="80294"/>
                </a:cubicBezTo>
                <a:close/>
                <a:moveTo>
                  <a:pt x="168555" y="80294"/>
                </a:moveTo>
                <a:cubicBezTo>
                  <a:pt x="164503" y="80294"/>
                  <a:pt x="160846" y="82275"/>
                  <a:pt x="158347" y="85383"/>
                </a:cubicBezTo>
                <a:cubicBezTo>
                  <a:pt x="158942" y="85596"/>
                  <a:pt x="159521" y="85840"/>
                  <a:pt x="160084" y="86130"/>
                </a:cubicBezTo>
                <a:cubicBezTo>
                  <a:pt x="162248" y="83722"/>
                  <a:pt x="165249" y="82214"/>
                  <a:pt x="168555" y="82214"/>
                </a:cubicBezTo>
                <a:lnTo>
                  <a:pt x="168555" y="82229"/>
                </a:lnTo>
                <a:cubicBezTo>
                  <a:pt x="171816" y="82229"/>
                  <a:pt x="174772" y="83677"/>
                  <a:pt x="176920" y="86023"/>
                </a:cubicBezTo>
                <a:cubicBezTo>
                  <a:pt x="177499" y="85749"/>
                  <a:pt x="178093" y="85505"/>
                  <a:pt x="178703" y="85307"/>
                </a:cubicBezTo>
                <a:cubicBezTo>
                  <a:pt x="176204" y="82244"/>
                  <a:pt x="172578" y="80294"/>
                  <a:pt x="168555" y="80294"/>
                </a:cubicBezTo>
                <a:close/>
                <a:moveTo>
                  <a:pt x="197092" y="80279"/>
                </a:moveTo>
                <a:cubicBezTo>
                  <a:pt x="193040" y="80279"/>
                  <a:pt x="189383" y="82260"/>
                  <a:pt x="186884" y="85368"/>
                </a:cubicBezTo>
                <a:cubicBezTo>
                  <a:pt x="187478" y="85581"/>
                  <a:pt x="188057" y="85840"/>
                  <a:pt x="188621" y="86130"/>
                </a:cubicBezTo>
                <a:cubicBezTo>
                  <a:pt x="190785" y="83707"/>
                  <a:pt x="193786" y="82199"/>
                  <a:pt x="197092" y="82199"/>
                </a:cubicBezTo>
                <a:lnTo>
                  <a:pt x="197092" y="82229"/>
                </a:lnTo>
                <a:cubicBezTo>
                  <a:pt x="200353" y="82229"/>
                  <a:pt x="203309" y="83677"/>
                  <a:pt x="205457" y="86008"/>
                </a:cubicBezTo>
                <a:cubicBezTo>
                  <a:pt x="206036" y="85733"/>
                  <a:pt x="206630" y="85490"/>
                  <a:pt x="207239" y="85292"/>
                </a:cubicBezTo>
                <a:cubicBezTo>
                  <a:pt x="204741" y="82214"/>
                  <a:pt x="201115" y="80279"/>
                  <a:pt x="197092" y="80279"/>
                </a:cubicBezTo>
                <a:close/>
                <a:moveTo>
                  <a:pt x="254197" y="80294"/>
                </a:moveTo>
                <a:cubicBezTo>
                  <a:pt x="250129" y="80294"/>
                  <a:pt x="246472" y="82275"/>
                  <a:pt x="243973" y="85383"/>
                </a:cubicBezTo>
                <a:cubicBezTo>
                  <a:pt x="244568" y="85596"/>
                  <a:pt x="245146" y="85840"/>
                  <a:pt x="245725" y="86130"/>
                </a:cubicBezTo>
                <a:cubicBezTo>
                  <a:pt x="247889" y="83722"/>
                  <a:pt x="250875" y="82214"/>
                  <a:pt x="254197" y="82214"/>
                </a:cubicBezTo>
                <a:lnTo>
                  <a:pt x="254197" y="82229"/>
                </a:lnTo>
                <a:cubicBezTo>
                  <a:pt x="257427" y="82229"/>
                  <a:pt x="260382" y="83677"/>
                  <a:pt x="262546" y="86023"/>
                </a:cubicBezTo>
                <a:cubicBezTo>
                  <a:pt x="263125" y="85749"/>
                  <a:pt x="263734" y="85505"/>
                  <a:pt x="264344" y="85307"/>
                </a:cubicBezTo>
                <a:cubicBezTo>
                  <a:pt x="261830" y="82244"/>
                  <a:pt x="258219" y="80294"/>
                  <a:pt x="254197" y="80294"/>
                </a:cubicBezTo>
                <a:close/>
                <a:moveTo>
                  <a:pt x="25856" y="80294"/>
                </a:moveTo>
                <a:cubicBezTo>
                  <a:pt x="21803" y="80294"/>
                  <a:pt x="18146" y="82275"/>
                  <a:pt x="15632" y="85398"/>
                </a:cubicBezTo>
                <a:cubicBezTo>
                  <a:pt x="16227" y="85612"/>
                  <a:pt x="16821" y="85855"/>
                  <a:pt x="17384" y="86145"/>
                </a:cubicBezTo>
                <a:cubicBezTo>
                  <a:pt x="19548" y="83722"/>
                  <a:pt x="22534" y="82214"/>
                  <a:pt x="25856" y="82214"/>
                </a:cubicBezTo>
                <a:cubicBezTo>
                  <a:pt x="29101" y="82214"/>
                  <a:pt x="32057" y="83677"/>
                  <a:pt x="34205" y="86023"/>
                </a:cubicBezTo>
                <a:cubicBezTo>
                  <a:pt x="34784" y="85749"/>
                  <a:pt x="35393" y="85505"/>
                  <a:pt x="36003" y="85322"/>
                </a:cubicBezTo>
                <a:cubicBezTo>
                  <a:pt x="33489" y="82244"/>
                  <a:pt x="29878" y="80294"/>
                  <a:pt x="25856" y="80294"/>
                </a:cubicBezTo>
                <a:close/>
                <a:moveTo>
                  <a:pt x="111482" y="80294"/>
                </a:moveTo>
                <a:cubicBezTo>
                  <a:pt x="107414" y="80294"/>
                  <a:pt x="103772" y="82275"/>
                  <a:pt x="101258" y="85398"/>
                </a:cubicBezTo>
                <a:cubicBezTo>
                  <a:pt x="101852" y="85612"/>
                  <a:pt x="102431" y="85855"/>
                  <a:pt x="102995" y="86145"/>
                </a:cubicBezTo>
                <a:cubicBezTo>
                  <a:pt x="105174" y="83722"/>
                  <a:pt x="108175" y="82214"/>
                  <a:pt x="111482" y="82214"/>
                </a:cubicBezTo>
                <a:cubicBezTo>
                  <a:pt x="114727" y="82214"/>
                  <a:pt x="117683" y="83677"/>
                  <a:pt x="119846" y="86023"/>
                </a:cubicBezTo>
                <a:cubicBezTo>
                  <a:pt x="120410" y="85749"/>
                  <a:pt x="121019" y="85505"/>
                  <a:pt x="121629" y="85322"/>
                </a:cubicBezTo>
                <a:cubicBezTo>
                  <a:pt x="119115" y="82244"/>
                  <a:pt x="115504" y="80294"/>
                  <a:pt x="111482" y="80294"/>
                </a:cubicBezTo>
                <a:close/>
                <a:moveTo>
                  <a:pt x="140019" y="80294"/>
                </a:moveTo>
                <a:cubicBezTo>
                  <a:pt x="135966" y="80294"/>
                  <a:pt x="132309" y="82275"/>
                  <a:pt x="129810" y="85398"/>
                </a:cubicBezTo>
                <a:cubicBezTo>
                  <a:pt x="130405" y="85612"/>
                  <a:pt x="130984" y="85855"/>
                  <a:pt x="131547" y="86145"/>
                </a:cubicBezTo>
                <a:cubicBezTo>
                  <a:pt x="133726" y="83722"/>
                  <a:pt x="136712" y="82229"/>
                  <a:pt x="140019" y="82229"/>
                </a:cubicBezTo>
                <a:cubicBezTo>
                  <a:pt x="143279" y="82229"/>
                  <a:pt x="146235" y="83692"/>
                  <a:pt x="148383" y="86038"/>
                </a:cubicBezTo>
                <a:cubicBezTo>
                  <a:pt x="148962" y="85749"/>
                  <a:pt x="149556" y="85520"/>
                  <a:pt x="150181" y="85322"/>
                </a:cubicBezTo>
                <a:cubicBezTo>
                  <a:pt x="147667" y="82244"/>
                  <a:pt x="144041" y="80294"/>
                  <a:pt x="140019" y="80294"/>
                </a:cubicBezTo>
                <a:close/>
                <a:moveTo>
                  <a:pt x="225644" y="80294"/>
                </a:moveTo>
                <a:cubicBezTo>
                  <a:pt x="221592" y="80294"/>
                  <a:pt x="217935" y="82275"/>
                  <a:pt x="215436" y="85398"/>
                </a:cubicBezTo>
                <a:cubicBezTo>
                  <a:pt x="216031" y="85612"/>
                  <a:pt x="216610" y="85855"/>
                  <a:pt x="217173" y="86145"/>
                </a:cubicBezTo>
                <a:cubicBezTo>
                  <a:pt x="219337" y="83722"/>
                  <a:pt x="222338" y="82214"/>
                  <a:pt x="225644" y="82214"/>
                </a:cubicBezTo>
                <a:lnTo>
                  <a:pt x="225644" y="82229"/>
                </a:lnTo>
                <a:cubicBezTo>
                  <a:pt x="228890" y="82229"/>
                  <a:pt x="231845" y="83677"/>
                  <a:pt x="234009" y="86023"/>
                </a:cubicBezTo>
                <a:cubicBezTo>
                  <a:pt x="234588" y="85749"/>
                  <a:pt x="235182" y="85505"/>
                  <a:pt x="235792" y="85307"/>
                </a:cubicBezTo>
                <a:cubicBezTo>
                  <a:pt x="233293" y="82229"/>
                  <a:pt x="229667" y="80294"/>
                  <a:pt x="225644" y="80294"/>
                </a:cubicBezTo>
                <a:close/>
                <a:moveTo>
                  <a:pt x="82929" y="82823"/>
                </a:moveTo>
                <a:lnTo>
                  <a:pt x="82929" y="82869"/>
                </a:lnTo>
                <a:cubicBezTo>
                  <a:pt x="79852" y="82869"/>
                  <a:pt x="77079" y="84240"/>
                  <a:pt x="75022" y="86404"/>
                </a:cubicBezTo>
                <a:cubicBezTo>
                  <a:pt x="75555" y="86724"/>
                  <a:pt x="76073" y="87059"/>
                  <a:pt x="76561" y="87440"/>
                </a:cubicBezTo>
                <a:cubicBezTo>
                  <a:pt x="78267" y="85779"/>
                  <a:pt x="80492" y="84758"/>
                  <a:pt x="82929" y="84758"/>
                </a:cubicBezTo>
                <a:cubicBezTo>
                  <a:pt x="85245" y="84774"/>
                  <a:pt x="87485" y="85672"/>
                  <a:pt x="89146" y="87287"/>
                </a:cubicBezTo>
                <a:cubicBezTo>
                  <a:pt x="89648" y="86922"/>
                  <a:pt x="90182" y="86587"/>
                  <a:pt x="90730" y="86282"/>
                </a:cubicBezTo>
                <a:cubicBezTo>
                  <a:pt x="88689" y="84149"/>
                  <a:pt x="85946" y="82823"/>
                  <a:pt x="82929" y="82823"/>
                </a:cubicBezTo>
                <a:close/>
                <a:moveTo>
                  <a:pt x="197092" y="82854"/>
                </a:moveTo>
                <a:cubicBezTo>
                  <a:pt x="194015" y="82854"/>
                  <a:pt x="191226" y="84210"/>
                  <a:pt x="189170" y="86434"/>
                </a:cubicBezTo>
                <a:cubicBezTo>
                  <a:pt x="189718" y="86739"/>
                  <a:pt x="190236" y="87074"/>
                  <a:pt x="190724" y="87455"/>
                </a:cubicBezTo>
                <a:cubicBezTo>
                  <a:pt x="192430" y="85794"/>
                  <a:pt x="194655" y="84774"/>
                  <a:pt x="197092" y="84774"/>
                </a:cubicBezTo>
                <a:lnTo>
                  <a:pt x="197092" y="84804"/>
                </a:lnTo>
                <a:cubicBezTo>
                  <a:pt x="199408" y="84804"/>
                  <a:pt x="201648" y="85703"/>
                  <a:pt x="203324" y="87303"/>
                </a:cubicBezTo>
                <a:cubicBezTo>
                  <a:pt x="203811" y="86937"/>
                  <a:pt x="204345" y="86602"/>
                  <a:pt x="204893" y="86297"/>
                </a:cubicBezTo>
                <a:cubicBezTo>
                  <a:pt x="202852" y="84164"/>
                  <a:pt x="200109" y="82854"/>
                  <a:pt x="197092" y="82854"/>
                </a:cubicBezTo>
                <a:close/>
                <a:moveTo>
                  <a:pt x="54393" y="82869"/>
                </a:moveTo>
                <a:cubicBezTo>
                  <a:pt x="51315" y="82869"/>
                  <a:pt x="48527" y="84240"/>
                  <a:pt x="46485" y="86449"/>
                </a:cubicBezTo>
                <a:cubicBezTo>
                  <a:pt x="47018" y="86754"/>
                  <a:pt x="47536" y="87089"/>
                  <a:pt x="48039" y="87470"/>
                </a:cubicBezTo>
                <a:cubicBezTo>
                  <a:pt x="49779" y="85684"/>
                  <a:pt x="52089" y="84788"/>
                  <a:pt x="54402" y="84788"/>
                </a:cubicBezTo>
                <a:cubicBezTo>
                  <a:pt x="56645" y="84788"/>
                  <a:pt x="58891" y="85630"/>
                  <a:pt x="60624" y="87318"/>
                </a:cubicBezTo>
                <a:cubicBezTo>
                  <a:pt x="61127" y="86952"/>
                  <a:pt x="61645" y="86617"/>
                  <a:pt x="62193" y="86312"/>
                </a:cubicBezTo>
                <a:cubicBezTo>
                  <a:pt x="60167" y="84179"/>
                  <a:pt x="57424" y="82869"/>
                  <a:pt x="54408" y="82869"/>
                </a:cubicBezTo>
                <a:close/>
                <a:moveTo>
                  <a:pt x="168555" y="82854"/>
                </a:moveTo>
                <a:cubicBezTo>
                  <a:pt x="165478" y="82854"/>
                  <a:pt x="162690" y="84225"/>
                  <a:pt x="160648" y="86434"/>
                </a:cubicBezTo>
                <a:cubicBezTo>
                  <a:pt x="161181" y="86739"/>
                  <a:pt x="161699" y="87089"/>
                  <a:pt x="162202" y="87470"/>
                </a:cubicBezTo>
                <a:cubicBezTo>
                  <a:pt x="163893" y="85794"/>
                  <a:pt x="166118" y="84789"/>
                  <a:pt x="168555" y="84789"/>
                </a:cubicBezTo>
                <a:lnTo>
                  <a:pt x="168555" y="84804"/>
                </a:lnTo>
                <a:cubicBezTo>
                  <a:pt x="170871" y="84804"/>
                  <a:pt x="173111" y="85703"/>
                  <a:pt x="174772" y="87318"/>
                </a:cubicBezTo>
                <a:cubicBezTo>
                  <a:pt x="175274" y="86952"/>
                  <a:pt x="175808" y="86602"/>
                  <a:pt x="176356" y="86312"/>
                </a:cubicBezTo>
                <a:cubicBezTo>
                  <a:pt x="174315" y="84179"/>
                  <a:pt x="171587" y="82854"/>
                  <a:pt x="168555" y="82854"/>
                </a:cubicBezTo>
                <a:close/>
                <a:moveTo>
                  <a:pt x="225644" y="82869"/>
                </a:moveTo>
                <a:cubicBezTo>
                  <a:pt x="222567" y="82869"/>
                  <a:pt x="219779" y="84240"/>
                  <a:pt x="217722" y="86449"/>
                </a:cubicBezTo>
                <a:cubicBezTo>
                  <a:pt x="218270" y="86754"/>
                  <a:pt x="218788" y="87089"/>
                  <a:pt x="219276" y="87470"/>
                </a:cubicBezTo>
                <a:cubicBezTo>
                  <a:pt x="220982" y="85810"/>
                  <a:pt x="223207" y="84789"/>
                  <a:pt x="225644" y="84789"/>
                </a:cubicBezTo>
                <a:lnTo>
                  <a:pt x="225644" y="84804"/>
                </a:lnTo>
                <a:cubicBezTo>
                  <a:pt x="227960" y="84804"/>
                  <a:pt x="230200" y="85718"/>
                  <a:pt x="231861" y="87318"/>
                </a:cubicBezTo>
                <a:cubicBezTo>
                  <a:pt x="232364" y="86952"/>
                  <a:pt x="232897" y="86617"/>
                  <a:pt x="233445" y="86312"/>
                </a:cubicBezTo>
                <a:cubicBezTo>
                  <a:pt x="231404" y="84179"/>
                  <a:pt x="228661" y="82869"/>
                  <a:pt x="225644" y="82869"/>
                </a:cubicBezTo>
                <a:close/>
                <a:moveTo>
                  <a:pt x="254181" y="82854"/>
                </a:moveTo>
                <a:cubicBezTo>
                  <a:pt x="251119" y="82854"/>
                  <a:pt x="248316" y="84225"/>
                  <a:pt x="246274" y="86434"/>
                </a:cubicBezTo>
                <a:cubicBezTo>
                  <a:pt x="246807" y="86739"/>
                  <a:pt x="247325" y="87089"/>
                  <a:pt x="247828" y="87470"/>
                </a:cubicBezTo>
                <a:cubicBezTo>
                  <a:pt x="249519" y="85794"/>
                  <a:pt x="251744" y="84789"/>
                  <a:pt x="254197" y="84789"/>
                </a:cubicBezTo>
                <a:lnTo>
                  <a:pt x="254197" y="84804"/>
                </a:lnTo>
                <a:cubicBezTo>
                  <a:pt x="256512" y="84804"/>
                  <a:pt x="258737" y="85703"/>
                  <a:pt x="260413" y="87318"/>
                </a:cubicBezTo>
                <a:cubicBezTo>
                  <a:pt x="260916" y="86952"/>
                  <a:pt x="261434" y="86617"/>
                  <a:pt x="261982" y="86312"/>
                </a:cubicBezTo>
                <a:cubicBezTo>
                  <a:pt x="259941" y="84179"/>
                  <a:pt x="257213" y="82854"/>
                  <a:pt x="254181" y="82854"/>
                </a:cubicBezTo>
                <a:close/>
                <a:moveTo>
                  <a:pt x="25856" y="82869"/>
                </a:moveTo>
                <a:cubicBezTo>
                  <a:pt x="22778" y="82869"/>
                  <a:pt x="19990" y="84240"/>
                  <a:pt x="17933" y="86449"/>
                </a:cubicBezTo>
                <a:cubicBezTo>
                  <a:pt x="18466" y="86754"/>
                  <a:pt x="18999" y="87105"/>
                  <a:pt x="19487" y="87486"/>
                </a:cubicBezTo>
                <a:cubicBezTo>
                  <a:pt x="21229" y="85697"/>
                  <a:pt x="23542" y="84798"/>
                  <a:pt x="25857" y="84798"/>
                </a:cubicBezTo>
                <a:cubicBezTo>
                  <a:pt x="28098" y="84798"/>
                  <a:pt x="30341" y="85640"/>
                  <a:pt x="32072" y="87333"/>
                </a:cubicBezTo>
                <a:cubicBezTo>
                  <a:pt x="32575" y="86952"/>
                  <a:pt x="33108" y="86617"/>
                  <a:pt x="33641" y="86328"/>
                </a:cubicBezTo>
                <a:cubicBezTo>
                  <a:pt x="31600" y="84195"/>
                  <a:pt x="28872" y="82869"/>
                  <a:pt x="25856" y="82869"/>
                </a:cubicBezTo>
                <a:close/>
                <a:moveTo>
                  <a:pt x="111482" y="82869"/>
                </a:moveTo>
                <a:cubicBezTo>
                  <a:pt x="108404" y="82869"/>
                  <a:pt x="105601" y="84240"/>
                  <a:pt x="103559" y="86449"/>
                </a:cubicBezTo>
                <a:cubicBezTo>
                  <a:pt x="104092" y="86754"/>
                  <a:pt x="104610" y="87105"/>
                  <a:pt x="105113" y="87486"/>
                </a:cubicBezTo>
                <a:cubicBezTo>
                  <a:pt x="106855" y="85697"/>
                  <a:pt x="109168" y="84798"/>
                  <a:pt x="111483" y="84798"/>
                </a:cubicBezTo>
                <a:cubicBezTo>
                  <a:pt x="113724" y="84798"/>
                  <a:pt x="115967" y="85640"/>
                  <a:pt x="117698" y="87333"/>
                </a:cubicBezTo>
                <a:cubicBezTo>
                  <a:pt x="118201" y="86952"/>
                  <a:pt x="118719" y="86617"/>
                  <a:pt x="119267" y="86328"/>
                </a:cubicBezTo>
                <a:cubicBezTo>
                  <a:pt x="117241" y="84195"/>
                  <a:pt x="114498" y="82869"/>
                  <a:pt x="111482" y="82869"/>
                </a:cubicBezTo>
                <a:close/>
                <a:moveTo>
                  <a:pt x="140019" y="82869"/>
                </a:moveTo>
                <a:cubicBezTo>
                  <a:pt x="136941" y="82869"/>
                  <a:pt x="134153" y="84240"/>
                  <a:pt x="132111" y="86449"/>
                </a:cubicBezTo>
                <a:cubicBezTo>
                  <a:pt x="132644" y="86754"/>
                  <a:pt x="133162" y="87105"/>
                  <a:pt x="133665" y="87486"/>
                </a:cubicBezTo>
                <a:cubicBezTo>
                  <a:pt x="135356" y="85825"/>
                  <a:pt x="137581" y="84804"/>
                  <a:pt x="140019" y="84804"/>
                </a:cubicBezTo>
                <a:cubicBezTo>
                  <a:pt x="142350" y="84819"/>
                  <a:pt x="144574" y="85718"/>
                  <a:pt x="146250" y="87333"/>
                </a:cubicBezTo>
                <a:cubicBezTo>
                  <a:pt x="146753" y="86968"/>
                  <a:pt x="147271" y="86632"/>
                  <a:pt x="147819" y="86328"/>
                </a:cubicBezTo>
                <a:cubicBezTo>
                  <a:pt x="145778" y="84195"/>
                  <a:pt x="143050" y="82869"/>
                  <a:pt x="140019" y="82869"/>
                </a:cubicBezTo>
                <a:close/>
                <a:moveTo>
                  <a:pt x="82929" y="85398"/>
                </a:moveTo>
                <a:lnTo>
                  <a:pt x="82929" y="85444"/>
                </a:lnTo>
                <a:cubicBezTo>
                  <a:pt x="80735" y="85444"/>
                  <a:pt x="78633" y="86297"/>
                  <a:pt x="77048" y="87821"/>
                </a:cubicBezTo>
                <a:cubicBezTo>
                  <a:pt x="77521" y="88217"/>
                  <a:pt x="77963" y="88643"/>
                  <a:pt x="78374" y="89085"/>
                </a:cubicBezTo>
                <a:cubicBezTo>
                  <a:pt x="79663" y="87914"/>
                  <a:pt x="81292" y="87323"/>
                  <a:pt x="82923" y="87323"/>
                </a:cubicBezTo>
                <a:cubicBezTo>
                  <a:pt x="84473" y="87323"/>
                  <a:pt x="86025" y="87856"/>
                  <a:pt x="87287" y="88933"/>
                </a:cubicBezTo>
                <a:cubicBezTo>
                  <a:pt x="87714" y="88476"/>
                  <a:pt x="88171" y="88049"/>
                  <a:pt x="88658" y="87668"/>
                </a:cubicBezTo>
                <a:cubicBezTo>
                  <a:pt x="87104" y="86221"/>
                  <a:pt x="85062" y="85413"/>
                  <a:pt x="82929" y="85398"/>
                </a:cubicBezTo>
                <a:close/>
                <a:moveTo>
                  <a:pt x="197104" y="85411"/>
                </a:moveTo>
                <a:cubicBezTo>
                  <a:pt x="194971" y="85411"/>
                  <a:pt x="192840" y="86223"/>
                  <a:pt x="191211" y="87836"/>
                </a:cubicBezTo>
                <a:cubicBezTo>
                  <a:pt x="191684" y="88232"/>
                  <a:pt x="192125" y="88659"/>
                  <a:pt x="192552" y="89101"/>
                </a:cubicBezTo>
                <a:cubicBezTo>
                  <a:pt x="193801" y="87973"/>
                  <a:pt x="195416" y="87348"/>
                  <a:pt x="197092" y="87333"/>
                </a:cubicBezTo>
                <a:lnTo>
                  <a:pt x="197092" y="87364"/>
                </a:lnTo>
                <a:cubicBezTo>
                  <a:pt x="198692" y="87364"/>
                  <a:pt x="200231" y="87927"/>
                  <a:pt x="201450" y="88948"/>
                </a:cubicBezTo>
                <a:cubicBezTo>
                  <a:pt x="201892" y="88491"/>
                  <a:pt x="202349" y="88080"/>
                  <a:pt x="202836" y="87684"/>
                </a:cubicBezTo>
                <a:cubicBezTo>
                  <a:pt x="201221" y="86165"/>
                  <a:pt x="199161" y="85411"/>
                  <a:pt x="197104" y="85411"/>
                </a:cubicBezTo>
                <a:close/>
                <a:moveTo>
                  <a:pt x="168559" y="85420"/>
                </a:moveTo>
                <a:cubicBezTo>
                  <a:pt x="166429" y="85420"/>
                  <a:pt x="164301" y="86232"/>
                  <a:pt x="162674" y="87851"/>
                </a:cubicBezTo>
                <a:cubicBezTo>
                  <a:pt x="163147" y="88232"/>
                  <a:pt x="163588" y="88659"/>
                  <a:pt x="164015" y="89116"/>
                </a:cubicBezTo>
                <a:cubicBezTo>
                  <a:pt x="165264" y="87988"/>
                  <a:pt x="166879" y="87364"/>
                  <a:pt x="168555" y="87348"/>
                </a:cubicBezTo>
                <a:lnTo>
                  <a:pt x="168555" y="87364"/>
                </a:lnTo>
                <a:cubicBezTo>
                  <a:pt x="170155" y="87364"/>
                  <a:pt x="171694" y="87927"/>
                  <a:pt x="172928" y="88948"/>
                </a:cubicBezTo>
                <a:cubicBezTo>
                  <a:pt x="173355" y="88506"/>
                  <a:pt x="173812" y="88080"/>
                  <a:pt x="174299" y="87699"/>
                </a:cubicBezTo>
                <a:cubicBezTo>
                  <a:pt x="172682" y="86179"/>
                  <a:pt x="170619" y="85420"/>
                  <a:pt x="168559" y="85420"/>
                </a:cubicBezTo>
                <a:close/>
                <a:moveTo>
                  <a:pt x="225649" y="85432"/>
                </a:moveTo>
                <a:cubicBezTo>
                  <a:pt x="223518" y="85432"/>
                  <a:pt x="221390" y="86240"/>
                  <a:pt x="219763" y="87851"/>
                </a:cubicBezTo>
                <a:cubicBezTo>
                  <a:pt x="220236" y="88247"/>
                  <a:pt x="220678" y="88674"/>
                  <a:pt x="221104" y="89116"/>
                </a:cubicBezTo>
                <a:cubicBezTo>
                  <a:pt x="222354" y="88004"/>
                  <a:pt x="223969" y="87364"/>
                  <a:pt x="225644" y="87364"/>
                </a:cubicBezTo>
                <a:cubicBezTo>
                  <a:pt x="227244" y="87364"/>
                  <a:pt x="228783" y="87927"/>
                  <a:pt x="230002" y="88963"/>
                </a:cubicBezTo>
                <a:cubicBezTo>
                  <a:pt x="230444" y="88506"/>
                  <a:pt x="230901" y="88095"/>
                  <a:pt x="231388" y="87699"/>
                </a:cubicBezTo>
                <a:cubicBezTo>
                  <a:pt x="229771" y="86186"/>
                  <a:pt x="227708" y="85432"/>
                  <a:pt x="225649" y="85432"/>
                </a:cubicBezTo>
                <a:close/>
                <a:moveTo>
                  <a:pt x="254193" y="85426"/>
                </a:moveTo>
                <a:cubicBezTo>
                  <a:pt x="252060" y="85426"/>
                  <a:pt x="249929" y="86238"/>
                  <a:pt x="248300" y="87851"/>
                </a:cubicBezTo>
                <a:cubicBezTo>
                  <a:pt x="248773" y="88232"/>
                  <a:pt x="249230" y="88659"/>
                  <a:pt x="249641" y="89116"/>
                </a:cubicBezTo>
                <a:cubicBezTo>
                  <a:pt x="250890" y="87988"/>
                  <a:pt x="252505" y="87364"/>
                  <a:pt x="254197" y="87348"/>
                </a:cubicBezTo>
                <a:lnTo>
                  <a:pt x="254197" y="87364"/>
                </a:lnTo>
                <a:cubicBezTo>
                  <a:pt x="255781" y="87364"/>
                  <a:pt x="257320" y="87927"/>
                  <a:pt x="258554" y="88948"/>
                </a:cubicBezTo>
                <a:cubicBezTo>
                  <a:pt x="258981" y="88506"/>
                  <a:pt x="259438" y="88080"/>
                  <a:pt x="259925" y="87699"/>
                </a:cubicBezTo>
                <a:cubicBezTo>
                  <a:pt x="258310" y="86181"/>
                  <a:pt x="256250" y="85426"/>
                  <a:pt x="254193" y="85426"/>
                </a:cubicBezTo>
                <a:close/>
                <a:moveTo>
                  <a:pt x="25856" y="85444"/>
                </a:moveTo>
                <a:cubicBezTo>
                  <a:pt x="23646" y="85459"/>
                  <a:pt x="21544" y="86328"/>
                  <a:pt x="19959" y="87866"/>
                </a:cubicBezTo>
                <a:cubicBezTo>
                  <a:pt x="20432" y="88263"/>
                  <a:pt x="20889" y="88674"/>
                  <a:pt x="21300" y="89131"/>
                </a:cubicBezTo>
                <a:cubicBezTo>
                  <a:pt x="22581" y="87951"/>
                  <a:pt x="24211" y="87361"/>
                  <a:pt x="25842" y="87361"/>
                </a:cubicBezTo>
                <a:cubicBezTo>
                  <a:pt x="27392" y="87361"/>
                  <a:pt x="28943" y="87894"/>
                  <a:pt x="30198" y="88963"/>
                </a:cubicBezTo>
                <a:cubicBezTo>
                  <a:pt x="30640" y="88522"/>
                  <a:pt x="31097" y="88095"/>
                  <a:pt x="31584" y="87714"/>
                </a:cubicBezTo>
                <a:cubicBezTo>
                  <a:pt x="30030" y="86267"/>
                  <a:pt x="27973" y="85444"/>
                  <a:pt x="25856" y="85444"/>
                </a:cubicBezTo>
                <a:close/>
                <a:moveTo>
                  <a:pt x="54408" y="85429"/>
                </a:moveTo>
                <a:lnTo>
                  <a:pt x="54393" y="85444"/>
                </a:lnTo>
                <a:cubicBezTo>
                  <a:pt x="52199" y="85459"/>
                  <a:pt x="50081" y="86328"/>
                  <a:pt x="48511" y="87866"/>
                </a:cubicBezTo>
                <a:cubicBezTo>
                  <a:pt x="48984" y="88263"/>
                  <a:pt x="49426" y="88674"/>
                  <a:pt x="49852" y="89131"/>
                </a:cubicBezTo>
                <a:cubicBezTo>
                  <a:pt x="51133" y="87951"/>
                  <a:pt x="52759" y="87361"/>
                  <a:pt x="54388" y="87361"/>
                </a:cubicBezTo>
                <a:cubicBezTo>
                  <a:pt x="55936" y="87361"/>
                  <a:pt x="57488" y="87894"/>
                  <a:pt x="58750" y="88963"/>
                </a:cubicBezTo>
                <a:cubicBezTo>
                  <a:pt x="59177" y="88522"/>
                  <a:pt x="59634" y="88095"/>
                  <a:pt x="60121" y="87714"/>
                </a:cubicBezTo>
                <a:cubicBezTo>
                  <a:pt x="58567" y="86267"/>
                  <a:pt x="56526" y="85444"/>
                  <a:pt x="54408" y="85429"/>
                </a:cubicBezTo>
                <a:close/>
                <a:moveTo>
                  <a:pt x="111482" y="85444"/>
                </a:moveTo>
                <a:cubicBezTo>
                  <a:pt x="109272" y="85459"/>
                  <a:pt x="107170" y="86328"/>
                  <a:pt x="105601" y="87866"/>
                </a:cubicBezTo>
                <a:cubicBezTo>
                  <a:pt x="106058" y="88263"/>
                  <a:pt x="106515" y="88674"/>
                  <a:pt x="106926" y="89131"/>
                </a:cubicBezTo>
                <a:cubicBezTo>
                  <a:pt x="108207" y="87951"/>
                  <a:pt x="109837" y="87361"/>
                  <a:pt x="111470" y="87361"/>
                </a:cubicBezTo>
                <a:cubicBezTo>
                  <a:pt x="113022" y="87361"/>
                  <a:pt x="114577" y="87894"/>
                  <a:pt x="115839" y="88963"/>
                </a:cubicBezTo>
                <a:cubicBezTo>
                  <a:pt x="116266" y="88522"/>
                  <a:pt x="116723" y="88095"/>
                  <a:pt x="117210" y="87714"/>
                </a:cubicBezTo>
                <a:cubicBezTo>
                  <a:pt x="115641" y="86267"/>
                  <a:pt x="113599" y="85444"/>
                  <a:pt x="111482" y="85444"/>
                </a:cubicBezTo>
                <a:close/>
                <a:moveTo>
                  <a:pt x="140019" y="85444"/>
                </a:moveTo>
                <a:cubicBezTo>
                  <a:pt x="137809" y="85459"/>
                  <a:pt x="135707" y="86328"/>
                  <a:pt x="134137" y="87866"/>
                </a:cubicBezTo>
                <a:cubicBezTo>
                  <a:pt x="134610" y="88263"/>
                  <a:pt x="135052" y="88674"/>
                  <a:pt x="135478" y="89131"/>
                </a:cubicBezTo>
                <a:cubicBezTo>
                  <a:pt x="136762" y="87957"/>
                  <a:pt x="138395" y="87366"/>
                  <a:pt x="140028" y="87366"/>
                </a:cubicBezTo>
                <a:cubicBezTo>
                  <a:pt x="141576" y="87366"/>
                  <a:pt x="143124" y="87896"/>
                  <a:pt x="144376" y="88963"/>
                </a:cubicBezTo>
                <a:cubicBezTo>
                  <a:pt x="144803" y="88522"/>
                  <a:pt x="145275" y="88095"/>
                  <a:pt x="145762" y="87714"/>
                </a:cubicBezTo>
                <a:cubicBezTo>
                  <a:pt x="144193" y="86267"/>
                  <a:pt x="142152" y="85459"/>
                  <a:pt x="140019" y="85444"/>
                </a:cubicBezTo>
                <a:close/>
                <a:moveTo>
                  <a:pt x="82929" y="87958"/>
                </a:moveTo>
                <a:lnTo>
                  <a:pt x="82929" y="88004"/>
                </a:lnTo>
                <a:cubicBezTo>
                  <a:pt x="81406" y="88004"/>
                  <a:pt x="79943" y="88552"/>
                  <a:pt x="78801" y="89558"/>
                </a:cubicBezTo>
                <a:cubicBezTo>
                  <a:pt x="79197" y="90015"/>
                  <a:pt x="79578" y="90502"/>
                  <a:pt x="79913" y="91020"/>
                </a:cubicBezTo>
                <a:cubicBezTo>
                  <a:pt x="80777" y="90268"/>
                  <a:pt x="81859" y="89890"/>
                  <a:pt x="82943" y="89890"/>
                </a:cubicBezTo>
                <a:cubicBezTo>
                  <a:pt x="83925" y="89890"/>
                  <a:pt x="84908" y="90200"/>
                  <a:pt x="85733" y="90822"/>
                </a:cubicBezTo>
                <a:cubicBezTo>
                  <a:pt x="86083" y="90319"/>
                  <a:pt x="86464" y="89832"/>
                  <a:pt x="86876" y="89375"/>
                </a:cubicBezTo>
                <a:cubicBezTo>
                  <a:pt x="85763" y="88476"/>
                  <a:pt x="84362" y="87973"/>
                  <a:pt x="82929" y="87958"/>
                </a:cubicBezTo>
                <a:close/>
                <a:moveTo>
                  <a:pt x="168562" y="87991"/>
                </a:moveTo>
                <a:cubicBezTo>
                  <a:pt x="167077" y="87991"/>
                  <a:pt x="165596" y="88521"/>
                  <a:pt x="164426" y="89573"/>
                </a:cubicBezTo>
                <a:cubicBezTo>
                  <a:pt x="164823" y="90045"/>
                  <a:pt x="165204" y="90533"/>
                  <a:pt x="165554" y="91035"/>
                </a:cubicBezTo>
                <a:cubicBezTo>
                  <a:pt x="166392" y="90319"/>
                  <a:pt x="167458" y="89923"/>
                  <a:pt x="168555" y="89908"/>
                </a:cubicBezTo>
                <a:lnTo>
                  <a:pt x="168555" y="89923"/>
                </a:lnTo>
                <a:cubicBezTo>
                  <a:pt x="169561" y="89923"/>
                  <a:pt x="170551" y="90258"/>
                  <a:pt x="171359" y="90853"/>
                </a:cubicBezTo>
                <a:cubicBezTo>
                  <a:pt x="171709" y="90350"/>
                  <a:pt x="172090" y="89862"/>
                  <a:pt x="172502" y="89405"/>
                </a:cubicBezTo>
                <a:cubicBezTo>
                  <a:pt x="171357" y="88460"/>
                  <a:pt x="169958" y="87991"/>
                  <a:pt x="168562" y="87991"/>
                </a:cubicBezTo>
                <a:close/>
                <a:moveTo>
                  <a:pt x="197091" y="87975"/>
                </a:moveTo>
                <a:cubicBezTo>
                  <a:pt x="195610" y="87975"/>
                  <a:pt x="194133" y="88506"/>
                  <a:pt x="192963" y="89558"/>
                </a:cubicBezTo>
                <a:cubicBezTo>
                  <a:pt x="193360" y="90030"/>
                  <a:pt x="193740" y="90517"/>
                  <a:pt x="194076" y="91035"/>
                </a:cubicBezTo>
                <a:cubicBezTo>
                  <a:pt x="194914" y="90319"/>
                  <a:pt x="195995" y="89908"/>
                  <a:pt x="197092" y="89908"/>
                </a:cubicBezTo>
                <a:lnTo>
                  <a:pt x="197092" y="89923"/>
                </a:lnTo>
                <a:cubicBezTo>
                  <a:pt x="198098" y="89923"/>
                  <a:pt x="199073" y="90243"/>
                  <a:pt x="199880" y="90853"/>
                </a:cubicBezTo>
                <a:cubicBezTo>
                  <a:pt x="200231" y="90335"/>
                  <a:pt x="200612" y="89862"/>
                  <a:pt x="201023" y="89390"/>
                </a:cubicBezTo>
                <a:cubicBezTo>
                  <a:pt x="199878" y="88445"/>
                  <a:pt x="198483" y="87975"/>
                  <a:pt x="197091" y="87975"/>
                </a:cubicBezTo>
                <a:close/>
                <a:moveTo>
                  <a:pt x="254188" y="87991"/>
                </a:moveTo>
                <a:cubicBezTo>
                  <a:pt x="252703" y="87991"/>
                  <a:pt x="251222" y="88521"/>
                  <a:pt x="250052" y="89573"/>
                </a:cubicBezTo>
                <a:cubicBezTo>
                  <a:pt x="250464" y="90045"/>
                  <a:pt x="250829" y="90533"/>
                  <a:pt x="251180" y="91035"/>
                </a:cubicBezTo>
                <a:cubicBezTo>
                  <a:pt x="252018" y="90319"/>
                  <a:pt x="253084" y="89923"/>
                  <a:pt x="254197" y="89908"/>
                </a:cubicBezTo>
                <a:lnTo>
                  <a:pt x="254197" y="89923"/>
                </a:lnTo>
                <a:cubicBezTo>
                  <a:pt x="255202" y="89923"/>
                  <a:pt x="256177" y="90258"/>
                  <a:pt x="256985" y="90853"/>
                </a:cubicBezTo>
                <a:cubicBezTo>
                  <a:pt x="257335" y="90350"/>
                  <a:pt x="257716" y="89862"/>
                  <a:pt x="258127" y="89405"/>
                </a:cubicBezTo>
                <a:cubicBezTo>
                  <a:pt x="256983" y="88460"/>
                  <a:pt x="255584" y="87991"/>
                  <a:pt x="254188" y="87991"/>
                </a:cubicBezTo>
                <a:close/>
                <a:moveTo>
                  <a:pt x="54393" y="88004"/>
                </a:moveTo>
                <a:cubicBezTo>
                  <a:pt x="52869" y="88019"/>
                  <a:pt x="51406" y="88583"/>
                  <a:pt x="50264" y="89588"/>
                </a:cubicBezTo>
                <a:cubicBezTo>
                  <a:pt x="50660" y="90060"/>
                  <a:pt x="51041" y="90548"/>
                  <a:pt x="51391" y="91051"/>
                </a:cubicBezTo>
                <a:cubicBezTo>
                  <a:pt x="52252" y="90301"/>
                  <a:pt x="53327" y="89923"/>
                  <a:pt x="54404" y="89923"/>
                </a:cubicBezTo>
                <a:cubicBezTo>
                  <a:pt x="55385" y="89923"/>
                  <a:pt x="56368" y="90236"/>
                  <a:pt x="57196" y="90868"/>
                </a:cubicBezTo>
                <a:cubicBezTo>
                  <a:pt x="57546" y="90365"/>
                  <a:pt x="57927" y="89878"/>
                  <a:pt x="58339" y="89420"/>
                </a:cubicBezTo>
                <a:cubicBezTo>
                  <a:pt x="57226" y="88506"/>
                  <a:pt x="55840" y="88004"/>
                  <a:pt x="54408" y="88004"/>
                </a:cubicBezTo>
                <a:close/>
                <a:moveTo>
                  <a:pt x="225636" y="88000"/>
                </a:moveTo>
                <a:cubicBezTo>
                  <a:pt x="224157" y="88000"/>
                  <a:pt x="222683" y="88530"/>
                  <a:pt x="221516" y="89588"/>
                </a:cubicBezTo>
                <a:cubicBezTo>
                  <a:pt x="221912" y="90045"/>
                  <a:pt x="222293" y="90533"/>
                  <a:pt x="222643" y="91051"/>
                </a:cubicBezTo>
                <a:cubicBezTo>
                  <a:pt x="223481" y="90335"/>
                  <a:pt x="224547" y="89923"/>
                  <a:pt x="225644" y="89923"/>
                </a:cubicBezTo>
                <a:cubicBezTo>
                  <a:pt x="226650" y="89923"/>
                  <a:pt x="227640" y="90258"/>
                  <a:pt x="228448" y="90868"/>
                </a:cubicBezTo>
                <a:cubicBezTo>
                  <a:pt x="228798" y="90365"/>
                  <a:pt x="229179" y="89878"/>
                  <a:pt x="229591" y="89420"/>
                </a:cubicBezTo>
                <a:cubicBezTo>
                  <a:pt x="228436" y="88473"/>
                  <a:pt x="227034" y="88000"/>
                  <a:pt x="225636" y="88000"/>
                </a:cubicBezTo>
                <a:close/>
                <a:moveTo>
                  <a:pt x="25856" y="88004"/>
                </a:moveTo>
                <a:cubicBezTo>
                  <a:pt x="24317" y="88019"/>
                  <a:pt x="22854" y="88583"/>
                  <a:pt x="21711" y="89603"/>
                </a:cubicBezTo>
                <a:cubicBezTo>
                  <a:pt x="22108" y="90060"/>
                  <a:pt x="22488" y="90548"/>
                  <a:pt x="22839" y="91066"/>
                </a:cubicBezTo>
                <a:cubicBezTo>
                  <a:pt x="23703" y="90314"/>
                  <a:pt x="24781" y="89936"/>
                  <a:pt x="25861" y="89936"/>
                </a:cubicBezTo>
                <a:cubicBezTo>
                  <a:pt x="26839" y="89936"/>
                  <a:pt x="27819" y="90246"/>
                  <a:pt x="28644" y="90868"/>
                </a:cubicBezTo>
                <a:cubicBezTo>
                  <a:pt x="28994" y="90365"/>
                  <a:pt x="29375" y="89878"/>
                  <a:pt x="29786" y="89420"/>
                </a:cubicBezTo>
                <a:cubicBezTo>
                  <a:pt x="28674" y="88506"/>
                  <a:pt x="27288" y="88019"/>
                  <a:pt x="25856" y="88004"/>
                </a:cubicBezTo>
                <a:close/>
                <a:moveTo>
                  <a:pt x="111482" y="88004"/>
                </a:moveTo>
                <a:cubicBezTo>
                  <a:pt x="109943" y="88019"/>
                  <a:pt x="108480" y="88583"/>
                  <a:pt x="107337" y="89603"/>
                </a:cubicBezTo>
                <a:cubicBezTo>
                  <a:pt x="107734" y="90060"/>
                  <a:pt x="108114" y="90548"/>
                  <a:pt x="108465" y="91066"/>
                </a:cubicBezTo>
                <a:cubicBezTo>
                  <a:pt x="109329" y="90314"/>
                  <a:pt x="110407" y="89936"/>
                  <a:pt x="111487" y="89936"/>
                </a:cubicBezTo>
                <a:cubicBezTo>
                  <a:pt x="112465" y="89936"/>
                  <a:pt x="113445" y="90246"/>
                  <a:pt x="114270" y="90868"/>
                </a:cubicBezTo>
                <a:cubicBezTo>
                  <a:pt x="114620" y="90365"/>
                  <a:pt x="115001" y="89878"/>
                  <a:pt x="115412" y="89420"/>
                </a:cubicBezTo>
                <a:cubicBezTo>
                  <a:pt x="114300" y="88506"/>
                  <a:pt x="112914" y="88019"/>
                  <a:pt x="111482" y="88004"/>
                </a:cubicBezTo>
                <a:close/>
                <a:moveTo>
                  <a:pt x="140019" y="88004"/>
                </a:moveTo>
                <a:cubicBezTo>
                  <a:pt x="138495" y="88019"/>
                  <a:pt x="137017" y="88583"/>
                  <a:pt x="135890" y="89603"/>
                </a:cubicBezTo>
                <a:cubicBezTo>
                  <a:pt x="136286" y="90060"/>
                  <a:pt x="136667" y="90548"/>
                  <a:pt x="137002" y="91066"/>
                </a:cubicBezTo>
                <a:cubicBezTo>
                  <a:pt x="137866" y="90314"/>
                  <a:pt x="138948" y="89936"/>
                  <a:pt x="140032" y="89936"/>
                </a:cubicBezTo>
                <a:cubicBezTo>
                  <a:pt x="141014" y="89936"/>
                  <a:pt x="141997" y="90246"/>
                  <a:pt x="142822" y="90868"/>
                </a:cubicBezTo>
                <a:cubicBezTo>
                  <a:pt x="143172" y="90365"/>
                  <a:pt x="143553" y="89878"/>
                  <a:pt x="143965" y="89420"/>
                </a:cubicBezTo>
                <a:cubicBezTo>
                  <a:pt x="142852" y="88506"/>
                  <a:pt x="141451" y="88019"/>
                  <a:pt x="140019" y="88004"/>
                </a:cubicBezTo>
                <a:close/>
                <a:moveTo>
                  <a:pt x="256262" y="92010"/>
                </a:moveTo>
                <a:lnTo>
                  <a:pt x="256262" y="92010"/>
                </a:lnTo>
                <a:cubicBezTo>
                  <a:pt x="256259" y="92015"/>
                  <a:pt x="256256" y="92020"/>
                  <a:pt x="256253" y="92026"/>
                </a:cubicBezTo>
                <a:lnTo>
                  <a:pt x="256269" y="92011"/>
                </a:lnTo>
                <a:cubicBezTo>
                  <a:pt x="256267" y="92010"/>
                  <a:pt x="256264" y="92010"/>
                  <a:pt x="256262" y="92010"/>
                </a:cubicBezTo>
                <a:close/>
                <a:moveTo>
                  <a:pt x="82929" y="90533"/>
                </a:moveTo>
                <a:lnTo>
                  <a:pt x="82929" y="90578"/>
                </a:lnTo>
                <a:cubicBezTo>
                  <a:pt x="82909" y="90578"/>
                  <a:pt x="82889" y="90578"/>
                  <a:pt x="82868" y="90578"/>
                </a:cubicBezTo>
                <a:cubicBezTo>
                  <a:pt x="81915" y="90578"/>
                  <a:pt x="80994" y="90927"/>
                  <a:pt x="80263" y="91538"/>
                </a:cubicBezTo>
                <a:cubicBezTo>
                  <a:pt x="80355" y="91691"/>
                  <a:pt x="80461" y="91858"/>
                  <a:pt x="80553" y="92041"/>
                </a:cubicBezTo>
                <a:cubicBezTo>
                  <a:pt x="81330" y="91889"/>
                  <a:pt x="82137" y="91813"/>
                  <a:pt x="82929" y="91813"/>
                </a:cubicBezTo>
                <a:cubicBezTo>
                  <a:pt x="83630" y="91813"/>
                  <a:pt x="84316" y="91873"/>
                  <a:pt x="85002" y="91980"/>
                </a:cubicBezTo>
                <a:cubicBezTo>
                  <a:pt x="85123" y="91767"/>
                  <a:pt x="85261" y="91554"/>
                  <a:pt x="85382" y="91355"/>
                </a:cubicBezTo>
                <a:cubicBezTo>
                  <a:pt x="84682" y="90822"/>
                  <a:pt x="83813" y="90533"/>
                  <a:pt x="82929" y="90533"/>
                </a:cubicBezTo>
                <a:close/>
                <a:moveTo>
                  <a:pt x="197097" y="90551"/>
                </a:moveTo>
                <a:cubicBezTo>
                  <a:pt x="196141" y="90551"/>
                  <a:pt x="195188" y="90887"/>
                  <a:pt x="194426" y="91554"/>
                </a:cubicBezTo>
                <a:cubicBezTo>
                  <a:pt x="194517" y="91721"/>
                  <a:pt x="194624" y="91889"/>
                  <a:pt x="194716" y="92056"/>
                </a:cubicBezTo>
                <a:cubicBezTo>
                  <a:pt x="195493" y="91919"/>
                  <a:pt x="196300" y="91843"/>
                  <a:pt x="197092" y="91843"/>
                </a:cubicBezTo>
                <a:cubicBezTo>
                  <a:pt x="197164" y="91841"/>
                  <a:pt x="197235" y="91841"/>
                  <a:pt x="197307" y="91841"/>
                </a:cubicBezTo>
                <a:cubicBezTo>
                  <a:pt x="197933" y="91841"/>
                  <a:pt x="198549" y="91900"/>
                  <a:pt x="199164" y="91995"/>
                </a:cubicBezTo>
                <a:lnTo>
                  <a:pt x="199164" y="92026"/>
                </a:lnTo>
                <a:cubicBezTo>
                  <a:pt x="199286" y="91797"/>
                  <a:pt x="199423" y="91599"/>
                  <a:pt x="199545" y="91371"/>
                </a:cubicBezTo>
                <a:cubicBezTo>
                  <a:pt x="198817" y="90823"/>
                  <a:pt x="197956" y="90551"/>
                  <a:pt x="197097" y="90551"/>
                </a:cubicBezTo>
                <a:close/>
                <a:moveTo>
                  <a:pt x="54408" y="90563"/>
                </a:moveTo>
                <a:lnTo>
                  <a:pt x="54393" y="90578"/>
                </a:lnTo>
                <a:cubicBezTo>
                  <a:pt x="53417" y="90578"/>
                  <a:pt x="52473" y="90929"/>
                  <a:pt x="51726" y="91569"/>
                </a:cubicBezTo>
                <a:cubicBezTo>
                  <a:pt x="51833" y="91736"/>
                  <a:pt x="51924" y="91904"/>
                  <a:pt x="52016" y="92072"/>
                </a:cubicBezTo>
                <a:cubicBezTo>
                  <a:pt x="52808" y="91919"/>
                  <a:pt x="53600" y="91843"/>
                  <a:pt x="54393" y="91843"/>
                </a:cubicBezTo>
                <a:cubicBezTo>
                  <a:pt x="55093" y="91843"/>
                  <a:pt x="55779" y="91904"/>
                  <a:pt x="56465" y="92011"/>
                </a:cubicBezTo>
                <a:cubicBezTo>
                  <a:pt x="56602" y="91797"/>
                  <a:pt x="56724" y="91584"/>
                  <a:pt x="56846" y="91386"/>
                </a:cubicBezTo>
                <a:cubicBezTo>
                  <a:pt x="56145" y="90853"/>
                  <a:pt x="55291" y="90563"/>
                  <a:pt x="54408" y="90563"/>
                </a:cubicBezTo>
                <a:close/>
                <a:moveTo>
                  <a:pt x="168555" y="90578"/>
                </a:moveTo>
                <a:cubicBezTo>
                  <a:pt x="167580" y="90578"/>
                  <a:pt x="166636" y="90929"/>
                  <a:pt x="165874" y="91569"/>
                </a:cubicBezTo>
                <a:cubicBezTo>
                  <a:pt x="165996" y="91736"/>
                  <a:pt x="166087" y="91904"/>
                  <a:pt x="166179" y="92072"/>
                </a:cubicBezTo>
                <a:cubicBezTo>
                  <a:pt x="166971" y="91919"/>
                  <a:pt x="167763" y="91843"/>
                  <a:pt x="168555" y="91843"/>
                </a:cubicBezTo>
                <a:cubicBezTo>
                  <a:pt x="169256" y="91843"/>
                  <a:pt x="169942" y="91904"/>
                  <a:pt x="170627" y="92011"/>
                </a:cubicBezTo>
                <a:lnTo>
                  <a:pt x="170627" y="92026"/>
                </a:lnTo>
                <a:cubicBezTo>
                  <a:pt x="170749" y="91797"/>
                  <a:pt x="170887" y="91599"/>
                  <a:pt x="171008" y="91401"/>
                </a:cubicBezTo>
                <a:cubicBezTo>
                  <a:pt x="170308" y="90868"/>
                  <a:pt x="169439" y="90578"/>
                  <a:pt x="168555" y="90578"/>
                </a:cubicBezTo>
                <a:close/>
                <a:moveTo>
                  <a:pt x="254202" y="90553"/>
                </a:moveTo>
                <a:cubicBezTo>
                  <a:pt x="253239" y="90553"/>
                  <a:pt x="252279" y="90893"/>
                  <a:pt x="251515" y="91569"/>
                </a:cubicBezTo>
                <a:cubicBezTo>
                  <a:pt x="251622" y="91736"/>
                  <a:pt x="251713" y="91904"/>
                  <a:pt x="251805" y="92072"/>
                </a:cubicBezTo>
                <a:cubicBezTo>
                  <a:pt x="252597" y="91919"/>
                  <a:pt x="253389" y="91843"/>
                  <a:pt x="254197" y="91843"/>
                </a:cubicBezTo>
                <a:cubicBezTo>
                  <a:pt x="254880" y="91843"/>
                  <a:pt x="255579" y="91904"/>
                  <a:pt x="256262" y="92010"/>
                </a:cubicBezTo>
                <a:lnTo>
                  <a:pt x="256262" y="92010"/>
                </a:lnTo>
                <a:cubicBezTo>
                  <a:pt x="256381" y="91788"/>
                  <a:pt x="256501" y="91594"/>
                  <a:pt x="256650" y="91371"/>
                </a:cubicBezTo>
                <a:cubicBezTo>
                  <a:pt x="255923" y="90824"/>
                  <a:pt x="255062" y="90553"/>
                  <a:pt x="254202" y="90553"/>
                </a:cubicBezTo>
                <a:close/>
                <a:moveTo>
                  <a:pt x="25856" y="90563"/>
                </a:moveTo>
                <a:lnTo>
                  <a:pt x="25856" y="90578"/>
                </a:lnTo>
                <a:cubicBezTo>
                  <a:pt x="24865" y="90578"/>
                  <a:pt x="23921" y="90929"/>
                  <a:pt x="23174" y="91569"/>
                </a:cubicBezTo>
                <a:cubicBezTo>
                  <a:pt x="23281" y="91736"/>
                  <a:pt x="23372" y="91904"/>
                  <a:pt x="23464" y="92087"/>
                </a:cubicBezTo>
                <a:cubicBezTo>
                  <a:pt x="24256" y="91934"/>
                  <a:pt x="25048" y="91858"/>
                  <a:pt x="25856" y="91858"/>
                </a:cubicBezTo>
                <a:cubicBezTo>
                  <a:pt x="26541" y="91858"/>
                  <a:pt x="27242" y="91904"/>
                  <a:pt x="27928" y="92026"/>
                </a:cubicBezTo>
                <a:cubicBezTo>
                  <a:pt x="28050" y="91813"/>
                  <a:pt x="28171" y="91599"/>
                  <a:pt x="28309" y="91386"/>
                </a:cubicBezTo>
                <a:cubicBezTo>
                  <a:pt x="27593" y="90853"/>
                  <a:pt x="26739" y="90578"/>
                  <a:pt x="25856" y="90563"/>
                </a:cubicBezTo>
                <a:close/>
                <a:moveTo>
                  <a:pt x="111482" y="90563"/>
                </a:moveTo>
                <a:lnTo>
                  <a:pt x="111482" y="90578"/>
                </a:lnTo>
                <a:cubicBezTo>
                  <a:pt x="110491" y="90578"/>
                  <a:pt x="109547" y="90929"/>
                  <a:pt x="108785" y="91569"/>
                </a:cubicBezTo>
                <a:cubicBezTo>
                  <a:pt x="108907" y="91736"/>
                  <a:pt x="108998" y="91904"/>
                  <a:pt x="109090" y="92087"/>
                </a:cubicBezTo>
                <a:cubicBezTo>
                  <a:pt x="109882" y="91934"/>
                  <a:pt x="110674" y="91858"/>
                  <a:pt x="111466" y="91858"/>
                </a:cubicBezTo>
                <a:cubicBezTo>
                  <a:pt x="112167" y="91858"/>
                  <a:pt x="112853" y="91904"/>
                  <a:pt x="113538" y="92026"/>
                </a:cubicBezTo>
                <a:cubicBezTo>
                  <a:pt x="113676" y="91813"/>
                  <a:pt x="113797" y="91599"/>
                  <a:pt x="113919" y="91386"/>
                </a:cubicBezTo>
                <a:cubicBezTo>
                  <a:pt x="113218" y="90853"/>
                  <a:pt x="112365" y="90578"/>
                  <a:pt x="111482" y="90563"/>
                </a:cubicBezTo>
                <a:close/>
                <a:moveTo>
                  <a:pt x="140019" y="90578"/>
                </a:moveTo>
                <a:cubicBezTo>
                  <a:pt x="139043" y="90578"/>
                  <a:pt x="138099" y="90944"/>
                  <a:pt x="137352" y="91584"/>
                </a:cubicBezTo>
                <a:cubicBezTo>
                  <a:pt x="137459" y="91736"/>
                  <a:pt x="137550" y="91919"/>
                  <a:pt x="137642" y="92087"/>
                </a:cubicBezTo>
                <a:cubicBezTo>
                  <a:pt x="138434" y="91934"/>
                  <a:pt x="139226" y="91858"/>
                  <a:pt x="140019" y="91858"/>
                </a:cubicBezTo>
                <a:cubicBezTo>
                  <a:pt x="140719" y="91858"/>
                  <a:pt x="141405" y="91904"/>
                  <a:pt x="142091" y="92026"/>
                </a:cubicBezTo>
                <a:cubicBezTo>
                  <a:pt x="142212" y="91797"/>
                  <a:pt x="142350" y="91599"/>
                  <a:pt x="142471" y="91401"/>
                </a:cubicBezTo>
                <a:cubicBezTo>
                  <a:pt x="141771" y="90868"/>
                  <a:pt x="140902" y="90578"/>
                  <a:pt x="140019" y="90578"/>
                </a:cubicBezTo>
                <a:close/>
                <a:moveTo>
                  <a:pt x="225644" y="90578"/>
                </a:moveTo>
                <a:cubicBezTo>
                  <a:pt x="224654" y="90578"/>
                  <a:pt x="223710" y="90944"/>
                  <a:pt x="222963" y="91569"/>
                </a:cubicBezTo>
                <a:cubicBezTo>
                  <a:pt x="223070" y="91736"/>
                  <a:pt x="223176" y="91904"/>
                  <a:pt x="223268" y="92087"/>
                </a:cubicBezTo>
                <a:cubicBezTo>
                  <a:pt x="224045" y="91934"/>
                  <a:pt x="224852" y="91858"/>
                  <a:pt x="225644" y="91858"/>
                </a:cubicBezTo>
                <a:cubicBezTo>
                  <a:pt x="226345" y="91858"/>
                  <a:pt x="227031" y="91904"/>
                  <a:pt x="227717" y="92026"/>
                </a:cubicBezTo>
                <a:cubicBezTo>
                  <a:pt x="227823" y="91797"/>
                  <a:pt x="227960" y="91599"/>
                  <a:pt x="228082" y="91401"/>
                </a:cubicBezTo>
                <a:cubicBezTo>
                  <a:pt x="227381" y="90868"/>
                  <a:pt x="226528" y="90578"/>
                  <a:pt x="225644" y="90578"/>
                </a:cubicBezTo>
                <a:close/>
                <a:moveTo>
                  <a:pt x="39949" y="85337"/>
                </a:moveTo>
                <a:cubicBezTo>
                  <a:pt x="35195" y="85337"/>
                  <a:pt x="31005" y="88034"/>
                  <a:pt x="28552" y="92132"/>
                </a:cubicBezTo>
                <a:cubicBezTo>
                  <a:pt x="29162" y="92270"/>
                  <a:pt x="29756" y="92437"/>
                  <a:pt x="30350" y="92666"/>
                </a:cubicBezTo>
                <a:cubicBezTo>
                  <a:pt x="32529" y="89390"/>
                  <a:pt x="36018" y="87257"/>
                  <a:pt x="39949" y="87257"/>
                </a:cubicBezTo>
                <a:cubicBezTo>
                  <a:pt x="43941" y="87257"/>
                  <a:pt x="47445" y="89436"/>
                  <a:pt x="49624" y="92757"/>
                </a:cubicBezTo>
                <a:cubicBezTo>
                  <a:pt x="50187" y="92529"/>
                  <a:pt x="50782" y="92346"/>
                  <a:pt x="51391" y="92193"/>
                </a:cubicBezTo>
                <a:cubicBezTo>
                  <a:pt x="48938" y="88064"/>
                  <a:pt x="44733" y="85337"/>
                  <a:pt x="39949" y="85337"/>
                </a:cubicBezTo>
                <a:close/>
                <a:moveTo>
                  <a:pt x="68501" y="85337"/>
                </a:moveTo>
                <a:cubicBezTo>
                  <a:pt x="63747" y="85337"/>
                  <a:pt x="59558" y="88034"/>
                  <a:pt x="57089" y="92132"/>
                </a:cubicBezTo>
                <a:cubicBezTo>
                  <a:pt x="57714" y="92270"/>
                  <a:pt x="58308" y="92437"/>
                  <a:pt x="58902" y="92666"/>
                </a:cubicBezTo>
                <a:cubicBezTo>
                  <a:pt x="61081" y="89390"/>
                  <a:pt x="64570" y="87257"/>
                  <a:pt x="68501" y="87257"/>
                </a:cubicBezTo>
                <a:cubicBezTo>
                  <a:pt x="72462" y="87257"/>
                  <a:pt x="75997" y="89436"/>
                  <a:pt x="78161" y="92757"/>
                </a:cubicBezTo>
                <a:cubicBezTo>
                  <a:pt x="78740" y="92529"/>
                  <a:pt x="79334" y="92346"/>
                  <a:pt x="79928" y="92209"/>
                </a:cubicBezTo>
                <a:cubicBezTo>
                  <a:pt x="77490" y="88064"/>
                  <a:pt x="73270" y="85337"/>
                  <a:pt x="68501" y="85337"/>
                </a:cubicBezTo>
                <a:close/>
                <a:moveTo>
                  <a:pt x="97030" y="85337"/>
                </a:moveTo>
                <a:lnTo>
                  <a:pt x="97030" y="85337"/>
                </a:lnTo>
                <a:cubicBezTo>
                  <a:pt x="92280" y="85340"/>
                  <a:pt x="88078" y="88036"/>
                  <a:pt x="85626" y="92132"/>
                </a:cubicBezTo>
                <a:cubicBezTo>
                  <a:pt x="86236" y="92254"/>
                  <a:pt x="86845" y="92437"/>
                  <a:pt x="87424" y="92651"/>
                </a:cubicBezTo>
                <a:cubicBezTo>
                  <a:pt x="89603" y="89390"/>
                  <a:pt x="93092" y="87257"/>
                  <a:pt x="97023" y="87257"/>
                </a:cubicBezTo>
                <a:cubicBezTo>
                  <a:pt x="101014" y="87257"/>
                  <a:pt x="104519" y="89436"/>
                  <a:pt x="106698" y="92757"/>
                </a:cubicBezTo>
                <a:cubicBezTo>
                  <a:pt x="107276" y="92529"/>
                  <a:pt x="107871" y="92346"/>
                  <a:pt x="108480" y="92193"/>
                </a:cubicBezTo>
                <a:cubicBezTo>
                  <a:pt x="106028" y="88067"/>
                  <a:pt x="101811" y="85340"/>
                  <a:pt x="97030" y="85337"/>
                </a:cubicBezTo>
                <a:close/>
                <a:moveTo>
                  <a:pt x="154112" y="85337"/>
                </a:moveTo>
                <a:cubicBezTo>
                  <a:pt x="149358" y="85337"/>
                  <a:pt x="145168" y="88034"/>
                  <a:pt x="142715" y="92132"/>
                </a:cubicBezTo>
                <a:cubicBezTo>
                  <a:pt x="143325" y="92270"/>
                  <a:pt x="143919" y="92437"/>
                  <a:pt x="144513" y="92651"/>
                </a:cubicBezTo>
                <a:cubicBezTo>
                  <a:pt x="146692" y="89390"/>
                  <a:pt x="150181" y="87257"/>
                  <a:pt x="154112" y="87257"/>
                </a:cubicBezTo>
                <a:cubicBezTo>
                  <a:pt x="158088" y="87257"/>
                  <a:pt x="161608" y="89436"/>
                  <a:pt x="163787" y="92757"/>
                </a:cubicBezTo>
                <a:cubicBezTo>
                  <a:pt x="164366" y="92529"/>
                  <a:pt x="164960" y="92346"/>
                  <a:pt x="165554" y="92209"/>
                </a:cubicBezTo>
                <a:cubicBezTo>
                  <a:pt x="163116" y="88064"/>
                  <a:pt x="158896" y="85337"/>
                  <a:pt x="154112" y="85337"/>
                </a:cubicBezTo>
                <a:close/>
                <a:moveTo>
                  <a:pt x="182649" y="85337"/>
                </a:moveTo>
                <a:cubicBezTo>
                  <a:pt x="177910" y="85337"/>
                  <a:pt x="173705" y="88034"/>
                  <a:pt x="171252" y="92132"/>
                </a:cubicBezTo>
                <a:cubicBezTo>
                  <a:pt x="171862" y="92270"/>
                  <a:pt x="172471" y="92437"/>
                  <a:pt x="173050" y="92651"/>
                </a:cubicBezTo>
                <a:cubicBezTo>
                  <a:pt x="175229" y="89390"/>
                  <a:pt x="178718" y="87257"/>
                  <a:pt x="182649" y="87257"/>
                </a:cubicBezTo>
                <a:cubicBezTo>
                  <a:pt x="186625" y="87257"/>
                  <a:pt x="190160" y="89436"/>
                  <a:pt x="192323" y="92757"/>
                </a:cubicBezTo>
                <a:cubicBezTo>
                  <a:pt x="192902" y="92529"/>
                  <a:pt x="193497" y="92346"/>
                  <a:pt x="194106" y="92209"/>
                </a:cubicBezTo>
                <a:cubicBezTo>
                  <a:pt x="191653" y="88064"/>
                  <a:pt x="187433" y="85337"/>
                  <a:pt x="182649" y="85337"/>
                </a:cubicBezTo>
                <a:close/>
                <a:moveTo>
                  <a:pt x="211201" y="85337"/>
                </a:moveTo>
                <a:cubicBezTo>
                  <a:pt x="206447" y="85337"/>
                  <a:pt x="202257" y="88034"/>
                  <a:pt x="199789" y="92132"/>
                </a:cubicBezTo>
                <a:cubicBezTo>
                  <a:pt x="200399" y="92270"/>
                  <a:pt x="201008" y="92437"/>
                  <a:pt x="201587" y="92651"/>
                </a:cubicBezTo>
                <a:cubicBezTo>
                  <a:pt x="203766" y="89390"/>
                  <a:pt x="207255" y="87257"/>
                  <a:pt x="211201" y="87257"/>
                </a:cubicBezTo>
                <a:cubicBezTo>
                  <a:pt x="215177" y="87257"/>
                  <a:pt x="218697" y="89436"/>
                  <a:pt x="220876" y="92757"/>
                </a:cubicBezTo>
                <a:cubicBezTo>
                  <a:pt x="221439" y="92529"/>
                  <a:pt x="222034" y="92346"/>
                  <a:pt x="222643" y="92209"/>
                </a:cubicBezTo>
                <a:cubicBezTo>
                  <a:pt x="220190" y="88064"/>
                  <a:pt x="215954" y="85337"/>
                  <a:pt x="211201" y="85337"/>
                </a:cubicBezTo>
                <a:close/>
                <a:moveTo>
                  <a:pt x="239738" y="85337"/>
                </a:moveTo>
                <a:cubicBezTo>
                  <a:pt x="234984" y="85337"/>
                  <a:pt x="230794" y="88034"/>
                  <a:pt x="228341" y="92132"/>
                </a:cubicBezTo>
                <a:cubicBezTo>
                  <a:pt x="228951" y="92270"/>
                  <a:pt x="229545" y="92437"/>
                  <a:pt x="230139" y="92651"/>
                </a:cubicBezTo>
                <a:cubicBezTo>
                  <a:pt x="232303" y="89390"/>
                  <a:pt x="235807" y="87257"/>
                  <a:pt x="239738" y="87257"/>
                </a:cubicBezTo>
                <a:cubicBezTo>
                  <a:pt x="243714" y="87257"/>
                  <a:pt x="247234" y="89436"/>
                  <a:pt x="249413" y="92757"/>
                </a:cubicBezTo>
                <a:cubicBezTo>
                  <a:pt x="249976" y="92529"/>
                  <a:pt x="250570" y="92346"/>
                  <a:pt x="251180" y="92209"/>
                </a:cubicBezTo>
                <a:cubicBezTo>
                  <a:pt x="248727" y="88064"/>
                  <a:pt x="244491" y="85337"/>
                  <a:pt x="239738" y="85337"/>
                </a:cubicBezTo>
                <a:close/>
                <a:moveTo>
                  <a:pt x="268275" y="85337"/>
                </a:moveTo>
                <a:cubicBezTo>
                  <a:pt x="263521" y="85337"/>
                  <a:pt x="259331" y="88034"/>
                  <a:pt x="256878" y="92132"/>
                </a:cubicBezTo>
                <a:cubicBezTo>
                  <a:pt x="257488" y="92270"/>
                  <a:pt x="258082" y="92437"/>
                  <a:pt x="258676" y="92666"/>
                </a:cubicBezTo>
                <a:cubicBezTo>
                  <a:pt x="260855" y="89390"/>
                  <a:pt x="264344" y="87257"/>
                  <a:pt x="268275" y="87257"/>
                </a:cubicBezTo>
                <a:cubicBezTo>
                  <a:pt x="272251" y="87257"/>
                  <a:pt x="275771" y="89436"/>
                  <a:pt x="277949" y="92757"/>
                </a:cubicBezTo>
                <a:cubicBezTo>
                  <a:pt x="278528" y="92529"/>
                  <a:pt x="279123" y="92346"/>
                  <a:pt x="279717" y="92209"/>
                </a:cubicBezTo>
                <a:cubicBezTo>
                  <a:pt x="277264" y="88080"/>
                  <a:pt x="273028" y="85337"/>
                  <a:pt x="268275" y="85337"/>
                </a:cubicBezTo>
                <a:close/>
                <a:moveTo>
                  <a:pt x="11397" y="85337"/>
                </a:moveTo>
                <a:cubicBezTo>
                  <a:pt x="6643" y="85337"/>
                  <a:pt x="2453" y="88049"/>
                  <a:pt x="0" y="92148"/>
                </a:cubicBezTo>
                <a:lnTo>
                  <a:pt x="15" y="92132"/>
                </a:lnTo>
                <a:cubicBezTo>
                  <a:pt x="625" y="92270"/>
                  <a:pt x="1219" y="92437"/>
                  <a:pt x="1813" y="92666"/>
                </a:cubicBezTo>
                <a:cubicBezTo>
                  <a:pt x="3977" y="89390"/>
                  <a:pt x="7481" y="87257"/>
                  <a:pt x="11412" y="87257"/>
                </a:cubicBezTo>
                <a:cubicBezTo>
                  <a:pt x="15389" y="87257"/>
                  <a:pt x="18908" y="89436"/>
                  <a:pt x="21072" y="92772"/>
                </a:cubicBezTo>
                <a:cubicBezTo>
                  <a:pt x="21651" y="92544"/>
                  <a:pt x="22229" y="92346"/>
                  <a:pt x="22839" y="92209"/>
                </a:cubicBezTo>
                <a:cubicBezTo>
                  <a:pt x="20386" y="88080"/>
                  <a:pt x="16150" y="85337"/>
                  <a:pt x="11397" y="85337"/>
                </a:cubicBezTo>
                <a:close/>
                <a:moveTo>
                  <a:pt x="125575" y="85337"/>
                </a:moveTo>
                <a:cubicBezTo>
                  <a:pt x="120821" y="85337"/>
                  <a:pt x="116631" y="88034"/>
                  <a:pt x="114178" y="92132"/>
                </a:cubicBezTo>
                <a:cubicBezTo>
                  <a:pt x="114788" y="92270"/>
                  <a:pt x="115382" y="92437"/>
                  <a:pt x="115976" y="92666"/>
                </a:cubicBezTo>
                <a:cubicBezTo>
                  <a:pt x="118155" y="89390"/>
                  <a:pt x="121644" y="87257"/>
                  <a:pt x="125575" y="87257"/>
                </a:cubicBezTo>
                <a:cubicBezTo>
                  <a:pt x="129551" y="87257"/>
                  <a:pt x="133071" y="89436"/>
                  <a:pt x="135250" y="92772"/>
                </a:cubicBezTo>
                <a:cubicBezTo>
                  <a:pt x="135829" y="92544"/>
                  <a:pt x="136408" y="92346"/>
                  <a:pt x="137017" y="92209"/>
                </a:cubicBezTo>
                <a:cubicBezTo>
                  <a:pt x="134564" y="88080"/>
                  <a:pt x="130359" y="85337"/>
                  <a:pt x="125575" y="85337"/>
                </a:cubicBezTo>
                <a:close/>
                <a:moveTo>
                  <a:pt x="97023" y="93031"/>
                </a:moveTo>
                <a:cubicBezTo>
                  <a:pt x="97025" y="93031"/>
                  <a:pt x="97028" y="93031"/>
                  <a:pt x="97030" y="93031"/>
                </a:cubicBezTo>
                <a:lnTo>
                  <a:pt x="97030" y="93031"/>
                </a:lnTo>
                <a:cubicBezTo>
                  <a:pt x="97033" y="93031"/>
                  <a:pt x="97035" y="93031"/>
                  <a:pt x="97038" y="93031"/>
                </a:cubicBezTo>
                <a:close/>
                <a:moveTo>
                  <a:pt x="39949" y="87897"/>
                </a:moveTo>
                <a:lnTo>
                  <a:pt x="39949" y="87912"/>
                </a:lnTo>
                <a:cubicBezTo>
                  <a:pt x="36262" y="87912"/>
                  <a:pt x="33001" y="89862"/>
                  <a:pt x="30914" y="92879"/>
                </a:cubicBezTo>
                <a:cubicBezTo>
                  <a:pt x="31478" y="93108"/>
                  <a:pt x="32011" y="93382"/>
                  <a:pt x="32529" y="93687"/>
                </a:cubicBezTo>
                <a:cubicBezTo>
                  <a:pt x="34296" y="91325"/>
                  <a:pt x="36978" y="89817"/>
                  <a:pt x="39949" y="89817"/>
                </a:cubicBezTo>
                <a:cubicBezTo>
                  <a:pt x="42981" y="89817"/>
                  <a:pt x="45693" y="91401"/>
                  <a:pt x="47460" y="93839"/>
                </a:cubicBezTo>
                <a:cubicBezTo>
                  <a:pt x="47978" y="93519"/>
                  <a:pt x="48511" y="93245"/>
                  <a:pt x="49060" y="92986"/>
                </a:cubicBezTo>
                <a:cubicBezTo>
                  <a:pt x="46973" y="89908"/>
                  <a:pt x="43682" y="87897"/>
                  <a:pt x="39949" y="87897"/>
                </a:cubicBezTo>
                <a:close/>
                <a:moveTo>
                  <a:pt x="97023" y="87897"/>
                </a:moveTo>
                <a:lnTo>
                  <a:pt x="97038" y="87912"/>
                </a:lnTo>
                <a:cubicBezTo>
                  <a:pt x="93351" y="87912"/>
                  <a:pt x="90075" y="89862"/>
                  <a:pt x="88003" y="92879"/>
                </a:cubicBezTo>
                <a:cubicBezTo>
                  <a:pt x="88552" y="93108"/>
                  <a:pt x="89100" y="93382"/>
                  <a:pt x="89618" y="93687"/>
                </a:cubicBezTo>
                <a:cubicBezTo>
                  <a:pt x="91385" y="91325"/>
                  <a:pt x="94052" y="89817"/>
                  <a:pt x="97023" y="89817"/>
                </a:cubicBezTo>
                <a:cubicBezTo>
                  <a:pt x="100070" y="89817"/>
                  <a:pt x="102782" y="91401"/>
                  <a:pt x="104549" y="93839"/>
                </a:cubicBezTo>
                <a:cubicBezTo>
                  <a:pt x="105052" y="93519"/>
                  <a:pt x="105585" y="93245"/>
                  <a:pt x="106149" y="92986"/>
                </a:cubicBezTo>
                <a:cubicBezTo>
                  <a:pt x="104062" y="89908"/>
                  <a:pt x="100755" y="87897"/>
                  <a:pt x="97023" y="87897"/>
                </a:cubicBezTo>
                <a:close/>
                <a:moveTo>
                  <a:pt x="211201" y="87897"/>
                </a:moveTo>
                <a:cubicBezTo>
                  <a:pt x="207514" y="87897"/>
                  <a:pt x="204238" y="89862"/>
                  <a:pt x="202166" y="92879"/>
                </a:cubicBezTo>
                <a:cubicBezTo>
                  <a:pt x="202714" y="93108"/>
                  <a:pt x="203263" y="93382"/>
                  <a:pt x="203781" y="93687"/>
                </a:cubicBezTo>
                <a:cubicBezTo>
                  <a:pt x="205548" y="91325"/>
                  <a:pt x="208215" y="89832"/>
                  <a:pt x="211201" y="89832"/>
                </a:cubicBezTo>
                <a:cubicBezTo>
                  <a:pt x="214233" y="89832"/>
                  <a:pt x="216945" y="91401"/>
                  <a:pt x="218712" y="93839"/>
                </a:cubicBezTo>
                <a:cubicBezTo>
                  <a:pt x="219230" y="93519"/>
                  <a:pt x="219763" y="93245"/>
                  <a:pt x="220312" y="93001"/>
                </a:cubicBezTo>
                <a:cubicBezTo>
                  <a:pt x="218225" y="89908"/>
                  <a:pt x="214918" y="87897"/>
                  <a:pt x="211201" y="87897"/>
                </a:cubicBezTo>
                <a:close/>
                <a:moveTo>
                  <a:pt x="239738" y="87897"/>
                </a:moveTo>
                <a:cubicBezTo>
                  <a:pt x="236051" y="87897"/>
                  <a:pt x="232790" y="89862"/>
                  <a:pt x="230703" y="92879"/>
                </a:cubicBezTo>
                <a:cubicBezTo>
                  <a:pt x="231267" y="93108"/>
                  <a:pt x="231800" y="93382"/>
                  <a:pt x="232318" y="93687"/>
                </a:cubicBezTo>
                <a:cubicBezTo>
                  <a:pt x="234085" y="91325"/>
                  <a:pt x="236767" y="89832"/>
                  <a:pt x="239738" y="89832"/>
                </a:cubicBezTo>
                <a:cubicBezTo>
                  <a:pt x="242770" y="89832"/>
                  <a:pt x="245482" y="91401"/>
                  <a:pt x="247264" y="93839"/>
                </a:cubicBezTo>
                <a:cubicBezTo>
                  <a:pt x="247767" y="93519"/>
                  <a:pt x="248300" y="93245"/>
                  <a:pt x="248849" y="93001"/>
                </a:cubicBezTo>
                <a:cubicBezTo>
                  <a:pt x="246777" y="89908"/>
                  <a:pt x="243471" y="87897"/>
                  <a:pt x="239738" y="87897"/>
                </a:cubicBezTo>
                <a:close/>
                <a:moveTo>
                  <a:pt x="268290" y="87912"/>
                </a:moveTo>
                <a:cubicBezTo>
                  <a:pt x="264603" y="87912"/>
                  <a:pt x="261327" y="89862"/>
                  <a:pt x="259240" y="92879"/>
                </a:cubicBezTo>
                <a:cubicBezTo>
                  <a:pt x="259803" y="93123"/>
                  <a:pt x="260337" y="93397"/>
                  <a:pt x="260870" y="93702"/>
                </a:cubicBezTo>
                <a:cubicBezTo>
                  <a:pt x="262637" y="91340"/>
                  <a:pt x="265304" y="89832"/>
                  <a:pt x="268275" y="89832"/>
                </a:cubicBezTo>
                <a:cubicBezTo>
                  <a:pt x="271322" y="89832"/>
                  <a:pt x="274034" y="91401"/>
                  <a:pt x="275801" y="93839"/>
                </a:cubicBezTo>
                <a:cubicBezTo>
                  <a:pt x="276304" y="93534"/>
                  <a:pt x="276837" y="93245"/>
                  <a:pt x="277401" y="93001"/>
                </a:cubicBezTo>
                <a:cubicBezTo>
                  <a:pt x="275314" y="89923"/>
                  <a:pt x="272007" y="87912"/>
                  <a:pt x="268290" y="87912"/>
                </a:cubicBezTo>
                <a:close/>
                <a:moveTo>
                  <a:pt x="11412" y="87912"/>
                </a:moveTo>
                <a:cubicBezTo>
                  <a:pt x="7725" y="87912"/>
                  <a:pt x="4464" y="89862"/>
                  <a:pt x="2362" y="92879"/>
                </a:cubicBezTo>
                <a:lnTo>
                  <a:pt x="2377" y="92879"/>
                </a:lnTo>
                <a:cubicBezTo>
                  <a:pt x="2941" y="93123"/>
                  <a:pt x="3474" y="93397"/>
                  <a:pt x="3992" y="93702"/>
                </a:cubicBezTo>
                <a:cubicBezTo>
                  <a:pt x="5759" y="91340"/>
                  <a:pt x="8426" y="89832"/>
                  <a:pt x="11412" y="89832"/>
                </a:cubicBezTo>
                <a:cubicBezTo>
                  <a:pt x="14444" y="89832"/>
                  <a:pt x="17156" y="91416"/>
                  <a:pt x="18923" y="93854"/>
                </a:cubicBezTo>
                <a:cubicBezTo>
                  <a:pt x="19441" y="93534"/>
                  <a:pt x="19975" y="93260"/>
                  <a:pt x="20523" y="93001"/>
                </a:cubicBezTo>
                <a:cubicBezTo>
                  <a:pt x="18451" y="89923"/>
                  <a:pt x="15145" y="87912"/>
                  <a:pt x="11412" y="87912"/>
                </a:cubicBezTo>
                <a:close/>
                <a:moveTo>
                  <a:pt x="68501" y="87912"/>
                </a:moveTo>
                <a:cubicBezTo>
                  <a:pt x="64814" y="87912"/>
                  <a:pt x="61538" y="89862"/>
                  <a:pt x="59466" y="92894"/>
                </a:cubicBezTo>
                <a:cubicBezTo>
                  <a:pt x="60030" y="93123"/>
                  <a:pt x="60563" y="93397"/>
                  <a:pt x="61081" y="93702"/>
                </a:cubicBezTo>
                <a:cubicBezTo>
                  <a:pt x="62864" y="91340"/>
                  <a:pt x="65515" y="89832"/>
                  <a:pt x="68501" y="89832"/>
                </a:cubicBezTo>
                <a:cubicBezTo>
                  <a:pt x="71533" y="89832"/>
                  <a:pt x="74245" y="91416"/>
                  <a:pt x="76012" y="93854"/>
                </a:cubicBezTo>
                <a:cubicBezTo>
                  <a:pt x="76530" y="93534"/>
                  <a:pt x="77064" y="93260"/>
                  <a:pt x="77612" y="93001"/>
                </a:cubicBezTo>
                <a:cubicBezTo>
                  <a:pt x="75540" y="89923"/>
                  <a:pt x="72234" y="87912"/>
                  <a:pt x="68501" y="87912"/>
                </a:cubicBezTo>
                <a:close/>
                <a:moveTo>
                  <a:pt x="125575" y="87912"/>
                </a:moveTo>
                <a:cubicBezTo>
                  <a:pt x="121888" y="87912"/>
                  <a:pt x="118627" y="89862"/>
                  <a:pt x="116540" y="92879"/>
                </a:cubicBezTo>
                <a:cubicBezTo>
                  <a:pt x="117104" y="93123"/>
                  <a:pt x="117637" y="93397"/>
                  <a:pt x="118155" y="93702"/>
                </a:cubicBezTo>
                <a:cubicBezTo>
                  <a:pt x="119938" y="91340"/>
                  <a:pt x="122604" y="89832"/>
                  <a:pt x="125575" y="89832"/>
                </a:cubicBezTo>
                <a:cubicBezTo>
                  <a:pt x="128607" y="89832"/>
                  <a:pt x="131334" y="91416"/>
                  <a:pt x="133101" y="93854"/>
                </a:cubicBezTo>
                <a:cubicBezTo>
                  <a:pt x="133604" y="93534"/>
                  <a:pt x="134137" y="93245"/>
                  <a:pt x="134686" y="93001"/>
                </a:cubicBezTo>
                <a:cubicBezTo>
                  <a:pt x="132614" y="89923"/>
                  <a:pt x="129308" y="87912"/>
                  <a:pt x="125575" y="87912"/>
                </a:cubicBezTo>
                <a:close/>
                <a:moveTo>
                  <a:pt x="154112" y="87912"/>
                </a:moveTo>
                <a:cubicBezTo>
                  <a:pt x="150440" y="87912"/>
                  <a:pt x="147164" y="89862"/>
                  <a:pt x="145077" y="92879"/>
                </a:cubicBezTo>
                <a:cubicBezTo>
                  <a:pt x="145641" y="93108"/>
                  <a:pt x="146174" y="93382"/>
                  <a:pt x="146692" y="93687"/>
                </a:cubicBezTo>
                <a:cubicBezTo>
                  <a:pt x="148474" y="91325"/>
                  <a:pt x="151141" y="89832"/>
                  <a:pt x="154112" y="89832"/>
                </a:cubicBezTo>
                <a:cubicBezTo>
                  <a:pt x="157159" y="89832"/>
                  <a:pt x="159871" y="91401"/>
                  <a:pt x="161638" y="93854"/>
                </a:cubicBezTo>
                <a:cubicBezTo>
                  <a:pt x="162141" y="93534"/>
                  <a:pt x="162674" y="93260"/>
                  <a:pt x="163223" y="93001"/>
                </a:cubicBezTo>
                <a:cubicBezTo>
                  <a:pt x="161151" y="89923"/>
                  <a:pt x="157845" y="87912"/>
                  <a:pt x="154112" y="87912"/>
                </a:cubicBezTo>
                <a:close/>
                <a:moveTo>
                  <a:pt x="182649" y="87912"/>
                </a:moveTo>
                <a:cubicBezTo>
                  <a:pt x="178977" y="87912"/>
                  <a:pt x="175701" y="89862"/>
                  <a:pt x="173629" y="92879"/>
                </a:cubicBezTo>
                <a:cubicBezTo>
                  <a:pt x="174177" y="93108"/>
                  <a:pt x="174726" y="93382"/>
                  <a:pt x="175244" y="93687"/>
                </a:cubicBezTo>
                <a:cubicBezTo>
                  <a:pt x="177011" y="91325"/>
                  <a:pt x="179678" y="89832"/>
                  <a:pt x="182649" y="89832"/>
                </a:cubicBezTo>
                <a:cubicBezTo>
                  <a:pt x="185696" y="89832"/>
                  <a:pt x="188408" y="91401"/>
                  <a:pt x="190175" y="93854"/>
                </a:cubicBezTo>
                <a:cubicBezTo>
                  <a:pt x="190693" y="93534"/>
                  <a:pt x="191211" y="93260"/>
                  <a:pt x="191760" y="93001"/>
                </a:cubicBezTo>
                <a:cubicBezTo>
                  <a:pt x="189703" y="89923"/>
                  <a:pt x="186381" y="87912"/>
                  <a:pt x="182649" y="87912"/>
                </a:cubicBezTo>
                <a:close/>
                <a:moveTo>
                  <a:pt x="39949" y="90457"/>
                </a:moveTo>
                <a:lnTo>
                  <a:pt x="39949" y="90472"/>
                </a:lnTo>
                <a:cubicBezTo>
                  <a:pt x="37191" y="90472"/>
                  <a:pt x="34723" y="91858"/>
                  <a:pt x="33047" y="94006"/>
                </a:cubicBezTo>
                <a:cubicBezTo>
                  <a:pt x="33550" y="94342"/>
                  <a:pt x="34037" y="94707"/>
                  <a:pt x="34494" y="95103"/>
                </a:cubicBezTo>
                <a:cubicBezTo>
                  <a:pt x="35850" y="93443"/>
                  <a:pt x="37785" y="92391"/>
                  <a:pt x="39949" y="92391"/>
                </a:cubicBezTo>
                <a:cubicBezTo>
                  <a:pt x="42189" y="92391"/>
                  <a:pt x="44184" y="93504"/>
                  <a:pt x="45540" y="95271"/>
                </a:cubicBezTo>
                <a:cubicBezTo>
                  <a:pt x="45998" y="94875"/>
                  <a:pt x="46470" y="94494"/>
                  <a:pt x="46957" y="94159"/>
                </a:cubicBezTo>
                <a:cubicBezTo>
                  <a:pt x="45297" y="91904"/>
                  <a:pt x="42768" y="90457"/>
                  <a:pt x="39949" y="90457"/>
                </a:cubicBezTo>
                <a:close/>
                <a:moveTo>
                  <a:pt x="97023" y="90457"/>
                </a:moveTo>
                <a:lnTo>
                  <a:pt x="97038" y="90472"/>
                </a:lnTo>
                <a:cubicBezTo>
                  <a:pt x="94280" y="90472"/>
                  <a:pt x="91797" y="91858"/>
                  <a:pt x="90136" y="94006"/>
                </a:cubicBezTo>
                <a:cubicBezTo>
                  <a:pt x="90639" y="94342"/>
                  <a:pt x="91126" y="94707"/>
                  <a:pt x="91583" y="95103"/>
                </a:cubicBezTo>
                <a:cubicBezTo>
                  <a:pt x="92924" y="93443"/>
                  <a:pt x="94859" y="92391"/>
                  <a:pt x="97023" y="92391"/>
                </a:cubicBezTo>
                <a:cubicBezTo>
                  <a:pt x="99262" y="92391"/>
                  <a:pt x="101274" y="93504"/>
                  <a:pt x="102614" y="95271"/>
                </a:cubicBezTo>
                <a:cubicBezTo>
                  <a:pt x="103071" y="94875"/>
                  <a:pt x="103544" y="94494"/>
                  <a:pt x="104046" y="94159"/>
                </a:cubicBezTo>
                <a:cubicBezTo>
                  <a:pt x="102386" y="91904"/>
                  <a:pt x="99857" y="90457"/>
                  <a:pt x="97023" y="90457"/>
                </a:cubicBezTo>
                <a:close/>
                <a:moveTo>
                  <a:pt x="125575" y="90472"/>
                </a:moveTo>
                <a:cubicBezTo>
                  <a:pt x="122817" y="90472"/>
                  <a:pt x="120349" y="91858"/>
                  <a:pt x="118673" y="94022"/>
                </a:cubicBezTo>
                <a:cubicBezTo>
                  <a:pt x="119176" y="94357"/>
                  <a:pt x="119663" y="94707"/>
                  <a:pt x="120136" y="95103"/>
                </a:cubicBezTo>
                <a:cubicBezTo>
                  <a:pt x="121476" y="93443"/>
                  <a:pt x="123411" y="92391"/>
                  <a:pt x="125575" y="92391"/>
                </a:cubicBezTo>
                <a:cubicBezTo>
                  <a:pt x="127815" y="92391"/>
                  <a:pt x="129810" y="93519"/>
                  <a:pt x="131166" y="95271"/>
                </a:cubicBezTo>
                <a:cubicBezTo>
                  <a:pt x="131608" y="94875"/>
                  <a:pt x="132096" y="94509"/>
                  <a:pt x="132583" y="94174"/>
                </a:cubicBezTo>
                <a:cubicBezTo>
                  <a:pt x="130923" y="91919"/>
                  <a:pt x="128393" y="90472"/>
                  <a:pt x="125575" y="90472"/>
                </a:cubicBezTo>
                <a:close/>
                <a:moveTo>
                  <a:pt x="154112" y="90472"/>
                </a:moveTo>
                <a:cubicBezTo>
                  <a:pt x="151354" y="90472"/>
                  <a:pt x="148886" y="91843"/>
                  <a:pt x="147225" y="94022"/>
                </a:cubicBezTo>
                <a:cubicBezTo>
                  <a:pt x="147728" y="94342"/>
                  <a:pt x="148215" y="94707"/>
                  <a:pt x="148673" y="95103"/>
                </a:cubicBezTo>
                <a:cubicBezTo>
                  <a:pt x="150013" y="93443"/>
                  <a:pt x="151948" y="92391"/>
                  <a:pt x="154112" y="92391"/>
                </a:cubicBezTo>
                <a:cubicBezTo>
                  <a:pt x="156351" y="92391"/>
                  <a:pt x="158363" y="93519"/>
                  <a:pt x="159703" y="95271"/>
                </a:cubicBezTo>
                <a:cubicBezTo>
                  <a:pt x="160160" y="94875"/>
                  <a:pt x="160633" y="94509"/>
                  <a:pt x="161136" y="94159"/>
                </a:cubicBezTo>
                <a:cubicBezTo>
                  <a:pt x="159460" y="91904"/>
                  <a:pt x="156946" y="90472"/>
                  <a:pt x="154112" y="90472"/>
                </a:cubicBezTo>
                <a:close/>
                <a:moveTo>
                  <a:pt x="182649" y="90472"/>
                </a:moveTo>
                <a:cubicBezTo>
                  <a:pt x="179891" y="90472"/>
                  <a:pt x="177423" y="91843"/>
                  <a:pt x="175762" y="94022"/>
                </a:cubicBezTo>
                <a:cubicBezTo>
                  <a:pt x="176265" y="94342"/>
                  <a:pt x="176752" y="94707"/>
                  <a:pt x="177209" y="95103"/>
                </a:cubicBezTo>
                <a:cubicBezTo>
                  <a:pt x="178550" y="93443"/>
                  <a:pt x="180500" y="92391"/>
                  <a:pt x="182649" y="92391"/>
                </a:cubicBezTo>
                <a:cubicBezTo>
                  <a:pt x="184888" y="92391"/>
                  <a:pt x="186899" y="93519"/>
                  <a:pt x="188240" y="95271"/>
                </a:cubicBezTo>
                <a:cubicBezTo>
                  <a:pt x="188697" y="94875"/>
                  <a:pt x="189170" y="94509"/>
                  <a:pt x="189672" y="94159"/>
                </a:cubicBezTo>
                <a:cubicBezTo>
                  <a:pt x="188012" y="91904"/>
                  <a:pt x="185483" y="90472"/>
                  <a:pt x="182649" y="90472"/>
                </a:cubicBezTo>
                <a:close/>
                <a:moveTo>
                  <a:pt x="211201" y="90472"/>
                </a:moveTo>
                <a:cubicBezTo>
                  <a:pt x="208443" y="90472"/>
                  <a:pt x="205960" y="91843"/>
                  <a:pt x="204299" y="94022"/>
                </a:cubicBezTo>
                <a:cubicBezTo>
                  <a:pt x="204802" y="94342"/>
                  <a:pt x="205289" y="94707"/>
                  <a:pt x="205746" y="95103"/>
                </a:cubicBezTo>
                <a:cubicBezTo>
                  <a:pt x="207102" y="93443"/>
                  <a:pt x="209037" y="92391"/>
                  <a:pt x="211201" y="92391"/>
                </a:cubicBezTo>
                <a:cubicBezTo>
                  <a:pt x="213440" y="92391"/>
                  <a:pt x="215436" y="93519"/>
                  <a:pt x="216792" y="95271"/>
                </a:cubicBezTo>
                <a:cubicBezTo>
                  <a:pt x="217234" y="94875"/>
                  <a:pt x="217722" y="94509"/>
                  <a:pt x="218209" y="94159"/>
                </a:cubicBezTo>
                <a:cubicBezTo>
                  <a:pt x="216549" y="91904"/>
                  <a:pt x="214019" y="90472"/>
                  <a:pt x="211201" y="90472"/>
                </a:cubicBezTo>
                <a:close/>
                <a:moveTo>
                  <a:pt x="239738" y="90472"/>
                </a:moveTo>
                <a:cubicBezTo>
                  <a:pt x="236980" y="90472"/>
                  <a:pt x="234497" y="91843"/>
                  <a:pt x="232836" y="94022"/>
                </a:cubicBezTo>
                <a:cubicBezTo>
                  <a:pt x="233354" y="94342"/>
                  <a:pt x="233826" y="94707"/>
                  <a:pt x="234298" y="95103"/>
                </a:cubicBezTo>
                <a:cubicBezTo>
                  <a:pt x="235639" y="93443"/>
                  <a:pt x="237574" y="92391"/>
                  <a:pt x="239738" y="92391"/>
                </a:cubicBezTo>
                <a:cubicBezTo>
                  <a:pt x="241977" y="92391"/>
                  <a:pt x="243973" y="93519"/>
                  <a:pt x="245329" y="95271"/>
                </a:cubicBezTo>
                <a:cubicBezTo>
                  <a:pt x="245786" y="94875"/>
                  <a:pt x="246259" y="94509"/>
                  <a:pt x="246746" y="94159"/>
                </a:cubicBezTo>
                <a:cubicBezTo>
                  <a:pt x="245086" y="91904"/>
                  <a:pt x="242556" y="90472"/>
                  <a:pt x="239738" y="90472"/>
                </a:cubicBezTo>
                <a:close/>
                <a:moveTo>
                  <a:pt x="268275" y="90472"/>
                </a:moveTo>
                <a:cubicBezTo>
                  <a:pt x="265517" y="90472"/>
                  <a:pt x="263049" y="91858"/>
                  <a:pt x="261373" y="94022"/>
                </a:cubicBezTo>
                <a:cubicBezTo>
                  <a:pt x="261891" y="94342"/>
                  <a:pt x="262378" y="94707"/>
                  <a:pt x="262835" y="95103"/>
                </a:cubicBezTo>
                <a:cubicBezTo>
                  <a:pt x="264176" y="93443"/>
                  <a:pt x="266111" y="92391"/>
                  <a:pt x="268275" y="92391"/>
                </a:cubicBezTo>
                <a:cubicBezTo>
                  <a:pt x="270514" y="92391"/>
                  <a:pt x="272525" y="93519"/>
                  <a:pt x="273866" y="95271"/>
                </a:cubicBezTo>
                <a:cubicBezTo>
                  <a:pt x="274323" y="94875"/>
                  <a:pt x="274796" y="94509"/>
                  <a:pt x="275298" y="94174"/>
                </a:cubicBezTo>
                <a:cubicBezTo>
                  <a:pt x="273622" y="91904"/>
                  <a:pt x="271109" y="90472"/>
                  <a:pt x="268275" y="90472"/>
                </a:cubicBezTo>
                <a:close/>
                <a:moveTo>
                  <a:pt x="11397" y="90472"/>
                </a:moveTo>
                <a:cubicBezTo>
                  <a:pt x="8639" y="90472"/>
                  <a:pt x="6156" y="91858"/>
                  <a:pt x="4495" y="94022"/>
                </a:cubicBezTo>
                <a:lnTo>
                  <a:pt x="4510" y="94022"/>
                </a:lnTo>
                <a:cubicBezTo>
                  <a:pt x="5013" y="94357"/>
                  <a:pt x="5500" y="94723"/>
                  <a:pt x="5957" y="95119"/>
                </a:cubicBezTo>
                <a:cubicBezTo>
                  <a:pt x="7298" y="93458"/>
                  <a:pt x="9233" y="92407"/>
                  <a:pt x="11397" y="92407"/>
                </a:cubicBezTo>
                <a:cubicBezTo>
                  <a:pt x="13636" y="92407"/>
                  <a:pt x="15632" y="93519"/>
                  <a:pt x="16988" y="95286"/>
                </a:cubicBezTo>
                <a:cubicBezTo>
                  <a:pt x="17430" y="94890"/>
                  <a:pt x="17918" y="94525"/>
                  <a:pt x="18405" y="94174"/>
                </a:cubicBezTo>
                <a:cubicBezTo>
                  <a:pt x="16745" y="91919"/>
                  <a:pt x="14215" y="90472"/>
                  <a:pt x="11397" y="90472"/>
                </a:cubicBezTo>
                <a:close/>
                <a:moveTo>
                  <a:pt x="68501" y="90472"/>
                </a:moveTo>
                <a:cubicBezTo>
                  <a:pt x="65728" y="90472"/>
                  <a:pt x="63260" y="91858"/>
                  <a:pt x="61599" y="94022"/>
                </a:cubicBezTo>
                <a:cubicBezTo>
                  <a:pt x="62117" y="94357"/>
                  <a:pt x="62589" y="94723"/>
                  <a:pt x="63062" y="95119"/>
                </a:cubicBezTo>
                <a:cubicBezTo>
                  <a:pt x="64403" y="93458"/>
                  <a:pt x="66338" y="92407"/>
                  <a:pt x="68501" y="92407"/>
                </a:cubicBezTo>
                <a:cubicBezTo>
                  <a:pt x="70741" y="92407"/>
                  <a:pt x="72737" y="93519"/>
                  <a:pt x="74093" y="95286"/>
                </a:cubicBezTo>
                <a:cubicBezTo>
                  <a:pt x="74534" y="94890"/>
                  <a:pt x="75022" y="94509"/>
                  <a:pt x="75510" y="94174"/>
                </a:cubicBezTo>
                <a:cubicBezTo>
                  <a:pt x="73849" y="91919"/>
                  <a:pt x="71320" y="90472"/>
                  <a:pt x="68501" y="90472"/>
                </a:cubicBezTo>
                <a:close/>
                <a:moveTo>
                  <a:pt x="39949" y="93031"/>
                </a:moveTo>
                <a:cubicBezTo>
                  <a:pt x="37968" y="93031"/>
                  <a:pt x="36170" y="93991"/>
                  <a:pt x="34936" y="95500"/>
                </a:cubicBezTo>
                <a:cubicBezTo>
                  <a:pt x="35393" y="95911"/>
                  <a:pt x="35820" y="96338"/>
                  <a:pt x="36216" y="96810"/>
                </a:cubicBezTo>
                <a:cubicBezTo>
                  <a:pt x="37163" y="95567"/>
                  <a:pt x="38562" y="94953"/>
                  <a:pt x="39956" y="94953"/>
                </a:cubicBezTo>
                <a:cubicBezTo>
                  <a:pt x="41435" y="94953"/>
                  <a:pt x="42909" y="95644"/>
                  <a:pt x="43834" y="97008"/>
                </a:cubicBezTo>
                <a:cubicBezTo>
                  <a:pt x="44230" y="96551"/>
                  <a:pt x="44642" y="96094"/>
                  <a:pt x="45083" y="95682"/>
                </a:cubicBezTo>
                <a:cubicBezTo>
                  <a:pt x="43849" y="94067"/>
                  <a:pt x="42006" y="93031"/>
                  <a:pt x="39949" y="93031"/>
                </a:cubicBezTo>
                <a:close/>
                <a:moveTo>
                  <a:pt x="97030" y="93031"/>
                </a:moveTo>
                <a:lnTo>
                  <a:pt x="97030" y="93031"/>
                </a:lnTo>
                <a:cubicBezTo>
                  <a:pt x="95053" y="93034"/>
                  <a:pt x="93258" y="93993"/>
                  <a:pt x="92025" y="95500"/>
                </a:cubicBezTo>
                <a:cubicBezTo>
                  <a:pt x="92482" y="95911"/>
                  <a:pt x="92909" y="96338"/>
                  <a:pt x="93305" y="96810"/>
                </a:cubicBezTo>
                <a:cubicBezTo>
                  <a:pt x="94253" y="95573"/>
                  <a:pt x="95655" y="94959"/>
                  <a:pt x="97051" y="94959"/>
                </a:cubicBezTo>
                <a:cubicBezTo>
                  <a:pt x="98528" y="94959"/>
                  <a:pt x="99999" y="95646"/>
                  <a:pt x="100923" y="97008"/>
                </a:cubicBezTo>
                <a:cubicBezTo>
                  <a:pt x="101319" y="96551"/>
                  <a:pt x="101731" y="96094"/>
                  <a:pt x="102172" y="95682"/>
                </a:cubicBezTo>
                <a:cubicBezTo>
                  <a:pt x="100940" y="94069"/>
                  <a:pt x="99084" y="93034"/>
                  <a:pt x="97030" y="93031"/>
                </a:cubicBezTo>
                <a:close/>
                <a:moveTo>
                  <a:pt x="182649" y="93031"/>
                </a:moveTo>
                <a:cubicBezTo>
                  <a:pt x="180668" y="93031"/>
                  <a:pt x="178901" y="93991"/>
                  <a:pt x="177667" y="95500"/>
                </a:cubicBezTo>
                <a:cubicBezTo>
                  <a:pt x="178108" y="95911"/>
                  <a:pt x="178535" y="96353"/>
                  <a:pt x="178931" y="96810"/>
                </a:cubicBezTo>
                <a:cubicBezTo>
                  <a:pt x="179830" y="95667"/>
                  <a:pt x="181201" y="94982"/>
                  <a:pt x="182649" y="94966"/>
                </a:cubicBezTo>
                <a:cubicBezTo>
                  <a:pt x="184233" y="94966"/>
                  <a:pt x="185635" y="95774"/>
                  <a:pt x="186549" y="97008"/>
                </a:cubicBezTo>
                <a:cubicBezTo>
                  <a:pt x="186945" y="96551"/>
                  <a:pt x="187357" y="96109"/>
                  <a:pt x="187798" y="95682"/>
                </a:cubicBezTo>
                <a:cubicBezTo>
                  <a:pt x="186564" y="94067"/>
                  <a:pt x="184721" y="93031"/>
                  <a:pt x="182649" y="93031"/>
                </a:cubicBezTo>
                <a:close/>
                <a:moveTo>
                  <a:pt x="211201" y="93031"/>
                </a:moveTo>
                <a:cubicBezTo>
                  <a:pt x="209220" y="93031"/>
                  <a:pt x="207438" y="93991"/>
                  <a:pt x="206203" y="95500"/>
                </a:cubicBezTo>
                <a:cubicBezTo>
                  <a:pt x="206645" y="95911"/>
                  <a:pt x="207072" y="96353"/>
                  <a:pt x="207468" y="96810"/>
                </a:cubicBezTo>
                <a:cubicBezTo>
                  <a:pt x="208367" y="95667"/>
                  <a:pt x="209738" y="94982"/>
                  <a:pt x="211201" y="94966"/>
                </a:cubicBezTo>
                <a:cubicBezTo>
                  <a:pt x="212755" y="94982"/>
                  <a:pt x="214202" y="95743"/>
                  <a:pt x="215101" y="97008"/>
                </a:cubicBezTo>
                <a:cubicBezTo>
                  <a:pt x="215482" y="96551"/>
                  <a:pt x="215893" y="96094"/>
                  <a:pt x="216335" y="95682"/>
                </a:cubicBezTo>
                <a:cubicBezTo>
                  <a:pt x="215101" y="94067"/>
                  <a:pt x="213258" y="93031"/>
                  <a:pt x="211201" y="93031"/>
                </a:cubicBezTo>
                <a:close/>
                <a:moveTo>
                  <a:pt x="239738" y="93031"/>
                </a:moveTo>
                <a:cubicBezTo>
                  <a:pt x="237757" y="93031"/>
                  <a:pt x="235990" y="93991"/>
                  <a:pt x="234756" y="95500"/>
                </a:cubicBezTo>
                <a:cubicBezTo>
                  <a:pt x="235197" y="95911"/>
                  <a:pt x="235609" y="96353"/>
                  <a:pt x="236005" y="96810"/>
                </a:cubicBezTo>
                <a:cubicBezTo>
                  <a:pt x="236904" y="95667"/>
                  <a:pt x="238275" y="94982"/>
                  <a:pt x="239738" y="94966"/>
                </a:cubicBezTo>
                <a:cubicBezTo>
                  <a:pt x="241307" y="94966"/>
                  <a:pt x="242709" y="95774"/>
                  <a:pt x="243638" y="97008"/>
                </a:cubicBezTo>
                <a:cubicBezTo>
                  <a:pt x="244019" y="96551"/>
                  <a:pt x="244446" y="96109"/>
                  <a:pt x="244887" y="95682"/>
                </a:cubicBezTo>
                <a:cubicBezTo>
                  <a:pt x="243638" y="94067"/>
                  <a:pt x="241795" y="93031"/>
                  <a:pt x="239738" y="93031"/>
                </a:cubicBezTo>
                <a:close/>
                <a:moveTo>
                  <a:pt x="11397" y="93031"/>
                </a:moveTo>
                <a:cubicBezTo>
                  <a:pt x="9416" y="93031"/>
                  <a:pt x="7618" y="94006"/>
                  <a:pt x="6384" y="95515"/>
                </a:cubicBezTo>
                <a:lnTo>
                  <a:pt x="6399" y="95500"/>
                </a:lnTo>
                <a:cubicBezTo>
                  <a:pt x="6856" y="95911"/>
                  <a:pt x="7283" y="96353"/>
                  <a:pt x="7679" y="96810"/>
                </a:cubicBezTo>
                <a:cubicBezTo>
                  <a:pt x="8578" y="95667"/>
                  <a:pt x="9949" y="94982"/>
                  <a:pt x="11412" y="94966"/>
                </a:cubicBezTo>
                <a:cubicBezTo>
                  <a:pt x="12981" y="94966"/>
                  <a:pt x="14383" y="95774"/>
                  <a:pt x="15297" y="97023"/>
                </a:cubicBezTo>
                <a:cubicBezTo>
                  <a:pt x="15678" y="96551"/>
                  <a:pt x="16089" y="96109"/>
                  <a:pt x="16546" y="95682"/>
                </a:cubicBezTo>
                <a:cubicBezTo>
                  <a:pt x="15297" y="94067"/>
                  <a:pt x="13454" y="93031"/>
                  <a:pt x="11397" y="93031"/>
                </a:cubicBezTo>
                <a:close/>
                <a:moveTo>
                  <a:pt x="68501" y="93031"/>
                </a:moveTo>
                <a:cubicBezTo>
                  <a:pt x="66520" y="93031"/>
                  <a:pt x="64722" y="93991"/>
                  <a:pt x="63488" y="95515"/>
                </a:cubicBezTo>
                <a:cubicBezTo>
                  <a:pt x="63945" y="95926"/>
                  <a:pt x="64372" y="96353"/>
                  <a:pt x="64768" y="96825"/>
                </a:cubicBezTo>
                <a:cubicBezTo>
                  <a:pt x="65707" y="95583"/>
                  <a:pt x="67106" y="94968"/>
                  <a:pt x="68504" y="94968"/>
                </a:cubicBezTo>
                <a:cubicBezTo>
                  <a:pt x="69987" y="94968"/>
                  <a:pt x="71468" y="95659"/>
                  <a:pt x="72401" y="97023"/>
                </a:cubicBezTo>
                <a:cubicBezTo>
                  <a:pt x="72782" y="96551"/>
                  <a:pt x="73194" y="96109"/>
                  <a:pt x="73651" y="95698"/>
                </a:cubicBezTo>
                <a:cubicBezTo>
                  <a:pt x="72401" y="94083"/>
                  <a:pt x="70558" y="93047"/>
                  <a:pt x="68501" y="93047"/>
                </a:cubicBezTo>
                <a:lnTo>
                  <a:pt x="68501" y="93031"/>
                </a:lnTo>
                <a:close/>
                <a:moveTo>
                  <a:pt x="125575" y="93031"/>
                </a:moveTo>
                <a:cubicBezTo>
                  <a:pt x="123594" y="93031"/>
                  <a:pt x="121812" y="93991"/>
                  <a:pt x="120577" y="95500"/>
                </a:cubicBezTo>
                <a:cubicBezTo>
                  <a:pt x="121019" y="95911"/>
                  <a:pt x="121446" y="96353"/>
                  <a:pt x="121842" y="96810"/>
                </a:cubicBezTo>
                <a:cubicBezTo>
                  <a:pt x="122787" y="95577"/>
                  <a:pt x="124183" y="94966"/>
                  <a:pt x="125576" y="94966"/>
                </a:cubicBezTo>
                <a:cubicBezTo>
                  <a:pt x="127056" y="94966"/>
                  <a:pt x="128533" y="95657"/>
                  <a:pt x="129460" y="97023"/>
                </a:cubicBezTo>
                <a:cubicBezTo>
                  <a:pt x="129856" y="96551"/>
                  <a:pt x="130283" y="96109"/>
                  <a:pt x="130725" y="95682"/>
                </a:cubicBezTo>
                <a:cubicBezTo>
                  <a:pt x="129475" y="94067"/>
                  <a:pt x="127632" y="93047"/>
                  <a:pt x="125575" y="93047"/>
                </a:cubicBezTo>
                <a:lnTo>
                  <a:pt x="125575" y="93031"/>
                </a:lnTo>
                <a:close/>
                <a:moveTo>
                  <a:pt x="154127" y="93031"/>
                </a:moveTo>
                <a:cubicBezTo>
                  <a:pt x="152146" y="93031"/>
                  <a:pt x="150364" y="93991"/>
                  <a:pt x="149130" y="95500"/>
                </a:cubicBezTo>
                <a:cubicBezTo>
                  <a:pt x="149571" y="95911"/>
                  <a:pt x="149998" y="96353"/>
                  <a:pt x="150394" y="96825"/>
                </a:cubicBezTo>
                <a:cubicBezTo>
                  <a:pt x="151293" y="95667"/>
                  <a:pt x="152664" y="94982"/>
                  <a:pt x="154112" y="94966"/>
                </a:cubicBezTo>
                <a:cubicBezTo>
                  <a:pt x="155666" y="94982"/>
                  <a:pt x="157128" y="95743"/>
                  <a:pt x="158027" y="97023"/>
                </a:cubicBezTo>
                <a:cubicBezTo>
                  <a:pt x="158408" y="96551"/>
                  <a:pt x="158820" y="96109"/>
                  <a:pt x="159261" y="95682"/>
                </a:cubicBezTo>
                <a:cubicBezTo>
                  <a:pt x="158027" y="94067"/>
                  <a:pt x="156184" y="93031"/>
                  <a:pt x="154127" y="93031"/>
                </a:cubicBezTo>
                <a:close/>
                <a:moveTo>
                  <a:pt x="268275" y="93031"/>
                </a:moveTo>
                <a:cubicBezTo>
                  <a:pt x="266294" y="93031"/>
                  <a:pt x="264527" y="93991"/>
                  <a:pt x="263292" y="95500"/>
                </a:cubicBezTo>
                <a:cubicBezTo>
                  <a:pt x="263734" y="95911"/>
                  <a:pt x="264146" y="96353"/>
                  <a:pt x="264542" y="96825"/>
                </a:cubicBezTo>
                <a:cubicBezTo>
                  <a:pt x="265490" y="95581"/>
                  <a:pt x="266895" y="94963"/>
                  <a:pt x="268296" y="94963"/>
                </a:cubicBezTo>
                <a:cubicBezTo>
                  <a:pt x="269776" y="94963"/>
                  <a:pt x="271251" y="95653"/>
                  <a:pt x="272175" y="97023"/>
                </a:cubicBezTo>
                <a:cubicBezTo>
                  <a:pt x="272556" y="96551"/>
                  <a:pt x="272983" y="96109"/>
                  <a:pt x="273424" y="95682"/>
                </a:cubicBezTo>
                <a:cubicBezTo>
                  <a:pt x="272175" y="94067"/>
                  <a:pt x="270331" y="93031"/>
                  <a:pt x="268275" y="93031"/>
                </a:cubicBezTo>
                <a:close/>
                <a:moveTo>
                  <a:pt x="264968" y="97294"/>
                </a:moveTo>
                <a:lnTo>
                  <a:pt x="264968" y="97294"/>
                </a:lnTo>
                <a:cubicBezTo>
                  <a:pt x="264963" y="97295"/>
                  <a:pt x="264958" y="97296"/>
                  <a:pt x="264953" y="97297"/>
                </a:cubicBezTo>
                <a:lnTo>
                  <a:pt x="264953" y="97313"/>
                </a:lnTo>
                <a:cubicBezTo>
                  <a:pt x="264958" y="97306"/>
                  <a:pt x="264963" y="97300"/>
                  <a:pt x="264968" y="97294"/>
                </a:cubicBezTo>
                <a:close/>
                <a:moveTo>
                  <a:pt x="97023" y="95591"/>
                </a:moveTo>
                <a:cubicBezTo>
                  <a:pt x="95697" y="95591"/>
                  <a:pt x="94524" y="96261"/>
                  <a:pt x="93701" y="97297"/>
                </a:cubicBezTo>
                <a:cubicBezTo>
                  <a:pt x="94734" y="97036"/>
                  <a:pt x="95807" y="96885"/>
                  <a:pt x="96870" y="96885"/>
                </a:cubicBezTo>
                <a:cubicBezTo>
                  <a:pt x="96921" y="96885"/>
                  <a:pt x="96972" y="96885"/>
                  <a:pt x="97023" y="96886"/>
                </a:cubicBezTo>
                <a:cubicBezTo>
                  <a:pt x="98161" y="96886"/>
                  <a:pt x="99298" y="97037"/>
                  <a:pt x="100391" y="97324"/>
                </a:cubicBezTo>
                <a:lnTo>
                  <a:pt x="100391" y="97324"/>
                </a:lnTo>
                <a:cubicBezTo>
                  <a:pt x="99598" y="96254"/>
                  <a:pt x="98356" y="95606"/>
                  <a:pt x="97023" y="95591"/>
                </a:cubicBezTo>
                <a:close/>
                <a:moveTo>
                  <a:pt x="154112" y="95591"/>
                </a:moveTo>
                <a:cubicBezTo>
                  <a:pt x="152786" y="95591"/>
                  <a:pt x="151598" y="96277"/>
                  <a:pt x="150790" y="97297"/>
                </a:cubicBezTo>
                <a:lnTo>
                  <a:pt x="150790" y="97313"/>
                </a:lnTo>
                <a:cubicBezTo>
                  <a:pt x="151872" y="97023"/>
                  <a:pt x="153000" y="96871"/>
                  <a:pt x="154112" y="96871"/>
                </a:cubicBezTo>
                <a:cubicBezTo>
                  <a:pt x="155254" y="96871"/>
                  <a:pt x="156397" y="97023"/>
                  <a:pt x="157494" y="97328"/>
                </a:cubicBezTo>
                <a:cubicBezTo>
                  <a:pt x="156702" y="96246"/>
                  <a:pt x="155453" y="95606"/>
                  <a:pt x="154112" y="95591"/>
                </a:cubicBezTo>
                <a:close/>
                <a:moveTo>
                  <a:pt x="182649" y="95591"/>
                </a:moveTo>
                <a:cubicBezTo>
                  <a:pt x="181323" y="95591"/>
                  <a:pt x="180150" y="96277"/>
                  <a:pt x="179327" y="97297"/>
                </a:cubicBezTo>
                <a:cubicBezTo>
                  <a:pt x="180417" y="97019"/>
                  <a:pt x="181530" y="96878"/>
                  <a:pt x="182640" y="96878"/>
                </a:cubicBezTo>
                <a:cubicBezTo>
                  <a:pt x="183781" y="96878"/>
                  <a:pt x="184920" y="97027"/>
                  <a:pt x="186031" y="97328"/>
                </a:cubicBezTo>
                <a:cubicBezTo>
                  <a:pt x="185239" y="96246"/>
                  <a:pt x="183989" y="95606"/>
                  <a:pt x="182649" y="95591"/>
                </a:cubicBezTo>
                <a:close/>
                <a:moveTo>
                  <a:pt x="211201" y="95591"/>
                </a:moveTo>
                <a:cubicBezTo>
                  <a:pt x="209860" y="95591"/>
                  <a:pt x="208687" y="96277"/>
                  <a:pt x="207864" y="97297"/>
                </a:cubicBezTo>
                <a:cubicBezTo>
                  <a:pt x="208954" y="97019"/>
                  <a:pt x="210067" y="96878"/>
                  <a:pt x="211177" y="96878"/>
                </a:cubicBezTo>
                <a:cubicBezTo>
                  <a:pt x="212318" y="96878"/>
                  <a:pt x="213457" y="97027"/>
                  <a:pt x="214568" y="97328"/>
                </a:cubicBezTo>
                <a:cubicBezTo>
                  <a:pt x="213776" y="96246"/>
                  <a:pt x="212526" y="95606"/>
                  <a:pt x="211201" y="95591"/>
                </a:cubicBezTo>
                <a:close/>
                <a:moveTo>
                  <a:pt x="239738" y="95591"/>
                </a:moveTo>
                <a:cubicBezTo>
                  <a:pt x="238412" y="95591"/>
                  <a:pt x="237224" y="96277"/>
                  <a:pt x="236401" y="97297"/>
                </a:cubicBezTo>
                <a:lnTo>
                  <a:pt x="236401" y="97313"/>
                </a:lnTo>
                <a:cubicBezTo>
                  <a:pt x="237498" y="97023"/>
                  <a:pt x="238610" y="96871"/>
                  <a:pt x="239738" y="96871"/>
                </a:cubicBezTo>
                <a:cubicBezTo>
                  <a:pt x="240880" y="96871"/>
                  <a:pt x="242008" y="97023"/>
                  <a:pt x="243105" y="97328"/>
                </a:cubicBezTo>
                <a:cubicBezTo>
                  <a:pt x="242313" y="96246"/>
                  <a:pt x="241078" y="95606"/>
                  <a:pt x="239738" y="95591"/>
                </a:cubicBezTo>
                <a:close/>
                <a:moveTo>
                  <a:pt x="268275" y="95591"/>
                </a:moveTo>
                <a:cubicBezTo>
                  <a:pt x="266957" y="95591"/>
                  <a:pt x="265775" y="96268"/>
                  <a:pt x="264968" y="97294"/>
                </a:cubicBezTo>
                <a:lnTo>
                  <a:pt x="264968" y="97294"/>
                </a:lnTo>
                <a:cubicBezTo>
                  <a:pt x="266046" y="97018"/>
                  <a:pt x="267153" y="96878"/>
                  <a:pt x="268261" y="96878"/>
                </a:cubicBezTo>
                <a:cubicBezTo>
                  <a:pt x="269403" y="96878"/>
                  <a:pt x="270546" y="97027"/>
                  <a:pt x="271657" y="97328"/>
                </a:cubicBezTo>
                <a:cubicBezTo>
                  <a:pt x="270865" y="96261"/>
                  <a:pt x="269615" y="95622"/>
                  <a:pt x="268275" y="95591"/>
                </a:cubicBezTo>
                <a:close/>
                <a:moveTo>
                  <a:pt x="68501" y="95606"/>
                </a:moveTo>
                <a:cubicBezTo>
                  <a:pt x="67175" y="95606"/>
                  <a:pt x="65987" y="96277"/>
                  <a:pt x="65180" y="97313"/>
                </a:cubicBezTo>
                <a:cubicBezTo>
                  <a:pt x="66262" y="97035"/>
                  <a:pt x="67374" y="96894"/>
                  <a:pt x="68487" y="96894"/>
                </a:cubicBezTo>
                <a:cubicBezTo>
                  <a:pt x="69623" y="96894"/>
                  <a:pt x="70759" y="97040"/>
                  <a:pt x="71864" y="97338"/>
                </a:cubicBezTo>
                <a:lnTo>
                  <a:pt x="71864" y="97338"/>
                </a:lnTo>
                <a:cubicBezTo>
                  <a:pt x="71072" y="96259"/>
                  <a:pt x="69824" y="95621"/>
                  <a:pt x="68501" y="95606"/>
                </a:cubicBezTo>
                <a:close/>
                <a:moveTo>
                  <a:pt x="11397" y="95606"/>
                </a:moveTo>
                <a:cubicBezTo>
                  <a:pt x="10056" y="95606"/>
                  <a:pt x="8883" y="96292"/>
                  <a:pt x="8060" y="97313"/>
                </a:cubicBezTo>
                <a:cubicBezTo>
                  <a:pt x="9142" y="97038"/>
                  <a:pt x="10269" y="96901"/>
                  <a:pt x="11397" y="96901"/>
                </a:cubicBezTo>
                <a:cubicBezTo>
                  <a:pt x="12539" y="96901"/>
                  <a:pt x="13667" y="97054"/>
                  <a:pt x="14764" y="97343"/>
                </a:cubicBezTo>
                <a:lnTo>
                  <a:pt x="14794" y="97343"/>
                </a:lnTo>
                <a:cubicBezTo>
                  <a:pt x="14002" y="96261"/>
                  <a:pt x="12737" y="95622"/>
                  <a:pt x="11397" y="95606"/>
                </a:cubicBezTo>
                <a:close/>
                <a:moveTo>
                  <a:pt x="39949" y="95591"/>
                </a:moveTo>
                <a:cubicBezTo>
                  <a:pt x="38608" y="95591"/>
                  <a:pt x="37435" y="96261"/>
                  <a:pt x="36612" y="97297"/>
                </a:cubicBezTo>
                <a:cubicBezTo>
                  <a:pt x="37659" y="97036"/>
                  <a:pt x="38720" y="96885"/>
                  <a:pt x="39794" y="96885"/>
                </a:cubicBezTo>
                <a:cubicBezTo>
                  <a:pt x="39846" y="96885"/>
                  <a:pt x="39897" y="96885"/>
                  <a:pt x="39949" y="96886"/>
                </a:cubicBezTo>
                <a:cubicBezTo>
                  <a:pt x="41092" y="96886"/>
                  <a:pt x="42219" y="97038"/>
                  <a:pt x="43316" y="97328"/>
                </a:cubicBezTo>
                <a:lnTo>
                  <a:pt x="43331" y="97343"/>
                </a:lnTo>
                <a:cubicBezTo>
                  <a:pt x="42539" y="96261"/>
                  <a:pt x="41290" y="95606"/>
                  <a:pt x="39949" y="95591"/>
                </a:cubicBezTo>
                <a:close/>
                <a:moveTo>
                  <a:pt x="71864" y="97338"/>
                </a:moveTo>
                <a:cubicBezTo>
                  <a:pt x="71866" y="97340"/>
                  <a:pt x="71867" y="97341"/>
                  <a:pt x="71868" y="97343"/>
                </a:cubicBezTo>
                <a:lnTo>
                  <a:pt x="71883" y="97343"/>
                </a:lnTo>
                <a:cubicBezTo>
                  <a:pt x="71877" y="97341"/>
                  <a:pt x="71871" y="97340"/>
                  <a:pt x="71864" y="97338"/>
                </a:cubicBezTo>
                <a:close/>
                <a:moveTo>
                  <a:pt x="100391" y="97324"/>
                </a:moveTo>
                <a:cubicBezTo>
                  <a:pt x="100396" y="97331"/>
                  <a:pt x="100400" y="97337"/>
                  <a:pt x="100405" y="97343"/>
                </a:cubicBezTo>
                <a:lnTo>
                  <a:pt x="100405" y="97328"/>
                </a:lnTo>
                <a:cubicBezTo>
                  <a:pt x="100400" y="97327"/>
                  <a:pt x="100396" y="97325"/>
                  <a:pt x="100391" y="97324"/>
                </a:cubicBezTo>
                <a:close/>
                <a:moveTo>
                  <a:pt x="125575" y="95591"/>
                </a:moveTo>
                <a:cubicBezTo>
                  <a:pt x="124249" y="95591"/>
                  <a:pt x="123061" y="96277"/>
                  <a:pt x="122238" y="97313"/>
                </a:cubicBezTo>
                <a:cubicBezTo>
                  <a:pt x="123335" y="97023"/>
                  <a:pt x="124447" y="96886"/>
                  <a:pt x="125575" y="96886"/>
                </a:cubicBezTo>
                <a:cubicBezTo>
                  <a:pt x="126718" y="96886"/>
                  <a:pt x="127845" y="97038"/>
                  <a:pt x="128957" y="97343"/>
                </a:cubicBezTo>
                <a:cubicBezTo>
                  <a:pt x="128165" y="96261"/>
                  <a:pt x="126916" y="95622"/>
                  <a:pt x="125575" y="95591"/>
                </a:cubicBezTo>
                <a:close/>
                <a:moveTo>
                  <a:pt x="97023" y="97526"/>
                </a:moveTo>
                <a:cubicBezTo>
                  <a:pt x="97025" y="97526"/>
                  <a:pt x="97028" y="97526"/>
                  <a:pt x="97030" y="97526"/>
                </a:cubicBezTo>
                <a:lnTo>
                  <a:pt x="97030" y="97526"/>
                </a:lnTo>
                <a:cubicBezTo>
                  <a:pt x="97033" y="97526"/>
                  <a:pt x="97035" y="97526"/>
                  <a:pt x="97038" y="97526"/>
                </a:cubicBezTo>
                <a:close/>
                <a:moveTo>
                  <a:pt x="82929" y="92452"/>
                </a:moveTo>
                <a:lnTo>
                  <a:pt x="82929" y="92498"/>
                </a:lnTo>
                <a:cubicBezTo>
                  <a:pt x="78877" y="92498"/>
                  <a:pt x="75235" y="94464"/>
                  <a:pt x="72706" y="97556"/>
                </a:cubicBezTo>
                <a:cubicBezTo>
                  <a:pt x="73316" y="97755"/>
                  <a:pt x="73895" y="97998"/>
                  <a:pt x="74458" y="98303"/>
                </a:cubicBezTo>
                <a:cubicBezTo>
                  <a:pt x="76622" y="95881"/>
                  <a:pt x="79623" y="94372"/>
                  <a:pt x="82929" y="94372"/>
                </a:cubicBezTo>
                <a:cubicBezTo>
                  <a:pt x="86190" y="94372"/>
                  <a:pt x="89130" y="95835"/>
                  <a:pt x="91294" y="98181"/>
                </a:cubicBezTo>
                <a:cubicBezTo>
                  <a:pt x="91873" y="97892"/>
                  <a:pt x="92467" y="97663"/>
                  <a:pt x="93077" y="97465"/>
                </a:cubicBezTo>
                <a:cubicBezTo>
                  <a:pt x="90578" y="94387"/>
                  <a:pt x="86952" y="92452"/>
                  <a:pt x="82929" y="92452"/>
                </a:cubicBezTo>
                <a:close/>
                <a:moveTo>
                  <a:pt x="197092" y="92483"/>
                </a:moveTo>
                <a:cubicBezTo>
                  <a:pt x="193040" y="92483"/>
                  <a:pt x="189383" y="94448"/>
                  <a:pt x="186884" y="97572"/>
                </a:cubicBezTo>
                <a:cubicBezTo>
                  <a:pt x="187478" y="97785"/>
                  <a:pt x="188057" y="98029"/>
                  <a:pt x="188621" y="98318"/>
                </a:cubicBezTo>
                <a:cubicBezTo>
                  <a:pt x="190785" y="95896"/>
                  <a:pt x="193786" y="94403"/>
                  <a:pt x="197092" y="94403"/>
                </a:cubicBezTo>
                <a:lnTo>
                  <a:pt x="197092" y="94418"/>
                </a:lnTo>
                <a:cubicBezTo>
                  <a:pt x="200353" y="94418"/>
                  <a:pt x="203309" y="95881"/>
                  <a:pt x="205457" y="98212"/>
                </a:cubicBezTo>
                <a:cubicBezTo>
                  <a:pt x="206036" y="97922"/>
                  <a:pt x="206630" y="97678"/>
                  <a:pt x="207239" y="97496"/>
                </a:cubicBezTo>
                <a:cubicBezTo>
                  <a:pt x="204741" y="94418"/>
                  <a:pt x="201115" y="92483"/>
                  <a:pt x="197092" y="92483"/>
                </a:cubicBezTo>
                <a:close/>
                <a:moveTo>
                  <a:pt x="25856" y="92498"/>
                </a:moveTo>
                <a:cubicBezTo>
                  <a:pt x="21803" y="92498"/>
                  <a:pt x="18146" y="94464"/>
                  <a:pt x="15632" y="97587"/>
                </a:cubicBezTo>
                <a:cubicBezTo>
                  <a:pt x="16242" y="97800"/>
                  <a:pt x="16821" y="98044"/>
                  <a:pt x="17384" y="98333"/>
                </a:cubicBezTo>
                <a:cubicBezTo>
                  <a:pt x="19548" y="95911"/>
                  <a:pt x="22534" y="94418"/>
                  <a:pt x="25856" y="94418"/>
                </a:cubicBezTo>
                <a:cubicBezTo>
                  <a:pt x="29101" y="94418"/>
                  <a:pt x="32057" y="95881"/>
                  <a:pt x="34205" y="98227"/>
                </a:cubicBezTo>
                <a:cubicBezTo>
                  <a:pt x="34784" y="97937"/>
                  <a:pt x="35393" y="97694"/>
                  <a:pt x="36003" y="97511"/>
                </a:cubicBezTo>
                <a:cubicBezTo>
                  <a:pt x="33489" y="94433"/>
                  <a:pt x="29878" y="92498"/>
                  <a:pt x="25856" y="92498"/>
                </a:cubicBezTo>
                <a:close/>
                <a:moveTo>
                  <a:pt x="54408" y="92483"/>
                </a:moveTo>
                <a:lnTo>
                  <a:pt x="54393" y="92498"/>
                </a:lnTo>
                <a:cubicBezTo>
                  <a:pt x="50340" y="92498"/>
                  <a:pt x="46683" y="94464"/>
                  <a:pt x="44184" y="97587"/>
                </a:cubicBezTo>
                <a:cubicBezTo>
                  <a:pt x="44779" y="97785"/>
                  <a:pt x="45373" y="98044"/>
                  <a:pt x="45937" y="98333"/>
                </a:cubicBezTo>
                <a:cubicBezTo>
                  <a:pt x="48100" y="95911"/>
                  <a:pt x="51102" y="94418"/>
                  <a:pt x="54408" y="94418"/>
                </a:cubicBezTo>
                <a:cubicBezTo>
                  <a:pt x="57653" y="94418"/>
                  <a:pt x="60609" y="95865"/>
                  <a:pt x="62772" y="98227"/>
                </a:cubicBezTo>
                <a:cubicBezTo>
                  <a:pt x="63336" y="97937"/>
                  <a:pt x="63945" y="97694"/>
                  <a:pt x="64555" y="97496"/>
                </a:cubicBezTo>
                <a:cubicBezTo>
                  <a:pt x="62041" y="94418"/>
                  <a:pt x="58415" y="92483"/>
                  <a:pt x="54408" y="92483"/>
                </a:cubicBezTo>
                <a:close/>
                <a:moveTo>
                  <a:pt x="111482" y="92498"/>
                </a:moveTo>
                <a:cubicBezTo>
                  <a:pt x="107414" y="92498"/>
                  <a:pt x="103772" y="94464"/>
                  <a:pt x="101258" y="97587"/>
                </a:cubicBezTo>
                <a:cubicBezTo>
                  <a:pt x="101852" y="97800"/>
                  <a:pt x="102431" y="98044"/>
                  <a:pt x="102995" y="98333"/>
                </a:cubicBezTo>
                <a:cubicBezTo>
                  <a:pt x="105174" y="95911"/>
                  <a:pt x="108175" y="94418"/>
                  <a:pt x="111482" y="94418"/>
                </a:cubicBezTo>
                <a:cubicBezTo>
                  <a:pt x="114727" y="94418"/>
                  <a:pt x="117683" y="95881"/>
                  <a:pt x="119846" y="98227"/>
                </a:cubicBezTo>
                <a:cubicBezTo>
                  <a:pt x="120410" y="97937"/>
                  <a:pt x="121019" y="97694"/>
                  <a:pt x="121629" y="97511"/>
                </a:cubicBezTo>
                <a:cubicBezTo>
                  <a:pt x="119115" y="94433"/>
                  <a:pt x="115504" y="92498"/>
                  <a:pt x="111482" y="92498"/>
                </a:cubicBezTo>
                <a:close/>
                <a:moveTo>
                  <a:pt x="140019" y="92498"/>
                </a:moveTo>
                <a:cubicBezTo>
                  <a:pt x="135966" y="92498"/>
                  <a:pt x="132309" y="94464"/>
                  <a:pt x="129810" y="97587"/>
                </a:cubicBezTo>
                <a:cubicBezTo>
                  <a:pt x="130405" y="97800"/>
                  <a:pt x="130984" y="98044"/>
                  <a:pt x="131547" y="98333"/>
                </a:cubicBezTo>
                <a:cubicBezTo>
                  <a:pt x="133726" y="95926"/>
                  <a:pt x="136712" y="94418"/>
                  <a:pt x="140019" y="94418"/>
                </a:cubicBezTo>
                <a:cubicBezTo>
                  <a:pt x="143279" y="94418"/>
                  <a:pt x="146235" y="95881"/>
                  <a:pt x="148383" y="98227"/>
                </a:cubicBezTo>
                <a:cubicBezTo>
                  <a:pt x="148962" y="97937"/>
                  <a:pt x="149556" y="97709"/>
                  <a:pt x="150181" y="97511"/>
                </a:cubicBezTo>
                <a:cubicBezTo>
                  <a:pt x="147667" y="94433"/>
                  <a:pt x="144041" y="92498"/>
                  <a:pt x="140019" y="92498"/>
                </a:cubicBezTo>
                <a:close/>
                <a:moveTo>
                  <a:pt x="168555" y="92483"/>
                </a:moveTo>
                <a:cubicBezTo>
                  <a:pt x="164503" y="92483"/>
                  <a:pt x="160846" y="94464"/>
                  <a:pt x="158347" y="97587"/>
                </a:cubicBezTo>
                <a:cubicBezTo>
                  <a:pt x="158942" y="97785"/>
                  <a:pt x="159521" y="98044"/>
                  <a:pt x="160084" y="98333"/>
                </a:cubicBezTo>
                <a:cubicBezTo>
                  <a:pt x="162248" y="95911"/>
                  <a:pt x="165249" y="94418"/>
                  <a:pt x="168555" y="94418"/>
                </a:cubicBezTo>
                <a:cubicBezTo>
                  <a:pt x="171816" y="94418"/>
                  <a:pt x="174772" y="95881"/>
                  <a:pt x="176920" y="98212"/>
                </a:cubicBezTo>
                <a:cubicBezTo>
                  <a:pt x="177499" y="97937"/>
                  <a:pt x="178093" y="97694"/>
                  <a:pt x="178703" y="97496"/>
                </a:cubicBezTo>
                <a:cubicBezTo>
                  <a:pt x="176204" y="94418"/>
                  <a:pt x="172578" y="92483"/>
                  <a:pt x="168555" y="92483"/>
                </a:cubicBezTo>
                <a:close/>
                <a:moveTo>
                  <a:pt x="254197" y="92483"/>
                </a:moveTo>
                <a:cubicBezTo>
                  <a:pt x="250129" y="92483"/>
                  <a:pt x="246487" y="94464"/>
                  <a:pt x="243973" y="97587"/>
                </a:cubicBezTo>
                <a:cubicBezTo>
                  <a:pt x="244568" y="97800"/>
                  <a:pt x="245162" y="98044"/>
                  <a:pt x="245725" y="98333"/>
                </a:cubicBezTo>
                <a:cubicBezTo>
                  <a:pt x="247889" y="95911"/>
                  <a:pt x="250875" y="94418"/>
                  <a:pt x="254197" y="94418"/>
                </a:cubicBezTo>
                <a:cubicBezTo>
                  <a:pt x="257427" y="94418"/>
                  <a:pt x="260382" y="95881"/>
                  <a:pt x="262546" y="98212"/>
                </a:cubicBezTo>
                <a:cubicBezTo>
                  <a:pt x="263125" y="97937"/>
                  <a:pt x="263734" y="97694"/>
                  <a:pt x="264344" y="97496"/>
                </a:cubicBezTo>
                <a:cubicBezTo>
                  <a:pt x="261830" y="94418"/>
                  <a:pt x="258219" y="92483"/>
                  <a:pt x="254197" y="92483"/>
                </a:cubicBezTo>
                <a:close/>
                <a:moveTo>
                  <a:pt x="225644" y="92498"/>
                </a:moveTo>
                <a:cubicBezTo>
                  <a:pt x="221592" y="92498"/>
                  <a:pt x="217935" y="94464"/>
                  <a:pt x="215436" y="97602"/>
                </a:cubicBezTo>
                <a:cubicBezTo>
                  <a:pt x="216031" y="97800"/>
                  <a:pt x="216610" y="98044"/>
                  <a:pt x="217173" y="98349"/>
                </a:cubicBezTo>
                <a:cubicBezTo>
                  <a:pt x="219337" y="95926"/>
                  <a:pt x="222338" y="94418"/>
                  <a:pt x="225644" y="94418"/>
                </a:cubicBezTo>
                <a:cubicBezTo>
                  <a:pt x="228890" y="94418"/>
                  <a:pt x="231845" y="95881"/>
                  <a:pt x="234009" y="98227"/>
                </a:cubicBezTo>
                <a:cubicBezTo>
                  <a:pt x="234588" y="97937"/>
                  <a:pt x="235182" y="97694"/>
                  <a:pt x="235792" y="97511"/>
                </a:cubicBezTo>
                <a:cubicBezTo>
                  <a:pt x="233293" y="94433"/>
                  <a:pt x="229667" y="92498"/>
                  <a:pt x="225644" y="92498"/>
                </a:cubicBezTo>
                <a:close/>
                <a:moveTo>
                  <a:pt x="82929" y="95012"/>
                </a:moveTo>
                <a:lnTo>
                  <a:pt x="82929" y="95058"/>
                </a:lnTo>
                <a:cubicBezTo>
                  <a:pt x="79852" y="95058"/>
                  <a:pt x="77079" y="96429"/>
                  <a:pt x="75022" y="98593"/>
                </a:cubicBezTo>
                <a:cubicBezTo>
                  <a:pt x="75555" y="98912"/>
                  <a:pt x="76073" y="99248"/>
                  <a:pt x="76561" y="99629"/>
                </a:cubicBezTo>
                <a:cubicBezTo>
                  <a:pt x="78267" y="97968"/>
                  <a:pt x="80492" y="96947"/>
                  <a:pt x="82929" y="96947"/>
                </a:cubicBezTo>
                <a:cubicBezTo>
                  <a:pt x="85245" y="96962"/>
                  <a:pt x="87485" y="97861"/>
                  <a:pt x="89146" y="99476"/>
                </a:cubicBezTo>
                <a:cubicBezTo>
                  <a:pt x="89648" y="99111"/>
                  <a:pt x="90182" y="98775"/>
                  <a:pt x="90730" y="98471"/>
                </a:cubicBezTo>
                <a:cubicBezTo>
                  <a:pt x="88689" y="96338"/>
                  <a:pt x="85946" y="95012"/>
                  <a:pt x="82929" y="95012"/>
                </a:cubicBezTo>
                <a:close/>
                <a:moveTo>
                  <a:pt x="54393" y="95058"/>
                </a:moveTo>
                <a:cubicBezTo>
                  <a:pt x="51315" y="95058"/>
                  <a:pt x="48527" y="96429"/>
                  <a:pt x="46485" y="98638"/>
                </a:cubicBezTo>
                <a:cubicBezTo>
                  <a:pt x="47018" y="98943"/>
                  <a:pt x="47536" y="99293"/>
                  <a:pt x="48039" y="99659"/>
                </a:cubicBezTo>
                <a:cubicBezTo>
                  <a:pt x="49778" y="97874"/>
                  <a:pt x="52084" y="96979"/>
                  <a:pt x="54394" y="96979"/>
                </a:cubicBezTo>
                <a:cubicBezTo>
                  <a:pt x="56640" y="96979"/>
                  <a:pt x="58889" y="97825"/>
                  <a:pt x="60624" y="99522"/>
                </a:cubicBezTo>
                <a:cubicBezTo>
                  <a:pt x="61127" y="99141"/>
                  <a:pt x="61645" y="98806"/>
                  <a:pt x="62193" y="98516"/>
                </a:cubicBezTo>
                <a:cubicBezTo>
                  <a:pt x="60167" y="96368"/>
                  <a:pt x="57424" y="95058"/>
                  <a:pt x="54408" y="95058"/>
                </a:cubicBezTo>
                <a:close/>
                <a:moveTo>
                  <a:pt x="168555" y="95058"/>
                </a:moveTo>
                <a:cubicBezTo>
                  <a:pt x="165478" y="95058"/>
                  <a:pt x="162690" y="96429"/>
                  <a:pt x="160648" y="98638"/>
                </a:cubicBezTo>
                <a:cubicBezTo>
                  <a:pt x="161181" y="98943"/>
                  <a:pt x="161699" y="99278"/>
                  <a:pt x="162202" y="99659"/>
                </a:cubicBezTo>
                <a:cubicBezTo>
                  <a:pt x="163893" y="97998"/>
                  <a:pt x="166118" y="96978"/>
                  <a:pt x="168555" y="96978"/>
                </a:cubicBezTo>
                <a:lnTo>
                  <a:pt x="168555" y="96993"/>
                </a:lnTo>
                <a:cubicBezTo>
                  <a:pt x="170887" y="97008"/>
                  <a:pt x="173096" y="97922"/>
                  <a:pt x="174772" y="99537"/>
                </a:cubicBezTo>
                <a:cubicBezTo>
                  <a:pt x="175274" y="99156"/>
                  <a:pt x="175808" y="98806"/>
                  <a:pt x="176356" y="98501"/>
                </a:cubicBezTo>
                <a:cubicBezTo>
                  <a:pt x="174315" y="96368"/>
                  <a:pt x="171587" y="95058"/>
                  <a:pt x="168555" y="95058"/>
                </a:cubicBezTo>
                <a:close/>
                <a:moveTo>
                  <a:pt x="197092" y="95043"/>
                </a:moveTo>
                <a:cubicBezTo>
                  <a:pt x="194015" y="95043"/>
                  <a:pt x="191226" y="96414"/>
                  <a:pt x="189170" y="98623"/>
                </a:cubicBezTo>
                <a:cubicBezTo>
                  <a:pt x="189718" y="98928"/>
                  <a:pt x="190236" y="99278"/>
                  <a:pt x="190724" y="99659"/>
                </a:cubicBezTo>
                <a:cubicBezTo>
                  <a:pt x="192430" y="97983"/>
                  <a:pt x="194655" y="96962"/>
                  <a:pt x="197092" y="96962"/>
                </a:cubicBezTo>
                <a:lnTo>
                  <a:pt x="197092" y="96993"/>
                </a:lnTo>
                <a:cubicBezTo>
                  <a:pt x="199423" y="96993"/>
                  <a:pt x="201648" y="97907"/>
                  <a:pt x="203324" y="99507"/>
                </a:cubicBezTo>
                <a:cubicBezTo>
                  <a:pt x="203811" y="99141"/>
                  <a:pt x="204345" y="98806"/>
                  <a:pt x="204893" y="98501"/>
                </a:cubicBezTo>
                <a:cubicBezTo>
                  <a:pt x="202852" y="96368"/>
                  <a:pt x="200109" y="95043"/>
                  <a:pt x="197092" y="95043"/>
                </a:cubicBezTo>
                <a:close/>
                <a:moveTo>
                  <a:pt x="254181" y="95058"/>
                </a:moveTo>
                <a:cubicBezTo>
                  <a:pt x="251119" y="95058"/>
                  <a:pt x="248316" y="96429"/>
                  <a:pt x="246274" y="98638"/>
                </a:cubicBezTo>
                <a:cubicBezTo>
                  <a:pt x="246807" y="98943"/>
                  <a:pt x="247325" y="99278"/>
                  <a:pt x="247828" y="99659"/>
                </a:cubicBezTo>
                <a:cubicBezTo>
                  <a:pt x="249519" y="97998"/>
                  <a:pt x="251744" y="96978"/>
                  <a:pt x="254197" y="96978"/>
                </a:cubicBezTo>
                <a:lnTo>
                  <a:pt x="254197" y="96993"/>
                </a:lnTo>
                <a:cubicBezTo>
                  <a:pt x="256512" y="96993"/>
                  <a:pt x="258737" y="97907"/>
                  <a:pt x="260413" y="99507"/>
                </a:cubicBezTo>
                <a:cubicBezTo>
                  <a:pt x="260916" y="99141"/>
                  <a:pt x="261434" y="98806"/>
                  <a:pt x="261982" y="98501"/>
                </a:cubicBezTo>
                <a:cubicBezTo>
                  <a:pt x="259941" y="96368"/>
                  <a:pt x="257213" y="95058"/>
                  <a:pt x="254181" y="95058"/>
                </a:cubicBezTo>
                <a:close/>
                <a:moveTo>
                  <a:pt x="25856" y="95058"/>
                </a:moveTo>
                <a:cubicBezTo>
                  <a:pt x="22778" y="95058"/>
                  <a:pt x="19990" y="96429"/>
                  <a:pt x="17933" y="98638"/>
                </a:cubicBezTo>
                <a:cubicBezTo>
                  <a:pt x="18466" y="98943"/>
                  <a:pt x="18999" y="99293"/>
                  <a:pt x="19487" y="99674"/>
                </a:cubicBezTo>
                <a:cubicBezTo>
                  <a:pt x="21229" y="97886"/>
                  <a:pt x="23542" y="96986"/>
                  <a:pt x="25857" y="96986"/>
                </a:cubicBezTo>
                <a:cubicBezTo>
                  <a:pt x="28098" y="96986"/>
                  <a:pt x="30341" y="97828"/>
                  <a:pt x="32072" y="99522"/>
                </a:cubicBezTo>
                <a:cubicBezTo>
                  <a:pt x="32575" y="99156"/>
                  <a:pt x="33108" y="98821"/>
                  <a:pt x="33641" y="98516"/>
                </a:cubicBezTo>
                <a:cubicBezTo>
                  <a:pt x="31600" y="96383"/>
                  <a:pt x="28872" y="95058"/>
                  <a:pt x="25856" y="95058"/>
                </a:cubicBezTo>
                <a:close/>
                <a:moveTo>
                  <a:pt x="111482" y="95058"/>
                </a:moveTo>
                <a:cubicBezTo>
                  <a:pt x="108404" y="95058"/>
                  <a:pt x="105601" y="96429"/>
                  <a:pt x="103559" y="98638"/>
                </a:cubicBezTo>
                <a:cubicBezTo>
                  <a:pt x="104092" y="98943"/>
                  <a:pt x="104610" y="99293"/>
                  <a:pt x="105113" y="99674"/>
                </a:cubicBezTo>
                <a:cubicBezTo>
                  <a:pt x="106855" y="97886"/>
                  <a:pt x="109168" y="96986"/>
                  <a:pt x="111483" y="96986"/>
                </a:cubicBezTo>
                <a:cubicBezTo>
                  <a:pt x="113724" y="96986"/>
                  <a:pt x="115967" y="97828"/>
                  <a:pt x="117698" y="99522"/>
                </a:cubicBezTo>
                <a:cubicBezTo>
                  <a:pt x="118201" y="99156"/>
                  <a:pt x="118719" y="98806"/>
                  <a:pt x="119267" y="98516"/>
                </a:cubicBezTo>
                <a:cubicBezTo>
                  <a:pt x="117241" y="96383"/>
                  <a:pt x="114498" y="95058"/>
                  <a:pt x="111482" y="95058"/>
                </a:cubicBezTo>
                <a:close/>
                <a:moveTo>
                  <a:pt x="140019" y="95027"/>
                </a:moveTo>
                <a:cubicBezTo>
                  <a:pt x="136941" y="95027"/>
                  <a:pt x="134153" y="96429"/>
                  <a:pt x="132111" y="98638"/>
                </a:cubicBezTo>
                <a:cubicBezTo>
                  <a:pt x="132644" y="98943"/>
                  <a:pt x="133162" y="99293"/>
                  <a:pt x="133665" y="99674"/>
                </a:cubicBezTo>
                <a:cubicBezTo>
                  <a:pt x="135356" y="98014"/>
                  <a:pt x="137581" y="96993"/>
                  <a:pt x="140019" y="96993"/>
                </a:cubicBezTo>
                <a:cubicBezTo>
                  <a:pt x="142350" y="97008"/>
                  <a:pt x="144574" y="97907"/>
                  <a:pt x="146250" y="99522"/>
                </a:cubicBezTo>
                <a:cubicBezTo>
                  <a:pt x="146753" y="99156"/>
                  <a:pt x="147271" y="98821"/>
                  <a:pt x="147819" y="98516"/>
                </a:cubicBezTo>
                <a:cubicBezTo>
                  <a:pt x="145778" y="96383"/>
                  <a:pt x="143050" y="95027"/>
                  <a:pt x="140019" y="95027"/>
                </a:cubicBezTo>
                <a:close/>
                <a:moveTo>
                  <a:pt x="225644" y="95058"/>
                </a:moveTo>
                <a:cubicBezTo>
                  <a:pt x="222567" y="95058"/>
                  <a:pt x="219779" y="96429"/>
                  <a:pt x="217722" y="98638"/>
                </a:cubicBezTo>
                <a:cubicBezTo>
                  <a:pt x="218270" y="98943"/>
                  <a:pt x="218788" y="99293"/>
                  <a:pt x="219276" y="99674"/>
                </a:cubicBezTo>
                <a:cubicBezTo>
                  <a:pt x="220982" y="97998"/>
                  <a:pt x="223207" y="96993"/>
                  <a:pt x="225644" y="96993"/>
                </a:cubicBezTo>
                <a:cubicBezTo>
                  <a:pt x="227960" y="97008"/>
                  <a:pt x="230200" y="97907"/>
                  <a:pt x="231861" y="99522"/>
                </a:cubicBezTo>
                <a:cubicBezTo>
                  <a:pt x="232364" y="99156"/>
                  <a:pt x="232897" y="98821"/>
                  <a:pt x="233445" y="98516"/>
                </a:cubicBezTo>
                <a:cubicBezTo>
                  <a:pt x="231404" y="96383"/>
                  <a:pt x="228661" y="95058"/>
                  <a:pt x="225644" y="95058"/>
                </a:cubicBezTo>
                <a:close/>
                <a:moveTo>
                  <a:pt x="82929" y="97587"/>
                </a:moveTo>
                <a:lnTo>
                  <a:pt x="82929" y="97633"/>
                </a:lnTo>
                <a:cubicBezTo>
                  <a:pt x="80735" y="97633"/>
                  <a:pt x="78633" y="98486"/>
                  <a:pt x="77048" y="100025"/>
                </a:cubicBezTo>
                <a:cubicBezTo>
                  <a:pt x="77521" y="100406"/>
                  <a:pt x="77963" y="100832"/>
                  <a:pt x="78374" y="101289"/>
                </a:cubicBezTo>
                <a:cubicBezTo>
                  <a:pt x="79663" y="100110"/>
                  <a:pt x="81292" y="99519"/>
                  <a:pt x="82923" y="99519"/>
                </a:cubicBezTo>
                <a:cubicBezTo>
                  <a:pt x="84473" y="99519"/>
                  <a:pt x="86025" y="100053"/>
                  <a:pt x="87287" y="101122"/>
                </a:cubicBezTo>
                <a:cubicBezTo>
                  <a:pt x="87714" y="100680"/>
                  <a:pt x="88171" y="100253"/>
                  <a:pt x="88658" y="99872"/>
                </a:cubicBezTo>
                <a:cubicBezTo>
                  <a:pt x="87104" y="98410"/>
                  <a:pt x="85062" y="97602"/>
                  <a:pt x="82929" y="97587"/>
                </a:cubicBezTo>
                <a:close/>
                <a:moveTo>
                  <a:pt x="168567" y="97615"/>
                </a:moveTo>
                <a:cubicBezTo>
                  <a:pt x="166434" y="97615"/>
                  <a:pt x="164303" y="98426"/>
                  <a:pt x="162674" y="100040"/>
                </a:cubicBezTo>
                <a:cubicBezTo>
                  <a:pt x="163147" y="100436"/>
                  <a:pt x="163588" y="100863"/>
                  <a:pt x="164015" y="101305"/>
                </a:cubicBezTo>
                <a:cubicBezTo>
                  <a:pt x="165264" y="100177"/>
                  <a:pt x="166879" y="99552"/>
                  <a:pt x="168555" y="99537"/>
                </a:cubicBezTo>
                <a:lnTo>
                  <a:pt x="168555" y="99552"/>
                </a:lnTo>
                <a:cubicBezTo>
                  <a:pt x="170155" y="99552"/>
                  <a:pt x="171694" y="100131"/>
                  <a:pt x="172928" y="101152"/>
                </a:cubicBezTo>
                <a:cubicBezTo>
                  <a:pt x="173355" y="100710"/>
                  <a:pt x="173812" y="100284"/>
                  <a:pt x="174299" y="99888"/>
                </a:cubicBezTo>
                <a:cubicBezTo>
                  <a:pt x="172684" y="98369"/>
                  <a:pt x="170624" y="97615"/>
                  <a:pt x="168567" y="97615"/>
                </a:cubicBezTo>
                <a:close/>
                <a:moveTo>
                  <a:pt x="197102" y="97609"/>
                </a:moveTo>
                <a:cubicBezTo>
                  <a:pt x="194969" y="97609"/>
                  <a:pt x="192838" y="98421"/>
                  <a:pt x="191211" y="100040"/>
                </a:cubicBezTo>
                <a:cubicBezTo>
                  <a:pt x="191684" y="100436"/>
                  <a:pt x="192125" y="100847"/>
                  <a:pt x="192552" y="101305"/>
                </a:cubicBezTo>
                <a:cubicBezTo>
                  <a:pt x="193801" y="100177"/>
                  <a:pt x="195416" y="99552"/>
                  <a:pt x="197092" y="99537"/>
                </a:cubicBezTo>
                <a:lnTo>
                  <a:pt x="197092" y="99552"/>
                </a:lnTo>
                <a:cubicBezTo>
                  <a:pt x="198692" y="99552"/>
                  <a:pt x="200231" y="100116"/>
                  <a:pt x="201450" y="101137"/>
                </a:cubicBezTo>
                <a:cubicBezTo>
                  <a:pt x="201892" y="100695"/>
                  <a:pt x="202349" y="100268"/>
                  <a:pt x="202836" y="99888"/>
                </a:cubicBezTo>
                <a:cubicBezTo>
                  <a:pt x="201226" y="98367"/>
                  <a:pt x="199163" y="97609"/>
                  <a:pt x="197102" y="97609"/>
                </a:cubicBezTo>
                <a:close/>
                <a:moveTo>
                  <a:pt x="254199" y="97615"/>
                </a:moveTo>
                <a:cubicBezTo>
                  <a:pt x="252064" y="97615"/>
                  <a:pt x="249929" y="98426"/>
                  <a:pt x="248300" y="100040"/>
                </a:cubicBezTo>
                <a:cubicBezTo>
                  <a:pt x="248773" y="100436"/>
                  <a:pt x="249214" y="100863"/>
                  <a:pt x="249641" y="101305"/>
                </a:cubicBezTo>
                <a:cubicBezTo>
                  <a:pt x="250890" y="100192"/>
                  <a:pt x="252505" y="99552"/>
                  <a:pt x="254197" y="99537"/>
                </a:cubicBezTo>
                <a:lnTo>
                  <a:pt x="254197" y="99552"/>
                </a:lnTo>
                <a:cubicBezTo>
                  <a:pt x="255781" y="99552"/>
                  <a:pt x="257320" y="100131"/>
                  <a:pt x="258554" y="101152"/>
                </a:cubicBezTo>
                <a:cubicBezTo>
                  <a:pt x="258981" y="100710"/>
                  <a:pt x="259438" y="100284"/>
                  <a:pt x="259925" y="99888"/>
                </a:cubicBezTo>
                <a:cubicBezTo>
                  <a:pt x="258317" y="98369"/>
                  <a:pt x="256258" y="97615"/>
                  <a:pt x="254199" y="97615"/>
                </a:cubicBezTo>
                <a:close/>
                <a:moveTo>
                  <a:pt x="25856" y="97633"/>
                </a:moveTo>
                <a:cubicBezTo>
                  <a:pt x="23646" y="97648"/>
                  <a:pt x="21544" y="98516"/>
                  <a:pt x="19959" y="100055"/>
                </a:cubicBezTo>
                <a:cubicBezTo>
                  <a:pt x="20432" y="100451"/>
                  <a:pt x="20873" y="100863"/>
                  <a:pt x="21300" y="101320"/>
                </a:cubicBezTo>
                <a:cubicBezTo>
                  <a:pt x="22579" y="100142"/>
                  <a:pt x="24205" y="99551"/>
                  <a:pt x="25833" y="99551"/>
                </a:cubicBezTo>
                <a:cubicBezTo>
                  <a:pt x="27386" y="99551"/>
                  <a:pt x="28941" y="100089"/>
                  <a:pt x="30198" y="101167"/>
                </a:cubicBezTo>
                <a:cubicBezTo>
                  <a:pt x="30640" y="100710"/>
                  <a:pt x="31097" y="100284"/>
                  <a:pt x="31584" y="99903"/>
                </a:cubicBezTo>
                <a:cubicBezTo>
                  <a:pt x="30030" y="98455"/>
                  <a:pt x="27973" y="97633"/>
                  <a:pt x="25856" y="97633"/>
                </a:cubicBezTo>
                <a:close/>
                <a:moveTo>
                  <a:pt x="54408" y="97617"/>
                </a:moveTo>
                <a:lnTo>
                  <a:pt x="54393" y="97633"/>
                </a:lnTo>
                <a:cubicBezTo>
                  <a:pt x="52199" y="97648"/>
                  <a:pt x="50081" y="98516"/>
                  <a:pt x="48511" y="100055"/>
                </a:cubicBezTo>
                <a:cubicBezTo>
                  <a:pt x="48984" y="100451"/>
                  <a:pt x="49426" y="100878"/>
                  <a:pt x="49852" y="101320"/>
                </a:cubicBezTo>
                <a:cubicBezTo>
                  <a:pt x="51133" y="100148"/>
                  <a:pt x="52759" y="99557"/>
                  <a:pt x="54388" y="99557"/>
                </a:cubicBezTo>
                <a:cubicBezTo>
                  <a:pt x="55936" y="99557"/>
                  <a:pt x="57488" y="100091"/>
                  <a:pt x="58750" y="101167"/>
                </a:cubicBezTo>
                <a:cubicBezTo>
                  <a:pt x="59177" y="100726"/>
                  <a:pt x="59634" y="100299"/>
                  <a:pt x="60121" y="99918"/>
                </a:cubicBezTo>
                <a:cubicBezTo>
                  <a:pt x="58567" y="98455"/>
                  <a:pt x="56526" y="97633"/>
                  <a:pt x="54408" y="97617"/>
                </a:cubicBezTo>
                <a:close/>
                <a:moveTo>
                  <a:pt x="111482" y="97633"/>
                </a:moveTo>
                <a:cubicBezTo>
                  <a:pt x="109272" y="97648"/>
                  <a:pt x="107170" y="98516"/>
                  <a:pt x="105601" y="100055"/>
                </a:cubicBezTo>
                <a:cubicBezTo>
                  <a:pt x="106058" y="100451"/>
                  <a:pt x="106499" y="100878"/>
                  <a:pt x="106926" y="101320"/>
                </a:cubicBezTo>
                <a:cubicBezTo>
                  <a:pt x="108207" y="100148"/>
                  <a:pt x="109837" y="99557"/>
                  <a:pt x="111470" y="99557"/>
                </a:cubicBezTo>
                <a:cubicBezTo>
                  <a:pt x="113022" y="99557"/>
                  <a:pt x="114577" y="100091"/>
                  <a:pt x="115839" y="101167"/>
                </a:cubicBezTo>
                <a:cubicBezTo>
                  <a:pt x="116266" y="100726"/>
                  <a:pt x="116723" y="100299"/>
                  <a:pt x="117210" y="99918"/>
                </a:cubicBezTo>
                <a:cubicBezTo>
                  <a:pt x="115641" y="98455"/>
                  <a:pt x="113599" y="97633"/>
                  <a:pt x="111482" y="97633"/>
                </a:cubicBezTo>
                <a:close/>
                <a:moveTo>
                  <a:pt x="225648" y="97624"/>
                </a:moveTo>
                <a:cubicBezTo>
                  <a:pt x="223518" y="97624"/>
                  <a:pt x="221390" y="98436"/>
                  <a:pt x="219763" y="100055"/>
                </a:cubicBezTo>
                <a:cubicBezTo>
                  <a:pt x="220236" y="100451"/>
                  <a:pt x="220678" y="100863"/>
                  <a:pt x="221104" y="101320"/>
                </a:cubicBezTo>
                <a:cubicBezTo>
                  <a:pt x="222354" y="100192"/>
                  <a:pt x="223969" y="99568"/>
                  <a:pt x="225644" y="99552"/>
                </a:cubicBezTo>
                <a:cubicBezTo>
                  <a:pt x="227244" y="99552"/>
                  <a:pt x="228783" y="100131"/>
                  <a:pt x="230002" y="101167"/>
                </a:cubicBezTo>
                <a:cubicBezTo>
                  <a:pt x="230444" y="100710"/>
                  <a:pt x="230901" y="100299"/>
                  <a:pt x="231388" y="99903"/>
                </a:cubicBezTo>
                <a:cubicBezTo>
                  <a:pt x="229771" y="98383"/>
                  <a:pt x="227708" y="97624"/>
                  <a:pt x="225648" y="97624"/>
                </a:cubicBezTo>
                <a:close/>
                <a:moveTo>
                  <a:pt x="140019" y="97633"/>
                </a:moveTo>
                <a:cubicBezTo>
                  <a:pt x="137809" y="97648"/>
                  <a:pt x="135707" y="98516"/>
                  <a:pt x="134137" y="100055"/>
                </a:cubicBezTo>
                <a:cubicBezTo>
                  <a:pt x="134610" y="100451"/>
                  <a:pt x="135052" y="100878"/>
                  <a:pt x="135478" y="101335"/>
                </a:cubicBezTo>
                <a:cubicBezTo>
                  <a:pt x="136759" y="100155"/>
                  <a:pt x="138389" y="99565"/>
                  <a:pt x="140020" y="99565"/>
                </a:cubicBezTo>
                <a:cubicBezTo>
                  <a:pt x="141570" y="99565"/>
                  <a:pt x="143121" y="100098"/>
                  <a:pt x="144376" y="101167"/>
                </a:cubicBezTo>
                <a:cubicBezTo>
                  <a:pt x="144818" y="100726"/>
                  <a:pt x="145275" y="100299"/>
                  <a:pt x="145762" y="99918"/>
                </a:cubicBezTo>
                <a:cubicBezTo>
                  <a:pt x="144193" y="98455"/>
                  <a:pt x="142152" y="97648"/>
                  <a:pt x="140019" y="97633"/>
                </a:cubicBezTo>
                <a:close/>
                <a:moveTo>
                  <a:pt x="97023" y="102660"/>
                </a:moveTo>
                <a:cubicBezTo>
                  <a:pt x="97025" y="102660"/>
                  <a:pt x="97028" y="102660"/>
                  <a:pt x="97030" y="102660"/>
                </a:cubicBezTo>
                <a:lnTo>
                  <a:pt x="97030" y="102660"/>
                </a:lnTo>
                <a:cubicBezTo>
                  <a:pt x="97033" y="102660"/>
                  <a:pt x="97035" y="102660"/>
                  <a:pt x="97038" y="102660"/>
                </a:cubicBezTo>
                <a:close/>
                <a:moveTo>
                  <a:pt x="82929" y="100147"/>
                </a:moveTo>
                <a:lnTo>
                  <a:pt x="82929" y="100192"/>
                </a:lnTo>
                <a:cubicBezTo>
                  <a:pt x="81406" y="100192"/>
                  <a:pt x="79943" y="100741"/>
                  <a:pt x="78801" y="101731"/>
                </a:cubicBezTo>
                <a:cubicBezTo>
                  <a:pt x="79197" y="102203"/>
                  <a:pt x="79578" y="102691"/>
                  <a:pt x="79913" y="103209"/>
                </a:cubicBezTo>
                <a:cubicBezTo>
                  <a:pt x="80774" y="102459"/>
                  <a:pt x="81853" y="102081"/>
                  <a:pt x="82934" y="102081"/>
                </a:cubicBezTo>
                <a:cubicBezTo>
                  <a:pt x="83918" y="102081"/>
                  <a:pt x="84905" y="102395"/>
                  <a:pt x="85733" y="103026"/>
                </a:cubicBezTo>
                <a:cubicBezTo>
                  <a:pt x="86083" y="102523"/>
                  <a:pt x="86464" y="102036"/>
                  <a:pt x="86876" y="101579"/>
                </a:cubicBezTo>
                <a:cubicBezTo>
                  <a:pt x="85763" y="100665"/>
                  <a:pt x="84362" y="100162"/>
                  <a:pt x="82929" y="100147"/>
                </a:cubicBezTo>
                <a:close/>
                <a:moveTo>
                  <a:pt x="197088" y="100174"/>
                </a:moveTo>
                <a:cubicBezTo>
                  <a:pt x="195609" y="100174"/>
                  <a:pt x="194131" y="100704"/>
                  <a:pt x="192963" y="101762"/>
                </a:cubicBezTo>
                <a:cubicBezTo>
                  <a:pt x="193360" y="102219"/>
                  <a:pt x="193740" y="102721"/>
                  <a:pt x="194076" y="103224"/>
                </a:cubicBezTo>
                <a:cubicBezTo>
                  <a:pt x="194929" y="102508"/>
                  <a:pt x="195995" y="102112"/>
                  <a:pt x="197092" y="102097"/>
                </a:cubicBezTo>
                <a:lnTo>
                  <a:pt x="197092" y="102112"/>
                </a:lnTo>
                <a:cubicBezTo>
                  <a:pt x="198098" y="102112"/>
                  <a:pt x="199088" y="102447"/>
                  <a:pt x="199880" y="103041"/>
                </a:cubicBezTo>
                <a:cubicBezTo>
                  <a:pt x="200231" y="102539"/>
                  <a:pt x="200612" y="102051"/>
                  <a:pt x="201023" y="101594"/>
                </a:cubicBezTo>
                <a:cubicBezTo>
                  <a:pt x="199883" y="100647"/>
                  <a:pt x="198485" y="100174"/>
                  <a:pt x="197088" y="100174"/>
                </a:cubicBezTo>
                <a:close/>
                <a:moveTo>
                  <a:pt x="25856" y="100192"/>
                </a:moveTo>
                <a:cubicBezTo>
                  <a:pt x="24332" y="100208"/>
                  <a:pt x="22854" y="100771"/>
                  <a:pt x="21711" y="101777"/>
                </a:cubicBezTo>
                <a:cubicBezTo>
                  <a:pt x="22108" y="102249"/>
                  <a:pt x="22488" y="102737"/>
                  <a:pt x="22839" y="103239"/>
                </a:cubicBezTo>
                <a:cubicBezTo>
                  <a:pt x="23698" y="102492"/>
                  <a:pt x="24768" y="102114"/>
                  <a:pt x="25843" y="102114"/>
                </a:cubicBezTo>
                <a:cubicBezTo>
                  <a:pt x="26827" y="102114"/>
                  <a:pt x="27814" y="102431"/>
                  <a:pt x="28644" y="103072"/>
                </a:cubicBezTo>
                <a:cubicBezTo>
                  <a:pt x="28994" y="102554"/>
                  <a:pt x="29375" y="102066"/>
                  <a:pt x="29786" y="101609"/>
                </a:cubicBezTo>
                <a:cubicBezTo>
                  <a:pt x="28674" y="100710"/>
                  <a:pt x="27288" y="100208"/>
                  <a:pt x="25856" y="100192"/>
                </a:cubicBezTo>
                <a:close/>
                <a:moveTo>
                  <a:pt x="54393" y="100192"/>
                </a:moveTo>
                <a:cubicBezTo>
                  <a:pt x="52869" y="100208"/>
                  <a:pt x="51406" y="100756"/>
                  <a:pt x="50264" y="101777"/>
                </a:cubicBezTo>
                <a:cubicBezTo>
                  <a:pt x="50660" y="102234"/>
                  <a:pt x="51041" y="102721"/>
                  <a:pt x="51391" y="103239"/>
                </a:cubicBezTo>
                <a:cubicBezTo>
                  <a:pt x="52252" y="102490"/>
                  <a:pt x="53327" y="102112"/>
                  <a:pt x="54404" y="102112"/>
                </a:cubicBezTo>
                <a:cubicBezTo>
                  <a:pt x="55385" y="102112"/>
                  <a:pt x="56368" y="102425"/>
                  <a:pt x="57196" y="103057"/>
                </a:cubicBezTo>
                <a:cubicBezTo>
                  <a:pt x="57546" y="102554"/>
                  <a:pt x="57927" y="102066"/>
                  <a:pt x="58339" y="101609"/>
                </a:cubicBezTo>
                <a:cubicBezTo>
                  <a:pt x="57226" y="100695"/>
                  <a:pt x="55840" y="100192"/>
                  <a:pt x="54408" y="100192"/>
                </a:cubicBezTo>
                <a:close/>
                <a:moveTo>
                  <a:pt x="111482" y="100192"/>
                </a:moveTo>
                <a:cubicBezTo>
                  <a:pt x="109943" y="100208"/>
                  <a:pt x="108480" y="100771"/>
                  <a:pt x="107337" y="101777"/>
                </a:cubicBezTo>
                <a:cubicBezTo>
                  <a:pt x="107734" y="102249"/>
                  <a:pt x="108114" y="102737"/>
                  <a:pt x="108465" y="103239"/>
                </a:cubicBezTo>
                <a:cubicBezTo>
                  <a:pt x="109324" y="102492"/>
                  <a:pt x="110394" y="102114"/>
                  <a:pt x="111469" y="102114"/>
                </a:cubicBezTo>
                <a:cubicBezTo>
                  <a:pt x="112453" y="102114"/>
                  <a:pt x="113439" y="102431"/>
                  <a:pt x="114270" y="103072"/>
                </a:cubicBezTo>
                <a:cubicBezTo>
                  <a:pt x="114620" y="102554"/>
                  <a:pt x="115001" y="102066"/>
                  <a:pt x="115412" y="101609"/>
                </a:cubicBezTo>
                <a:cubicBezTo>
                  <a:pt x="114300" y="100710"/>
                  <a:pt x="112914" y="100208"/>
                  <a:pt x="111482" y="100192"/>
                </a:cubicBezTo>
                <a:close/>
                <a:moveTo>
                  <a:pt x="168553" y="100182"/>
                </a:moveTo>
                <a:cubicBezTo>
                  <a:pt x="167072" y="100182"/>
                  <a:pt x="165594" y="100712"/>
                  <a:pt x="164426" y="101762"/>
                </a:cubicBezTo>
                <a:cubicBezTo>
                  <a:pt x="164823" y="102234"/>
                  <a:pt x="165204" y="102721"/>
                  <a:pt x="165554" y="103239"/>
                </a:cubicBezTo>
                <a:cubicBezTo>
                  <a:pt x="166392" y="102523"/>
                  <a:pt x="167458" y="102112"/>
                  <a:pt x="168555" y="102112"/>
                </a:cubicBezTo>
                <a:cubicBezTo>
                  <a:pt x="169561" y="102127"/>
                  <a:pt x="170551" y="102447"/>
                  <a:pt x="171359" y="103057"/>
                </a:cubicBezTo>
                <a:cubicBezTo>
                  <a:pt x="171709" y="102554"/>
                  <a:pt x="172090" y="102066"/>
                  <a:pt x="172502" y="101609"/>
                </a:cubicBezTo>
                <a:cubicBezTo>
                  <a:pt x="171354" y="100655"/>
                  <a:pt x="169952" y="100182"/>
                  <a:pt x="168553" y="100182"/>
                </a:cubicBezTo>
                <a:close/>
                <a:moveTo>
                  <a:pt x="225651" y="100195"/>
                </a:moveTo>
                <a:cubicBezTo>
                  <a:pt x="224166" y="100195"/>
                  <a:pt x="222685" y="100725"/>
                  <a:pt x="221516" y="101777"/>
                </a:cubicBezTo>
                <a:cubicBezTo>
                  <a:pt x="221912" y="102249"/>
                  <a:pt x="222293" y="102737"/>
                  <a:pt x="222643" y="103239"/>
                </a:cubicBezTo>
                <a:cubicBezTo>
                  <a:pt x="223481" y="102523"/>
                  <a:pt x="224547" y="102127"/>
                  <a:pt x="225644" y="102112"/>
                </a:cubicBezTo>
                <a:cubicBezTo>
                  <a:pt x="226650" y="102127"/>
                  <a:pt x="227640" y="102447"/>
                  <a:pt x="228448" y="103072"/>
                </a:cubicBezTo>
                <a:cubicBezTo>
                  <a:pt x="228798" y="102554"/>
                  <a:pt x="229179" y="102066"/>
                  <a:pt x="229591" y="101609"/>
                </a:cubicBezTo>
                <a:cubicBezTo>
                  <a:pt x="228446" y="100664"/>
                  <a:pt x="227047" y="100195"/>
                  <a:pt x="225651" y="100195"/>
                </a:cubicBezTo>
                <a:close/>
                <a:moveTo>
                  <a:pt x="254179" y="100182"/>
                </a:moveTo>
                <a:cubicBezTo>
                  <a:pt x="252698" y="100182"/>
                  <a:pt x="251220" y="100712"/>
                  <a:pt x="250052" y="101762"/>
                </a:cubicBezTo>
                <a:cubicBezTo>
                  <a:pt x="250464" y="102234"/>
                  <a:pt x="250829" y="102721"/>
                  <a:pt x="251180" y="103239"/>
                </a:cubicBezTo>
                <a:cubicBezTo>
                  <a:pt x="252018" y="102523"/>
                  <a:pt x="253084" y="102112"/>
                  <a:pt x="254197" y="102112"/>
                </a:cubicBezTo>
                <a:cubicBezTo>
                  <a:pt x="255202" y="102127"/>
                  <a:pt x="256177" y="102447"/>
                  <a:pt x="256985" y="103057"/>
                </a:cubicBezTo>
                <a:cubicBezTo>
                  <a:pt x="257335" y="102554"/>
                  <a:pt x="257716" y="102066"/>
                  <a:pt x="258127" y="101609"/>
                </a:cubicBezTo>
                <a:cubicBezTo>
                  <a:pt x="256980" y="100655"/>
                  <a:pt x="255578" y="100182"/>
                  <a:pt x="254179" y="100182"/>
                </a:cubicBezTo>
                <a:close/>
                <a:moveTo>
                  <a:pt x="140019" y="100192"/>
                </a:moveTo>
                <a:cubicBezTo>
                  <a:pt x="138495" y="100208"/>
                  <a:pt x="137032" y="100771"/>
                  <a:pt x="135890" y="101777"/>
                </a:cubicBezTo>
                <a:cubicBezTo>
                  <a:pt x="136286" y="102249"/>
                  <a:pt x="136667" y="102737"/>
                  <a:pt x="137002" y="103255"/>
                </a:cubicBezTo>
                <a:cubicBezTo>
                  <a:pt x="137861" y="102499"/>
                  <a:pt x="138935" y="102121"/>
                  <a:pt x="140014" y="102121"/>
                </a:cubicBezTo>
                <a:cubicBezTo>
                  <a:pt x="141001" y="102121"/>
                  <a:pt x="141992" y="102438"/>
                  <a:pt x="142822" y="103072"/>
                </a:cubicBezTo>
                <a:cubicBezTo>
                  <a:pt x="143172" y="102569"/>
                  <a:pt x="143553" y="102082"/>
                  <a:pt x="143965" y="101609"/>
                </a:cubicBezTo>
                <a:cubicBezTo>
                  <a:pt x="142852" y="100710"/>
                  <a:pt x="141466" y="100208"/>
                  <a:pt x="140019" y="100192"/>
                </a:cubicBezTo>
                <a:close/>
                <a:moveTo>
                  <a:pt x="256263" y="104198"/>
                </a:moveTo>
                <a:cubicBezTo>
                  <a:pt x="256260" y="104204"/>
                  <a:pt x="256257" y="104209"/>
                  <a:pt x="256253" y="104215"/>
                </a:cubicBezTo>
                <a:lnTo>
                  <a:pt x="256269" y="104199"/>
                </a:lnTo>
                <a:cubicBezTo>
                  <a:pt x="256267" y="104199"/>
                  <a:pt x="256265" y="104199"/>
                  <a:pt x="256263" y="104198"/>
                </a:cubicBezTo>
                <a:close/>
                <a:moveTo>
                  <a:pt x="82929" y="102721"/>
                </a:moveTo>
                <a:lnTo>
                  <a:pt x="82929" y="102767"/>
                </a:lnTo>
                <a:cubicBezTo>
                  <a:pt x="82909" y="102767"/>
                  <a:pt x="82889" y="102767"/>
                  <a:pt x="82868" y="102767"/>
                </a:cubicBezTo>
                <a:cubicBezTo>
                  <a:pt x="81915" y="102767"/>
                  <a:pt x="80994" y="103115"/>
                  <a:pt x="80263" y="103727"/>
                </a:cubicBezTo>
                <a:cubicBezTo>
                  <a:pt x="80355" y="103895"/>
                  <a:pt x="80461" y="104062"/>
                  <a:pt x="80553" y="104230"/>
                </a:cubicBezTo>
                <a:cubicBezTo>
                  <a:pt x="81330" y="104077"/>
                  <a:pt x="82137" y="104001"/>
                  <a:pt x="82929" y="104001"/>
                </a:cubicBezTo>
                <a:cubicBezTo>
                  <a:pt x="83630" y="104001"/>
                  <a:pt x="84316" y="104062"/>
                  <a:pt x="85002" y="104169"/>
                </a:cubicBezTo>
                <a:cubicBezTo>
                  <a:pt x="85123" y="103956"/>
                  <a:pt x="85261" y="103742"/>
                  <a:pt x="85382" y="103544"/>
                </a:cubicBezTo>
                <a:cubicBezTo>
                  <a:pt x="84682" y="103011"/>
                  <a:pt x="83813" y="102721"/>
                  <a:pt x="82929" y="102721"/>
                </a:cubicBezTo>
                <a:close/>
                <a:moveTo>
                  <a:pt x="197104" y="102741"/>
                </a:moveTo>
                <a:cubicBezTo>
                  <a:pt x="196146" y="102741"/>
                  <a:pt x="195190" y="103082"/>
                  <a:pt x="194426" y="103757"/>
                </a:cubicBezTo>
                <a:cubicBezTo>
                  <a:pt x="194517" y="103910"/>
                  <a:pt x="194624" y="104077"/>
                  <a:pt x="194716" y="104245"/>
                </a:cubicBezTo>
                <a:cubicBezTo>
                  <a:pt x="195493" y="104108"/>
                  <a:pt x="196300" y="104032"/>
                  <a:pt x="197092" y="104032"/>
                </a:cubicBezTo>
                <a:cubicBezTo>
                  <a:pt x="197793" y="104032"/>
                  <a:pt x="198479" y="104077"/>
                  <a:pt x="199164" y="104199"/>
                </a:cubicBezTo>
                <a:lnTo>
                  <a:pt x="199164" y="104215"/>
                </a:lnTo>
                <a:cubicBezTo>
                  <a:pt x="199286" y="104001"/>
                  <a:pt x="199423" y="103788"/>
                  <a:pt x="199545" y="103559"/>
                </a:cubicBezTo>
                <a:cubicBezTo>
                  <a:pt x="198819" y="103013"/>
                  <a:pt x="197961" y="102741"/>
                  <a:pt x="197104" y="102741"/>
                </a:cubicBezTo>
                <a:close/>
                <a:moveTo>
                  <a:pt x="54408" y="102752"/>
                </a:moveTo>
                <a:lnTo>
                  <a:pt x="54393" y="102767"/>
                </a:lnTo>
                <a:cubicBezTo>
                  <a:pt x="53417" y="102767"/>
                  <a:pt x="52458" y="103118"/>
                  <a:pt x="51726" y="103757"/>
                </a:cubicBezTo>
                <a:cubicBezTo>
                  <a:pt x="51833" y="103925"/>
                  <a:pt x="51924" y="104093"/>
                  <a:pt x="52016" y="104260"/>
                </a:cubicBezTo>
                <a:cubicBezTo>
                  <a:pt x="52808" y="104108"/>
                  <a:pt x="53600" y="104032"/>
                  <a:pt x="54393" y="104032"/>
                </a:cubicBezTo>
                <a:cubicBezTo>
                  <a:pt x="55093" y="104032"/>
                  <a:pt x="55779" y="104093"/>
                  <a:pt x="56465" y="104215"/>
                </a:cubicBezTo>
                <a:cubicBezTo>
                  <a:pt x="56602" y="103986"/>
                  <a:pt x="56724" y="103788"/>
                  <a:pt x="56846" y="103575"/>
                </a:cubicBezTo>
                <a:cubicBezTo>
                  <a:pt x="56145" y="103041"/>
                  <a:pt x="55291" y="102767"/>
                  <a:pt x="54408" y="102752"/>
                </a:cubicBezTo>
                <a:close/>
                <a:moveTo>
                  <a:pt x="168553" y="102755"/>
                </a:moveTo>
                <a:cubicBezTo>
                  <a:pt x="167593" y="102755"/>
                  <a:pt x="166636" y="103091"/>
                  <a:pt x="165874" y="103757"/>
                </a:cubicBezTo>
                <a:cubicBezTo>
                  <a:pt x="165981" y="103925"/>
                  <a:pt x="166072" y="104093"/>
                  <a:pt x="166179" y="104260"/>
                </a:cubicBezTo>
                <a:cubicBezTo>
                  <a:pt x="166956" y="104108"/>
                  <a:pt x="167763" y="104032"/>
                  <a:pt x="168555" y="104032"/>
                </a:cubicBezTo>
                <a:cubicBezTo>
                  <a:pt x="169256" y="104032"/>
                  <a:pt x="169942" y="104093"/>
                  <a:pt x="170627" y="104199"/>
                </a:cubicBezTo>
                <a:lnTo>
                  <a:pt x="170627" y="104215"/>
                </a:lnTo>
                <a:cubicBezTo>
                  <a:pt x="170749" y="104001"/>
                  <a:pt x="170887" y="103788"/>
                  <a:pt x="171008" y="103575"/>
                </a:cubicBezTo>
                <a:cubicBezTo>
                  <a:pt x="170280" y="103027"/>
                  <a:pt x="169415" y="102755"/>
                  <a:pt x="168553" y="102755"/>
                </a:cubicBezTo>
                <a:close/>
                <a:moveTo>
                  <a:pt x="254194" y="102755"/>
                </a:moveTo>
                <a:cubicBezTo>
                  <a:pt x="253234" y="102755"/>
                  <a:pt x="252277" y="103091"/>
                  <a:pt x="251515" y="103757"/>
                </a:cubicBezTo>
                <a:cubicBezTo>
                  <a:pt x="251622" y="103925"/>
                  <a:pt x="251713" y="104093"/>
                  <a:pt x="251805" y="104260"/>
                </a:cubicBezTo>
                <a:cubicBezTo>
                  <a:pt x="252597" y="104108"/>
                  <a:pt x="253389" y="104032"/>
                  <a:pt x="254197" y="104032"/>
                </a:cubicBezTo>
                <a:cubicBezTo>
                  <a:pt x="254880" y="104032"/>
                  <a:pt x="255579" y="104092"/>
                  <a:pt x="256263" y="104198"/>
                </a:cubicBezTo>
                <a:lnTo>
                  <a:pt x="256263" y="104198"/>
                </a:lnTo>
                <a:cubicBezTo>
                  <a:pt x="256382" y="103990"/>
                  <a:pt x="256501" y="103783"/>
                  <a:pt x="256650" y="103575"/>
                </a:cubicBezTo>
                <a:cubicBezTo>
                  <a:pt x="255921" y="103027"/>
                  <a:pt x="255056" y="102755"/>
                  <a:pt x="254194" y="102755"/>
                </a:cubicBezTo>
                <a:close/>
                <a:moveTo>
                  <a:pt x="25856" y="102767"/>
                </a:moveTo>
                <a:cubicBezTo>
                  <a:pt x="24865" y="102767"/>
                  <a:pt x="23921" y="103133"/>
                  <a:pt x="23174" y="103773"/>
                </a:cubicBezTo>
                <a:cubicBezTo>
                  <a:pt x="23281" y="103940"/>
                  <a:pt x="23372" y="104108"/>
                  <a:pt x="23464" y="104276"/>
                </a:cubicBezTo>
                <a:cubicBezTo>
                  <a:pt x="24256" y="104123"/>
                  <a:pt x="25048" y="104047"/>
                  <a:pt x="25856" y="104047"/>
                </a:cubicBezTo>
                <a:cubicBezTo>
                  <a:pt x="26541" y="104047"/>
                  <a:pt x="27242" y="104093"/>
                  <a:pt x="27928" y="104215"/>
                </a:cubicBezTo>
                <a:cubicBezTo>
                  <a:pt x="28050" y="104001"/>
                  <a:pt x="28171" y="103788"/>
                  <a:pt x="28309" y="103575"/>
                </a:cubicBezTo>
                <a:cubicBezTo>
                  <a:pt x="27593" y="103057"/>
                  <a:pt x="26739" y="102767"/>
                  <a:pt x="25856" y="102767"/>
                </a:cubicBezTo>
                <a:close/>
                <a:moveTo>
                  <a:pt x="111482" y="102767"/>
                </a:moveTo>
                <a:cubicBezTo>
                  <a:pt x="110491" y="102767"/>
                  <a:pt x="109531" y="103133"/>
                  <a:pt x="108785" y="103773"/>
                </a:cubicBezTo>
                <a:cubicBezTo>
                  <a:pt x="108907" y="103940"/>
                  <a:pt x="108998" y="104108"/>
                  <a:pt x="109090" y="104276"/>
                </a:cubicBezTo>
                <a:cubicBezTo>
                  <a:pt x="109882" y="104123"/>
                  <a:pt x="110674" y="104047"/>
                  <a:pt x="111466" y="104047"/>
                </a:cubicBezTo>
                <a:cubicBezTo>
                  <a:pt x="112167" y="104047"/>
                  <a:pt x="112853" y="104093"/>
                  <a:pt x="113538" y="104215"/>
                </a:cubicBezTo>
                <a:cubicBezTo>
                  <a:pt x="113676" y="104001"/>
                  <a:pt x="113797" y="103788"/>
                  <a:pt x="113919" y="103575"/>
                </a:cubicBezTo>
                <a:cubicBezTo>
                  <a:pt x="113218" y="103057"/>
                  <a:pt x="112350" y="102767"/>
                  <a:pt x="111482" y="102767"/>
                </a:cubicBezTo>
                <a:close/>
                <a:moveTo>
                  <a:pt x="140019" y="102767"/>
                </a:moveTo>
                <a:cubicBezTo>
                  <a:pt x="139028" y="102767"/>
                  <a:pt x="138084" y="103133"/>
                  <a:pt x="137352" y="103773"/>
                </a:cubicBezTo>
                <a:cubicBezTo>
                  <a:pt x="137459" y="103940"/>
                  <a:pt x="137550" y="104108"/>
                  <a:pt x="137642" y="104276"/>
                </a:cubicBezTo>
                <a:cubicBezTo>
                  <a:pt x="138434" y="104123"/>
                  <a:pt x="139226" y="104047"/>
                  <a:pt x="140019" y="104047"/>
                </a:cubicBezTo>
                <a:cubicBezTo>
                  <a:pt x="140719" y="104047"/>
                  <a:pt x="141405" y="104108"/>
                  <a:pt x="142091" y="104215"/>
                </a:cubicBezTo>
                <a:cubicBezTo>
                  <a:pt x="142212" y="104001"/>
                  <a:pt x="142350" y="103788"/>
                  <a:pt x="142471" y="103590"/>
                </a:cubicBezTo>
                <a:cubicBezTo>
                  <a:pt x="141771" y="103057"/>
                  <a:pt x="140902" y="102767"/>
                  <a:pt x="140019" y="102767"/>
                </a:cubicBezTo>
                <a:close/>
                <a:moveTo>
                  <a:pt x="225650" y="102757"/>
                </a:moveTo>
                <a:cubicBezTo>
                  <a:pt x="224687" y="102757"/>
                  <a:pt x="223727" y="103097"/>
                  <a:pt x="222963" y="103773"/>
                </a:cubicBezTo>
                <a:cubicBezTo>
                  <a:pt x="223070" y="103940"/>
                  <a:pt x="223161" y="104108"/>
                  <a:pt x="223268" y="104276"/>
                </a:cubicBezTo>
                <a:cubicBezTo>
                  <a:pt x="224045" y="104123"/>
                  <a:pt x="224852" y="104047"/>
                  <a:pt x="225644" y="104047"/>
                </a:cubicBezTo>
                <a:cubicBezTo>
                  <a:pt x="226345" y="104047"/>
                  <a:pt x="227031" y="104093"/>
                  <a:pt x="227717" y="104215"/>
                </a:cubicBezTo>
                <a:cubicBezTo>
                  <a:pt x="227823" y="104001"/>
                  <a:pt x="227960" y="103788"/>
                  <a:pt x="228097" y="103575"/>
                </a:cubicBezTo>
                <a:cubicBezTo>
                  <a:pt x="227371" y="103028"/>
                  <a:pt x="226509" y="102757"/>
                  <a:pt x="225650" y="102757"/>
                </a:cubicBezTo>
                <a:close/>
                <a:moveTo>
                  <a:pt x="39949" y="97526"/>
                </a:moveTo>
                <a:cubicBezTo>
                  <a:pt x="35195" y="97526"/>
                  <a:pt x="31005" y="100238"/>
                  <a:pt x="28552" y="104336"/>
                </a:cubicBezTo>
                <a:cubicBezTo>
                  <a:pt x="29162" y="104458"/>
                  <a:pt x="29771" y="104626"/>
                  <a:pt x="30350" y="104854"/>
                </a:cubicBezTo>
                <a:cubicBezTo>
                  <a:pt x="32529" y="101594"/>
                  <a:pt x="36018" y="99461"/>
                  <a:pt x="39949" y="99461"/>
                </a:cubicBezTo>
                <a:cubicBezTo>
                  <a:pt x="43941" y="99461"/>
                  <a:pt x="47445" y="101624"/>
                  <a:pt x="49624" y="104946"/>
                </a:cubicBezTo>
                <a:cubicBezTo>
                  <a:pt x="50187" y="104717"/>
                  <a:pt x="50782" y="104535"/>
                  <a:pt x="51391" y="104397"/>
                </a:cubicBezTo>
                <a:cubicBezTo>
                  <a:pt x="48938" y="100253"/>
                  <a:pt x="44733" y="97526"/>
                  <a:pt x="39949" y="97526"/>
                </a:cubicBezTo>
                <a:close/>
                <a:moveTo>
                  <a:pt x="97030" y="97526"/>
                </a:moveTo>
                <a:cubicBezTo>
                  <a:pt x="92280" y="97529"/>
                  <a:pt x="88078" y="100240"/>
                  <a:pt x="85626" y="104336"/>
                </a:cubicBezTo>
                <a:cubicBezTo>
                  <a:pt x="86236" y="104458"/>
                  <a:pt x="86845" y="104626"/>
                  <a:pt x="87439" y="104854"/>
                </a:cubicBezTo>
                <a:cubicBezTo>
                  <a:pt x="89603" y="101594"/>
                  <a:pt x="93092" y="99461"/>
                  <a:pt x="97038" y="99461"/>
                </a:cubicBezTo>
                <a:cubicBezTo>
                  <a:pt x="101014" y="99461"/>
                  <a:pt x="104534" y="101624"/>
                  <a:pt x="106698" y="104946"/>
                </a:cubicBezTo>
                <a:cubicBezTo>
                  <a:pt x="107276" y="104717"/>
                  <a:pt x="107871" y="104535"/>
                  <a:pt x="108480" y="104397"/>
                </a:cubicBezTo>
                <a:cubicBezTo>
                  <a:pt x="106028" y="100255"/>
                  <a:pt x="101811" y="97529"/>
                  <a:pt x="97030" y="97526"/>
                </a:cubicBezTo>
                <a:close/>
                <a:moveTo>
                  <a:pt x="154112" y="97526"/>
                </a:moveTo>
                <a:cubicBezTo>
                  <a:pt x="149358" y="97526"/>
                  <a:pt x="145168" y="100238"/>
                  <a:pt x="142715" y="104321"/>
                </a:cubicBezTo>
                <a:cubicBezTo>
                  <a:pt x="143325" y="104458"/>
                  <a:pt x="143934" y="104626"/>
                  <a:pt x="144513" y="104854"/>
                </a:cubicBezTo>
                <a:cubicBezTo>
                  <a:pt x="146692" y="101579"/>
                  <a:pt x="150181" y="99446"/>
                  <a:pt x="154112" y="99446"/>
                </a:cubicBezTo>
                <a:lnTo>
                  <a:pt x="154112" y="99461"/>
                </a:lnTo>
                <a:cubicBezTo>
                  <a:pt x="158088" y="99461"/>
                  <a:pt x="161608" y="101624"/>
                  <a:pt x="163787" y="104946"/>
                </a:cubicBezTo>
                <a:cubicBezTo>
                  <a:pt x="164366" y="104717"/>
                  <a:pt x="164960" y="104535"/>
                  <a:pt x="165554" y="104397"/>
                </a:cubicBezTo>
                <a:cubicBezTo>
                  <a:pt x="163116" y="100253"/>
                  <a:pt x="158896" y="97526"/>
                  <a:pt x="154112" y="97526"/>
                </a:cubicBezTo>
                <a:close/>
                <a:moveTo>
                  <a:pt x="182649" y="97526"/>
                </a:moveTo>
                <a:cubicBezTo>
                  <a:pt x="177910" y="97526"/>
                  <a:pt x="173705" y="100238"/>
                  <a:pt x="171252" y="104321"/>
                </a:cubicBezTo>
                <a:cubicBezTo>
                  <a:pt x="171862" y="104458"/>
                  <a:pt x="172471" y="104626"/>
                  <a:pt x="173050" y="104854"/>
                </a:cubicBezTo>
                <a:cubicBezTo>
                  <a:pt x="175229" y="101579"/>
                  <a:pt x="178718" y="99446"/>
                  <a:pt x="182649" y="99446"/>
                </a:cubicBezTo>
                <a:lnTo>
                  <a:pt x="182649" y="99461"/>
                </a:lnTo>
                <a:cubicBezTo>
                  <a:pt x="186625" y="99461"/>
                  <a:pt x="190145" y="101624"/>
                  <a:pt x="192323" y="104946"/>
                </a:cubicBezTo>
                <a:cubicBezTo>
                  <a:pt x="192902" y="104717"/>
                  <a:pt x="193497" y="104535"/>
                  <a:pt x="194106" y="104397"/>
                </a:cubicBezTo>
                <a:cubicBezTo>
                  <a:pt x="191653" y="100253"/>
                  <a:pt x="187433" y="97526"/>
                  <a:pt x="182649" y="97526"/>
                </a:cubicBezTo>
                <a:close/>
                <a:moveTo>
                  <a:pt x="211201" y="97526"/>
                </a:moveTo>
                <a:cubicBezTo>
                  <a:pt x="206447" y="97526"/>
                  <a:pt x="202257" y="100238"/>
                  <a:pt x="199789" y="104321"/>
                </a:cubicBezTo>
                <a:cubicBezTo>
                  <a:pt x="200399" y="104458"/>
                  <a:pt x="201008" y="104626"/>
                  <a:pt x="201587" y="104854"/>
                </a:cubicBezTo>
                <a:cubicBezTo>
                  <a:pt x="203766" y="101579"/>
                  <a:pt x="207255" y="99446"/>
                  <a:pt x="211201" y="99446"/>
                </a:cubicBezTo>
                <a:lnTo>
                  <a:pt x="211201" y="99461"/>
                </a:lnTo>
                <a:cubicBezTo>
                  <a:pt x="215162" y="99461"/>
                  <a:pt x="218697" y="101624"/>
                  <a:pt x="220876" y="104946"/>
                </a:cubicBezTo>
                <a:cubicBezTo>
                  <a:pt x="221439" y="104717"/>
                  <a:pt x="222034" y="104535"/>
                  <a:pt x="222643" y="104397"/>
                </a:cubicBezTo>
                <a:cubicBezTo>
                  <a:pt x="220190" y="100253"/>
                  <a:pt x="215954" y="97526"/>
                  <a:pt x="211201" y="97526"/>
                </a:cubicBezTo>
                <a:close/>
                <a:moveTo>
                  <a:pt x="239738" y="97526"/>
                </a:moveTo>
                <a:cubicBezTo>
                  <a:pt x="234984" y="97526"/>
                  <a:pt x="230794" y="100238"/>
                  <a:pt x="228341" y="104321"/>
                </a:cubicBezTo>
                <a:cubicBezTo>
                  <a:pt x="228951" y="104458"/>
                  <a:pt x="229545" y="104626"/>
                  <a:pt x="230139" y="104839"/>
                </a:cubicBezTo>
                <a:cubicBezTo>
                  <a:pt x="232303" y="101579"/>
                  <a:pt x="235807" y="99446"/>
                  <a:pt x="239738" y="99446"/>
                </a:cubicBezTo>
                <a:lnTo>
                  <a:pt x="239738" y="99461"/>
                </a:lnTo>
                <a:cubicBezTo>
                  <a:pt x="243714" y="99461"/>
                  <a:pt x="247234" y="101624"/>
                  <a:pt x="249413" y="104946"/>
                </a:cubicBezTo>
                <a:cubicBezTo>
                  <a:pt x="249976" y="104717"/>
                  <a:pt x="250570" y="104535"/>
                  <a:pt x="251180" y="104397"/>
                </a:cubicBezTo>
                <a:cubicBezTo>
                  <a:pt x="248727" y="100253"/>
                  <a:pt x="244491" y="97526"/>
                  <a:pt x="239738" y="97526"/>
                </a:cubicBezTo>
                <a:close/>
                <a:moveTo>
                  <a:pt x="11412" y="97526"/>
                </a:moveTo>
                <a:cubicBezTo>
                  <a:pt x="6658" y="97526"/>
                  <a:pt x="2468" y="100238"/>
                  <a:pt x="15" y="104336"/>
                </a:cubicBezTo>
                <a:cubicBezTo>
                  <a:pt x="625" y="104458"/>
                  <a:pt x="1219" y="104626"/>
                  <a:pt x="1813" y="104854"/>
                </a:cubicBezTo>
                <a:cubicBezTo>
                  <a:pt x="3977" y="101594"/>
                  <a:pt x="7481" y="99461"/>
                  <a:pt x="11412" y="99461"/>
                </a:cubicBezTo>
                <a:cubicBezTo>
                  <a:pt x="15389" y="99461"/>
                  <a:pt x="18908" y="101624"/>
                  <a:pt x="21087" y="104961"/>
                </a:cubicBezTo>
                <a:cubicBezTo>
                  <a:pt x="21666" y="104717"/>
                  <a:pt x="22245" y="104535"/>
                  <a:pt x="22854" y="104397"/>
                </a:cubicBezTo>
                <a:cubicBezTo>
                  <a:pt x="20401" y="100268"/>
                  <a:pt x="16166" y="97526"/>
                  <a:pt x="11412" y="97526"/>
                </a:cubicBezTo>
                <a:close/>
                <a:moveTo>
                  <a:pt x="68501" y="97526"/>
                </a:moveTo>
                <a:cubicBezTo>
                  <a:pt x="63747" y="97526"/>
                  <a:pt x="59558" y="100238"/>
                  <a:pt x="57089" y="104336"/>
                </a:cubicBezTo>
                <a:cubicBezTo>
                  <a:pt x="57714" y="104458"/>
                  <a:pt x="58308" y="104626"/>
                  <a:pt x="58902" y="104854"/>
                </a:cubicBezTo>
                <a:cubicBezTo>
                  <a:pt x="61081" y="101594"/>
                  <a:pt x="64570" y="99461"/>
                  <a:pt x="68501" y="99461"/>
                </a:cubicBezTo>
                <a:cubicBezTo>
                  <a:pt x="72462" y="99461"/>
                  <a:pt x="75997" y="101624"/>
                  <a:pt x="78176" y="104961"/>
                </a:cubicBezTo>
                <a:cubicBezTo>
                  <a:pt x="78740" y="104733"/>
                  <a:pt x="79334" y="104550"/>
                  <a:pt x="79943" y="104413"/>
                </a:cubicBezTo>
                <a:cubicBezTo>
                  <a:pt x="77490" y="100268"/>
                  <a:pt x="73285" y="97541"/>
                  <a:pt x="68501" y="97541"/>
                </a:cubicBezTo>
                <a:lnTo>
                  <a:pt x="68501" y="97526"/>
                </a:lnTo>
                <a:close/>
                <a:moveTo>
                  <a:pt x="125575" y="97526"/>
                </a:moveTo>
                <a:cubicBezTo>
                  <a:pt x="120821" y="97526"/>
                  <a:pt x="116631" y="100238"/>
                  <a:pt x="114178" y="104336"/>
                </a:cubicBezTo>
                <a:cubicBezTo>
                  <a:pt x="114788" y="104458"/>
                  <a:pt x="115382" y="104626"/>
                  <a:pt x="115976" y="104854"/>
                </a:cubicBezTo>
                <a:cubicBezTo>
                  <a:pt x="118155" y="101594"/>
                  <a:pt x="121644" y="99461"/>
                  <a:pt x="125575" y="99461"/>
                </a:cubicBezTo>
                <a:cubicBezTo>
                  <a:pt x="129551" y="99461"/>
                  <a:pt x="133071" y="101624"/>
                  <a:pt x="135250" y="104961"/>
                </a:cubicBezTo>
                <a:cubicBezTo>
                  <a:pt x="135813" y="104733"/>
                  <a:pt x="136408" y="104535"/>
                  <a:pt x="137017" y="104397"/>
                </a:cubicBezTo>
                <a:cubicBezTo>
                  <a:pt x="134564" y="100268"/>
                  <a:pt x="130359" y="97526"/>
                  <a:pt x="125575" y="97526"/>
                </a:cubicBezTo>
                <a:close/>
                <a:moveTo>
                  <a:pt x="268290" y="97526"/>
                </a:moveTo>
                <a:cubicBezTo>
                  <a:pt x="263521" y="97526"/>
                  <a:pt x="259331" y="100238"/>
                  <a:pt x="256878" y="104336"/>
                </a:cubicBezTo>
                <a:cubicBezTo>
                  <a:pt x="257488" y="104458"/>
                  <a:pt x="258097" y="104626"/>
                  <a:pt x="258676" y="104854"/>
                </a:cubicBezTo>
                <a:cubicBezTo>
                  <a:pt x="260855" y="101579"/>
                  <a:pt x="264344" y="99461"/>
                  <a:pt x="268290" y="99461"/>
                </a:cubicBezTo>
                <a:cubicBezTo>
                  <a:pt x="272251" y="99461"/>
                  <a:pt x="275771" y="101624"/>
                  <a:pt x="277949" y="104961"/>
                </a:cubicBezTo>
                <a:cubicBezTo>
                  <a:pt x="278528" y="104717"/>
                  <a:pt x="279123" y="104535"/>
                  <a:pt x="279717" y="104397"/>
                </a:cubicBezTo>
                <a:cubicBezTo>
                  <a:pt x="277264" y="100268"/>
                  <a:pt x="273043" y="97526"/>
                  <a:pt x="268290" y="97526"/>
                </a:cubicBezTo>
                <a:close/>
                <a:moveTo>
                  <a:pt x="39949" y="100086"/>
                </a:moveTo>
                <a:lnTo>
                  <a:pt x="39949" y="100101"/>
                </a:lnTo>
                <a:cubicBezTo>
                  <a:pt x="36262" y="100101"/>
                  <a:pt x="33001" y="102051"/>
                  <a:pt x="30914" y="105068"/>
                </a:cubicBezTo>
                <a:cubicBezTo>
                  <a:pt x="31478" y="105296"/>
                  <a:pt x="32011" y="105571"/>
                  <a:pt x="32529" y="105891"/>
                </a:cubicBezTo>
                <a:cubicBezTo>
                  <a:pt x="34296" y="103514"/>
                  <a:pt x="36978" y="102021"/>
                  <a:pt x="39949" y="102021"/>
                </a:cubicBezTo>
                <a:cubicBezTo>
                  <a:pt x="42981" y="102021"/>
                  <a:pt x="45693" y="103590"/>
                  <a:pt x="47460" y="106028"/>
                </a:cubicBezTo>
                <a:cubicBezTo>
                  <a:pt x="47978" y="105708"/>
                  <a:pt x="48511" y="105433"/>
                  <a:pt x="49060" y="105174"/>
                </a:cubicBezTo>
                <a:cubicBezTo>
                  <a:pt x="46973" y="102097"/>
                  <a:pt x="43682" y="100086"/>
                  <a:pt x="39949" y="100086"/>
                </a:cubicBezTo>
                <a:close/>
                <a:moveTo>
                  <a:pt x="97023" y="100086"/>
                </a:moveTo>
                <a:lnTo>
                  <a:pt x="97038" y="100101"/>
                </a:lnTo>
                <a:cubicBezTo>
                  <a:pt x="93351" y="100101"/>
                  <a:pt x="90090" y="102051"/>
                  <a:pt x="88003" y="105068"/>
                </a:cubicBezTo>
                <a:cubicBezTo>
                  <a:pt x="88552" y="105296"/>
                  <a:pt x="89100" y="105571"/>
                  <a:pt x="89618" y="105891"/>
                </a:cubicBezTo>
                <a:cubicBezTo>
                  <a:pt x="91385" y="103514"/>
                  <a:pt x="94052" y="102021"/>
                  <a:pt x="97023" y="102021"/>
                </a:cubicBezTo>
                <a:cubicBezTo>
                  <a:pt x="100070" y="102021"/>
                  <a:pt x="102782" y="103590"/>
                  <a:pt x="104549" y="106028"/>
                </a:cubicBezTo>
                <a:cubicBezTo>
                  <a:pt x="105052" y="105708"/>
                  <a:pt x="105585" y="105433"/>
                  <a:pt x="106149" y="105174"/>
                </a:cubicBezTo>
                <a:cubicBezTo>
                  <a:pt x="104062" y="102097"/>
                  <a:pt x="100755" y="100086"/>
                  <a:pt x="97023" y="100086"/>
                </a:cubicBezTo>
                <a:close/>
                <a:moveTo>
                  <a:pt x="211201" y="100086"/>
                </a:moveTo>
                <a:cubicBezTo>
                  <a:pt x="207514" y="100086"/>
                  <a:pt x="204238" y="102051"/>
                  <a:pt x="202166" y="105068"/>
                </a:cubicBezTo>
                <a:cubicBezTo>
                  <a:pt x="202714" y="105312"/>
                  <a:pt x="203263" y="105586"/>
                  <a:pt x="203781" y="105891"/>
                </a:cubicBezTo>
                <a:cubicBezTo>
                  <a:pt x="205548" y="103514"/>
                  <a:pt x="208215" y="102021"/>
                  <a:pt x="211201" y="102021"/>
                </a:cubicBezTo>
                <a:cubicBezTo>
                  <a:pt x="214233" y="102021"/>
                  <a:pt x="216945" y="103590"/>
                  <a:pt x="218712" y="106028"/>
                </a:cubicBezTo>
                <a:cubicBezTo>
                  <a:pt x="219230" y="105708"/>
                  <a:pt x="219763" y="105433"/>
                  <a:pt x="220312" y="105190"/>
                </a:cubicBezTo>
                <a:cubicBezTo>
                  <a:pt x="218225" y="102097"/>
                  <a:pt x="214918" y="100086"/>
                  <a:pt x="211201" y="100086"/>
                </a:cubicBezTo>
                <a:close/>
                <a:moveTo>
                  <a:pt x="239738" y="100086"/>
                </a:moveTo>
                <a:cubicBezTo>
                  <a:pt x="236051" y="100086"/>
                  <a:pt x="232790" y="102051"/>
                  <a:pt x="230703" y="105068"/>
                </a:cubicBezTo>
                <a:cubicBezTo>
                  <a:pt x="231267" y="105312"/>
                  <a:pt x="231800" y="105586"/>
                  <a:pt x="232318" y="105891"/>
                </a:cubicBezTo>
                <a:cubicBezTo>
                  <a:pt x="234100" y="103514"/>
                  <a:pt x="236767" y="102021"/>
                  <a:pt x="239738" y="102021"/>
                </a:cubicBezTo>
                <a:cubicBezTo>
                  <a:pt x="242770" y="102021"/>
                  <a:pt x="245482" y="103590"/>
                  <a:pt x="247264" y="106028"/>
                </a:cubicBezTo>
                <a:cubicBezTo>
                  <a:pt x="247767" y="105708"/>
                  <a:pt x="248300" y="105433"/>
                  <a:pt x="248849" y="105190"/>
                </a:cubicBezTo>
                <a:cubicBezTo>
                  <a:pt x="246777" y="102097"/>
                  <a:pt x="243471" y="100086"/>
                  <a:pt x="239738" y="100086"/>
                </a:cubicBezTo>
                <a:close/>
                <a:moveTo>
                  <a:pt x="11412" y="100101"/>
                </a:moveTo>
                <a:cubicBezTo>
                  <a:pt x="7725" y="100101"/>
                  <a:pt x="4464" y="102051"/>
                  <a:pt x="2377" y="105068"/>
                </a:cubicBezTo>
                <a:cubicBezTo>
                  <a:pt x="2941" y="105312"/>
                  <a:pt x="3474" y="105586"/>
                  <a:pt x="3992" y="105891"/>
                </a:cubicBezTo>
                <a:cubicBezTo>
                  <a:pt x="5775" y="103529"/>
                  <a:pt x="8426" y="102021"/>
                  <a:pt x="11412" y="102021"/>
                </a:cubicBezTo>
                <a:cubicBezTo>
                  <a:pt x="14444" y="102021"/>
                  <a:pt x="17156" y="103590"/>
                  <a:pt x="18923" y="106043"/>
                </a:cubicBezTo>
                <a:cubicBezTo>
                  <a:pt x="19441" y="105723"/>
                  <a:pt x="19975" y="105449"/>
                  <a:pt x="20523" y="105190"/>
                </a:cubicBezTo>
                <a:cubicBezTo>
                  <a:pt x="18451" y="102112"/>
                  <a:pt x="15145" y="100101"/>
                  <a:pt x="11412" y="100101"/>
                </a:cubicBezTo>
                <a:close/>
                <a:moveTo>
                  <a:pt x="68501" y="100101"/>
                </a:moveTo>
                <a:cubicBezTo>
                  <a:pt x="64814" y="100101"/>
                  <a:pt x="61538" y="102051"/>
                  <a:pt x="59466" y="105083"/>
                </a:cubicBezTo>
                <a:cubicBezTo>
                  <a:pt x="60030" y="105312"/>
                  <a:pt x="60563" y="105586"/>
                  <a:pt x="61081" y="105891"/>
                </a:cubicBezTo>
                <a:cubicBezTo>
                  <a:pt x="62864" y="103529"/>
                  <a:pt x="65515" y="102021"/>
                  <a:pt x="68501" y="102021"/>
                </a:cubicBezTo>
                <a:cubicBezTo>
                  <a:pt x="71533" y="102021"/>
                  <a:pt x="74245" y="103590"/>
                  <a:pt x="76012" y="106043"/>
                </a:cubicBezTo>
                <a:cubicBezTo>
                  <a:pt x="76530" y="105723"/>
                  <a:pt x="77064" y="105433"/>
                  <a:pt x="77612" y="105190"/>
                </a:cubicBezTo>
                <a:cubicBezTo>
                  <a:pt x="75540" y="102112"/>
                  <a:pt x="72234" y="100101"/>
                  <a:pt x="68501" y="100101"/>
                </a:cubicBezTo>
                <a:close/>
                <a:moveTo>
                  <a:pt x="125575" y="100101"/>
                </a:moveTo>
                <a:cubicBezTo>
                  <a:pt x="121888" y="100101"/>
                  <a:pt x="118627" y="102051"/>
                  <a:pt x="116540" y="105068"/>
                </a:cubicBezTo>
                <a:cubicBezTo>
                  <a:pt x="117104" y="105312"/>
                  <a:pt x="117637" y="105586"/>
                  <a:pt x="118155" y="105891"/>
                </a:cubicBezTo>
                <a:cubicBezTo>
                  <a:pt x="119938" y="103529"/>
                  <a:pt x="122604" y="102021"/>
                  <a:pt x="125575" y="102021"/>
                </a:cubicBezTo>
                <a:cubicBezTo>
                  <a:pt x="128607" y="102021"/>
                  <a:pt x="131319" y="103590"/>
                  <a:pt x="133101" y="106043"/>
                </a:cubicBezTo>
                <a:cubicBezTo>
                  <a:pt x="133604" y="105723"/>
                  <a:pt x="134137" y="105433"/>
                  <a:pt x="134686" y="105190"/>
                </a:cubicBezTo>
                <a:cubicBezTo>
                  <a:pt x="132614" y="102112"/>
                  <a:pt x="129308" y="100101"/>
                  <a:pt x="125575" y="100101"/>
                </a:cubicBezTo>
                <a:close/>
                <a:moveTo>
                  <a:pt x="154112" y="100101"/>
                </a:moveTo>
                <a:cubicBezTo>
                  <a:pt x="150440" y="100101"/>
                  <a:pt x="147164" y="102051"/>
                  <a:pt x="145077" y="105068"/>
                </a:cubicBezTo>
                <a:cubicBezTo>
                  <a:pt x="145641" y="105312"/>
                  <a:pt x="146174" y="105586"/>
                  <a:pt x="146692" y="105891"/>
                </a:cubicBezTo>
                <a:cubicBezTo>
                  <a:pt x="148474" y="103514"/>
                  <a:pt x="151141" y="102021"/>
                  <a:pt x="154112" y="102021"/>
                </a:cubicBezTo>
                <a:cubicBezTo>
                  <a:pt x="157159" y="102021"/>
                  <a:pt x="159871" y="103590"/>
                  <a:pt x="161638" y="106043"/>
                </a:cubicBezTo>
                <a:cubicBezTo>
                  <a:pt x="162141" y="105723"/>
                  <a:pt x="162674" y="105433"/>
                  <a:pt x="163223" y="105190"/>
                </a:cubicBezTo>
                <a:cubicBezTo>
                  <a:pt x="161151" y="102112"/>
                  <a:pt x="157845" y="100101"/>
                  <a:pt x="154112" y="100101"/>
                </a:cubicBezTo>
                <a:close/>
                <a:moveTo>
                  <a:pt x="182649" y="100101"/>
                </a:moveTo>
                <a:cubicBezTo>
                  <a:pt x="178977" y="100101"/>
                  <a:pt x="175701" y="102051"/>
                  <a:pt x="173629" y="105068"/>
                </a:cubicBezTo>
                <a:cubicBezTo>
                  <a:pt x="174177" y="105312"/>
                  <a:pt x="174726" y="105586"/>
                  <a:pt x="175244" y="105891"/>
                </a:cubicBezTo>
                <a:cubicBezTo>
                  <a:pt x="177011" y="103514"/>
                  <a:pt x="179678" y="102021"/>
                  <a:pt x="182649" y="102021"/>
                </a:cubicBezTo>
                <a:cubicBezTo>
                  <a:pt x="185696" y="102021"/>
                  <a:pt x="188408" y="103590"/>
                  <a:pt x="190175" y="106043"/>
                </a:cubicBezTo>
                <a:cubicBezTo>
                  <a:pt x="190693" y="105723"/>
                  <a:pt x="191211" y="105449"/>
                  <a:pt x="191760" y="105190"/>
                </a:cubicBezTo>
                <a:cubicBezTo>
                  <a:pt x="189703" y="102112"/>
                  <a:pt x="186381" y="100101"/>
                  <a:pt x="182649" y="100101"/>
                </a:cubicBezTo>
                <a:close/>
                <a:moveTo>
                  <a:pt x="268290" y="100101"/>
                </a:moveTo>
                <a:cubicBezTo>
                  <a:pt x="264603" y="100101"/>
                  <a:pt x="261327" y="102051"/>
                  <a:pt x="259240" y="105068"/>
                </a:cubicBezTo>
                <a:cubicBezTo>
                  <a:pt x="259803" y="105312"/>
                  <a:pt x="260337" y="105586"/>
                  <a:pt x="260870" y="105891"/>
                </a:cubicBezTo>
                <a:cubicBezTo>
                  <a:pt x="262637" y="103529"/>
                  <a:pt x="265304" y="102021"/>
                  <a:pt x="268275" y="102021"/>
                </a:cubicBezTo>
                <a:cubicBezTo>
                  <a:pt x="271322" y="102021"/>
                  <a:pt x="274034" y="103590"/>
                  <a:pt x="275801" y="106043"/>
                </a:cubicBezTo>
                <a:cubicBezTo>
                  <a:pt x="276304" y="105723"/>
                  <a:pt x="276837" y="105433"/>
                  <a:pt x="277401" y="105190"/>
                </a:cubicBezTo>
                <a:cubicBezTo>
                  <a:pt x="275314" y="102112"/>
                  <a:pt x="272007" y="100101"/>
                  <a:pt x="268290" y="100101"/>
                </a:cubicBezTo>
                <a:close/>
                <a:moveTo>
                  <a:pt x="39949" y="102660"/>
                </a:moveTo>
                <a:cubicBezTo>
                  <a:pt x="37191" y="102660"/>
                  <a:pt x="34723" y="104047"/>
                  <a:pt x="33047" y="106210"/>
                </a:cubicBezTo>
                <a:cubicBezTo>
                  <a:pt x="33550" y="106530"/>
                  <a:pt x="34037" y="106896"/>
                  <a:pt x="34510" y="107292"/>
                </a:cubicBezTo>
                <a:cubicBezTo>
                  <a:pt x="35850" y="105631"/>
                  <a:pt x="37785" y="104580"/>
                  <a:pt x="39949" y="104580"/>
                </a:cubicBezTo>
                <a:cubicBezTo>
                  <a:pt x="42189" y="104580"/>
                  <a:pt x="44184" y="105708"/>
                  <a:pt x="45540" y="107460"/>
                </a:cubicBezTo>
                <a:cubicBezTo>
                  <a:pt x="45982" y="107064"/>
                  <a:pt x="46470" y="106698"/>
                  <a:pt x="46957" y="106348"/>
                </a:cubicBezTo>
                <a:cubicBezTo>
                  <a:pt x="45297" y="104093"/>
                  <a:pt x="42768" y="102660"/>
                  <a:pt x="39949" y="102660"/>
                </a:cubicBezTo>
                <a:close/>
                <a:moveTo>
                  <a:pt x="97030" y="102660"/>
                </a:moveTo>
                <a:lnTo>
                  <a:pt x="97030" y="102660"/>
                </a:lnTo>
                <a:cubicBezTo>
                  <a:pt x="94276" y="102663"/>
                  <a:pt x="91795" y="104049"/>
                  <a:pt x="90136" y="106210"/>
                </a:cubicBezTo>
                <a:cubicBezTo>
                  <a:pt x="90639" y="106530"/>
                  <a:pt x="91126" y="106896"/>
                  <a:pt x="91583" y="107292"/>
                </a:cubicBezTo>
                <a:cubicBezTo>
                  <a:pt x="92924" y="105631"/>
                  <a:pt x="94859" y="104580"/>
                  <a:pt x="97023" y="104580"/>
                </a:cubicBezTo>
                <a:cubicBezTo>
                  <a:pt x="99262" y="104580"/>
                  <a:pt x="101274" y="105708"/>
                  <a:pt x="102614" y="107460"/>
                </a:cubicBezTo>
                <a:cubicBezTo>
                  <a:pt x="103071" y="107064"/>
                  <a:pt x="103544" y="106683"/>
                  <a:pt x="104046" y="106348"/>
                </a:cubicBezTo>
                <a:cubicBezTo>
                  <a:pt x="102387" y="104095"/>
                  <a:pt x="99861" y="102663"/>
                  <a:pt x="97030" y="102660"/>
                </a:cubicBezTo>
                <a:close/>
                <a:moveTo>
                  <a:pt x="11412" y="102660"/>
                </a:moveTo>
                <a:cubicBezTo>
                  <a:pt x="8654" y="102660"/>
                  <a:pt x="6171" y="104047"/>
                  <a:pt x="4510" y="106210"/>
                </a:cubicBezTo>
                <a:cubicBezTo>
                  <a:pt x="5013" y="106546"/>
                  <a:pt x="5500" y="106896"/>
                  <a:pt x="5973" y="107292"/>
                </a:cubicBezTo>
                <a:cubicBezTo>
                  <a:pt x="7313" y="105647"/>
                  <a:pt x="9248" y="104595"/>
                  <a:pt x="11412" y="104595"/>
                </a:cubicBezTo>
                <a:cubicBezTo>
                  <a:pt x="13652" y="104595"/>
                  <a:pt x="15648" y="105708"/>
                  <a:pt x="17004" y="107475"/>
                </a:cubicBezTo>
                <a:cubicBezTo>
                  <a:pt x="17445" y="107079"/>
                  <a:pt x="17918" y="106698"/>
                  <a:pt x="18420" y="106363"/>
                </a:cubicBezTo>
                <a:cubicBezTo>
                  <a:pt x="16760" y="104108"/>
                  <a:pt x="14231" y="102660"/>
                  <a:pt x="11412" y="102660"/>
                </a:cubicBezTo>
                <a:close/>
                <a:moveTo>
                  <a:pt x="68501" y="102660"/>
                </a:moveTo>
                <a:cubicBezTo>
                  <a:pt x="65728" y="102660"/>
                  <a:pt x="63260" y="104047"/>
                  <a:pt x="61599" y="106226"/>
                </a:cubicBezTo>
                <a:cubicBezTo>
                  <a:pt x="62117" y="106546"/>
                  <a:pt x="62589" y="106911"/>
                  <a:pt x="63062" y="107292"/>
                </a:cubicBezTo>
                <a:cubicBezTo>
                  <a:pt x="64403" y="105647"/>
                  <a:pt x="66338" y="104595"/>
                  <a:pt x="68501" y="104595"/>
                </a:cubicBezTo>
                <a:cubicBezTo>
                  <a:pt x="70741" y="104595"/>
                  <a:pt x="72737" y="105708"/>
                  <a:pt x="74093" y="107475"/>
                </a:cubicBezTo>
                <a:cubicBezTo>
                  <a:pt x="74534" y="107079"/>
                  <a:pt x="75022" y="106698"/>
                  <a:pt x="75510" y="106363"/>
                </a:cubicBezTo>
                <a:cubicBezTo>
                  <a:pt x="73849" y="104108"/>
                  <a:pt x="71320" y="102660"/>
                  <a:pt x="68501" y="102660"/>
                </a:cubicBezTo>
                <a:close/>
                <a:moveTo>
                  <a:pt x="125575" y="102660"/>
                </a:moveTo>
                <a:cubicBezTo>
                  <a:pt x="122817" y="102660"/>
                  <a:pt x="120349" y="104047"/>
                  <a:pt x="118673" y="106210"/>
                </a:cubicBezTo>
                <a:cubicBezTo>
                  <a:pt x="119176" y="106546"/>
                  <a:pt x="119663" y="106896"/>
                  <a:pt x="120136" y="107292"/>
                </a:cubicBezTo>
                <a:cubicBezTo>
                  <a:pt x="121476" y="105647"/>
                  <a:pt x="123411" y="104580"/>
                  <a:pt x="125575" y="104580"/>
                </a:cubicBezTo>
                <a:cubicBezTo>
                  <a:pt x="127815" y="104580"/>
                  <a:pt x="129810" y="105708"/>
                  <a:pt x="131166" y="107475"/>
                </a:cubicBezTo>
                <a:cubicBezTo>
                  <a:pt x="131608" y="107064"/>
                  <a:pt x="132096" y="106698"/>
                  <a:pt x="132583" y="106363"/>
                </a:cubicBezTo>
                <a:cubicBezTo>
                  <a:pt x="130923" y="104108"/>
                  <a:pt x="128393" y="102660"/>
                  <a:pt x="125575" y="102660"/>
                </a:cubicBezTo>
                <a:close/>
                <a:moveTo>
                  <a:pt x="154112" y="102660"/>
                </a:moveTo>
                <a:cubicBezTo>
                  <a:pt x="151354" y="102660"/>
                  <a:pt x="148886" y="104047"/>
                  <a:pt x="147225" y="106210"/>
                </a:cubicBezTo>
                <a:cubicBezTo>
                  <a:pt x="147728" y="106530"/>
                  <a:pt x="148215" y="106896"/>
                  <a:pt x="148673" y="107292"/>
                </a:cubicBezTo>
                <a:cubicBezTo>
                  <a:pt x="150013" y="105631"/>
                  <a:pt x="151948" y="104580"/>
                  <a:pt x="154112" y="104580"/>
                </a:cubicBezTo>
                <a:cubicBezTo>
                  <a:pt x="156351" y="104580"/>
                  <a:pt x="158363" y="105708"/>
                  <a:pt x="159703" y="107475"/>
                </a:cubicBezTo>
                <a:cubicBezTo>
                  <a:pt x="160160" y="107064"/>
                  <a:pt x="160633" y="106698"/>
                  <a:pt x="161136" y="106348"/>
                </a:cubicBezTo>
                <a:cubicBezTo>
                  <a:pt x="159460" y="104108"/>
                  <a:pt x="156946" y="102660"/>
                  <a:pt x="154112" y="102660"/>
                </a:cubicBezTo>
                <a:close/>
                <a:moveTo>
                  <a:pt x="182649" y="102660"/>
                </a:moveTo>
                <a:cubicBezTo>
                  <a:pt x="179891" y="102660"/>
                  <a:pt x="177423" y="104047"/>
                  <a:pt x="175762" y="106210"/>
                </a:cubicBezTo>
                <a:cubicBezTo>
                  <a:pt x="176265" y="106530"/>
                  <a:pt x="176752" y="106896"/>
                  <a:pt x="177209" y="107292"/>
                </a:cubicBezTo>
                <a:cubicBezTo>
                  <a:pt x="178550" y="105631"/>
                  <a:pt x="180500" y="104580"/>
                  <a:pt x="182649" y="104580"/>
                </a:cubicBezTo>
                <a:cubicBezTo>
                  <a:pt x="184888" y="104580"/>
                  <a:pt x="186899" y="105708"/>
                  <a:pt x="188240" y="107475"/>
                </a:cubicBezTo>
                <a:cubicBezTo>
                  <a:pt x="188697" y="107064"/>
                  <a:pt x="189170" y="106698"/>
                  <a:pt x="189672" y="106348"/>
                </a:cubicBezTo>
                <a:cubicBezTo>
                  <a:pt x="188012" y="104108"/>
                  <a:pt x="185483" y="102660"/>
                  <a:pt x="182649" y="102660"/>
                </a:cubicBezTo>
                <a:close/>
                <a:moveTo>
                  <a:pt x="211201" y="102660"/>
                </a:moveTo>
                <a:cubicBezTo>
                  <a:pt x="208443" y="102660"/>
                  <a:pt x="205960" y="104047"/>
                  <a:pt x="204299" y="106210"/>
                </a:cubicBezTo>
                <a:cubicBezTo>
                  <a:pt x="204802" y="106530"/>
                  <a:pt x="205289" y="106896"/>
                  <a:pt x="205746" y="107292"/>
                </a:cubicBezTo>
                <a:cubicBezTo>
                  <a:pt x="207102" y="105631"/>
                  <a:pt x="209037" y="104580"/>
                  <a:pt x="211201" y="104580"/>
                </a:cubicBezTo>
                <a:cubicBezTo>
                  <a:pt x="213440" y="104580"/>
                  <a:pt x="215436" y="105708"/>
                  <a:pt x="216792" y="107475"/>
                </a:cubicBezTo>
                <a:cubicBezTo>
                  <a:pt x="217234" y="107064"/>
                  <a:pt x="217707" y="106698"/>
                  <a:pt x="218209" y="106348"/>
                </a:cubicBezTo>
                <a:cubicBezTo>
                  <a:pt x="216549" y="104108"/>
                  <a:pt x="214019" y="102660"/>
                  <a:pt x="211201" y="102660"/>
                </a:cubicBezTo>
                <a:close/>
                <a:moveTo>
                  <a:pt x="239738" y="102660"/>
                </a:moveTo>
                <a:cubicBezTo>
                  <a:pt x="236980" y="102660"/>
                  <a:pt x="234497" y="104047"/>
                  <a:pt x="232836" y="106210"/>
                </a:cubicBezTo>
                <a:cubicBezTo>
                  <a:pt x="233339" y="106546"/>
                  <a:pt x="233826" y="106896"/>
                  <a:pt x="234298" y="107292"/>
                </a:cubicBezTo>
                <a:cubicBezTo>
                  <a:pt x="235639" y="105631"/>
                  <a:pt x="237574" y="104580"/>
                  <a:pt x="239738" y="104580"/>
                </a:cubicBezTo>
                <a:cubicBezTo>
                  <a:pt x="241977" y="104580"/>
                  <a:pt x="243973" y="105708"/>
                  <a:pt x="245329" y="107475"/>
                </a:cubicBezTo>
                <a:cubicBezTo>
                  <a:pt x="245771" y="107064"/>
                  <a:pt x="246259" y="106698"/>
                  <a:pt x="246746" y="106348"/>
                </a:cubicBezTo>
                <a:cubicBezTo>
                  <a:pt x="245086" y="104108"/>
                  <a:pt x="242556" y="102660"/>
                  <a:pt x="239738" y="102660"/>
                </a:cubicBezTo>
                <a:close/>
                <a:moveTo>
                  <a:pt x="268275" y="102660"/>
                </a:moveTo>
                <a:cubicBezTo>
                  <a:pt x="265517" y="102660"/>
                  <a:pt x="263049" y="104047"/>
                  <a:pt x="261373" y="106210"/>
                </a:cubicBezTo>
                <a:cubicBezTo>
                  <a:pt x="261891" y="106546"/>
                  <a:pt x="262363" y="106896"/>
                  <a:pt x="262835" y="107292"/>
                </a:cubicBezTo>
                <a:cubicBezTo>
                  <a:pt x="264176" y="105647"/>
                  <a:pt x="266111" y="104580"/>
                  <a:pt x="268275" y="104580"/>
                </a:cubicBezTo>
                <a:cubicBezTo>
                  <a:pt x="270514" y="104580"/>
                  <a:pt x="272525" y="105708"/>
                  <a:pt x="273866" y="107475"/>
                </a:cubicBezTo>
                <a:cubicBezTo>
                  <a:pt x="274323" y="107064"/>
                  <a:pt x="274796" y="106698"/>
                  <a:pt x="275298" y="106363"/>
                </a:cubicBezTo>
                <a:cubicBezTo>
                  <a:pt x="273622" y="104108"/>
                  <a:pt x="271109" y="102660"/>
                  <a:pt x="268275" y="102660"/>
                </a:cubicBezTo>
                <a:close/>
                <a:moveTo>
                  <a:pt x="6399" y="107688"/>
                </a:moveTo>
                <a:lnTo>
                  <a:pt x="6399" y="107704"/>
                </a:lnTo>
                <a:cubicBezTo>
                  <a:pt x="6402" y="107701"/>
                  <a:pt x="6404" y="107698"/>
                  <a:pt x="6407" y="107695"/>
                </a:cubicBezTo>
                <a:lnTo>
                  <a:pt x="6407" y="107695"/>
                </a:lnTo>
                <a:cubicBezTo>
                  <a:pt x="6404" y="107693"/>
                  <a:pt x="6402" y="107690"/>
                  <a:pt x="6399" y="107688"/>
                </a:cubicBezTo>
                <a:close/>
                <a:moveTo>
                  <a:pt x="39949" y="105220"/>
                </a:moveTo>
                <a:lnTo>
                  <a:pt x="39949" y="105235"/>
                </a:lnTo>
                <a:cubicBezTo>
                  <a:pt x="37968" y="105235"/>
                  <a:pt x="36170" y="106195"/>
                  <a:pt x="34936" y="107673"/>
                </a:cubicBezTo>
                <a:cubicBezTo>
                  <a:pt x="35393" y="108084"/>
                  <a:pt x="35820" y="108526"/>
                  <a:pt x="36216" y="108999"/>
                </a:cubicBezTo>
                <a:cubicBezTo>
                  <a:pt x="37115" y="107841"/>
                  <a:pt x="38486" y="107155"/>
                  <a:pt x="39949" y="107140"/>
                </a:cubicBezTo>
                <a:cubicBezTo>
                  <a:pt x="41518" y="107140"/>
                  <a:pt x="42920" y="107947"/>
                  <a:pt x="43834" y="109197"/>
                </a:cubicBezTo>
                <a:cubicBezTo>
                  <a:pt x="44230" y="108740"/>
                  <a:pt x="44642" y="108283"/>
                  <a:pt x="45083" y="107871"/>
                </a:cubicBezTo>
                <a:cubicBezTo>
                  <a:pt x="43849" y="106256"/>
                  <a:pt x="42006" y="105220"/>
                  <a:pt x="39949" y="105220"/>
                </a:cubicBezTo>
                <a:close/>
                <a:moveTo>
                  <a:pt x="97023" y="105220"/>
                </a:moveTo>
                <a:lnTo>
                  <a:pt x="97038" y="105235"/>
                </a:lnTo>
                <a:cubicBezTo>
                  <a:pt x="95057" y="105235"/>
                  <a:pt x="93259" y="106195"/>
                  <a:pt x="92025" y="107673"/>
                </a:cubicBezTo>
                <a:cubicBezTo>
                  <a:pt x="92467" y="108084"/>
                  <a:pt x="92894" y="108526"/>
                  <a:pt x="93305" y="108999"/>
                </a:cubicBezTo>
                <a:cubicBezTo>
                  <a:pt x="94189" y="107841"/>
                  <a:pt x="95560" y="107155"/>
                  <a:pt x="97023" y="107140"/>
                </a:cubicBezTo>
                <a:cubicBezTo>
                  <a:pt x="98592" y="107140"/>
                  <a:pt x="100009" y="107947"/>
                  <a:pt x="100923" y="109197"/>
                </a:cubicBezTo>
                <a:cubicBezTo>
                  <a:pt x="101319" y="108740"/>
                  <a:pt x="101731" y="108283"/>
                  <a:pt x="102172" y="107871"/>
                </a:cubicBezTo>
                <a:cubicBezTo>
                  <a:pt x="100938" y="106256"/>
                  <a:pt x="99080" y="105220"/>
                  <a:pt x="97023" y="105220"/>
                </a:cubicBezTo>
                <a:close/>
                <a:moveTo>
                  <a:pt x="11412" y="105235"/>
                </a:moveTo>
                <a:cubicBezTo>
                  <a:pt x="9435" y="105235"/>
                  <a:pt x="7640" y="106192"/>
                  <a:pt x="6407" y="107695"/>
                </a:cubicBezTo>
                <a:lnTo>
                  <a:pt x="6407" y="107695"/>
                </a:lnTo>
                <a:cubicBezTo>
                  <a:pt x="6861" y="108104"/>
                  <a:pt x="7285" y="108544"/>
                  <a:pt x="7679" y="108999"/>
                </a:cubicBezTo>
                <a:cubicBezTo>
                  <a:pt x="8578" y="107856"/>
                  <a:pt x="9949" y="107170"/>
                  <a:pt x="11412" y="107155"/>
                </a:cubicBezTo>
                <a:cubicBezTo>
                  <a:pt x="12981" y="107155"/>
                  <a:pt x="14383" y="107963"/>
                  <a:pt x="15312" y="109212"/>
                </a:cubicBezTo>
                <a:cubicBezTo>
                  <a:pt x="15693" y="108740"/>
                  <a:pt x="16105" y="108298"/>
                  <a:pt x="16562" y="107886"/>
                </a:cubicBezTo>
                <a:cubicBezTo>
                  <a:pt x="15312" y="106256"/>
                  <a:pt x="13469" y="105235"/>
                  <a:pt x="11412" y="105235"/>
                </a:cubicBezTo>
                <a:close/>
                <a:moveTo>
                  <a:pt x="68501" y="105235"/>
                </a:moveTo>
                <a:cubicBezTo>
                  <a:pt x="66520" y="105235"/>
                  <a:pt x="64722" y="106195"/>
                  <a:pt x="63488" y="107688"/>
                </a:cubicBezTo>
                <a:cubicBezTo>
                  <a:pt x="63945" y="108100"/>
                  <a:pt x="64372" y="108542"/>
                  <a:pt x="64768" y="108999"/>
                </a:cubicBezTo>
                <a:cubicBezTo>
                  <a:pt x="65667" y="107856"/>
                  <a:pt x="67038" y="107170"/>
                  <a:pt x="68501" y="107155"/>
                </a:cubicBezTo>
                <a:cubicBezTo>
                  <a:pt x="70070" y="107155"/>
                  <a:pt x="71472" y="107963"/>
                  <a:pt x="72401" y="109212"/>
                </a:cubicBezTo>
                <a:cubicBezTo>
                  <a:pt x="72782" y="108740"/>
                  <a:pt x="73194" y="108298"/>
                  <a:pt x="73651" y="107886"/>
                </a:cubicBezTo>
                <a:cubicBezTo>
                  <a:pt x="72401" y="106271"/>
                  <a:pt x="70558" y="105235"/>
                  <a:pt x="68501" y="105235"/>
                </a:cubicBezTo>
                <a:close/>
                <a:moveTo>
                  <a:pt x="125575" y="105235"/>
                </a:moveTo>
                <a:cubicBezTo>
                  <a:pt x="123594" y="105235"/>
                  <a:pt x="121812" y="106195"/>
                  <a:pt x="120562" y="107688"/>
                </a:cubicBezTo>
                <a:cubicBezTo>
                  <a:pt x="121019" y="108100"/>
                  <a:pt x="121446" y="108542"/>
                  <a:pt x="121842" y="108999"/>
                </a:cubicBezTo>
                <a:cubicBezTo>
                  <a:pt x="122741" y="107856"/>
                  <a:pt x="124112" y="107170"/>
                  <a:pt x="125575" y="107140"/>
                </a:cubicBezTo>
                <a:cubicBezTo>
                  <a:pt x="127144" y="107140"/>
                  <a:pt x="128546" y="107963"/>
                  <a:pt x="129460" y="109212"/>
                </a:cubicBezTo>
                <a:cubicBezTo>
                  <a:pt x="129856" y="108740"/>
                  <a:pt x="130283" y="108298"/>
                  <a:pt x="130725" y="107886"/>
                </a:cubicBezTo>
                <a:cubicBezTo>
                  <a:pt x="129475" y="106256"/>
                  <a:pt x="127632" y="105235"/>
                  <a:pt x="125575" y="105235"/>
                </a:cubicBezTo>
                <a:close/>
                <a:moveTo>
                  <a:pt x="154127" y="105220"/>
                </a:moveTo>
                <a:cubicBezTo>
                  <a:pt x="152146" y="105220"/>
                  <a:pt x="150364" y="106180"/>
                  <a:pt x="149130" y="107688"/>
                </a:cubicBezTo>
                <a:cubicBezTo>
                  <a:pt x="149571" y="108100"/>
                  <a:pt x="149998" y="108542"/>
                  <a:pt x="150394" y="109014"/>
                </a:cubicBezTo>
                <a:cubicBezTo>
                  <a:pt x="151293" y="107856"/>
                  <a:pt x="152664" y="107170"/>
                  <a:pt x="154112" y="107155"/>
                </a:cubicBezTo>
                <a:cubicBezTo>
                  <a:pt x="155681" y="107155"/>
                  <a:pt x="157098" y="107963"/>
                  <a:pt x="158027" y="109212"/>
                </a:cubicBezTo>
                <a:cubicBezTo>
                  <a:pt x="158408" y="108740"/>
                  <a:pt x="158820" y="108298"/>
                  <a:pt x="159261" y="107871"/>
                </a:cubicBezTo>
                <a:cubicBezTo>
                  <a:pt x="158027" y="106256"/>
                  <a:pt x="156184" y="105220"/>
                  <a:pt x="154127" y="105220"/>
                </a:cubicBezTo>
                <a:close/>
                <a:moveTo>
                  <a:pt x="182649" y="105220"/>
                </a:moveTo>
                <a:cubicBezTo>
                  <a:pt x="180683" y="105220"/>
                  <a:pt x="178901" y="106180"/>
                  <a:pt x="177667" y="107688"/>
                </a:cubicBezTo>
                <a:cubicBezTo>
                  <a:pt x="178108" y="108100"/>
                  <a:pt x="178535" y="108542"/>
                  <a:pt x="178931" y="108999"/>
                </a:cubicBezTo>
                <a:cubicBezTo>
                  <a:pt x="179815" y="107856"/>
                  <a:pt x="181201" y="107170"/>
                  <a:pt x="182649" y="107155"/>
                </a:cubicBezTo>
                <a:cubicBezTo>
                  <a:pt x="184233" y="107155"/>
                  <a:pt x="185635" y="107963"/>
                  <a:pt x="186549" y="109212"/>
                </a:cubicBezTo>
                <a:cubicBezTo>
                  <a:pt x="186945" y="108740"/>
                  <a:pt x="187357" y="108298"/>
                  <a:pt x="187798" y="107871"/>
                </a:cubicBezTo>
                <a:cubicBezTo>
                  <a:pt x="186564" y="106256"/>
                  <a:pt x="184721" y="105220"/>
                  <a:pt x="182649" y="105220"/>
                </a:cubicBezTo>
                <a:close/>
                <a:moveTo>
                  <a:pt x="211201" y="105220"/>
                </a:moveTo>
                <a:cubicBezTo>
                  <a:pt x="209220" y="105220"/>
                  <a:pt x="207438" y="106180"/>
                  <a:pt x="206203" y="107688"/>
                </a:cubicBezTo>
                <a:cubicBezTo>
                  <a:pt x="206645" y="108100"/>
                  <a:pt x="207072" y="108542"/>
                  <a:pt x="207468" y="108999"/>
                </a:cubicBezTo>
                <a:cubicBezTo>
                  <a:pt x="208367" y="107856"/>
                  <a:pt x="209738" y="107170"/>
                  <a:pt x="211201" y="107155"/>
                </a:cubicBezTo>
                <a:cubicBezTo>
                  <a:pt x="212770" y="107155"/>
                  <a:pt x="214172" y="107963"/>
                  <a:pt x="215101" y="109212"/>
                </a:cubicBezTo>
                <a:cubicBezTo>
                  <a:pt x="215482" y="108740"/>
                  <a:pt x="215893" y="108283"/>
                  <a:pt x="216335" y="107871"/>
                </a:cubicBezTo>
                <a:cubicBezTo>
                  <a:pt x="215101" y="106256"/>
                  <a:pt x="213258" y="105220"/>
                  <a:pt x="211201" y="105220"/>
                </a:cubicBezTo>
                <a:close/>
                <a:moveTo>
                  <a:pt x="239738" y="105220"/>
                </a:moveTo>
                <a:cubicBezTo>
                  <a:pt x="237757" y="105220"/>
                  <a:pt x="235990" y="106180"/>
                  <a:pt x="234756" y="107688"/>
                </a:cubicBezTo>
                <a:cubicBezTo>
                  <a:pt x="235197" y="108100"/>
                  <a:pt x="235609" y="108542"/>
                  <a:pt x="236005" y="108999"/>
                </a:cubicBezTo>
                <a:cubicBezTo>
                  <a:pt x="236904" y="107856"/>
                  <a:pt x="238275" y="107170"/>
                  <a:pt x="239738" y="107155"/>
                </a:cubicBezTo>
                <a:cubicBezTo>
                  <a:pt x="241307" y="107155"/>
                  <a:pt x="242709" y="107963"/>
                  <a:pt x="243638" y="109212"/>
                </a:cubicBezTo>
                <a:cubicBezTo>
                  <a:pt x="244019" y="108740"/>
                  <a:pt x="244446" y="108298"/>
                  <a:pt x="244887" y="107871"/>
                </a:cubicBezTo>
                <a:cubicBezTo>
                  <a:pt x="243638" y="106256"/>
                  <a:pt x="241795" y="105220"/>
                  <a:pt x="239738" y="105220"/>
                </a:cubicBezTo>
                <a:close/>
                <a:moveTo>
                  <a:pt x="268275" y="105220"/>
                </a:moveTo>
                <a:cubicBezTo>
                  <a:pt x="266294" y="105220"/>
                  <a:pt x="264527" y="106180"/>
                  <a:pt x="263292" y="107688"/>
                </a:cubicBezTo>
                <a:cubicBezTo>
                  <a:pt x="263734" y="108100"/>
                  <a:pt x="264146" y="108542"/>
                  <a:pt x="264542" y="109014"/>
                </a:cubicBezTo>
                <a:cubicBezTo>
                  <a:pt x="265488" y="107771"/>
                  <a:pt x="266891" y="107157"/>
                  <a:pt x="268289" y="107157"/>
                </a:cubicBezTo>
                <a:cubicBezTo>
                  <a:pt x="269772" y="107157"/>
                  <a:pt x="271250" y="107848"/>
                  <a:pt x="272175" y="109212"/>
                </a:cubicBezTo>
                <a:cubicBezTo>
                  <a:pt x="272556" y="108740"/>
                  <a:pt x="272983" y="108298"/>
                  <a:pt x="273424" y="107871"/>
                </a:cubicBezTo>
                <a:cubicBezTo>
                  <a:pt x="272175" y="106256"/>
                  <a:pt x="270331" y="105220"/>
                  <a:pt x="268275" y="105220"/>
                </a:cubicBezTo>
                <a:close/>
                <a:moveTo>
                  <a:pt x="211201" y="107749"/>
                </a:moveTo>
                <a:cubicBezTo>
                  <a:pt x="209860" y="107749"/>
                  <a:pt x="208687" y="108420"/>
                  <a:pt x="207864" y="109456"/>
                </a:cubicBezTo>
                <a:cubicBezTo>
                  <a:pt x="208947" y="109178"/>
                  <a:pt x="210059" y="109037"/>
                  <a:pt x="211172" y="109037"/>
                </a:cubicBezTo>
                <a:cubicBezTo>
                  <a:pt x="212314" y="109037"/>
                  <a:pt x="213457" y="109185"/>
                  <a:pt x="214568" y="109486"/>
                </a:cubicBezTo>
                <a:cubicBezTo>
                  <a:pt x="213776" y="108420"/>
                  <a:pt x="212526" y="107780"/>
                  <a:pt x="211201" y="107749"/>
                </a:cubicBezTo>
                <a:close/>
                <a:moveTo>
                  <a:pt x="97023" y="107795"/>
                </a:moveTo>
                <a:cubicBezTo>
                  <a:pt x="95697" y="107795"/>
                  <a:pt x="94524" y="108465"/>
                  <a:pt x="93701" y="109486"/>
                </a:cubicBezTo>
                <a:cubicBezTo>
                  <a:pt x="94776" y="109210"/>
                  <a:pt x="95881" y="109073"/>
                  <a:pt x="96986" y="109073"/>
                </a:cubicBezTo>
                <a:cubicBezTo>
                  <a:pt x="98131" y="109073"/>
                  <a:pt x="99277" y="109220"/>
                  <a:pt x="100391" y="109513"/>
                </a:cubicBezTo>
                <a:lnTo>
                  <a:pt x="100391" y="109513"/>
                </a:lnTo>
                <a:cubicBezTo>
                  <a:pt x="99598" y="108443"/>
                  <a:pt x="98356" y="107810"/>
                  <a:pt x="97023" y="107795"/>
                </a:cubicBezTo>
                <a:close/>
                <a:moveTo>
                  <a:pt x="239753" y="107795"/>
                </a:moveTo>
                <a:cubicBezTo>
                  <a:pt x="238412" y="107795"/>
                  <a:pt x="237239" y="108465"/>
                  <a:pt x="236416" y="109486"/>
                </a:cubicBezTo>
                <a:lnTo>
                  <a:pt x="236401" y="109501"/>
                </a:lnTo>
                <a:cubicBezTo>
                  <a:pt x="237498" y="109212"/>
                  <a:pt x="238625" y="109075"/>
                  <a:pt x="239753" y="109075"/>
                </a:cubicBezTo>
                <a:cubicBezTo>
                  <a:pt x="240880" y="109075"/>
                  <a:pt x="242023" y="109227"/>
                  <a:pt x="243120" y="109517"/>
                </a:cubicBezTo>
                <a:cubicBezTo>
                  <a:pt x="242328" y="108450"/>
                  <a:pt x="241078" y="107810"/>
                  <a:pt x="239753" y="107795"/>
                </a:cubicBezTo>
                <a:close/>
                <a:moveTo>
                  <a:pt x="68501" y="107810"/>
                </a:moveTo>
                <a:cubicBezTo>
                  <a:pt x="67175" y="107810"/>
                  <a:pt x="65987" y="108465"/>
                  <a:pt x="65180" y="109501"/>
                </a:cubicBezTo>
                <a:cubicBezTo>
                  <a:pt x="66262" y="109223"/>
                  <a:pt x="67374" y="109082"/>
                  <a:pt x="68487" y="109082"/>
                </a:cubicBezTo>
                <a:cubicBezTo>
                  <a:pt x="69623" y="109082"/>
                  <a:pt x="70759" y="109229"/>
                  <a:pt x="71864" y="109527"/>
                </a:cubicBezTo>
                <a:lnTo>
                  <a:pt x="71864" y="109527"/>
                </a:lnTo>
                <a:cubicBezTo>
                  <a:pt x="71072" y="108463"/>
                  <a:pt x="69824" y="107825"/>
                  <a:pt x="68501" y="107810"/>
                </a:cubicBezTo>
                <a:close/>
                <a:moveTo>
                  <a:pt x="11414" y="107797"/>
                </a:moveTo>
                <a:cubicBezTo>
                  <a:pt x="10158" y="107797"/>
                  <a:pt x="8902" y="108364"/>
                  <a:pt x="8075" y="109501"/>
                </a:cubicBezTo>
                <a:cubicBezTo>
                  <a:pt x="9158" y="109223"/>
                  <a:pt x="10270" y="109082"/>
                  <a:pt x="11383" y="109082"/>
                </a:cubicBezTo>
                <a:cubicBezTo>
                  <a:pt x="12525" y="109082"/>
                  <a:pt x="13668" y="109231"/>
                  <a:pt x="14779" y="109532"/>
                </a:cubicBezTo>
                <a:cubicBezTo>
                  <a:pt x="13952" y="108376"/>
                  <a:pt x="12683" y="107797"/>
                  <a:pt x="11414" y="107797"/>
                </a:cubicBezTo>
                <a:close/>
                <a:moveTo>
                  <a:pt x="39949" y="107795"/>
                </a:moveTo>
                <a:cubicBezTo>
                  <a:pt x="38608" y="107795"/>
                  <a:pt x="37435" y="108465"/>
                  <a:pt x="36612" y="109486"/>
                </a:cubicBezTo>
                <a:cubicBezTo>
                  <a:pt x="37695" y="109210"/>
                  <a:pt x="38799" y="109073"/>
                  <a:pt x="39902" y="109073"/>
                </a:cubicBezTo>
                <a:cubicBezTo>
                  <a:pt x="41050" y="109073"/>
                  <a:pt x="42197" y="109221"/>
                  <a:pt x="43316" y="109517"/>
                </a:cubicBezTo>
                <a:lnTo>
                  <a:pt x="43331" y="109532"/>
                </a:lnTo>
                <a:cubicBezTo>
                  <a:pt x="42539" y="108450"/>
                  <a:pt x="41290" y="107810"/>
                  <a:pt x="39949" y="107795"/>
                </a:cubicBezTo>
                <a:close/>
                <a:moveTo>
                  <a:pt x="71864" y="109527"/>
                </a:moveTo>
                <a:cubicBezTo>
                  <a:pt x="71866" y="109528"/>
                  <a:pt x="71867" y="109530"/>
                  <a:pt x="71868" y="109532"/>
                </a:cubicBezTo>
                <a:lnTo>
                  <a:pt x="71883" y="109532"/>
                </a:lnTo>
                <a:cubicBezTo>
                  <a:pt x="71877" y="109530"/>
                  <a:pt x="71871" y="109528"/>
                  <a:pt x="71864" y="109527"/>
                </a:cubicBezTo>
                <a:close/>
                <a:moveTo>
                  <a:pt x="100391" y="109513"/>
                </a:moveTo>
                <a:cubicBezTo>
                  <a:pt x="100396" y="109519"/>
                  <a:pt x="100400" y="109526"/>
                  <a:pt x="100405" y="109532"/>
                </a:cubicBezTo>
                <a:lnTo>
                  <a:pt x="100405" y="109517"/>
                </a:lnTo>
                <a:cubicBezTo>
                  <a:pt x="100400" y="109515"/>
                  <a:pt x="100396" y="109514"/>
                  <a:pt x="100391" y="109513"/>
                </a:cubicBezTo>
                <a:close/>
                <a:moveTo>
                  <a:pt x="125584" y="107797"/>
                </a:moveTo>
                <a:cubicBezTo>
                  <a:pt x="124324" y="107797"/>
                  <a:pt x="123064" y="108364"/>
                  <a:pt x="122238" y="109501"/>
                </a:cubicBezTo>
                <a:cubicBezTo>
                  <a:pt x="123328" y="109223"/>
                  <a:pt x="124441" y="109082"/>
                  <a:pt x="125553" y="109082"/>
                </a:cubicBezTo>
                <a:cubicBezTo>
                  <a:pt x="126695" y="109082"/>
                  <a:pt x="127838" y="109231"/>
                  <a:pt x="128957" y="109532"/>
                </a:cubicBezTo>
                <a:cubicBezTo>
                  <a:pt x="128130" y="108376"/>
                  <a:pt x="126857" y="107797"/>
                  <a:pt x="125584" y="107797"/>
                </a:cubicBezTo>
                <a:close/>
                <a:moveTo>
                  <a:pt x="154135" y="107797"/>
                </a:moveTo>
                <a:cubicBezTo>
                  <a:pt x="152876" y="107797"/>
                  <a:pt x="151617" y="108364"/>
                  <a:pt x="150790" y="109501"/>
                </a:cubicBezTo>
                <a:cubicBezTo>
                  <a:pt x="151880" y="109223"/>
                  <a:pt x="152993" y="109082"/>
                  <a:pt x="154103" y="109082"/>
                </a:cubicBezTo>
                <a:cubicBezTo>
                  <a:pt x="155244" y="109082"/>
                  <a:pt x="156383" y="109231"/>
                  <a:pt x="157494" y="109532"/>
                </a:cubicBezTo>
                <a:cubicBezTo>
                  <a:pt x="156675" y="108376"/>
                  <a:pt x="155406" y="107797"/>
                  <a:pt x="154135" y="107797"/>
                </a:cubicBezTo>
                <a:close/>
                <a:moveTo>
                  <a:pt x="182666" y="107797"/>
                </a:moveTo>
                <a:cubicBezTo>
                  <a:pt x="181410" y="107797"/>
                  <a:pt x="180153" y="108364"/>
                  <a:pt x="179327" y="109501"/>
                </a:cubicBezTo>
                <a:cubicBezTo>
                  <a:pt x="180403" y="109218"/>
                  <a:pt x="181508" y="109077"/>
                  <a:pt x="182613" y="109077"/>
                </a:cubicBezTo>
                <a:cubicBezTo>
                  <a:pt x="183763" y="109077"/>
                  <a:pt x="184913" y="109229"/>
                  <a:pt x="186031" y="109532"/>
                </a:cubicBezTo>
                <a:cubicBezTo>
                  <a:pt x="185204" y="108376"/>
                  <a:pt x="183935" y="107797"/>
                  <a:pt x="182666" y="107797"/>
                </a:cubicBezTo>
                <a:close/>
                <a:moveTo>
                  <a:pt x="268275" y="107795"/>
                </a:moveTo>
                <a:cubicBezTo>
                  <a:pt x="266949" y="107795"/>
                  <a:pt x="265761" y="108465"/>
                  <a:pt x="264953" y="109501"/>
                </a:cubicBezTo>
                <a:cubicBezTo>
                  <a:pt x="266029" y="109218"/>
                  <a:pt x="267134" y="109077"/>
                  <a:pt x="268239" y="109077"/>
                </a:cubicBezTo>
                <a:cubicBezTo>
                  <a:pt x="269389" y="109077"/>
                  <a:pt x="270539" y="109229"/>
                  <a:pt x="271657" y="109532"/>
                </a:cubicBezTo>
                <a:cubicBezTo>
                  <a:pt x="270865" y="108450"/>
                  <a:pt x="269615" y="107810"/>
                  <a:pt x="268275" y="107795"/>
                </a:cubicBezTo>
                <a:close/>
                <a:moveTo>
                  <a:pt x="97023" y="109715"/>
                </a:moveTo>
                <a:cubicBezTo>
                  <a:pt x="97025" y="109715"/>
                  <a:pt x="97028" y="109715"/>
                  <a:pt x="97030" y="109715"/>
                </a:cubicBezTo>
                <a:lnTo>
                  <a:pt x="97030" y="109715"/>
                </a:lnTo>
                <a:cubicBezTo>
                  <a:pt x="97033" y="109715"/>
                  <a:pt x="97035" y="109715"/>
                  <a:pt x="97038" y="109715"/>
                </a:cubicBezTo>
                <a:close/>
                <a:moveTo>
                  <a:pt x="82929" y="104641"/>
                </a:moveTo>
                <a:lnTo>
                  <a:pt x="82929" y="104687"/>
                </a:lnTo>
                <a:cubicBezTo>
                  <a:pt x="78877" y="104687"/>
                  <a:pt x="75235" y="106652"/>
                  <a:pt x="72706" y="109745"/>
                </a:cubicBezTo>
                <a:cubicBezTo>
                  <a:pt x="73316" y="109943"/>
                  <a:pt x="73895" y="110187"/>
                  <a:pt x="74458" y="110492"/>
                </a:cubicBezTo>
                <a:cubicBezTo>
                  <a:pt x="76622" y="108069"/>
                  <a:pt x="79623" y="106561"/>
                  <a:pt x="82929" y="106561"/>
                </a:cubicBezTo>
                <a:cubicBezTo>
                  <a:pt x="86190" y="106561"/>
                  <a:pt x="89130" y="108024"/>
                  <a:pt x="91294" y="110370"/>
                </a:cubicBezTo>
                <a:cubicBezTo>
                  <a:pt x="91873" y="110096"/>
                  <a:pt x="92467" y="109852"/>
                  <a:pt x="93077" y="109654"/>
                </a:cubicBezTo>
                <a:cubicBezTo>
                  <a:pt x="90578" y="106576"/>
                  <a:pt x="86952" y="104641"/>
                  <a:pt x="82929" y="104641"/>
                </a:cubicBezTo>
                <a:close/>
                <a:moveTo>
                  <a:pt x="25856" y="104687"/>
                </a:moveTo>
                <a:cubicBezTo>
                  <a:pt x="21803" y="104687"/>
                  <a:pt x="18146" y="106652"/>
                  <a:pt x="15632" y="109776"/>
                </a:cubicBezTo>
                <a:cubicBezTo>
                  <a:pt x="16227" y="109989"/>
                  <a:pt x="16821" y="110233"/>
                  <a:pt x="17384" y="110522"/>
                </a:cubicBezTo>
                <a:cubicBezTo>
                  <a:pt x="19548" y="108100"/>
                  <a:pt x="22534" y="106607"/>
                  <a:pt x="25856" y="106607"/>
                </a:cubicBezTo>
                <a:cubicBezTo>
                  <a:pt x="29101" y="106607"/>
                  <a:pt x="32057" y="108069"/>
                  <a:pt x="34205" y="110416"/>
                </a:cubicBezTo>
                <a:cubicBezTo>
                  <a:pt x="34784" y="110126"/>
                  <a:pt x="35393" y="109898"/>
                  <a:pt x="36003" y="109699"/>
                </a:cubicBezTo>
                <a:cubicBezTo>
                  <a:pt x="33489" y="106622"/>
                  <a:pt x="29878" y="104687"/>
                  <a:pt x="25856" y="104687"/>
                </a:cubicBezTo>
                <a:close/>
                <a:moveTo>
                  <a:pt x="54393" y="104687"/>
                </a:moveTo>
                <a:cubicBezTo>
                  <a:pt x="50340" y="104687"/>
                  <a:pt x="46683" y="106652"/>
                  <a:pt x="44184" y="109776"/>
                </a:cubicBezTo>
                <a:cubicBezTo>
                  <a:pt x="44779" y="109989"/>
                  <a:pt x="45373" y="110233"/>
                  <a:pt x="45937" y="110522"/>
                </a:cubicBezTo>
                <a:cubicBezTo>
                  <a:pt x="48100" y="108100"/>
                  <a:pt x="51102" y="106607"/>
                  <a:pt x="54408" y="106607"/>
                </a:cubicBezTo>
                <a:cubicBezTo>
                  <a:pt x="57653" y="106607"/>
                  <a:pt x="60609" y="108054"/>
                  <a:pt x="62772" y="110416"/>
                </a:cubicBezTo>
                <a:cubicBezTo>
                  <a:pt x="63336" y="110126"/>
                  <a:pt x="63945" y="109882"/>
                  <a:pt x="64555" y="109684"/>
                </a:cubicBezTo>
                <a:cubicBezTo>
                  <a:pt x="62041" y="106607"/>
                  <a:pt x="58415" y="104687"/>
                  <a:pt x="54408" y="104687"/>
                </a:cubicBezTo>
                <a:close/>
                <a:moveTo>
                  <a:pt x="111482" y="104687"/>
                </a:moveTo>
                <a:cubicBezTo>
                  <a:pt x="107414" y="104687"/>
                  <a:pt x="103772" y="106652"/>
                  <a:pt x="101258" y="109776"/>
                </a:cubicBezTo>
                <a:cubicBezTo>
                  <a:pt x="101852" y="109989"/>
                  <a:pt x="102431" y="110233"/>
                  <a:pt x="102995" y="110522"/>
                </a:cubicBezTo>
                <a:cubicBezTo>
                  <a:pt x="105174" y="108100"/>
                  <a:pt x="108175" y="106607"/>
                  <a:pt x="111482" y="106607"/>
                </a:cubicBezTo>
                <a:cubicBezTo>
                  <a:pt x="114727" y="106607"/>
                  <a:pt x="117683" y="108069"/>
                  <a:pt x="119846" y="110416"/>
                </a:cubicBezTo>
                <a:cubicBezTo>
                  <a:pt x="120410" y="110126"/>
                  <a:pt x="121019" y="109882"/>
                  <a:pt x="121629" y="109699"/>
                </a:cubicBezTo>
                <a:cubicBezTo>
                  <a:pt x="119115" y="106622"/>
                  <a:pt x="115504" y="104687"/>
                  <a:pt x="111482" y="104687"/>
                </a:cubicBezTo>
                <a:close/>
                <a:moveTo>
                  <a:pt x="168555" y="104672"/>
                </a:moveTo>
                <a:cubicBezTo>
                  <a:pt x="164503" y="104672"/>
                  <a:pt x="160846" y="106652"/>
                  <a:pt x="158347" y="109776"/>
                </a:cubicBezTo>
                <a:cubicBezTo>
                  <a:pt x="158942" y="109989"/>
                  <a:pt x="159521" y="110233"/>
                  <a:pt x="160084" y="110522"/>
                </a:cubicBezTo>
                <a:cubicBezTo>
                  <a:pt x="162248" y="108100"/>
                  <a:pt x="165249" y="106607"/>
                  <a:pt x="168555" y="106607"/>
                </a:cubicBezTo>
                <a:cubicBezTo>
                  <a:pt x="171816" y="106607"/>
                  <a:pt x="174772" y="108069"/>
                  <a:pt x="176920" y="110416"/>
                </a:cubicBezTo>
                <a:cubicBezTo>
                  <a:pt x="177499" y="110126"/>
                  <a:pt x="178093" y="109882"/>
                  <a:pt x="178703" y="109684"/>
                </a:cubicBezTo>
                <a:cubicBezTo>
                  <a:pt x="176204" y="106607"/>
                  <a:pt x="172578" y="104672"/>
                  <a:pt x="168555" y="104672"/>
                </a:cubicBezTo>
                <a:close/>
                <a:moveTo>
                  <a:pt x="197092" y="104672"/>
                </a:moveTo>
                <a:cubicBezTo>
                  <a:pt x="193040" y="104672"/>
                  <a:pt x="189383" y="106637"/>
                  <a:pt x="186884" y="109760"/>
                </a:cubicBezTo>
                <a:cubicBezTo>
                  <a:pt x="187478" y="109974"/>
                  <a:pt x="188057" y="110218"/>
                  <a:pt x="188621" y="110522"/>
                </a:cubicBezTo>
                <a:cubicBezTo>
                  <a:pt x="190785" y="108100"/>
                  <a:pt x="193786" y="106591"/>
                  <a:pt x="197092" y="106591"/>
                </a:cubicBezTo>
                <a:lnTo>
                  <a:pt x="197092" y="106607"/>
                </a:lnTo>
                <a:cubicBezTo>
                  <a:pt x="200353" y="106607"/>
                  <a:pt x="203309" y="108069"/>
                  <a:pt x="205457" y="110400"/>
                </a:cubicBezTo>
                <a:cubicBezTo>
                  <a:pt x="206036" y="110111"/>
                  <a:pt x="206630" y="109867"/>
                  <a:pt x="207239" y="109684"/>
                </a:cubicBezTo>
                <a:cubicBezTo>
                  <a:pt x="204741" y="106607"/>
                  <a:pt x="201115" y="104672"/>
                  <a:pt x="197092" y="104672"/>
                </a:cubicBezTo>
                <a:close/>
                <a:moveTo>
                  <a:pt x="225644" y="104672"/>
                </a:moveTo>
                <a:cubicBezTo>
                  <a:pt x="221592" y="104672"/>
                  <a:pt x="217935" y="106652"/>
                  <a:pt x="215436" y="109776"/>
                </a:cubicBezTo>
                <a:cubicBezTo>
                  <a:pt x="216031" y="109989"/>
                  <a:pt x="216610" y="110233"/>
                  <a:pt x="217173" y="110522"/>
                </a:cubicBezTo>
                <a:cubicBezTo>
                  <a:pt x="219337" y="108100"/>
                  <a:pt x="222338" y="106607"/>
                  <a:pt x="225644" y="106607"/>
                </a:cubicBezTo>
                <a:cubicBezTo>
                  <a:pt x="228890" y="106607"/>
                  <a:pt x="231845" y="108069"/>
                  <a:pt x="234009" y="110400"/>
                </a:cubicBezTo>
                <a:cubicBezTo>
                  <a:pt x="234588" y="110126"/>
                  <a:pt x="235182" y="109882"/>
                  <a:pt x="235792" y="109684"/>
                </a:cubicBezTo>
                <a:cubicBezTo>
                  <a:pt x="233293" y="106607"/>
                  <a:pt x="229667" y="104672"/>
                  <a:pt x="225644" y="104672"/>
                </a:cubicBezTo>
                <a:close/>
                <a:moveTo>
                  <a:pt x="254197" y="104672"/>
                </a:moveTo>
                <a:cubicBezTo>
                  <a:pt x="250129" y="104672"/>
                  <a:pt x="246487" y="106652"/>
                  <a:pt x="243973" y="109776"/>
                </a:cubicBezTo>
                <a:cubicBezTo>
                  <a:pt x="244568" y="109989"/>
                  <a:pt x="245162" y="110233"/>
                  <a:pt x="245725" y="110522"/>
                </a:cubicBezTo>
                <a:cubicBezTo>
                  <a:pt x="247889" y="108100"/>
                  <a:pt x="250875" y="106607"/>
                  <a:pt x="254197" y="106607"/>
                </a:cubicBezTo>
                <a:cubicBezTo>
                  <a:pt x="257427" y="106607"/>
                  <a:pt x="260382" y="108069"/>
                  <a:pt x="262546" y="110400"/>
                </a:cubicBezTo>
                <a:cubicBezTo>
                  <a:pt x="263125" y="110126"/>
                  <a:pt x="263734" y="109882"/>
                  <a:pt x="264344" y="109684"/>
                </a:cubicBezTo>
                <a:cubicBezTo>
                  <a:pt x="261830" y="106607"/>
                  <a:pt x="258219" y="104672"/>
                  <a:pt x="254197" y="104672"/>
                </a:cubicBezTo>
                <a:close/>
                <a:moveTo>
                  <a:pt x="140019" y="104687"/>
                </a:moveTo>
                <a:cubicBezTo>
                  <a:pt x="135966" y="104687"/>
                  <a:pt x="132309" y="106652"/>
                  <a:pt x="129810" y="109776"/>
                </a:cubicBezTo>
                <a:cubicBezTo>
                  <a:pt x="130405" y="109989"/>
                  <a:pt x="130984" y="110233"/>
                  <a:pt x="131547" y="110537"/>
                </a:cubicBezTo>
                <a:cubicBezTo>
                  <a:pt x="133726" y="108115"/>
                  <a:pt x="136712" y="106607"/>
                  <a:pt x="140019" y="106607"/>
                </a:cubicBezTo>
                <a:cubicBezTo>
                  <a:pt x="143279" y="106607"/>
                  <a:pt x="146235" y="108069"/>
                  <a:pt x="148383" y="110416"/>
                </a:cubicBezTo>
                <a:cubicBezTo>
                  <a:pt x="148962" y="110126"/>
                  <a:pt x="149556" y="109898"/>
                  <a:pt x="150181" y="109699"/>
                </a:cubicBezTo>
                <a:cubicBezTo>
                  <a:pt x="147667" y="106622"/>
                  <a:pt x="144041" y="104687"/>
                  <a:pt x="140019" y="104687"/>
                </a:cubicBezTo>
                <a:close/>
                <a:moveTo>
                  <a:pt x="82929" y="107216"/>
                </a:moveTo>
                <a:lnTo>
                  <a:pt x="82929" y="107247"/>
                </a:lnTo>
                <a:cubicBezTo>
                  <a:pt x="79852" y="107247"/>
                  <a:pt x="77079" y="108618"/>
                  <a:pt x="75022" y="110796"/>
                </a:cubicBezTo>
                <a:cubicBezTo>
                  <a:pt x="75555" y="111101"/>
                  <a:pt x="76073" y="111436"/>
                  <a:pt x="76561" y="111817"/>
                </a:cubicBezTo>
                <a:cubicBezTo>
                  <a:pt x="78267" y="110157"/>
                  <a:pt x="80492" y="109136"/>
                  <a:pt x="82929" y="109136"/>
                </a:cubicBezTo>
                <a:cubicBezTo>
                  <a:pt x="85245" y="109151"/>
                  <a:pt x="87485" y="110065"/>
                  <a:pt x="89146" y="111680"/>
                </a:cubicBezTo>
                <a:cubicBezTo>
                  <a:pt x="89648" y="111299"/>
                  <a:pt x="90182" y="110964"/>
                  <a:pt x="90730" y="110659"/>
                </a:cubicBezTo>
                <a:cubicBezTo>
                  <a:pt x="88689" y="108526"/>
                  <a:pt x="85946" y="107216"/>
                  <a:pt x="82929" y="107216"/>
                </a:cubicBezTo>
                <a:close/>
                <a:moveTo>
                  <a:pt x="54393" y="107247"/>
                </a:moveTo>
                <a:cubicBezTo>
                  <a:pt x="51315" y="107247"/>
                  <a:pt x="48527" y="108618"/>
                  <a:pt x="46485" y="110827"/>
                </a:cubicBezTo>
                <a:cubicBezTo>
                  <a:pt x="47018" y="111132"/>
                  <a:pt x="47536" y="111482"/>
                  <a:pt x="48039" y="111848"/>
                </a:cubicBezTo>
                <a:cubicBezTo>
                  <a:pt x="49778" y="110063"/>
                  <a:pt x="52084" y="109168"/>
                  <a:pt x="54394" y="109168"/>
                </a:cubicBezTo>
                <a:cubicBezTo>
                  <a:pt x="56640" y="109168"/>
                  <a:pt x="58889" y="110013"/>
                  <a:pt x="60624" y="111711"/>
                </a:cubicBezTo>
                <a:cubicBezTo>
                  <a:pt x="61127" y="111330"/>
                  <a:pt x="61645" y="110995"/>
                  <a:pt x="62193" y="110705"/>
                </a:cubicBezTo>
                <a:cubicBezTo>
                  <a:pt x="60167" y="108572"/>
                  <a:pt x="57424" y="107247"/>
                  <a:pt x="54408" y="107247"/>
                </a:cubicBezTo>
                <a:close/>
                <a:moveTo>
                  <a:pt x="168555" y="107247"/>
                </a:moveTo>
                <a:cubicBezTo>
                  <a:pt x="165478" y="107247"/>
                  <a:pt x="162690" y="108618"/>
                  <a:pt x="160648" y="110827"/>
                </a:cubicBezTo>
                <a:cubicBezTo>
                  <a:pt x="161181" y="111132"/>
                  <a:pt x="161699" y="111482"/>
                  <a:pt x="162202" y="111848"/>
                </a:cubicBezTo>
                <a:cubicBezTo>
                  <a:pt x="163893" y="110187"/>
                  <a:pt x="166118" y="109166"/>
                  <a:pt x="168555" y="109166"/>
                </a:cubicBezTo>
                <a:lnTo>
                  <a:pt x="168555" y="109181"/>
                </a:lnTo>
                <a:cubicBezTo>
                  <a:pt x="170887" y="109197"/>
                  <a:pt x="173111" y="110111"/>
                  <a:pt x="174772" y="111726"/>
                </a:cubicBezTo>
                <a:cubicBezTo>
                  <a:pt x="175274" y="111345"/>
                  <a:pt x="175808" y="110995"/>
                  <a:pt x="176356" y="110705"/>
                </a:cubicBezTo>
                <a:cubicBezTo>
                  <a:pt x="174315" y="108572"/>
                  <a:pt x="171587" y="107247"/>
                  <a:pt x="168555" y="107247"/>
                </a:cubicBezTo>
                <a:close/>
                <a:moveTo>
                  <a:pt x="197092" y="107231"/>
                </a:moveTo>
                <a:cubicBezTo>
                  <a:pt x="194015" y="107231"/>
                  <a:pt x="191226" y="108602"/>
                  <a:pt x="189170" y="110812"/>
                </a:cubicBezTo>
                <a:cubicBezTo>
                  <a:pt x="189718" y="111116"/>
                  <a:pt x="190236" y="111467"/>
                  <a:pt x="190724" y="111848"/>
                </a:cubicBezTo>
                <a:cubicBezTo>
                  <a:pt x="192430" y="110172"/>
                  <a:pt x="194655" y="109166"/>
                  <a:pt x="197092" y="109166"/>
                </a:cubicBezTo>
                <a:lnTo>
                  <a:pt x="197092" y="109181"/>
                </a:lnTo>
                <a:cubicBezTo>
                  <a:pt x="199423" y="109181"/>
                  <a:pt x="201648" y="110096"/>
                  <a:pt x="203324" y="111695"/>
                </a:cubicBezTo>
                <a:cubicBezTo>
                  <a:pt x="203811" y="111330"/>
                  <a:pt x="204345" y="110995"/>
                  <a:pt x="204893" y="110690"/>
                </a:cubicBezTo>
                <a:cubicBezTo>
                  <a:pt x="202852" y="108557"/>
                  <a:pt x="200109" y="107231"/>
                  <a:pt x="197092" y="107231"/>
                </a:cubicBezTo>
                <a:close/>
                <a:moveTo>
                  <a:pt x="225644" y="107247"/>
                </a:moveTo>
                <a:cubicBezTo>
                  <a:pt x="222567" y="107247"/>
                  <a:pt x="219779" y="108618"/>
                  <a:pt x="217722" y="110827"/>
                </a:cubicBezTo>
                <a:cubicBezTo>
                  <a:pt x="218270" y="111132"/>
                  <a:pt x="218788" y="111482"/>
                  <a:pt x="219276" y="111848"/>
                </a:cubicBezTo>
                <a:cubicBezTo>
                  <a:pt x="220982" y="110187"/>
                  <a:pt x="223207" y="109166"/>
                  <a:pt x="225644" y="109166"/>
                </a:cubicBezTo>
                <a:lnTo>
                  <a:pt x="225644" y="109181"/>
                </a:lnTo>
                <a:cubicBezTo>
                  <a:pt x="227960" y="109197"/>
                  <a:pt x="230200" y="110096"/>
                  <a:pt x="231861" y="111711"/>
                </a:cubicBezTo>
                <a:cubicBezTo>
                  <a:pt x="232364" y="111330"/>
                  <a:pt x="232897" y="110995"/>
                  <a:pt x="233445" y="110705"/>
                </a:cubicBezTo>
                <a:cubicBezTo>
                  <a:pt x="231404" y="108572"/>
                  <a:pt x="228661" y="107247"/>
                  <a:pt x="225644" y="107247"/>
                </a:cubicBezTo>
                <a:close/>
                <a:moveTo>
                  <a:pt x="254181" y="107247"/>
                </a:moveTo>
                <a:cubicBezTo>
                  <a:pt x="251119" y="107247"/>
                  <a:pt x="248316" y="108618"/>
                  <a:pt x="246274" y="110827"/>
                </a:cubicBezTo>
                <a:cubicBezTo>
                  <a:pt x="246807" y="111132"/>
                  <a:pt x="247325" y="111482"/>
                  <a:pt x="247828" y="111848"/>
                </a:cubicBezTo>
                <a:cubicBezTo>
                  <a:pt x="249519" y="110187"/>
                  <a:pt x="251744" y="109166"/>
                  <a:pt x="254197" y="109166"/>
                </a:cubicBezTo>
                <a:lnTo>
                  <a:pt x="254197" y="109181"/>
                </a:lnTo>
                <a:cubicBezTo>
                  <a:pt x="256512" y="109197"/>
                  <a:pt x="258737" y="110096"/>
                  <a:pt x="260413" y="111711"/>
                </a:cubicBezTo>
                <a:cubicBezTo>
                  <a:pt x="260916" y="111330"/>
                  <a:pt x="261434" y="110995"/>
                  <a:pt x="261982" y="110690"/>
                </a:cubicBezTo>
                <a:cubicBezTo>
                  <a:pt x="259941" y="108557"/>
                  <a:pt x="257213" y="107247"/>
                  <a:pt x="254181" y="107247"/>
                </a:cubicBezTo>
                <a:close/>
                <a:moveTo>
                  <a:pt x="25856" y="107247"/>
                </a:moveTo>
                <a:cubicBezTo>
                  <a:pt x="22778" y="107247"/>
                  <a:pt x="19990" y="108618"/>
                  <a:pt x="17933" y="110827"/>
                </a:cubicBezTo>
                <a:cubicBezTo>
                  <a:pt x="18466" y="111132"/>
                  <a:pt x="18999" y="111482"/>
                  <a:pt x="19487" y="111863"/>
                </a:cubicBezTo>
                <a:cubicBezTo>
                  <a:pt x="21229" y="110074"/>
                  <a:pt x="23542" y="109175"/>
                  <a:pt x="25857" y="109175"/>
                </a:cubicBezTo>
                <a:cubicBezTo>
                  <a:pt x="28098" y="109175"/>
                  <a:pt x="30341" y="110017"/>
                  <a:pt x="32072" y="111711"/>
                </a:cubicBezTo>
                <a:cubicBezTo>
                  <a:pt x="32575" y="111345"/>
                  <a:pt x="33093" y="111010"/>
                  <a:pt x="33641" y="110705"/>
                </a:cubicBezTo>
                <a:cubicBezTo>
                  <a:pt x="31600" y="108572"/>
                  <a:pt x="28872" y="107247"/>
                  <a:pt x="25856" y="107247"/>
                </a:cubicBezTo>
                <a:close/>
                <a:moveTo>
                  <a:pt x="111482" y="107247"/>
                </a:moveTo>
                <a:cubicBezTo>
                  <a:pt x="108404" y="107247"/>
                  <a:pt x="105601" y="108618"/>
                  <a:pt x="103559" y="110827"/>
                </a:cubicBezTo>
                <a:cubicBezTo>
                  <a:pt x="104092" y="111132"/>
                  <a:pt x="104610" y="111482"/>
                  <a:pt x="105113" y="111863"/>
                </a:cubicBezTo>
                <a:cubicBezTo>
                  <a:pt x="106855" y="110074"/>
                  <a:pt x="109168" y="109175"/>
                  <a:pt x="111483" y="109175"/>
                </a:cubicBezTo>
                <a:cubicBezTo>
                  <a:pt x="113724" y="109175"/>
                  <a:pt x="115967" y="110017"/>
                  <a:pt x="117698" y="111711"/>
                </a:cubicBezTo>
                <a:cubicBezTo>
                  <a:pt x="118201" y="111345"/>
                  <a:pt x="118719" y="111010"/>
                  <a:pt x="119267" y="110705"/>
                </a:cubicBezTo>
                <a:cubicBezTo>
                  <a:pt x="117241" y="108572"/>
                  <a:pt x="114498" y="107247"/>
                  <a:pt x="111482" y="107247"/>
                </a:cubicBezTo>
                <a:close/>
                <a:moveTo>
                  <a:pt x="140019" y="107247"/>
                </a:moveTo>
                <a:cubicBezTo>
                  <a:pt x="136941" y="107247"/>
                  <a:pt x="134153" y="108618"/>
                  <a:pt x="132111" y="110827"/>
                </a:cubicBezTo>
                <a:cubicBezTo>
                  <a:pt x="132644" y="111147"/>
                  <a:pt x="133162" y="111482"/>
                  <a:pt x="133665" y="111863"/>
                </a:cubicBezTo>
                <a:cubicBezTo>
                  <a:pt x="135356" y="110202"/>
                  <a:pt x="137581" y="109181"/>
                  <a:pt x="140019" y="109181"/>
                </a:cubicBezTo>
                <a:cubicBezTo>
                  <a:pt x="142350" y="109197"/>
                  <a:pt x="144574" y="110096"/>
                  <a:pt x="146250" y="111711"/>
                </a:cubicBezTo>
                <a:cubicBezTo>
                  <a:pt x="146753" y="111345"/>
                  <a:pt x="147271" y="111010"/>
                  <a:pt x="147819" y="110705"/>
                </a:cubicBezTo>
                <a:cubicBezTo>
                  <a:pt x="145778" y="108572"/>
                  <a:pt x="143050" y="107247"/>
                  <a:pt x="140019" y="107247"/>
                </a:cubicBezTo>
                <a:close/>
                <a:moveTo>
                  <a:pt x="82929" y="109776"/>
                </a:moveTo>
                <a:lnTo>
                  <a:pt x="82929" y="109821"/>
                </a:lnTo>
                <a:cubicBezTo>
                  <a:pt x="80735" y="109821"/>
                  <a:pt x="78633" y="110675"/>
                  <a:pt x="77048" y="112213"/>
                </a:cubicBezTo>
                <a:cubicBezTo>
                  <a:pt x="77521" y="112610"/>
                  <a:pt x="77963" y="113021"/>
                  <a:pt x="78374" y="113478"/>
                </a:cubicBezTo>
                <a:cubicBezTo>
                  <a:pt x="79663" y="112298"/>
                  <a:pt x="81292" y="111708"/>
                  <a:pt x="82923" y="111708"/>
                </a:cubicBezTo>
                <a:cubicBezTo>
                  <a:pt x="84473" y="111708"/>
                  <a:pt x="86025" y="112241"/>
                  <a:pt x="87287" y="113310"/>
                </a:cubicBezTo>
                <a:cubicBezTo>
                  <a:pt x="87714" y="112869"/>
                  <a:pt x="88171" y="112442"/>
                  <a:pt x="88658" y="112061"/>
                </a:cubicBezTo>
                <a:cubicBezTo>
                  <a:pt x="87104" y="110614"/>
                  <a:pt x="85062" y="109791"/>
                  <a:pt x="82929" y="109776"/>
                </a:cubicBezTo>
                <a:close/>
                <a:moveTo>
                  <a:pt x="197102" y="109798"/>
                </a:moveTo>
                <a:cubicBezTo>
                  <a:pt x="194969" y="109798"/>
                  <a:pt x="192838" y="110609"/>
                  <a:pt x="191211" y="112229"/>
                </a:cubicBezTo>
                <a:cubicBezTo>
                  <a:pt x="191684" y="112625"/>
                  <a:pt x="192125" y="113051"/>
                  <a:pt x="192552" y="113493"/>
                </a:cubicBezTo>
                <a:cubicBezTo>
                  <a:pt x="193801" y="112366"/>
                  <a:pt x="195416" y="111741"/>
                  <a:pt x="197092" y="111726"/>
                </a:cubicBezTo>
                <a:lnTo>
                  <a:pt x="197092" y="111741"/>
                </a:lnTo>
                <a:cubicBezTo>
                  <a:pt x="198692" y="111741"/>
                  <a:pt x="200231" y="112305"/>
                  <a:pt x="201450" y="113341"/>
                </a:cubicBezTo>
                <a:cubicBezTo>
                  <a:pt x="201892" y="112884"/>
                  <a:pt x="202349" y="112472"/>
                  <a:pt x="202836" y="112076"/>
                </a:cubicBezTo>
                <a:cubicBezTo>
                  <a:pt x="201226" y="110556"/>
                  <a:pt x="199163" y="109798"/>
                  <a:pt x="197102" y="109798"/>
                </a:cubicBezTo>
                <a:close/>
                <a:moveTo>
                  <a:pt x="225641" y="109811"/>
                </a:moveTo>
                <a:cubicBezTo>
                  <a:pt x="223513" y="109811"/>
                  <a:pt x="221388" y="110619"/>
                  <a:pt x="219763" y="112229"/>
                </a:cubicBezTo>
                <a:cubicBezTo>
                  <a:pt x="220236" y="112625"/>
                  <a:pt x="220678" y="113051"/>
                  <a:pt x="221104" y="113493"/>
                </a:cubicBezTo>
                <a:cubicBezTo>
                  <a:pt x="222354" y="112381"/>
                  <a:pt x="223969" y="111741"/>
                  <a:pt x="225644" y="111741"/>
                </a:cubicBezTo>
                <a:cubicBezTo>
                  <a:pt x="227244" y="111741"/>
                  <a:pt x="228783" y="112320"/>
                  <a:pt x="230002" y="113341"/>
                </a:cubicBezTo>
                <a:cubicBezTo>
                  <a:pt x="230444" y="112899"/>
                  <a:pt x="230901" y="112472"/>
                  <a:pt x="231388" y="112092"/>
                </a:cubicBezTo>
                <a:cubicBezTo>
                  <a:pt x="229769" y="110570"/>
                  <a:pt x="227703" y="109811"/>
                  <a:pt x="225641" y="109811"/>
                </a:cubicBezTo>
                <a:close/>
                <a:moveTo>
                  <a:pt x="254184" y="109811"/>
                </a:moveTo>
                <a:cubicBezTo>
                  <a:pt x="252054" y="109811"/>
                  <a:pt x="249925" y="110619"/>
                  <a:pt x="248300" y="112229"/>
                </a:cubicBezTo>
                <a:cubicBezTo>
                  <a:pt x="248773" y="112625"/>
                  <a:pt x="249214" y="113051"/>
                  <a:pt x="249641" y="113493"/>
                </a:cubicBezTo>
                <a:cubicBezTo>
                  <a:pt x="250890" y="112381"/>
                  <a:pt x="252505" y="111741"/>
                  <a:pt x="254197" y="111741"/>
                </a:cubicBezTo>
                <a:cubicBezTo>
                  <a:pt x="255781" y="111756"/>
                  <a:pt x="257320" y="112320"/>
                  <a:pt x="258554" y="113341"/>
                </a:cubicBezTo>
                <a:cubicBezTo>
                  <a:pt x="258981" y="112899"/>
                  <a:pt x="259438" y="112472"/>
                  <a:pt x="259925" y="112092"/>
                </a:cubicBezTo>
                <a:cubicBezTo>
                  <a:pt x="258313" y="110570"/>
                  <a:pt x="256248" y="109811"/>
                  <a:pt x="254184" y="109811"/>
                </a:cubicBezTo>
                <a:close/>
                <a:moveTo>
                  <a:pt x="54408" y="109806"/>
                </a:moveTo>
                <a:lnTo>
                  <a:pt x="54393" y="109821"/>
                </a:lnTo>
                <a:cubicBezTo>
                  <a:pt x="52199" y="109837"/>
                  <a:pt x="50081" y="110705"/>
                  <a:pt x="48511" y="112244"/>
                </a:cubicBezTo>
                <a:cubicBezTo>
                  <a:pt x="48984" y="112640"/>
                  <a:pt x="49426" y="113067"/>
                  <a:pt x="49852" y="113508"/>
                </a:cubicBezTo>
                <a:cubicBezTo>
                  <a:pt x="51133" y="112337"/>
                  <a:pt x="52759" y="111746"/>
                  <a:pt x="54388" y="111746"/>
                </a:cubicBezTo>
                <a:cubicBezTo>
                  <a:pt x="55936" y="111746"/>
                  <a:pt x="57488" y="112280"/>
                  <a:pt x="58750" y="113356"/>
                </a:cubicBezTo>
                <a:cubicBezTo>
                  <a:pt x="59177" y="112914"/>
                  <a:pt x="59634" y="112488"/>
                  <a:pt x="60121" y="112107"/>
                </a:cubicBezTo>
                <a:cubicBezTo>
                  <a:pt x="58567" y="110644"/>
                  <a:pt x="56526" y="109837"/>
                  <a:pt x="54408" y="109806"/>
                </a:cubicBezTo>
                <a:close/>
                <a:moveTo>
                  <a:pt x="168558" y="109811"/>
                </a:moveTo>
                <a:cubicBezTo>
                  <a:pt x="166428" y="109811"/>
                  <a:pt x="164299" y="110619"/>
                  <a:pt x="162674" y="112229"/>
                </a:cubicBezTo>
                <a:cubicBezTo>
                  <a:pt x="163147" y="112625"/>
                  <a:pt x="163588" y="113051"/>
                  <a:pt x="164015" y="113508"/>
                </a:cubicBezTo>
                <a:cubicBezTo>
                  <a:pt x="165264" y="112381"/>
                  <a:pt x="166879" y="111741"/>
                  <a:pt x="168555" y="111741"/>
                </a:cubicBezTo>
                <a:cubicBezTo>
                  <a:pt x="170155" y="111756"/>
                  <a:pt x="171694" y="112320"/>
                  <a:pt x="172928" y="113341"/>
                </a:cubicBezTo>
                <a:cubicBezTo>
                  <a:pt x="173355" y="112899"/>
                  <a:pt x="173812" y="112472"/>
                  <a:pt x="174299" y="112092"/>
                </a:cubicBezTo>
                <a:cubicBezTo>
                  <a:pt x="172687" y="110570"/>
                  <a:pt x="170622" y="109811"/>
                  <a:pt x="168558" y="109811"/>
                </a:cubicBezTo>
                <a:close/>
                <a:moveTo>
                  <a:pt x="25856" y="109821"/>
                </a:moveTo>
                <a:cubicBezTo>
                  <a:pt x="23646" y="109837"/>
                  <a:pt x="21544" y="110705"/>
                  <a:pt x="19959" y="112244"/>
                </a:cubicBezTo>
                <a:cubicBezTo>
                  <a:pt x="20432" y="112640"/>
                  <a:pt x="20873" y="113067"/>
                  <a:pt x="21300" y="113524"/>
                </a:cubicBezTo>
                <a:cubicBezTo>
                  <a:pt x="22581" y="112344"/>
                  <a:pt x="24211" y="111753"/>
                  <a:pt x="25842" y="111753"/>
                </a:cubicBezTo>
                <a:cubicBezTo>
                  <a:pt x="27392" y="111753"/>
                  <a:pt x="28943" y="112287"/>
                  <a:pt x="30198" y="113356"/>
                </a:cubicBezTo>
                <a:cubicBezTo>
                  <a:pt x="30640" y="112914"/>
                  <a:pt x="31097" y="112488"/>
                  <a:pt x="31584" y="112107"/>
                </a:cubicBezTo>
                <a:cubicBezTo>
                  <a:pt x="30030" y="110644"/>
                  <a:pt x="27973" y="109837"/>
                  <a:pt x="25856" y="109821"/>
                </a:cubicBezTo>
                <a:close/>
                <a:moveTo>
                  <a:pt x="111482" y="109821"/>
                </a:moveTo>
                <a:cubicBezTo>
                  <a:pt x="109272" y="109837"/>
                  <a:pt x="107170" y="110705"/>
                  <a:pt x="105601" y="112244"/>
                </a:cubicBezTo>
                <a:cubicBezTo>
                  <a:pt x="106058" y="112640"/>
                  <a:pt x="106499" y="113067"/>
                  <a:pt x="106926" y="113524"/>
                </a:cubicBezTo>
                <a:cubicBezTo>
                  <a:pt x="108207" y="112344"/>
                  <a:pt x="109837" y="111753"/>
                  <a:pt x="111470" y="111753"/>
                </a:cubicBezTo>
                <a:cubicBezTo>
                  <a:pt x="113022" y="111753"/>
                  <a:pt x="114577" y="112287"/>
                  <a:pt x="115839" y="113356"/>
                </a:cubicBezTo>
                <a:cubicBezTo>
                  <a:pt x="116266" y="112914"/>
                  <a:pt x="116723" y="112488"/>
                  <a:pt x="117210" y="112107"/>
                </a:cubicBezTo>
                <a:cubicBezTo>
                  <a:pt x="115641" y="110644"/>
                  <a:pt x="113599" y="109837"/>
                  <a:pt x="111482" y="109821"/>
                </a:cubicBezTo>
                <a:close/>
                <a:moveTo>
                  <a:pt x="140019" y="109821"/>
                </a:moveTo>
                <a:cubicBezTo>
                  <a:pt x="137809" y="109837"/>
                  <a:pt x="135707" y="110705"/>
                  <a:pt x="134137" y="112259"/>
                </a:cubicBezTo>
                <a:cubicBezTo>
                  <a:pt x="134610" y="112640"/>
                  <a:pt x="135052" y="113067"/>
                  <a:pt x="135478" y="113524"/>
                </a:cubicBezTo>
                <a:cubicBezTo>
                  <a:pt x="136759" y="112344"/>
                  <a:pt x="138389" y="111753"/>
                  <a:pt x="140020" y="111753"/>
                </a:cubicBezTo>
                <a:cubicBezTo>
                  <a:pt x="141570" y="111753"/>
                  <a:pt x="143121" y="112287"/>
                  <a:pt x="144376" y="113356"/>
                </a:cubicBezTo>
                <a:cubicBezTo>
                  <a:pt x="144818" y="112914"/>
                  <a:pt x="145275" y="112488"/>
                  <a:pt x="145762" y="112107"/>
                </a:cubicBezTo>
                <a:cubicBezTo>
                  <a:pt x="144193" y="110644"/>
                  <a:pt x="142152" y="109837"/>
                  <a:pt x="140019" y="109821"/>
                </a:cubicBezTo>
                <a:close/>
                <a:moveTo>
                  <a:pt x="97023" y="114849"/>
                </a:moveTo>
                <a:cubicBezTo>
                  <a:pt x="97025" y="114849"/>
                  <a:pt x="97028" y="114849"/>
                  <a:pt x="97030" y="114849"/>
                </a:cubicBezTo>
                <a:lnTo>
                  <a:pt x="97030" y="114849"/>
                </a:lnTo>
                <a:cubicBezTo>
                  <a:pt x="97033" y="114849"/>
                  <a:pt x="97035" y="114849"/>
                  <a:pt x="97038" y="114849"/>
                </a:cubicBezTo>
                <a:close/>
                <a:moveTo>
                  <a:pt x="197091" y="112368"/>
                </a:moveTo>
                <a:cubicBezTo>
                  <a:pt x="195610" y="112368"/>
                  <a:pt x="194133" y="112898"/>
                  <a:pt x="192963" y="113950"/>
                </a:cubicBezTo>
                <a:cubicBezTo>
                  <a:pt x="193360" y="114423"/>
                  <a:pt x="193740" y="114910"/>
                  <a:pt x="194076" y="115413"/>
                </a:cubicBezTo>
                <a:cubicBezTo>
                  <a:pt x="194929" y="114697"/>
                  <a:pt x="195995" y="114301"/>
                  <a:pt x="197092" y="114285"/>
                </a:cubicBezTo>
                <a:lnTo>
                  <a:pt x="197092" y="114316"/>
                </a:lnTo>
                <a:cubicBezTo>
                  <a:pt x="198098" y="114316"/>
                  <a:pt x="199088" y="114636"/>
                  <a:pt x="199880" y="115245"/>
                </a:cubicBezTo>
                <a:cubicBezTo>
                  <a:pt x="200231" y="114727"/>
                  <a:pt x="200612" y="114240"/>
                  <a:pt x="201023" y="113783"/>
                </a:cubicBezTo>
                <a:cubicBezTo>
                  <a:pt x="199878" y="112837"/>
                  <a:pt x="198483" y="112368"/>
                  <a:pt x="197091" y="112368"/>
                </a:cubicBezTo>
                <a:close/>
                <a:moveTo>
                  <a:pt x="82929" y="112351"/>
                </a:moveTo>
                <a:lnTo>
                  <a:pt x="82929" y="112381"/>
                </a:lnTo>
                <a:cubicBezTo>
                  <a:pt x="81406" y="112396"/>
                  <a:pt x="79943" y="112960"/>
                  <a:pt x="78801" y="113966"/>
                </a:cubicBezTo>
                <a:cubicBezTo>
                  <a:pt x="79212" y="114438"/>
                  <a:pt x="79578" y="114925"/>
                  <a:pt x="79928" y="115428"/>
                </a:cubicBezTo>
                <a:cubicBezTo>
                  <a:pt x="80766" y="114712"/>
                  <a:pt x="81832" y="114316"/>
                  <a:pt x="82929" y="114316"/>
                </a:cubicBezTo>
                <a:cubicBezTo>
                  <a:pt x="83950" y="114316"/>
                  <a:pt x="84925" y="114651"/>
                  <a:pt x="85733" y="115261"/>
                </a:cubicBezTo>
                <a:cubicBezTo>
                  <a:pt x="86083" y="114758"/>
                  <a:pt x="86464" y="114270"/>
                  <a:pt x="86876" y="113813"/>
                </a:cubicBezTo>
                <a:cubicBezTo>
                  <a:pt x="85763" y="112884"/>
                  <a:pt x="84377" y="112366"/>
                  <a:pt x="82929" y="112351"/>
                </a:cubicBezTo>
                <a:close/>
                <a:moveTo>
                  <a:pt x="168543" y="112391"/>
                </a:moveTo>
                <a:cubicBezTo>
                  <a:pt x="167070" y="112391"/>
                  <a:pt x="165600" y="112917"/>
                  <a:pt x="164426" y="113966"/>
                </a:cubicBezTo>
                <a:cubicBezTo>
                  <a:pt x="164823" y="114423"/>
                  <a:pt x="165204" y="114910"/>
                  <a:pt x="165554" y="115428"/>
                </a:cubicBezTo>
                <a:cubicBezTo>
                  <a:pt x="166392" y="114712"/>
                  <a:pt x="167458" y="114301"/>
                  <a:pt x="168555" y="114301"/>
                </a:cubicBezTo>
                <a:lnTo>
                  <a:pt x="168555" y="114316"/>
                </a:lnTo>
                <a:cubicBezTo>
                  <a:pt x="169561" y="114316"/>
                  <a:pt x="170536" y="114651"/>
                  <a:pt x="171344" y="115261"/>
                </a:cubicBezTo>
                <a:cubicBezTo>
                  <a:pt x="171694" y="114758"/>
                  <a:pt x="172075" y="114270"/>
                  <a:pt x="172486" y="113813"/>
                </a:cubicBezTo>
                <a:cubicBezTo>
                  <a:pt x="171337" y="112864"/>
                  <a:pt x="169939" y="112391"/>
                  <a:pt x="168543" y="112391"/>
                </a:cubicBezTo>
                <a:close/>
                <a:moveTo>
                  <a:pt x="225642" y="112378"/>
                </a:moveTo>
                <a:cubicBezTo>
                  <a:pt x="224161" y="112378"/>
                  <a:pt x="222683" y="112908"/>
                  <a:pt x="221516" y="113966"/>
                </a:cubicBezTo>
                <a:cubicBezTo>
                  <a:pt x="221912" y="114423"/>
                  <a:pt x="222293" y="114925"/>
                  <a:pt x="222643" y="115428"/>
                </a:cubicBezTo>
                <a:cubicBezTo>
                  <a:pt x="223481" y="114712"/>
                  <a:pt x="224547" y="114316"/>
                  <a:pt x="225644" y="114301"/>
                </a:cubicBezTo>
                <a:lnTo>
                  <a:pt x="225644" y="114316"/>
                </a:lnTo>
                <a:cubicBezTo>
                  <a:pt x="226650" y="114316"/>
                  <a:pt x="227640" y="114636"/>
                  <a:pt x="228448" y="115245"/>
                </a:cubicBezTo>
                <a:cubicBezTo>
                  <a:pt x="228798" y="114743"/>
                  <a:pt x="229179" y="114255"/>
                  <a:pt x="229591" y="113798"/>
                </a:cubicBezTo>
                <a:cubicBezTo>
                  <a:pt x="228443" y="112851"/>
                  <a:pt x="227041" y="112378"/>
                  <a:pt x="225642" y="112378"/>
                </a:cubicBezTo>
                <a:close/>
                <a:moveTo>
                  <a:pt x="254179" y="112378"/>
                </a:moveTo>
                <a:cubicBezTo>
                  <a:pt x="252698" y="112378"/>
                  <a:pt x="251220" y="112908"/>
                  <a:pt x="250052" y="113966"/>
                </a:cubicBezTo>
                <a:cubicBezTo>
                  <a:pt x="250464" y="114423"/>
                  <a:pt x="250829" y="114910"/>
                  <a:pt x="251180" y="115428"/>
                </a:cubicBezTo>
                <a:cubicBezTo>
                  <a:pt x="252018" y="114712"/>
                  <a:pt x="253084" y="114316"/>
                  <a:pt x="254197" y="114301"/>
                </a:cubicBezTo>
                <a:lnTo>
                  <a:pt x="254197" y="114316"/>
                </a:lnTo>
                <a:cubicBezTo>
                  <a:pt x="255202" y="114316"/>
                  <a:pt x="256177" y="114636"/>
                  <a:pt x="256985" y="115245"/>
                </a:cubicBezTo>
                <a:cubicBezTo>
                  <a:pt x="257335" y="114743"/>
                  <a:pt x="257716" y="114255"/>
                  <a:pt x="258127" y="113798"/>
                </a:cubicBezTo>
                <a:cubicBezTo>
                  <a:pt x="256980" y="112851"/>
                  <a:pt x="255578" y="112378"/>
                  <a:pt x="254179" y="112378"/>
                </a:cubicBezTo>
                <a:close/>
                <a:moveTo>
                  <a:pt x="25856" y="112381"/>
                </a:moveTo>
                <a:cubicBezTo>
                  <a:pt x="24317" y="112396"/>
                  <a:pt x="22854" y="112960"/>
                  <a:pt x="21711" y="113981"/>
                </a:cubicBezTo>
                <a:cubicBezTo>
                  <a:pt x="22108" y="114453"/>
                  <a:pt x="22488" y="114941"/>
                  <a:pt x="22839" y="115443"/>
                </a:cubicBezTo>
                <a:cubicBezTo>
                  <a:pt x="23700" y="114694"/>
                  <a:pt x="24779" y="114316"/>
                  <a:pt x="25858" y="114316"/>
                </a:cubicBezTo>
                <a:cubicBezTo>
                  <a:pt x="26840" y="114316"/>
                  <a:pt x="27823" y="114629"/>
                  <a:pt x="28644" y="115261"/>
                </a:cubicBezTo>
                <a:cubicBezTo>
                  <a:pt x="28994" y="114758"/>
                  <a:pt x="29375" y="114270"/>
                  <a:pt x="29786" y="113813"/>
                </a:cubicBezTo>
                <a:cubicBezTo>
                  <a:pt x="28674" y="112899"/>
                  <a:pt x="27288" y="112396"/>
                  <a:pt x="25856" y="112381"/>
                </a:cubicBezTo>
                <a:close/>
                <a:moveTo>
                  <a:pt x="54393" y="112381"/>
                </a:moveTo>
                <a:cubicBezTo>
                  <a:pt x="52869" y="112396"/>
                  <a:pt x="51391" y="112960"/>
                  <a:pt x="50248" y="113981"/>
                </a:cubicBezTo>
                <a:cubicBezTo>
                  <a:pt x="50660" y="114453"/>
                  <a:pt x="51025" y="114941"/>
                  <a:pt x="51376" y="115443"/>
                </a:cubicBezTo>
                <a:cubicBezTo>
                  <a:pt x="52237" y="114694"/>
                  <a:pt x="53316" y="114316"/>
                  <a:pt x="54395" y="114316"/>
                </a:cubicBezTo>
                <a:cubicBezTo>
                  <a:pt x="55377" y="114316"/>
                  <a:pt x="56360" y="114629"/>
                  <a:pt x="57181" y="115261"/>
                </a:cubicBezTo>
                <a:cubicBezTo>
                  <a:pt x="57531" y="114758"/>
                  <a:pt x="57927" y="114270"/>
                  <a:pt x="58323" y="113813"/>
                </a:cubicBezTo>
                <a:cubicBezTo>
                  <a:pt x="57226" y="112899"/>
                  <a:pt x="55840" y="112396"/>
                  <a:pt x="54408" y="112381"/>
                </a:cubicBezTo>
                <a:close/>
                <a:moveTo>
                  <a:pt x="111482" y="112381"/>
                </a:moveTo>
                <a:cubicBezTo>
                  <a:pt x="109943" y="112396"/>
                  <a:pt x="108480" y="112960"/>
                  <a:pt x="107337" y="113981"/>
                </a:cubicBezTo>
                <a:cubicBezTo>
                  <a:pt x="107734" y="114438"/>
                  <a:pt x="108114" y="114925"/>
                  <a:pt x="108465" y="115443"/>
                </a:cubicBezTo>
                <a:cubicBezTo>
                  <a:pt x="109303" y="114727"/>
                  <a:pt x="110369" y="114316"/>
                  <a:pt x="111482" y="114316"/>
                </a:cubicBezTo>
                <a:cubicBezTo>
                  <a:pt x="112487" y="114316"/>
                  <a:pt x="113462" y="114651"/>
                  <a:pt x="114270" y="115261"/>
                </a:cubicBezTo>
                <a:cubicBezTo>
                  <a:pt x="114620" y="114758"/>
                  <a:pt x="115001" y="114270"/>
                  <a:pt x="115412" y="113813"/>
                </a:cubicBezTo>
                <a:cubicBezTo>
                  <a:pt x="114300" y="112899"/>
                  <a:pt x="112914" y="112396"/>
                  <a:pt x="111482" y="112381"/>
                </a:cubicBezTo>
                <a:close/>
                <a:moveTo>
                  <a:pt x="140019" y="112381"/>
                </a:moveTo>
                <a:cubicBezTo>
                  <a:pt x="138495" y="112396"/>
                  <a:pt x="137017" y="112960"/>
                  <a:pt x="135874" y="113981"/>
                </a:cubicBezTo>
                <a:cubicBezTo>
                  <a:pt x="136286" y="114438"/>
                  <a:pt x="136651" y="114925"/>
                  <a:pt x="137002" y="115443"/>
                </a:cubicBezTo>
                <a:cubicBezTo>
                  <a:pt x="137840" y="114727"/>
                  <a:pt x="138906" y="114316"/>
                  <a:pt x="140019" y="114316"/>
                </a:cubicBezTo>
                <a:cubicBezTo>
                  <a:pt x="141024" y="114316"/>
                  <a:pt x="141999" y="114651"/>
                  <a:pt x="142807" y="115261"/>
                </a:cubicBezTo>
                <a:cubicBezTo>
                  <a:pt x="143157" y="114758"/>
                  <a:pt x="143538" y="114270"/>
                  <a:pt x="143949" y="113813"/>
                </a:cubicBezTo>
                <a:cubicBezTo>
                  <a:pt x="142837" y="112899"/>
                  <a:pt x="141451" y="112396"/>
                  <a:pt x="140019" y="112381"/>
                </a:cubicBezTo>
                <a:close/>
                <a:moveTo>
                  <a:pt x="256263" y="116387"/>
                </a:moveTo>
                <a:lnTo>
                  <a:pt x="256263" y="116387"/>
                </a:lnTo>
                <a:cubicBezTo>
                  <a:pt x="256260" y="116393"/>
                  <a:pt x="256257" y="116398"/>
                  <a:pt x="256253" y="116403"/>
                </a:cubicBezTo>
                <a:lnTo>
                  <a:pt x="256269" y="116388"/>
                </a:lnTo>
                <a:cubicBezTo>
                  <a:pt x="256267" y="116388"/>
                  <a:pt x="256265" y="116387"/>
                  <a:pt x="256263" y="116387"/>
                </a:cubicBezTo>
                <a:close/>
                <a:moveTo>
                  <a:pt x="82929" y="114910"/>
                </a:moveTo>
                <a:lnTo>
                  <a:pt x="82929" y="114956"/>
                </a:lnTo>
                <a:cubicBezTo>
                  <a:pt x="81954" y="114956"/>
                  <a:pt x="81010" y="115291"/>
                  <a:pt x="80263" y="115916"/>
                </a:cubicBezTo>
                <a:cubicBezTo>
                  <a:pt x="80355" y="116083"/>
                  <a:pt x="80461" y="116251"/>
                  <a:pt x="80553" y="116419"/>
                </a:cubicBezTo>
                <a:cubicBezTo>
                  <a:pt x="81330" y="116266"/>
                  <a:pt x="82137" y="116190"/>
                  <a:pt x="82929" y="116190"/>
                </a:cubicBezTo>
                <a:cubicBezTo>
                  <a:pt x="83630" y="116190"/>
                  <a:pt x="84316" y="116251"/>
                  <a:pt x="85002" y="116358"/>
                </a:cubicBezTo>
                <a:cubicBezTo>
                  <a:pt x="85123" y="116144"/>
                  <a:pt x="85261" y="115946"/>
                  <a:pt x="85382" y="115733"/>
                </a:cubicBezTo>
                <a:cubicBezTo>
                  <a:pt x="84682" y="115200"/>
                  <a:pt x="83813" y="114910"/>
                  <a:pt x="82929" y="114910"/>
                </a:cubicBezTo>
                <a:close/>
                <a:moveTo>
                  <a:pt x="54408" y="114941"/>
                </a:moveTo>
                <a:lnTo>
                  <a:pt x="54393" y="114956"/>
                </a:lnTo>
                <a:cubicBezTo>
                  <a:pt x="53417" y="114956"/>
                  <a:pt x="52458" y="115306"/>
                  <a:pt x="51726" y="115946"/>
                </a:cubicBezTo>
                <a:cubicBezTo>
                  <a:pt x="51833" y="116114"/>
                  <a:pt x="51924" y="116281"/>
                  <a:pt x="52016" y="116449"/>
                </a:cubicBezTo>
                <a:cubicBezTo>
                  <a:pt x="52808" y="116312"/>
                  <a:pt x="53600" y="116236"/>
                  <a:pt x="54393" y="116236"/>
                </a:cubicBezTo>
                <a:cubicBezTo>
                  <a:pt x="55093" y="116236"/>
                  <a:pt x="55779" y="116281"/>
                  <a:pt x="56465" y="116403"/>
                </a:cubicBezTo>
                <a:cubicBezTo>
                  <a:pt x="56602" y="116175"/>
                  <a:pt x="56724" y="115977"/>
                  <a:pt x="56846" y="115779"/>
                </a:cubicBezTo>
                <a:cubicBezTo>
                  <a:pt x="56145" y="115245"/>
                  <a:pt x="55291" y="114956"/>
                  <a:pt x="54408" y="114941"/>
                </a:cubicBezTo>
                <a:close/>
                <a:moveTo>
                  <a:pt x="168555" y="114956"/>
                </a:moveTo>
                <a:cubicBezTo>
                  <a:pt x="167580" y="114956"/>
                  <a:pt x="166620" y="115306"/>
                  <a:pt x="165874" y="115946"/>
                </a:cubicBezTo>
                <a:cubicBezTo>
                  <a:pt x="165981" y="116114"/>
                  <a:pt x="166072" y="116281"/>
                  <a:pt x="166179" y="116449"/>
                </a:cubicBezTo>
                <a:cubicBezTo>
                  <a:pt x="166956" y="116312"/>
                  <a:pt x="167763" y="116236"/>
                  <a:pt x="168555" y="116236"/>
                </a:cubicBezTo>
                <a:cubicBezTo>
                  <a:pt x="169256" y="116236"/>
                  <a:pt x="169942" y="116281"/>
                  <a:pt x="170627" y="116403"/>
                </a:cubicBezTo>
                <a:cubicBezTo>
                  <a:pt x="170749" y="116190"/>
                  <a:pt x="170887" y="115977"/>
                  <a:pt x="171008" y="115779"/>
                </a:cubicBezTo>
                <a:cubicBezTo>
                  <a:pt x="170308" y="115245"/>
                  <a:pt x="169439" y="114956"/>
                  <a:pt x="168555" y="114956"/>
                </a:cubicBezTo>
                <a:close/>
                <a:moveTo>
                  <a:pt x="197104" y="114930"/>
                </a:moveTo>
                <a:cubicBezTo>
                  <a:pt x="196146" y="114930"/>
                  <a:pt x="195190" y="115270"/>
                  <a:pt x="194426" y="115946"/>
                </a:cubicBezTo>
                <a:cubicBezTo>
                  <a:pt x="194517" y="116114"/>
                  <a:pt x="194624" y="116281"/>
                  <a:pt x="194716" y="116449"/>
                </a:cubicBezTo>
                <a:cubicBezTo>
                  <a:pt x="195493" y="116297"/>
                  <a:pt x="196300" y="116220"/>
                  <a:pt x="197092" y="116220"/>
                </a:cubicBezTo>
                <a:cubicBezTo>
                  <a:pt x="197793" y="116220"/>
                  <a:pt x="198479" y="116281"/>
                  <a:pt x="199164" y="116388"/>
                </a:cubicBezTo>
                <a:lnTo>
                  <a:pt x="199164" y="116403"/>
                </a:lnTo>
                <a:cubicBezTo>
                  <a:pt x="199286" y="116190"/>
                  <a:pt x="199423" y="115977"/>
                  <a:pt x="199545" y="115748"/>
                </a:cubicBezTo>
                <a:cubicBezTo>
                  <a:pt x="198819" y="115202"/>
                  <a:pt x="197961" y="114930"/>
                  <a:pt x="197104" y="114930"/>
                </a:cubicBezTo>
                <a:close/>
                <a:moveTo>
                  <a:pt x="225644" y="114956"/>
                </a:moveTo>
                <a:cubicBezTo>
                  <a:pt x="224654" y="114956"/>
                  <a:pt x="223710" y="115322"/>
                  <a:pt x="222963" y="115946"/>
                </a:cubicBezTo>
                <a:cubicBezTo>
                  <a:pt x="223070" y="116114"/>
                  <a:pt x="223161" y="116281"/>
                  <a:pt x="223268" y="116449"/>
                </a:cubicBezTo>
                <a:cubicBezTo>
                  <a:pt x="224045" y="116312"/>
                  <a:pt x="224852" y="116236"/>
                  <a:pt x="225644" y="116220"/>
                </a:cubicBezTo>
                <a:cubicBezTo>
                  <a:pt x="226345" y="116236"/>
                  <a:pt x="227031" y="116281"/>
                  <a:pt x="227717" y="116388"/>
                </a:cubicBezTo>
                <a:lnTo>
                  <a:pt x="227717" y="116403"/>
                </a:lnTo>
                <a:cubicBezTo>
                  <a:pt x="227823" y="116190"/>
                  <a:pt x="227960" y="115977"/>
                  <a:pt x="228082" y="115779"/>
                </a:cubicBezTo>
                <a:cubicBezTo>
                  <a:pt x="227381" y="115245"/>
                  <a:pt x="226528" y="114956"/>
                  <a:pt x="225644" y="114956"/>
                </a:cubicBezTo>
                <a:close/>
                <a:moveTo>
                  <a:pt x="254194" y="114944"/>
                </a:moveTo>
                <a:cubicBezTo>
                  <a:pt x="253234" y="114944"/>
                  <a:pt x="252277" y="115280"/>
                  <a:pt x="251515" y="115946"/>
                </a:cubicBezTo>
                <a:cubicBezTo>
                  <a:pt x="251622" y="116114"/>
                  <a:pt x="251713" y="116281"/>
                  <a:pt x="251805" y="116449"/>
                </a:cubicBezTo>
                <a:cubicBezTo>
                  <a:pt x="252597" y="116312"/>
                  <a:pt x="253389" y="116236"/>
                  <a:pt x="254197" y="116220"/>
                </a:cubicBezTo>
                <a:cubicBezTo>
                  <a:pt x="254880" y="116236"/>
                  <a:pt x="255579" y="116281"/>
                  <a:pt x="256263" y="116387"/>
                </a:cubicBezTo>
                <a:lnTo>
                  <a:pt x="256263" y="116387"/>
                </a:lnTo>
                <a:cubicBezTo>
                  <a:pt x="256382" y="116179"/>
                  <a:pt x="256501" y="115971"/>
                  <a:pt x="256650" y="115763"/>
                </a:cubicBezTo>
                <a:cubicBezTo>
                  <a:pt x="255921" y="115215"/>
                  <a:pt x="255056" y="114944"/>
                  <a:pt x="254194" y="114944"/>
                </a:cubicBezTo>
                <a:close/>
                <a:moveTo>
                  <a:pt x="25856" y="114956"/>
                </a:moveTo>
                <a:cubicBezTo>
                  <a:pt x="24865" y="114956"/>
                  <a:pt x="23921" y="115322"/>
                  <a:pt x="23174" y="115961"/>
                </a:cubicBezTo>
                <a:cubicBezTo>
                  <a:pt x="23281" y="116129"/>
                  <a:pt x="23372" y="116297"/>
                  <a:pt x="23464" y="116464"/>
                </a:cubicBezTo>
                <a:cubicBezTo>
                  <a:pt x="24256" y="116312"/>
                  <a:pt x="25048" y="116236"/>
                  <a:pt x="25856" y="116236"/>
                </a:cubicBezTo>
                <a:cubicBezTo>
                  <a:pt x="26541" y="116236"/>
                  <a:pt x="27242" y="116297"/>
                  <a:pt x="27928" y="116403"/>
                </a:cubicBezTo>
                <a:cubicBezTo>
                  <a:pt x="28050" y="116190"/>
                  <a:pt x="28171" y="115977"/>
                  <a:pt x="28309" y="115779"/>
                </a:cubicBezTo>
                <a:cubicBezTo>
                  <a:pt x="27593" y="115245"/>
                  <a:pt x="26739" y="114956"/>
                  <a:pt x="25856" y="114956"/>
                </a:cubicBezTo>
                <a:close/>
                <a:moveTo>
                  <a:pt x="111482" y="114956"/>
                </a:moveTo>
                <a:cubicBezTo>
                  <a:pt x="110491" y="114956"/>
                  <a:pt x="109547" y="115322"/>
                  <a:pt x="108785" y="115961"/>
                </a:cubicBezTo>
                <a:cubicBezTo>
                  <a:pt x="108907" y="116129"/>
                  <a:pt x="108998" y="116297"/>
                  <a:pt x="109090" y="116464"/>
                </a:cubicBezTo>
                <a:cubicBezTo>
                  <a:pt x="109882" y="116312"/>
                  <a:pt x="110674" y="116236"/>
                  <a:pt x="111466" y="116236"/>
                </a:cubicBezTo>
                <a:cubicBezTo>
                  <a:pt x="112167" y="116236"/>
                  <a:pt x="112853" y="116297"/>
                  <a:pt x="113538" y="116403"/>
                </a:cubicBezTo>
                <a:cubicBezTo>
                  <a:pt x="113676" y="116190"/>
                  <a:pt x="113797" y="115977"/>
                  <a:pt x="113919" y="115779"/>
                </a:cubicBezTo>
                <a:cubicBezTo>
                  <a:pt x="113218" y="115245"/>
                  <a:pt x="112365" y="114956"/>
                  <a:pt x="111482" y="114956"/>
                </a:cubicBezTo>
                <a:close/>
                <a:moveTo>
                  <a:pt x="140019" y="114956"/>
                </a:moveTo>
                <a:cubicBezTo>
                  <a:pt x="139028" y="114956"/>
                  <a:pt x="138084" y="115322"/>
                  <a:pt x="137352" y="115961"/>
                </a:cubicBezTo>
                <a:cubicBezTo>
                  <a:pt x="137459" y="116129"/>
                  <a:pt x="137550" y="116297"/>
                  <a:pt x="137642" y="116464"/>
                </a:cubicBezTo>
                <a:cubicBezTo>
                  <a:pt x="138434" y="116312"/>
                  <a:pt x="139226" y="116236"/>
                  <a:pt x="140019" y="116236"/>
                </a:cubicBezTo>
                <a:cubicBezTo>
                  <a:pt x="140719" y="116236"/>
                  <a:pt x="141405" y="116297"/>
                  <a:pt x="142091" y="116403"/>
                </a:cubicBezTo>
                <a:cubicBezTo>
                  <a:pt x="142212" y="116190"/>
                  <a:pt x="142350" y="115977"/>
                  <a:pt x="142471" y="115779"/>
                </a:cubicBezTo>
                <a:cubicBezTo>
                  <a:pt x="141771" y="115245"/>
                  <a:pt x="140902" y="114956"/>
                  <a:pt x="140019" y="114956"/>
                </a:cubicBezTo>
                <a:close/>
                <a:moveTo>
                  <a:pt x="211201" y="109669"/>
                </a:moveTo>
                <a:cubicBezTo>
                  <a:pt x="206447" y="109669"/>
                  <a:pt x="202242" y="112381"/>
                  <a:pt x="199789" y="116479"/>
                </a:cubicBezTo>
                <a:cubicBezTo>
                  <a:pt x="200399" y="116601"/>
                  <a:pt x="201008" y="116784"/>
                  <a:pt x="201587" y="116997"/>
                </a:cubicBezTo>
                <a:cubicBezTo>
                  <a:pt x="203766" y="113737"/>
                  <a:pt x="207255" y="111604"/>
                  <a:pt x="211201" y="111604"/>
                </a:cubicBezTo>
                <a:lnTo>
                  <a:pt x="211201" y="111650"/>
                </a:lnTo>
                <a:cubicBezTo>
                  <a:pt x="215162" y="111650"/>
                  <a:pt x="218697" y="113813"/>
                  <a:pt x="220860" y="117104"/>
                </a:cubicBezTo>
                <a:cubicBezTo>
                  <a:pt x="221439" y="116876"/>
                  <a:pt x="222034" y="116693"/>
                  <a:pt x="222643" y="116556"/>
                </a:cubicBezTo>
                <a:cubicBezTo>
                  <a:pt x="220190" y="112411"/>
                  <a:pt x="215939" y="109669"/>
                  <a:pt x="211201" y="109669"/>
                </a:cubicBezTo>
                <a:close/>
                <a:moveTo>
                  <a:pt x="39949" y="109715"/>
                </a:moveTo>
                <a:cubicBezTo>
                  <a:pt x="35195" y="109715"/>
                  <a:pt x="31005" y="112427"/>
                  <a:pt x="28552" y="116525"/>
                </a:cubicBezTo>
                <a:cubicBezTo>
                  <a:pt x="29162" y="116647"/>
                  <a:pt x="29756" y="116830"/>
                  <a:pt x="30350" y="117043"/>
                </a:cubicBezTo>
                <a:cubicBezTo>
                  <a:pt x="32529" y="113783"/>
                  <a:pt x="36018" y="111650"/>
                  <a:pt x="39949" y="111650"/>
                </a:cubicBezTo>
                <a:cubicBezTo>
                  <a:pt x="43941" y="111650"/>
                  <a:pt x="47445" y="113813"/>
                  <a:pt x="49624" y="117135"/>
                </a:cubicBezTo>
                <a:cubicBezTo>
                  <a:pt x="50187" y="116906"/>
                  <a:pt x="50782" y="116723"/>
                  <a:pt x="51391" y="116586"/>
                </a:cubicBezTo>
                <a:cubicBezTo>
                  <a:pt x="48938" y="112442"/>
                  <a:pt x="44733" y="109715"/>
                  <a:pt x="39949" y="109715"/>
                </a:cubicBezTo>
                <a:close/>
                <a:moveTo>
                  <a:pt x="97030" y="109715"/>
                </a:moveTo>
                <a:cubicBezTo>
                  <a:pt x="92280" y="109718"/>
                  <a:pt x="88078" y="112429"/>
                  <a:pt x="85626" y="116510"/>
                </a:cubicBezTo>
                <a:cubicBezTo>
                  <a:pt x="86236" y="116647"/>
                  <a:pt x="86845" y="116815"/>
                  <a:pt x="87424" y="117043"/>
                </a:cubicBezTo>
                <a:cubicBezTo>
                  <a:pt x="89603" y="113767"/>
                  <a:pt x="93092" y="111634"/>
                  <a:pt x="97023" y="111634"/>
                </a:cubicBezTo>
                <a:cubicBezTo>
                  <a:pt x="101014" y="111634"/>
                  <a:pt x="104519" y="113813"/>
                  <a:pt x="106698" y="117135"/>
                </a:cubicBezTo>
                <a:cubicBezTo>
                  <a:pt x="107276" y="116906"/>
                  <a:pt x="107871" y="116723"/>
                  <a:pt x="108480" y="116586"/>
                </a:cubicBezTo>
                <a:cubicBezTo>
                  <a:pt x="106028" y="112444"/>
                  <a:pt x="101811" y="109718"/>
                  <a:pt x="97030" y="109715"/>
                </a:cubicBezTo>
                <a:close/>
                <a:moveTo>
                  <a:pt x="239738" y="109715"/>
                </a:moveTo>
                <a:cubicBezTo>
                  <a:pt x="234999" y="109715"/>
                  <a:pt x="230809" y="112427"/>
                  <a:pt x="228341" y="116510"/>
                </a:cubicBezTo>
                <a:cubicBezTo>
                  <a:pt x="228951" y="116647"/>
                  <a:pt x="229560" y="116815"/>
                  <a:pt x="230139" y="117043"/>
                </a:cubicBezTo>
                <a:cubicBezTo>
                  <a:pt x="232318" y="113767"/>
                  <a:pt x="235807" y="111634"/>
                  <a:pt x="239753" y="111634"/>
                </a:cubicBezTo>
                <a:lnTo>
                  <a:pt x="239738" y="111650"/>
                </a:lnTo>
                <a:cubicBezTo>
                  <a:pt x="243714" y="111650"/>
                  <a:pt x="247234" y="113813"/>
                  <a:pt x="249413" y="117135"/>
                </a:cubicBezTo>
                <a:cubicBezTo>
                  <a:pt x="249992" y="116906"/>
                  <a:pt x="250586" y="116723"/>
                  <a:pt x="251180" y="116586"/>
                </a:cubicBezTo>
                <a:cubicBezTo>
                  <a:pt x="248742" y="112442"/>
                  <a:pt x="244491" y="109715"/>
                  <a:pt x="239738" y="109715"/>
                </a:cubicBezTo>
                <a:close/>
                <a:moveTo>
                  <a:pt x="11412" y="109715"/>
                </a:moveTo>
                <a:cubicBezTo>
                  <a:pt x="6658" y="109715"/>
                  <a:pt x="2468" y="112427"/>
                  <a:pt x="15" y="116525"/>
                </a:cubicBezTo>
                <a:cubicBezTo>
                  <a:pt x="625" y="116647"/>
                  <a:pt x="1219" y="116830"/>
                  <a:pt x="1813" y="117043"/>
                </a:cubicBezTo>
                <a:cubicBezTo>
                  <a:pt x="3977" y="113783"/>
                  <a:pt x="7481" y="111650"/>
                  <a:pt x="11412" y="111650"/>
                </a:cubicBezTo>
                <a:cubicBezTo>
                  <a:pt x="15389" y="111650"/>
                  <a:pt x="18908" y="113813"/>
                  <a:pt x="21087" y="117150"/>
                </a:cubicBezTo>
                <a:cubicBezTo>
                  <a:pt x="21651" y="116921"/>
                  <a:pt x="22245" y="116738"/>
                  <a:pt x="22854" y="116586"/>
                </a:cubicBezTo>
                <a:cubicBezTo>
                  <a:pt x="20401" y="112457"/>
                  <a:pt x="16166" y="109715"/>
                  <a:pt x="11412" y="109715"/>
                </a:cubicBezTo>
                <a:close/>
                <a:moveTo>
                  <a:pt x="68501" y="109715"/>
                </a:moveTo>
                <a:cubicBezTo>
                  <a:pt x="63747" y="109715"/>
                  <a:pt x="59558" y="112427"/>
                  <a:pt x="57089" y="116525"/>
                </a:cubicBezTo>
                <a:cubicBezTo>
                  <a:pt x="57714" y="116662"/>
                  <a:pt x="58308" y="116830"/>
                  <a:pt x="58902" y="117043"/>
                </a:cubicBezTo>
                <a:cubicBezTo>
                  <a:pt x="61081" y="113783"/>
                  <a:pt x="64570" y="111650"/>
                  <a:pt x="68501" y="111650"/>
                </a:cubicBezTo>
                <a:cubicBezTo>
                  <a:pt x="72478" y="111650"/>
                  <a:pt x="75997" y="113828"/>
                  <a:pt x="78176" y="117150"/>
                </a:cubicBezTo>
                <a:cubicBezTo>
                  <a:pt x="78740" y="116921"/>
                  <a:pt x="79334" y="116738"/>
                  <a:pt x="79943" y="116601"/>
                </a:cubicBezTo>
                <a:cubicBezTo>
                  <a:pt x="77490" y="112457"/>
                  <a:pt x="73285" y="109730"/>
                  <a:pt x="68501" y="109730"/>
                </a:cubicBezTo>
                <a:lnTo>
                  <a:pt x="68501" y="109715"/>
                </a:lnTo>
                <a:close/>
                <a:moveTo>
                  <a:pt x="125575" y="109715"/>
                </a:moveTo>
                <a:cubicBezTo>
                  <a:pt x="120821" y="109715"/>
                  <a:pt x="116631" y="112427"/>
                  <a:pt x="114178" y="116525"/>
                </a:cubicBezTo>
                <a:cubicBezTo>
                  <a:pt x="114788" y="116647"/>
                  <a:pt x="115382" y="116830"/>
                  <a:pt x="115976" y="117043"/>
                </a:cubicBezTo>
                <a:cubicBezTo>
                  <a:pt x="118155" y="113783"/>
                  <a:pt x="121644" y="111650"/>
                  <a:pt x="125575" y="111650"/>
                </a:cubicBezTo>
                <a:cubicBezTo>
                  <a:pt x="129551" y="111650"/>
                  <a:pt x="133071" y="113813"/>
                  <a:pt x="135250" y="117150"/>
                </a:cubicBezTo>
                <a:cubicBezTo>
                  <a:pt x="135813" y="116921"/>
                  <a:pt x="136408" y="116738"/>
                  <a:pt x="137017" y="116586"/>
                </a:cubicBezTo>
                <a:cubicBezTo>
                  <a:pt x="134564" y="112457"/>
                  <a:pt x="130359" y="109715"/>
                  <a:pt x="125575" y="109715"/>
                </a:cubicBezTo>
                <a:close/>
                <a:moveTo>
                  <a:pt x="154127" y="109715"/>
                </a:moveTo>
                <a:cubicBezTo>
                  <a:pt x="149373" y="109715"/>
                  <a:pt x="145168" y="112427"/>
                  <a:pt x="142715" y="116525"/>
                </a:cubicBezTo>
                <a:cubicBezTo>
                  <a:pt x="143325" y="116647"/>
                  <a:pt x="143934" y="116830"/>
                  <a:pt x="144528" y="117043"/>
                </a:cubicBezTo>
                <a:cubicBezTo>
                  <a:pt x="146690" y="113785"/>
                  <a:pt x="150192" y="111652"/>
                  <a:pt x="154119" y="111650"/>
                </a:cubicBezTo>
                <a:lnTo>
                  <a:pt x="154119" y="111650"/>
                </a:lnTo>
                <a:cubicBezTo>
                  <a:pt x="158093" y="111652"/>
                  <a:pt x="161609" y="113815"/>
                  <a:pt x="163802" y="117150"/>
                </a:cubicBezTo>
                <a:cubicBezTo>
                  <a:pt x="164366" y="116921"/>
                  <a:pt x="164960" y="116738"/>
                  <a:pt x="165569" y="116586"/>
                </a:cubicBezTo>
                <a:cubicBezTo>
                  <a:pt x="163116" y="112457"/>
                  <a:pt x="158911" y="109715"/>
                  <a:pt x="154127" y="109715"/>
                </a:cubicBezTo>
                <a:close/>
                <a:moveTo>
                  <a:pt x="182649" y="109715"/>
                </a:moveTo>
                <a:cubicBezTo>
                  <a:pt x="177895" y="109715"/>
                  <a:pt x="173705" y="112427"/>
                  <a:pt x="171252" y="116525"/>
                </a:cubicBezTo>
                <a:cubicBezTo>
                  <a:pt x="171862" y="116647"/>
                  <a:pt x="172471" y="116830"/>
                  <a:pt x="173050" y="117043"/>
                </a:cubicBezTo>
                <a:cubicBezTo>
                  <a:pt x="175229" y="113783"/>
                  <a:pt x="178718" y="111650"/>
                  <a:pt x="182649" y="111650"/>
                </a:cubicBezTo>
                <a:cubicBezTo>
                  <a:pt x="186625" y="111650"/>
                  <a:pt x="190145" y="113813"/>
                  <a:pt x="192323" y="117150"/>
                </a:cubicBezTo>
                <a:cubicBezTo>
                  <a:pt x="192902" y="116921"/>
                  <a:pt x="193497" y="116738"/>
                  <a:pt x="194091" y="116586"/>
                </a:cubicBezTo>
                <a:cubicBezTo>
                  <a:pt x="191653" y="112457"/>
                  <a:pt x="187433" y="109715"/>
                  <a:pt x="182649" y="109715"/>
                </a:cubicBezTo>
                <a:close/>
                <a:moveTo>
                  <a:pt x="268290" y="109715"/>
                </a:moveTo>
                <a:cubicBezTo>
                  <a:pt x="263521" y="109715"/>
                  <a:pt x="259331" y="112427"/>
                  <a:pt x="256878" y="116525"/>
                </a:cubicBezTo>
                <a:cubicBezTo>
                  <a:pt x="257488" y="116647"/>
                  <a:pt x="258082" y="116830"/>
                  <a:pt x="258676" y="117043"/>
                </a:cubicBezTo>
                <a:cubicBezTo>
                  <a:pt x="260855" y="113783"/>
                  <a:pt x="264344" y="111650"/>
                  <a:pt x="268275" y="111650"/>
                </a:cubicBezTo>
                <a:cubicBezTo>
                  <a:pt x="272251" y="111650"/>
                  <a:pt x="275771" y="113813"/>
                  <a:pt x="277949" y="117150"/>
                </a:cubicBezTo>
                <a:cubicBezTo>
                  <a:pt x="278528" y="116921"/>
                  <a:pt x="279123" y="116738"/>
                  <a:pt x="279717" y="116586"/>
                </a:cubicBezTo>
                <a:cubicBezTo>
                  <a:pt x="277264" y="112457"/>
                  <a:pt x="273043" y="109715"/>
                  <a:pt x="268290" y="109715"/>
                </a:cubicBezTo>
                <a:close/>
                <a:moveTo>
                  <a:pt x="211201" y="112244"/>
                </a:moveTo>
                <a:cubicBezTo>
                  <a:pt x="207514" y="112244"/>
                  <a:pt x="204238" y="114209"/>
                  <a:pt x="202166" y="117226"/>
                </a:cubicBezTo>
                <a:cubicBezTo>
                  <a:pt x="202714" y="117455"/>
                  <a:pt x="203263" y="117729"/>
                  <a:pt x="203781" y="118034"/>
                </a:cubicBezTo>
                <a:cubicBezTo>
                  <a:pt x="205548" y="115672"/>
                  <a:pt x="208215" y="114164"/>
                  <a:pt x="211201" y="114164"/>
                </a:cubicBezTo>
                <a:lnTo>
                  <a:pt x="211201" y="114209"/>
                </a:lnTo>
                <a:cubicBezTo>
                  <a:pt x="214233" y="114209"/>
                  <a:pt x="216945" y="115779"/>
                  <a:pt x="218712" y="118186"/>
                </a:cubicBezTo>
                <a:cubicBezTo>
                  <a:pt x="219215" y="117866"/>
                  <a:pt x="219748" y="117592"/>
                  <a:pt x="220312" y="117348"/>
                </a:cubicBezTo>
                <a:cubicBezTo>
                  <a:pt x="218225" y="114255"/>
                  <a:pt x="214918" y="112244"/>
                  <a:pt x="211201" y="112244"/>
                </a:cubicBezTo>
                <a:close/>
                <a:moveTo>
                  <a:pt x="39949" y="112274"/>
                </a:moveTo>
                <a:lnTo>
                  <a:pt x="39949" y="112290"/>
                </a:lnTo>
                <a:cubicBezTo>
                  <a:pt x="36262" y="112290"/>
                  <a:pt x="33001" y="114255"/>
                  <a:pt x="30914" y="117256"/>
                </a:cubicBezTo>
                <a:cubicBezTo>
                  <a:pt x="31478" y="117500"/>
                  <a:pt x="32011" y="117759"/>
                  <a:pt x="32529" y="118079"/>
                </a:cubicBezTo>
                <a:cubicBezTo>
                  <a:pt x="34296" y="115718"/>
                  <a:pt x="36978" y="114209"/>
                  <a:pt x="39949" y="114209"/>
                </a:cubicBezTo>
                <a:cubicBezTo>
                  <a:pt x="42981" y="114209"/>
                  <a:pt x="45693" y="115779"/>
                  <a:pt x="47460" y="118216"/>
                </a:cubicBezTo>
                <a:cubicBezTo>
                  <a:pt x="47978" y="117896"/>
                  <a:pt x="48511" y="117622"/>
                  <a:pt x="49060" y="117378"/>
                </a:cubicBezTo>
                <a:cubicBezTo>
                  <a:pt x="46973" y="114285"/>
                  <a:pt x="43682" y="112274"/>
                  <a:pt x="39949" y="112274"/>
                </a:cubicBezTo>
                <a:close/>
                <a:moveTo>
                  <a:pt x="97023" y="112274"/>
                </a:moveTo>
                <a:lnTo>
                  <a:pt x="97038" y="112290"/>
                </a:lnTo>
                <a:cubicBezTo>
                  <a:pt x="93351" y="112290"/>
                  <a:pt x="90090" y="114255"/>
                  <a:pt x="88003" y="117256"/>
                </a:cubicBezTo>
                <a:cubicBezTo>
                  <a:pt x="88552" y="117485"/>
                  <a:pt x="89100" y="117759"/>
                  <a:pt x="89618" y="118079"/>
                </a:cubicBezTo>
                <a:cubicBezTo>
                  <a:pt x="91385" y="115718"/>
                  <a:pt x="94052" y="114209"/>
                  <a:pt x="97023" y="114209"/>
                </a:cubicBezTo>
                <a:cubicBezTo>
                  <a:pt x="100070" y="114209"/>
                  <a:pt x="102782" y="115779"/>
                  <a:pt x="104549" y="118216"/>
                </a:cubicBezTo>
                <a:cubicBezTo>
                  <a:pt x="105052" y="117896"/>
                  <a:pt x="105585" y="117622"/>
                  <a:pt x="106149" y="117378"/>
                </a:cubicBezTo>
                <a:cubicBezTo>
                  <a:pt x="104062" y="114285"/>
                  <a:pt x="100755" y="112274"/>
                  <a:pt x="97023" y="112274"/>
                </a:cubicBezTo>
                <a:close/>
                <a:moveTo>
                  <a:pt x="239753" y="112274"/>
                </a:moveTo>
                <a:cubicBezTo>
                  <a:pt x="236066" y="112274"/>
                  <a:pt x="232790" y="114240"/>
                  <a:pt x="230718" y="117256"/>
                </a:cubicBezTo>
                <a:cubicBezTo>
                  <a:pt x="231267" y="117500"/>
                  <a:pt x="231815" y="117759"/>
                  <a:pt x="232333" y="118079"/>
                </a:cubicBezTo>
                <a:cubicBezTo>
                  <a:pt x="234099" y="115720"/>
                  <a:pt x="236762" y="114212"/>
                  <a:pt x="239745" y="114209"/>
                </a:cubicBezTo>
                <a:lnTo>
                  <a:pt x="239745" y="114209"/>
                </a:lnTo>
                <a:cubicBezTo>
                  <a:pt x="242774" y="114212"/>
                  <a:pt x="245483" y="115781"/>
                  <a:pt x="247264" y="118216"/>
                </a:cubicBezTo>
                <a:cubicBezTo>
                  <a:pt x="247782" y="117896"/>
                  <a:pt x="248300" y="117622"/>
                  <a:pt x="248864" y="117378"/>
                </a:cubicBezTo>
                <a:cubicBezTo>
                  <a:pt x="246777" y="114285"/>
                  <a:pt x="243471" y="112274"/>
                  <a:pt x="239753" y="112274"/>
                </a:cubicBezTo>
                <a:close/>
                <a:moveTo>
                  <a:pt x="11412" y="112290"/>
                </a:moveTo>
                <a:cubicBezTo>
                  <a:pt x="7725" y="112290"/>
                  <a:pt x="4464" y="114255"/>
                  <a:pt x="2377" y="117272"/>
                </a:cubicBezTo>
                <a:cubicBezTo>
                  <a:pt x="2941" y="117500"/>
                  <a:pt x="3474" y="117775"/>
                  <a:pt x="3992" y="118079"/>
                </a:cubicBezTo>
                <a:cubicBezTo>
                  <a:pt x="5775" y="115718"/>
                  <a:pt x="8426" y="114209"/>
                  <a:pt x="11412" y="114209"/>
                </a:cubicBezTo>
                <a:cubicBezTo>
                  <a:pt x="14444" y="114209"/>
                  <a:pt x="17156" y="115779"/>
                  <a:pt x="18923" y="118232"/>
                </a:cubicBezTo>
                <a:cubicBezTo>
                  <a:pt x="19441" y="117912"/>
                  <a:pt x="19975" y="117637"/>
                  <a:pt x="20523" y="117394"/>
                </a:cubicBezTo>
                <a:cubicBezTo>
                  <a:pt x="18451" y="114301"/>
                  <a:pt x="15145" y="112290"/>
                  <a:pt x="11412" y="112290"/>
                </a:cubicBezTo>
                <a:close/>
                <a:moveTo>
                  <a:pt x="68501" y="112290"/>
                </a:moveTo>
                <a:cubicBezTo>
                  <a:pt x="64814" y="112290"/>
                  <a:pt x="61538" y="114255"/>
                  <a:pt x="59466" y="117272"/>
                </a:cubicBezTo>
                <a:cubicBezTo>
                  <a:pt x="60030" y="117500"/>
                  <a:pt x="60563" y="117775"/>
                  <a:pt x="61081" y="118079"/>
                </a:cubicBezTo>
                <a:cubicBezTo>
                  <a:pt x="62864" y="115718"/>
                  <a:pt x="65515" y="114209"/>
                  <a:pt x="68501" y="114209"/>
                </a:cubicBezTo>
                <a:cubicBezTo>
                  <a:pt x="71533" y="114209"/>
                  <a:pt x="74245" y="115779"/>
                  <a:pt x="76012" y="118232"/>
                </a:cubicBezTo>
                <a:cubicBezTo>
                  <a:pt x="76530" y="117912"/>
                  <a:pt x="77064" y="117637"/>
                  <a:pt x="77612" y="117394"/>
                </a:cubicBezTo>
                <a:cubicBezTo>
                  <a:pt x="75540" y="114301"/>
                  <a:pt x="72234" y="112290"/>
                  <a:pt x="68501" y="112290"/>
                </a:cubicBezTo>
                <a:close/>
                <a:moveTo>
                  <a:pt x="125575" y="112290"/>
                </a:moveTo>
                <a:cubicBezTo>
                  <a:pt x="121888" y="112290"/>
                  <a:pt x="118627" y="114255"/>
                  <a:pt x="116540" y="117272"/>
                </a:cubicBezTo>
                <a:cubicBezTo>
                  <a:pt x="117104" y="117500"/>
                  <a:pt x="117637" y="117775"/>
                  <a:pt x="118155" y="118079"/>
                </a:cubicBezTo>
                <a:cubicBezTo>
                  <a:pt x="119938" y="115718"/>
                  <a:pt x="122604" y="114209"/>
                  <a:pt x="125575" y="114209"/>
                </a:cubicBezTo>
                <a:cubicBezTo>
                  <a:pt x="128607" y="114209"/>
                  <a:pt x="131319" y="115779"/>
                  <a:pt x="133101" y="118232"/>
                </a:cubicBezTo>
                <a:cubicBezTo>
                  <a:pt x="133604" y="117912"/>
                  <a:pt x="134137" y="117622"/>
                  <a:pt x="134686" y="117394"/>
                </a:cubicBezTo>
                <a:cubicBezTo>
                  <a:pt x="132614" y="114301"/>
                  <a:pt x="129308" y="112290"/>
                  <a:pt x="125575" y="112290"/>
                </a:cubicBezTo>
                <a:close/>
                <a:moveTo>
                  <a:pt x="154112" y="112290"/>
                </a:moveTo>
                <a:cubicBezTo>
                  <a:pt x="150440" y="112290"/>
                  <a:pt x="147164" y="114255"/>
                  <a:pt x="145092" y="117272"/>
                </a:cubicBezTo>
                <a:cubicBezTo>
                  <a:pt x="145641" y="117500"/>
                  <a:pt x="146189" y="117775"/>
                  <a:pt x="146707" y="118079"/>
                </a:cubicBezTo>
                <a:cubicBezTo>
                  <a:pt x="148473" y="115720"/>
                  <a:pt x="151151" y="114212"/>
                  <a:pt x="154119" y="114209"/>
                </a:cubicBezTo>
                <a:lnTo>
                  <a:pt x="154119" y="114209"/>
                </a:lnTo>
                <a:cubicBezTo>
                  <a:pt x="157163" y="114212"/>
                  <a:pt x="159872" y="115781"/>
                  <a:pt x="161638" y="118232"/>
                </a:cubicBezTo>
                <a:cubicBezTo>
                  <a:pt x="162141" y="117912"/>
                  <a:pt x="162674" y="117637"/>
                  <a:pt x="163223" y="117394"/>
                </a:cubicBezTo>
                <a:cubicBezTo>
                  <a:pt x="161151" y="114301"/>
                  <a:pt x="157845" y="112290"/>
                  <a:pt x="154112" y="112290"/>
                </a:cubicBezTo>
                <a:close/>
                <a:moveTo>
                  <a:pt x="182649" y="112290"/>
                </a:moveTo>
                <a:cubicBezTo>
                  <a:pt x="178977" y="112290"/>
                  <a:pt x="175701" y="114255"/>
                  <a:pt x="173614" y="117272"/>
                </a:cubicBezTo>
                <a:cubicBezTo>
                  <a:pt x="174177" y="117500"/>
                  <a:pt x="174726" y="117775"/>
                  <a:pt x="175244" y="118079"/>
                </a:cubicBezTo>
                <a:cubicBezTo>
                  <a:pt x="177011" y="115718"/>
                  <a:pt x="179678" y="114209"/>
                  <a:pt x="182649" y="114209"/>
                </a:cubicBezTo>
                <a:cubicBezTo>
                  <a:pt x="185696" y="114209"/>
                  <a:pt x="188408" y="115779"/>
                  <a:pt x="190175" y="118232"/>
                </a:cubicBezTo>
                <a:cubicBezTo>
                  <a:pt x="190678" y="117912"/>
                  <a:pt x="191211" y="117637"/>
                  <a:pt x="191760" y="117394"/>
                </a:cubicBezTo>
                <a:cubicBezTo>
                  <a:pt x="189703" y="114301"/>
                  <a:pt x="186381" y="112290"/>
                  <a:pt x="182649" y="112290"/>
                </a:cubicBezTo>
                <a:close/>
                <a:moveTo>
                  <a:pt x="268290" y="112290"/>
                </a:moveTo>
                <a:cubicBezTo>
                  <a:pt x="264603" y="112290"/>
                  <a:pt x="261327" y="114255"/>
                  <a:pt x="259240" y="117272"/>
                </a:cubicBezTo>
                <a:cubicBezTo>
                  <a:pt x="259803" y="117500"/>
                  <a:pt x="260337" y="117775"/>
                  <a:pt x="260870" y="118079"/>
                </a:cubicBezTo>
                <a:cubicBezTo>
                  <a:pt x="262637" y="115718"/>
                  <a:pt x="265304" y="114209"/>
                  <a:pt x="268275" y="114209"/>
                </a:cubicBezTo>
                <a:cubicBezTo>
                  <a:pt x="271322" y="114209"/>
                  <a:pt x="274034" y="115779"/>
                  <a:pt x="275801" y="118232"/>
                </a:cubicBezTo>
                <a:cubicBezTo>
                  <a:pt x="276304" y="117912"/>
                  <a:pt x="276837" y="117637"/>
                  <a:pt x="277401" y="117394"/>
                </a:cubicBezTo>
                <a:cubicBezTo>
                  <a:pt x="275314" y="114301"/>
                  <a:pt x="272007" y="112290"/>
                  <a:pt x="268290" y="112290"/>
                </a:cubicBezTo>
                <a:close/>
                <a:moveTo>
                  <a:pt x="4510" y="118399"/>
                </a:moveTo>
                <a:lnTo>
                  <a:pt x="4510" y="118414"/>
                </a:lnTo>
                <a:cubicBezTo>
                  <a:pt x="4513" y="118411"/>
                  <a:pt x="4515" y="118408"/>
                  <a:pt x="4518" y="118404"/>
                </a:cubicBezTo>
                <a:lnTo>
                  <a:pt x="4518" y="118404"/>
                </a:lnTo>
                <a:cubicBezTo>
                  <a:pt x="4515" y="118403"/>
                  <a:pt x="4513" y="118401"/>
                  <a:pt x="4510" y="118399"/>
                </a:cubicBezTo>
                <a:close/>
                <a:moveTo>
                  <a:pt x="211201" y="114804"/>
                </a:moveTo>
                <a:cubicBezTo>
                  <a:pt x="208428" y="114804"/>
                  <a:pt x="205960" y="116190"/>
                  <a:pt x="204299" y="118369"/>
                </a:cubicBezTo>
                <a:cubicBezTo>
                  <a:pt x="204802" y="118689"/>
                  <a:pt x="205289" y="119054"/>
                  <a:pt x="205746" y="119435"/>
                </a:cubicBezTo>
                <a:cubicBezTo>
                  <a:pt x="207087" y="117790"/>
                  <a:pt x="209037" y="116738"/>
                  <a:pt x="211201" y="116738"/>
                </a:cubicBezTo>
                <a:lnTo>
                  <a:pt x="211201" y="116769"/>
                </a:lnTo>
                <a:cubicBezTo>
                  <a:pt x="213440" y="116769"/>
                  <a:pt x="215436" y="117896"/>
                  <a:pt x="216777" y="119618"/>
                </a:cubicBezTo>
                <a:cubicBezTo>
                  <a:pt x="217234" y="119222"/>
                  <a:pt x="217707" y="118841"/>
                  <a:pt x="218209" y="118506"/>
                </a:cubicBezTo>
                <a:cubicBezTo>
                  <a:pt x="216549" y="116251"/>
                  <a:pt x="214019" y="114804"/>
                  <a:pt x="211201" y="114804"/>
                </a:cubicBezTo>
                <a:close/>
                <a:moveTo>
                  <a:pt x="39949" y="114849"/>
                </a:moveTo>
                <a:cubicBezTo>
                  <a:pt x="37191" y="114849"/>
                  <a:pt x="34723" y="116236"/>
                  <a:pt x="33047" y="118399"/>
                </a:cubicBezTo>
                <a:cubicBezTo>
                  <a:pt x="33550" y="118719"/>
                  <a:pt x="34037" y="119085"/>
                  <a:pt x="34510" y="119481"/>
                </a:cubicBezTo>
                <a:cubicBezTo>
                  <a:pt x="35850" y="117820"/>
                  <a:pt x="37785" y="116769"/>
                  <a:pt x="39949" y="116769"/>
                </a:cubicBezTo>
                <a:cubicBezTo>
                  <a:pt x="42189" y="116769"/>
                  <a:pt x="44184" y="117896"/>
                  <a:pt x="45540" y="119649"/>
                </a:cubicBezTo>
                <a:cubicBezTo>
                  <a:pt x="45982" y="119252"/>
                  <a:pt x="46470" y="118887"/>
                  <a:pt x="46957" y="118536"/>
                </a:cubicBezTo>
                <a:cubicBezTo>
                  <a:pt x="45297" y="116281"/>
                  <a:pt x="42768" y="114849"/>
                  <a:pt x="39949" y="114849"/>
                </a:cubicBezTo>
                <a:close/>
                <a:moveTo>
                  <a:pt x="97030" y="114849"/>
                </a:moveTo>
                <a:cubicBezTo>
                  <a:pt x="94276" y="114852"/>
                  <a:pt x="91795" y="116238"/>
                  <a:pt x="90136" y="118399"/>
                </a:cubicBezTo>
                <a:cubicBezTo>
                  <a:pt x="90639" y="118719"/>
                  <a:pt x="91126" y="119085"/>
                  <a:pt x="91583" y="119481"/>
                </a:cubicBezTo>
                <a:cubicBezTo>
                  <a:pt x="92924" y="117820"/>
                  <a:pt x="94874" y="116769"/>
                  <a:pt x="97023" y="116769"/>
                </a:cubicBezTo>
                <a:cubicBezTo>
                  <a:pt x="99262" y="116769"/>
                  <a:pt x="101274" y="117896"/>
                  <a:pt x="102614" y="119649"/>
                </a:cubicBezTo>
                <a:cubicBezTo>
                  <a:pt x="103071" y="119252"/>
                  <a:pt x="103544" y="118887"/>
                  <a:pt x="104046" y="118536"/>
                </a:cubicBezTo>
                <a:cubicBezTo>
                  <a:pt x="102387" y="116283"/>
                  <a:pt x="99861" y="114852"/>
                  <a:pt x="97030" y="114849"/>
                </a:cubicBezTo>
                <a:close/>
                <a:moveTo>
                  <a:pt x="239753" y="114849"/>
                </a:moveTo>
                <a:cubicBezTo>
                  <a:pt x="236980" y="114849"/>
                  <a:pt x="234512" y="116236"/>
                  <a:pt x="232851" y="118399"/>
                </a:cubicBezTo>
                <a:cubicBezTo>
                  <a:pt x="233354" y="118719"/>
                  <a:pt x="233841" y="119085"/>
                  <a:pt x="234298" y="119481"/>
                </a:cubicBezTo>
                <a:cubicBezTo>
                  <a:pt x="235638" y="117822"/>
                  <a:pt x="237585" y="116771"/>
                  <a:pt x="239745" y="116769"/>
                </a:cubicBezTo>
                <a:lnTo>
                  <a:pt x="239745" y="116769"/>
                </a:lnTo>
                <a:cubicBezTo>
                  <a:pt x="241982" y="116771"/>
                  <a:pt x="243975" y="117898"/>
                  <a:pt x="245329" y="119649"/>
                </a:cubicBezTo>
                <a:cubicBezTo>
                  <a:pt x="245786" y="119252"/>
                  <a:pt x="246259" y="118887"/>
                  <a:pt x="246761" y="118536"/>
                </a:cubicBezTo>
                <a:cubicBezTo>
                  <a:pt x="245101" y="116297"/>
                  <a:pt x="242572" y="114849"/>
                  <a:pt x="239753" y="114849"/>
                </a:cubicBezTo>
                <a:close/>
                <a:moveTo>
                  <a:pt x="11412" y="114864"/>
                </a:moveTo>
                <a:cubicBezTo>
                  <a:pt x="8659" y="114864"/>
                  <a:pt x="6178" y="116231"/>
                  <a:pt x="4518" y="118404"/>
                </a:cubicBezTo>
                <a:lnTo>
                  <a:pt x="4518" y="118404"/>
                </a:lnTo>
                <a:cubicBezTo>
                  <a:pt x="5018" y="118738"/>
                  <a:pt x="5503" y="119102"/>
                  <a:pt x="5973" y="119496"/>
                </a:cubicBezTo>
                <a:cubicBezTo>
                  <a:pt x="7313" y="117835"/>
                  <a:pt x="9248" y="116784"/>
                  <a:pt x="11412" y="116784"/>
                </a:cubicBezTo>
                <a:cubicBezTo>
                  <a:pt x="13652" y="116784"/>
                  <a:pt x="15648" y="117912"/>
                  <a:pt x="17004" y="119664"/>
                </a:cubicBezTo>
                <a:cubicBezTo>
                  <a:pt x="17445" y="119268"/>
                  <a:pt x="17918" y="118902"/>
                  <a:pt x="18420" y="118552"/>
                </a:cubicBezTo>
                <a:cubicBezTo>
                  <a:pt x="16760" y="116297"/>
                  <a:pt x="14231" y="114864"/>
                  <a:pt x="11412" y="114864"/>
                </a:cubicBezTo>
                <a:close/>
                <a:moveTo>
                  <a:pt x="68501" y="114849"/>
                </a:moveTo>
                <a:cubicBezTo>
                  <a:pt x="65728" y="114849"/>
                  <a:pt x="63260" y="116236"/>
                  <a:pt x="61599" y="118414"/>
                </a:cubicBezTo>
                <a:cubicBezTo>
                  <a:pt x="62117" y="118734"/>
                  <a:pt x="62589" y="119100"/>
                  <a:pt x="63062" y="119496"/>
                </a:cubicBezTo>
                <a:cubicBezTo>
                  <a:pt x="64403" y="117835"/>
                  <a:pt x="66338" y="116784"/>
                  <a:pt x="68501" y="116784"/>
                </a:cubicBezTo>
                <a:cubicBezTo>
                  <a:pt x="70741" y="116784"/>
                  <a:pt x="72737" y="117912"/>
                  <a:pt x="74093" y="119664"/>
                </a:cubicBezTo>
                <a:cubicBezTo>
                  <a:pt x="74534" y="119268"/>
                  <a:pt x="75022" y="118902"/>
                  <a:pt x="75510" y="118552"/>
                </a:cubicBezTo>
                <a:cubicBezTo>
                  <a:pt x="73849" y="116297"/>
                  <a:pt x="71320" y="114864"/>
                  <a:pt x="68501" y="114864"/>
                </a:cubicBezTo>
                <a:lnTo>
                  <a:pt x="68501" y="114849"/>
                </a:lnTo>
                <a:close/>
                <a:moveTo>
                  <a:pt x="125575" y="114849"/>
                </a:moveTo>
                <a:cubicBezTo>
                  <a:pt x="122817" y="114849"/>
                  <a:pt x="120349" y="116236"/>
                  <a:pt x="118673" y="118399"/>
                </a:cubicBezTo>
                <a:cubicBezTo>
                  <a:pt x="119176" y="118734"/>
                  <a:pt x="119663" y="119085"/>
                  <a:pt x="120136" y="119481"/>
                </a:cubicBezTo>
                <a:cubicBezTo>
                  <a:pt x="121476" y="117835"/>
                  <a:pt x="123411" y="116784"/>
                  <a:pt x="125575" y="116784"/>
                </a:cubicBezTo>
                <a:cubicBezTo>
                  <a:pt x="127815" y="116784"/>
                  <a:pt x="129810" y="117896"/>
                  <a:pt x="131166" y="119664"/>
                </a:cubicBezTo>
                <a:cubicBezTo>
                  <a:pt x="131608" y="119268"/>
                  <a:pt x="132096" y="118887"/>
                  <a:pt x="132583" y="118552"/>
                </a:cubicBezTo>
                <a:cubicBezTo>
                  <a:pt x="130923" y="116297"/>
                  <a:pt x="128393" y="114849"/>
                  <a:pt x="125575" y="114849"/>
                </a:cubicBezTo>
                <a:close/>
                <a:moveTo>
                  <a:pt x="154127" y="114849"/>
                </a:moveTo>
                <a:cubicBezTo>
                  <a:pt x="151369" y="114849"/>
                  <a:pt x="148886" y="116236"/>
                  <a:pt x="147225" y="118399"/>
                </a:cubicBezTo>
                <a:cubicBezTo>
                  <a:pt x="147728" y="118734"/>
                  <a:pt x="148215" y="119100"/>
                  <a:pt x="148673" y="119481"/>
                </a:cubicBezTo>
                <a:cubicBezTo>
                  <a:pt x="150029" y="117835"/>
                  <a:pt x="151963" y="116784"/>
                  <a:pt x="154127" y="116784"/>
                </a:cubicBezTo>
                <a:lnTo>
                  <a:pt x="154112" y="116769"/>
                </a:lnTo>
                <a:cubicBezTo>
                  <a:pt x="156351" y="116769"/>
                  <a:pt x="158363" y="117896"/>
                  <a:pt x="159719" y="119664"/>
                </a:cubicBezTo>
                <a:cubicBezTo>
                  <a:pt x="160160" y="119268"/>
                  <a:pt x="160648" y="118887"/>
                  <a:pt x="161136" y="118552"/>
                </a:cubicBezTo>
                <a:cubicBezTo>
                  <a:pt x="159475" y="116297"/>
                  <a:pt x="156946" y="114849"/>
                  <a:pt x="154127" y="114849"/>
                </a:cubicBezTo>
                <a:close/>
                <a:moveTo>
                  <a:pt x="182649" y="114849"/>
                </a:moveTo>
                <a:cubicBezTo>
                  <a:pt x="179891" y="114849"/>
                  <a:pt x="177423" y="116236"/>
                  <a:pt x="175762" y="118399"/>
                </a:cubicBezTo>
                <a:cubicBezTo>
                  <a:pt x="176265" y="118734"/>
                  <a:pt x="176752" y="119085"/>
                  <a:pt x="177209" y="119481"/>
                </a:cubicBezTo>
                <a:cubicBezTo>
                  <a:pt x="178550" y="117835"/>
                  <a:pt x="180500" y="116784"/>
                  <a:pt x="182649" y="116784"/>
                </a:cubicBezTo>
                <a:lnTo>
                  <a:pt x="182649" y="116769"/>
                </a:lnTo>
                <a:cubicBezTo>
                  <a:pt x="184888" y="116769"/>
                  <a:pt x="186899" y="117896"/>
                  <a:pt x="188240" y="119664"/>
                </a:cubicBezTo>
                <a:cubicBezTo>
                  <a:pt x="188697" y="119252"/>
                  <a:pt x="189170" y="118887"/>
                  <a:pt x="189672" y="118552"/>
                </a:cubicBezTo>
                <a:cubicBezTo>
                  <a:pt x="188012" y="116297"/>
                  <a:pt x="185483" y="114849"/>
                  <a:pt x="182649" y="114849"/>
                </a:cubicBezTo>
                <a:close/>
                <a:moveTo>
                  <a:pt x="268275" y="114849"/>
                </a:moveTo>
                <a:cubicBezTo>
                  <a:pt x="265517" y="114849"/>
                  <a:pt x="263049" y="116236"/>
                  <a:pt x="261373" y="118399"/>
                </a:cubicBezTo>
                <a:cubicBezTo>
                  <a:pt x="261891" y="118734"/>
                  <a:pt x="262378" y="119085"/>
                  <a:pt x="262835" y="119481"/>
                </a:cubicBezTo>
                <a:cubicBezTo>
                  <a:pt x="264176" y="117835"/>
                  <a:pt x="266111" y="116784"/>
                  <a:pt x="268275" y="116784"/>
                </a:cubicBezTo>
                <a:cubicBezTo>
                  <a:pt x="270514" y="116784"/>
                  <a:pt x="272510" y="117896"/>
                  <a:pt x="273866" y="119664"/>
                </a:cubicBezTo>
                <a:cubicBezTo>
                  <a:pt x="274323" y="119252"/>
                  <a:pt x="274796" y="118887"/>
                  <a:pt x="275298" y="118552"/>
                </a:cubicBezTo>
                <a:cubicBezTo>
                  <a:pt x="273622" y="116297"/>
                  <a:pt x="271109" y="114849"/>
                  <a:pt x="268275" y="114849"/>
                </a:cubicBezTo>
                <a:close/>
                <a:moveTo>
                  <a:pt x="6399" y="119877"/>
                </a:moveTo>
                <a:lnTo>
                  <a:pt x="6399" y="119892"/>
                </a:lnTo>
                <a:cubicBezTo>
                  <a:pt x="6402" y="119889"/>
                  <a:pt x="6404" y="119886"/>
                  <a:pt x="6407" y="119884"/>
                </a:cubicBezTo>
                <a:lnTo>
                  <a:pt x="6407" y="119884"/>
                </a:lnTo>
                <a:cubicBezTo>
                  <a:pt x="6404" y="119881"/>
                  <a:pt x="6402" y="119879"/>
                  <a:pt x="6399" y="119877"/>
                </a:cubicBezTo>
                <a:close/>
                <a:moveTo>
                  <a:pt x="211201" y="117378"/>
                </a:moveTo>
                <a:cubicBezTo>
                  <a:pt x="209220" y="117378"/>
                  <a:pt x="207438" y="118338"/>
                  <a:pt x="206203" y="119847"/>
                </a:cubicBezTo>
                <a:cubicBezTo>
                  <a:pt x="206645" y="120258"/>
                  <a:pt x="207072" y="120700"/>
                  <a:pt x="207468" y="121157"/>
                </a:cubicBezTo>
                <a:cubicBezTo>
                  <a:pt x="208367" y="119999"/>
                  <a:pt x="209738" y="119329"/>
                  <a:pt x="211201" y="119298"/>
                </a:cubicBezTo>
                <a:lnTo>
                  <a:pt x="211201" y="119344"/>
                </a:lnTo>
                <a:cubicBezTo>
                  <a:pt x="212740" y="119359"/>
                  <a:pt x="214187" y="120106"/>
                  <a:pt x="215086" y="121355"/>
                </a:cubicBezTo>
                <a:cubicBezTo>
                  <a:pt x="215482" y="120883"/>
                  <a:pt x="215893" y="120441"/>
                  <a:pt x="216335" y="120029"/>
                </a:cubicBezTo>
                <a:cubicBezTo>
                  <a:pt x="215101" y="118414"/>
                  <a:pt x="213258" y="117378"/>
                  <a:pt x="211201" y="117378"/>
                </a:cubicBezTo>
                <a:close/>
                <a:moveTo>
                  <a:pt x="11412" y="117424"/>
                </a:moveTo>
                <a:cubicBezTo>
                  <a:pt x="9435" y="117424"/>
                  <a:pt x="7640" y="118380"/>
                  <a:pt x="6407" y="119884"/>
                </a:cubicBezTo>
                <a:lnTo>
                  <a:pt x="6407" y="119884"/>
                </a:lnTo>
                <a:cubicBezTo>
                  <a:pt x="6861" y="120293"/>
                  <a:pt x="7285" y="120733"/>
                  <a:pt x="7679" y="121203"/>
                </a:cubicBezTo>
                <a:cubicBezTo>
                  <a:pt x="8578" y="120045"/>
                  <a:pt x="9949" y="119359"/>
                  <a:pt x="11412" y="119344"/>
                </a:cubicBezTo>
                <a:cubicBezTo>
                  <a:pt x="12981" y="119344"/>
                  <a:pt x="14383" y="120151"/>
                  <a:pt x="15297" y="121401"/>
                </a:cubicBezTo>
                <a:cubicBezTo>
                  <a:pt x="15693" y="120944"/>
                  <a:pt x="16105" y="120487"/>
                  <a:pt x="16562" y="120075"/>
                </a:cubicBezTo>
                <a:cubicBezTo>
                  <a:pt x="15312" y="118460"/>
                  <a:pt x="13469" y="117424"/>
                  <a:pt x="11412" y="117424"/>
                </a:cubicBezTo>
                <a:close/>
                <a:moveTo>
                  <a:pt x="39949" y="117409"/>
                </a:moveTo>
                <a:lnTo>
                  <a:pt x="39949" y="117424"/>
                </a:lnTo>
                <a:cubicBezTo>
                  <a:pt x="37968" y="117424"/>
                  <a:pt x="36170" y="118384"/>
                  <a:pt x="34936" y="119862"/>
                </a:cubicBezTo>
                <a:cubicBezTo>
                  <a:pt x="35393" y="120273"/>
                  <a:pt x="35820" y="120715"/>
                  <a:pt x="36216" y="121187"/>
                </a:cubicBezTo>
                <a:cubicBezTo>
                  <a:pt x="37161" y="119947"/>
                  <a:pt x="38558" y="119332"/>
                  <a:pt x="39950" y="119332"/>
                </a:cubicBezTo>
                <a:cubicBezTo>
                  <a:pt x="41431" y="119332"/>
                  <a:pt x="42908" y="120027"/>
                  <a:pt x="43834" y="121401"/>
                </a:cubicBezTo>
                <a:cubicBezTo>
                  <a:pt x="44230" y="120928"/>
                  <a:pt x="44642" y="120487"/>
                  <a:pt x="45083" y="120060"/>
                </a:cubicBezTo>
                <a:cubicBezTo>
                  <a:pt x="43849" y="118445"/>
                  <a:pt x="42006" y="117409"/>
                  <a:pt x="39949" y="117409"/>
                </a:cubicBezTo>
                <a:close/>
                <a:moveTo>
                  <a:pt x="68501" y="117424"/>
                </a:moveTo>
                <a:cubicBezTo>
                  <a:pt x="66520" y="117424"/>
                  <a:pt x="64722" y="118384"/>
                  <a:pt x="63488" y="119892"/>
                </a:cubicBezTo>
                <a:cubicBezTo>
                  <a:pt x="63945" y="120288"/>
                  <a:pt x="64372" y="120730"/>
                  <a:pt x="64768" y="121203"/>
                </a:cubicBezTo>
                <a:cubicBezTo>
                  <a:pt x="65667" y="120045"/>
                  <a:pt x="67038" y="119359"/>
                  <a:pt x="68501" y="119344"/>
                </a:cubicBezTo>
                <a:cubicBezTo>
                  <a:pt x="70070" y="119344"/>
                  <a:pt x="71472" y="120151"/>
                  <a:pt x="72401" y="121401"/>
                </a:cubicBezTo>
                <a:cubicBezTo>
                  <a:pt x="72782" y="120944"/>
                  <a:pt x="73194" y="120487"/>
                  <a:pt x="73651" y="120075"/>
                </a:cubicBezTo>
                <a:cubicBezTo>
                  <a:pt x="72401" y="118460"/>
                  <a:pt x="70558" y="117424"/>
                  <a:pt x="68501" y="117424"/>
                </a:cubicBezTo>
                <a:close/>
                <a:moveTo>
                  <a:pt x="97023" y="117409"/>
                </a:moveTo>
                <a:lnTo>
                  <a:pt x="97038" y="117424"/>
                </a:lnTo>
                <a:cubicBezTo>
                  <a:pt x="95057" y="117424"/>
                  <a:pt x="93259" y="118384"/>
                  <a:pt x="92025" y="119877"/>
                </a:cubicBezTo>
                <a:cubicBezTo>
                  <a:pt x="92467" y="120273"/>
                  <a:pt x="92894" y="120715"/>
                  <a:pt x="93305" y="121187"/>
                </a:cubicBezTo>
                <a:cubicBezTo>
                  <a:pt x="94189" y="120029"/>
                  <a:pt x="95560" y="119344"/>
                  <a:pt x="97023" y="119329"/>
                </a:cubicBezTo>
                <a:cubicBezTo>
                  <a:pt x="98577" y="119359"/>
                  <a:pt x="100024" y="120121"/>
                  <a:pt x="100923" y="121401"/>
                </a:cubicBezTo>
                <a:cubicBezTo>
                  <a:pt x="101319" y="120928"/>
                  <a:pt x="101731" y="120471"/>
                  <a:pt x="102172" y="120060"/>
                </a:cubicBezTo>
                <a:cubicBezTo>
                  <a:pt x="100938" y="118445"/>
                  <a:pt x="99080" y="117409"/>
                  <a:pt x="97023" y="117409"/>
                </a:cubicBezTo>
                <a:close/>
                <a:moveTo>
                  <a:pt x="125575" y="117424"/>
                </a:moveTo>
                <a:cubicBezTo>
                  <a:pt x="123594" y="117424"/>
                  <a:pt x="121812" y="118384"/>
                  <a:pt x="120577" y="119877"/>
                </a:cubicBezTo>
                <a:cubicBezTo>
                  <a:pt x="121035" y="120288"/>
                  <a:pt x="121461" y="120730"/>
                  <a:pt x="121857" y="121187"/>
                </a:cubicBezTo>
                <a:cubicBezTo>
                  <a:pt x="122795" y="119954"/>
                  <a:pt x="124191" y="119344"/>
                  <a:pt x="125585" y="119344"/>
                </a:cubicBezTo>
                <a:cubicBezTo>
                  <a:pt x="127068" y="119344"/>
                  <a:pt x="128549" y="120034"/>
                  <a:pt x="129475" y="121401"/>
                </a:cubicBezTo>
                <a:cubicBezTo>
                  <a:pt x="129856" y="120928"/>
                  <a:pt x="130283" y="120487"/>
                  <a:pt x="130725" y="120075"/>
                </a:cubicBezTo>
                <a:cubicBezTo>
                  <a:pt x="129475" y="118445"/>
                  <a:pt x="127632" y="117424"/>
                  <a:pt x="125575" y="117424"/>
                </a:cubicBezTo>
                <a:close/>
                <a:moveTo>
                  <a:pt x="154127" y="117424"/>
                </a:moveTo>
                <a:cubicBezTo>
                  <a:pt x="152146" y="117424"/>
                  <a:pt x="150364" y="118369"/>
                  <a:pt x="149130" y="119877"/>
                </a:cubicBezTo>
                <a:cubicBezTo>
                  <a:pt x="149571" y="120288"/>
                  <a:pt x="149998" y="120730"/>
                  <a:pt x="150394" y="121203"/>
                </a:cubicBezTo>
                <a:cubicBezTo>
                  <a:pt x="151292" y="120047"/>
                  <a:pt x="152660" y="119361"/>
                  <a:pt x="154120" y="119344"/>
                </a:cubicBezTo>
                <a:lnTo>
                  <a:pt x="154120" y="119344"/>
                </a:lnTo>
                <a:cubicBezTo>
                  <a:pt x="155671" y="119362"/>
                  <a:pt x="157130" y="120138"/>
                  <a:pt x="158027" y="121401"/>
                </a:cubicBezTo>
                <a:cubicBezTo>
                  <a:pt x="158408" y="120928"/>
                  <a:pt x="158820" y="120487"/>
                  <a:pt x="159261" y="120075"/>
                </a:cubicBezTo>
                <a:cubicBezTo>
                  <a:pt x="158027" y="118445"/>
                  <a:pt x="156184" y="117424"/>
                  <a:pt x="154127" y="117424"/>
                </a:cubicBezTo>
                <a:close/>
                <a:moveTo>
                  <a:pt x="182649" y="117424"/>
                </a:moveTo>
                <a:cubicBezTo>
                  <a:pt x="180683" y="117424"/>
                  <a:pt x="178901" y="118369"/>
                  <a:pt x="177667" y="119877"/>
                </a:cubicBezTo>
                <a:cubicBezTo>
                  <a:pt x="178108" y="120288"/>
                  <a:pt x="178535" y="120730"/>
                  <a:pt x="178931" y="121203"/>
                </a:cubicBezTo>
                <a:cubicBezTo>
                  <a:pt x="179815" y="120045"/>
                  <a:pt x="181186" y="119359"/>
                  <a:pt x="182649" y="119344"/>
                </a:cubicBezTo>
                <a:cubicBezTo>
                  <a:pt x="184233" y="119344"/>
                  <a:pt x="185635" y="120151"/>
                  <a:pt x="186549" y="121401"/>
                </a:cubicBezTo>
                <a:cubicBezTo>
                  <a:pt x="186945" y="120928"/>
                  <a:pt x="187357" y="120487"/>
                  <a:pt x="187798" y="120075"/>
                </a:cubicBezTo>
                <a:cubicBezTo>
                  <a:pt x="186564" y="118445"/>
                  <a:pt x="184721" y="117424"/>
                  <a:pt x="182649" y="117424"/>
                </a:cubicBezTo>
                <a:close/>
                <a:moveTo>
                  <a:pt x="239753" y="117409"/>
                </a:moveTo>
                <a:cubicBezTo>
                  <a:pt x="237772" y="117409"/>
                  <a:pt x="235990" y="118369"/>
                  <a:pt x="234756" y="119877"/>
                </a:cubicBezTo>
                <a:cubicBezTo>
                  <a:pt x="235197" y="120288"/>
                  <a:pt x="235624" y="120730"/>
                  <a:pt x="236020" y="121187"/>
                </a:cubicBezTo>
                <a:cubicBezTo>
                  <a:pt x="236919" y="120045"/>
                  <a:pt x="238289" y="119360"/>
                  <a:pt x="239751" y="119344"/>
                </a:cubicBezTo>
                <a:lnTo>
                  <a:pt x="239751" y="119344"/>
                </a:lnTo>
                <a:cubicBezTo>
                  <a:pt x="241315" y="119348"/>
                  <a:pt x="242711" y="120155"/>
                  <a:pt x="243638" y="121401"/>
                </a:cubicBezTo>
                <a:cubicBezTo>
                  <a:pt x="244034" y="120928"/>
                  <a:pt x="244446" y="120487"/>
                  <a:pt x="244887" y="120060"/>
                </a:cubicBezTo>
                <a:cubicBezTo>
                  <a:pt x="243653" y="118445"/>
                  <a:pt x="241810" y="117409"/>
                  <a:pt x="239753" y="117409"/>
                </a:cubicBezTo>
                <a:close/>
                <a:moveTo>
                  <a:pt x="268275" y="117424"/>
                </a:moveTo>
                <a:cubicBezTo>
                  <a:pt x="266294" y="117424"/>
                  <a:pt x="264527" y="118384"/>
                  <a:pt x="263292" y="119877"/>
                </a:cubicBezTo>
                <a:cubicBezTo>
                  <a:pt x="263734" y="120288"/>
                  <a:pt x="264146" y="120730"/>
                  <a:pt x="264542" y="121203"/>
                </a:cubicBezTo>
                <a:cubicBezTo>
                  <a:pt x="265441" y="120045"/>
                  <a:pt x="266812" y="119359"/>
                  <a:pt x="268275" y="119344"/>
                </a:cubicBezTo>
                <a:cubicBezTo>
                  <a:pt x="269844" y="119344"/>
                  <a:pt x="271246" y="120151"/>
                  <a:pt x="272175" y="121416"/>
                </a:cubicBezTo>
                <a:cubicBezTo>
                  <a:pt x="272556" y="120928"/>
                  <a:pt x="272983" y="120487"/>
                  <a:pt x="273424" y="120075"/>
                </a:cubicBezTo>
                <a:cubicBezTo>
                  <a:pt x="272175" y="118445"/>
                  <a:pt x="270331" y="117424"/>
                  <a:pt x="268275" y="117424"/>
                </a:cubicBezTo>
                <a:close/>
                <a:moveTo>
                  <a:pt x="236420" y="121685"/>
                </a:moveTo>
                <a:cubicBezTo>
                  <a:pt x="236414" y="121687"/>
                  <a:pt x="236407" y="121688"/>
                  <a:pt x="236401" y="121690"/>
                </a:cubicBezTo>
                <a:lnTo>
                  <a:pt x="236416" y="121690"/>
                </a:lnTo>
                <a:cubicBezTo>
                  <a:pt x="236418" y="121688"/>
                  <a:pt x="236419" y="121687"/>
                  <a:pt x="236420" y="121685"/>
                </a:cubicBezTo>
                <a:close/>
                <a:moveTo>
                  <a:pt x="97023" y="119984"/>
                </a:moveTo>
                <a:cubicBezTo>
                  <a:pt x="95697" y="119984"/>
                  <a:pt x="94524" y="120654"/>
                  <a:pt x="93701" y="121675"/>
                </a:cubicBezTo>
                <a:cubicBezTo>
                  <a:pt x="94776" y="121399"/>
                  <a:pt x="95881" y="121261"/>
                  <a:pt x="96986" y="121261"/>
                </a:cubicBezTo>
                <a:cubicBezTo>
                  <a:pt x="98131" y="121261"/>
                  <a:pt x="99277" y="121409"/>
                  <a:pt x="100391" y="121702"/>
                </a:cubicBezTo>
                <a:lnTo>
                  <a:pt x="100391" y="121702"/>
                </a:lnTo>
                <a:cubicBezTo>
                  <a:pt x="99598" y="120631"/>
                  <a:pt x="98356" y="119999"/>
                  <a:pt x="97023" y="119984"/>
                </a:cubicBezTo>
                <a:close/>
                <a:moveTo>
                  <a:pt x="239753" y="119984"/>
                </a:moveTo>
                <a:cubicBezTo>
                  <a:pt x="238414" y="119984"/>
                  <a:pt x="237243" y="120652"/>
                  <a:pt x="236420" y="121685"/>
                </a:cubicBezTo>
                <a:lnTo>
                  <a:pt x="236420" y="121685"/>
                </a:lnTo>
                <a:cubicBezTo>
                  <a:pt x="237511" y="121399"/>
                  <a:pt x="238632" y="121264"/>
                  <a:pt x="239753" y="121264"/>
                </a:cubicBezTo>
                <a:cubicBezTo>
                  <a:pt x="240880" y="121264"/>
                  <a:pt x="242023" y="121416"/>
                  <a:pt x="243120" y="121705"/>
                </a:cubicBezTo>
                <a:cubicBezTo>
                  <a:pt x="242328" y="120639"/>
                  <a:pt x="241078" y="119999"/>
                  <a:pt x="239753" y="119984"/>
                </a:cubicBezTo>
                <a:close/>
                <a:moveTo>
                  <a:pt x="68501" y="119999"/>
                </a:moveTo>
                <a:cubicBezTo>
                  <a:pt x="67175" y="119999"/>
                  <a:pt x="65987" y="120669"/>
                  <a:pt x="65180" y="121690"/>
                </a:cubicBezTo>
                <a:cubicBezTo>
                  <a:pt x="66262" y="121412"/>
                  <a:pt x="67374" y="121271"/>
                  <a:pt x="68487" y="121271"/>
                </a:cubicBezTo>
                <a:cubicBezTo>
                  <a:pt x="69623" y="121271"/>
                  <a:pt x="70759" y="121418"/>
                  <a:pt x="71864" y="121715"/>
                </a:cubicBezTo>
                <a:lnTo>
                  <a:pt x="71864" y="121715"/>
                </a:lnTo>
                <a:cubicBezTo>
                  <a:pt x="71072" y="120652"/>
                  <a:pt x="69824" y="120014"/>
                  <a:pt x="68501" y="119999"/>
                </a:cubicBezTo>
                <a:close/>
                <a:moveTo>
                  <a:pt x="11422" y="119986"/>
                </a:moveTo>
                <a:cubicBezTo>
                  <a:pt x="10161" y="119986"/>
                  <a:pt x="8902" y="120553"/>
                  <a:pt x="8075" y="121690"/>
                </a:cubicBezTo>
                <a:cubicBezTo>
                  <a:pt x="9158" y="121412"/>
                  <a:pt x="10270" y="121271"/>
                  <a:pt x="11383" y="121271"/>
                </a:cubicBezTo>
                <a:cubicBezTo>
                  <a:pt x="12525" y="121271"/>
                  <a:pt x="13668" y="121420"/>
                  <a:pt x="14779" y="121721"/>
                </a:cubicBezTo>
                <a:lnTo>
                  <a:pt x="14794" y="121721"/>
                </a:lnTo>
                <a:cubicBezTo>
                  <a:pt x="13967" y="120565"/>
                  <a:pt x="12694" y="119986"/>
                  <a:pt x="11422" y="119986"/>
                </a:cubicBezTo>
                <a:close/>
                <a:moveTo>
                  <a:pt x="39949" y="119984"/>
                </a:moveTo>
                <a:cubicBezTo>
                  <a:pt x="38608" y="119984"/>
                  <a:pt x="37435" y="120654"/>
                  <a:pt x="36612" y="121675"/>
                </a:cubicBezTo>
                <a:cubicBezTo>
                  <a:pt x="37695" y="121399"/>
                  <a:pt x="38799" y="121261"/>
                  <a:pt x="39902" y="121261"/>
                </a:cubicBezTo>
                <a:cubicBezTo>
                  <a:pt x="41050" y="121261"/>
                  <a:pt x="42197" y="121410"/>
                  <a:pt x="43316" y="121705"/>
                </a:cubicBezTo>
                <a:lnTo>
                  <a:pt x="43331" y="121721"/>
                </a:lnTo>
                <a:cubicBezTo>
                  <a:pt x="42539" y="120639"/>
                  <a:pt x="41290" y="119999"/>
                  <a:pt x="39949" y="119984"/>
                </a:cubicBezTo>
                <a:close/>
                <a:moveTo>
                  <a:pt x="71864" y="121715"/>
                </a:moveTo>
                <a:cubicBezTo>
                  <a:pt x="71866" y="121717"/>
                  <a:pt x="71867" y="121719"/>
                  <a:pt x="71868" y="121721"/>
                </a:cubicBezTo>
                <a:lnTo>
                  <a:pt x="71883" y="121721"/>
                </a:lnTo>
                <a:cubicBezTo>
                  <a:pt x="71877" y="121719"/>
                  <a:pt x="71871" y="121717"/>
                  <a:pt x="71864" y="121715"/>
                </a:cubicBezTo>
                <a:close/>
                <a:moveTo>
                  <a:pt x="100391" y="121702"/>
                </a:moveTo>
                <a:cubicBezTo>
                  <a:pt x="100396" y="121708"/>
                  <a:pt x="100400" y="121714"/>
                  <a:pt x="100405" y="121721"/>
                </a:cubicBezTo>
                <a:lnTo>
                  <a:pt x="100405" y="121705"/>
                </a:lnTo>
                <a:cubicBezTo>
                  <a:pt x="100400" y="121704"/>
                  <a:pt x="100396" y="121703"/>
                  <a:pt x="100391" y="121702"/>
                </a:cubicBezTo>
                <a:close/>
                <a:moveTo>
                  <a:pt x="125583" y="119986"/>
                </a:moveTo>
                <a:cubicBezTo>
                  <a:pt x="124324" y="119986"/>
                  <a:pt x="123064" y="120553"/>
                  <a:pt x="122238" y="121690"/>
                </a:cubicBezTo>
                <a:cubicBezTo>
                  <a:pt x="123328" y="121412"/>
                  <a:pt x="124441" y="121271"/>
                  <a:pt x="125551" y="121271"/>
                </a:cubicBezTo>
                <a:cubicBezTo>
                  <a:pt x="126692" y="121271"/>
                  <a:pt x="127831" y="121420"/>
                  <a:pt x="128942" y="121721"/>
                </a:cubicBezTo>
                <a:cubicBezTo>
                  <a:pt x="128123" y="120565"/>
                  <a:pt x="126854" y="119986"/>
                  <a:pt x="125583" y="119986"/>
                </a:cubicBezTo>
                <a:close/>
                <a:moveTo>
                  <a:pt x="154135" y="119986"/>
                </a:moveTo>
                <a:cubicBezTo>
                  <a:pt x="152876" y="119986"/>
                  <a:pt x="151617" y="120553"/>
                  <a:pt x="150790" y="121690"/>
                </a:cubicBezTo>
                <a:cubicBezTo>
                  <a:pt x="151880" y="121412"/>
                  <a:pt x="152993" y="121271"/>
                  <a:pt x="154103" y="121271"/>
                </a:cubicBezTo>
                <a:cubicBezTo>
                  <a:pt x="155244" y="121271"/>
                  <a:pt x="156383" y="121420"/>
                  <a:pt x="157494" y="121721"/>
                </a:cubicBezTo>
                <a:cubicBezTo>
                  <a:pt x="156675" y="120565"/>
                  <a:pt x="155406" y="119986"/>
                  <a:pt x="154135" y="119986"/>
                </a:cubicBezTo>
                <a:close/>
                <a:moveTo>
                  <a:pt x="182666" y="119986"/>
                </a:moveTo>
                <a:cubicBezTo>
                  <a:pt x="181410" y="119986"/>
                  <a:pt x="180153" y="120553"/>
                  <a:pt x="179327" y="121690"/>
                </a:cubicBezTo>
                <a:cubicBezTo>
                  <a:pt x="180403" y="121406"/>
                  <a:pt x="181508" y="121265"/>
                  <a:pt x="182613" y="121265"/>
                </a:cubicBezTo>
                <a:cubicBezTo>
                  <a:pt x="183763" y="121265"/>
                  <a:pt x="184913" y="121418"/>
                  <a:pt x="186031" y="121721"/>
                </a:cubicBezTo>
                <a:cubicBezTo>
                  <a:pt x="185204" y="120565"/>
                  <a:pt x="183935" y="119986"/>
                  <a:pt x="182666" y="119986"/>
                </a:cubicBezTo>
                <a:close/>
                <a:moveTo>
                  <a:pt x="211201" y="119953"/>
                </a:moveTo>
                <a:cubicBezTo>
                  <a:pt x="209860" y="119953"/>
                  <a:pt x="208687" y="120608"/>
                  <a:pt x="207864" y="121644"/>
                </a:cubicBezTo>
                <a:lnTo>
                  <a:pt x="207864" y="121690"/>
                </a:lnTo>
                <a:cubicBezTo>
                  <a:pt x="208947" y="121406"/>
                  <a:pt x="210052" y="121265"/>
                  <a:pt x="211158" y="121265"/>
                </a:cubicBezTo>
                <a:cubicBezTo>
                  <a:pt x="212307" y="121265"/>
                  <a:pt x="213457" y="121418"/>
                  <a:pt x="214583" y="121721"/>
                </a:cubicBezTo>
                <a:cubicBezTo>
                  <a:pt x="213791" y="120624"/>
                  <a:pt x="212542" y="119968"/>
                  <a:pt x="211201" y="119953"/>
                </a:cubicBezTo>
                <a:close/>
                <a:moveTo>
                  <a:pt x="268275" y="119984"/>
                </a:moveTo>
                <a:cubicBezTo>
                  <a:pt x="266949" y="119984"/>
                  <a:pt x="265761" y="120654"/>
                  <a:pt x="264953" y="121690"/>
                </a:cubicBezTo>
                <a:cubicBezTo>
                  <a:pt x="266029" y="121406"/>
                  <a:pt x="267134" y="121265"/>
                  <a:pt x="268239" y="121265"/>
                </a:cubicBezTo>
                <a:cubicBezTo>
                  <a:pt x="269389" y="121265"/>
                  <a:pt x="270539" y="121418"/>
                  <a:pt x="271657" y="121721"/>
                </a:cubicBezTo>
                <a:cubicBezTo>
                  <a:pt x="270865" y="120639"/>
                  <a:pt x="269615" y="119999"/>
                  <a:pt x="268275" y="119984"/>
                </a:cubicBezTo>
                <a:close/>
                <a:moveTo>
                  <a:pt x="97023" y="121903"/>
                </a:moveTo>
                <a:cubicBezTo>
                  <a:pt x="97025" y="121903"/>
                  <a:pt x="97028" y="121903"/>
                  <a:pt x="97030" y="121903"/>
                </a:cubicBezTo>
                <a:lnTo>
                  <a:pt x="97030" y="121903"/>
                </a:lnTo>
                <a:cubicBezTo>
                  <a:pt x="97033" y="121903"/>
                  <a:pt x="97035" y="121903"/>
                  <a:pt x="97038" y="121903"/>
                </a:cubicBezTo>
                <a:close/>
                <a:moveTo>
                  <a:pt x="82929" y="116830"/>
                </a:moveTo>
                <a:lnTo>
                  <a:pt x="82929" y="116876"/>
                </a:lnTo>
                <a:cubicBezTo>
                  <a:pt x="78877" y="116876"/>
                  <a:pt x="75235" y="118841"/>
                  <a:pt x="72706" y="121934"/>
                </a:cubicBezTo>
                <a:cubicBezTo>
                  <a:pt x="73316" y="122132"/>
                  <a:pt x="73895" y="122376"/>
                  <a:pt x="74458" y="122680"/>
                </a:cubicBezTo>
                <a:cubicBezTo>
                  <a:pt x="76622" y="120258"/>
                  <a:pt x="79623" y="118750"/>
                  <a:pt x="82929" y="118750"/>
                </a:cubicBezTo>
                <a:cubicBezTo>
                  <a:pt x="86190" y="118750"/>
                  <a:pt x="89130" y="120212"/>
                  <a:pt x="91294" y="122559"/>
                </a:cubicBezTo>
                <a:cubicBezTo>
                  <a:pt x="91873" y="122284"/>
                  <a:pt x="92467" y="122041"/>
                  <a:pt x="93077" y="121842"/>
                </a:cubicBezTo>
                <a:cubicBezTo>
                  <a:pt x="90578" y="118765"/>
                  <a:pt x="86952" y="116830"/>
                  <a:pt x="82929" y="116830"/>
                </a:cubicBezTo>
                <a:close/>
                <a:moveTo>
                  <a:pt x="25856" y="116876"/>
                </a:moveTo>
                <a:cubicBezTo>
                  <a:pt x="21803" y="116876"/>
                  <a:pt x="18146" y="118841"/>
                  <a:pt x="15632" y="121964"/>
                </a:cubicBezTo>
                <a:cubicBezTo>
                  <a:pt x="16227" y="122178"/>
                  <a:pt x="16821" y="122421"/>
                  <a:pt x="17384" y="122711"/>
                </a:cubicBezTo>
                <a:cubicBezTo>
                  <a:pt x="19548" y="120288"/>
                  <a:pt x="22534" y="118795"/>
                  <a:pt x="25856" y="118795"/>
                </a:cubicBezTo>
                <a:cubicBezTo>
                  <a:pt x="29101" y="118795"/>
                  <a:pt x="32057" y="120258"/>
                  <a:pt x="34205" y="122604"/>
                </a:cubicBezTo>
                <a:cubicBezTo>
                  <a:pt x="34784" y="122330"/>
                  <a:pt x="35393" y="122086"/>
                  <a:pt x="36003" y="121888"/>
                </a:cubicBezTo>
                <a:cubicBezTo>
                  <a:pt x="33489" y="118811"/>
                  <a:pt x="29878" y="116876"/>
                  <a:pt x="25856" y="116876"/>
                </a:cubicBezTo>
                <a:close/>
                <a:moveTo>
                  <a:pt x="54393" y="116876"/>
                </a:moveTo>
                <a:cubicBezTo>
                  <a:pt x="50340" y="116876"/>
                  <a:pt x="46683" y="118841"/>
                  <a:pt x="44184" y="121964"/>
                </a:cubicBezTo>
                <a:cubicBezTo>
                  <a:pt x="44779" y="122162"/>
                  <a:pt x="45358" y="122421"/>
                  <a:pt x="45921" y="122711"/>
                </a:cubicBezTo>
                <a:cubicBezTo>
                  <a:pt x="48100" y="120288"/>
                  <a:pt x="51102" y="118795"/>
                  <a:pt x="54408" y="118795"/>
                </a:cubicBezTo>
                <a:cubicBezTo>
                  <a:pt x="57653" y="118795"/>
                  <a:pt x="60609" y="120243"/>
                  <a:pt x="62772" y="122604"/>
                </a:cubicBezTo>
                <a:cubicBezTo>
                  <a:pt x="63336" y="122315"/>
                  <a:pt x="63945" y="122086"/>
                  <a:pt x="64555" y="121888"/>
                </a:cubicBezTo>
                <a:cubicBezTo>
                  <a:pt x="62041" y="118811"/>
                  <a:pt x="58415" y="116876"/>
                  <a:pt x="54408" y="116876"/>
                </a:cubicBezTo>
                <a:close/>
                <a:moveTo>
                  <a:pt x="111482" y="116876"/>
                </a:moveTo>
                <a:cubicBezTo>
                  <a:pt x="107414" y="116876"/>
                  <a:pt x="103772" y="118841"/>
                  <a:pt x="101258" y="121964"/>
                </a:cubicBezTo>
                <a:cubicBezTo>
                  <a:pt x="101852" y="122178"/>
                  <a:pt x="102431" y="122421"/>
                  <a:pt x="102995" y="122711"/>
                </a:cubicBezTo>
                <a:cubicBezTo>
                  <a:pt x="105174" y="120288"/>
                  <a:pt x="108175" y="118795"/>
                  <a:pt x="111482" y="118795"/>
                </a:cubicBezTo>
                <a:cubicBezTo>
                  <a:pt x="114727" y="118795"/>
                  <a:pt x="117683" y="120258"/>
                  <a:pt x="119846" y="122604"/>
                </a:cubicBezTo>
                <a:cubicBezTo>
                  <a:pt x="120410" y="122330"/>
                  <a:pt x="121019" y="122086"/>
                  <a:pt x="121629" y="121888"/>
                </a:cubicBezTo>
                <a:cubicBezTo>
                  <a:pt x="119115" y="118811"/>
                  <a:pt x="115504" y="116876"/>
                  <a:pt x="111482" y="116876"/>
                </a:cubicBezTo>
                <a:close/>
                <a:moveTo>
                  <a:pt x="140019" y="116876"/>
                </a:moveTo>
                <a:cubicBezTo>
                  <a:pt x="135966" y="116876"/>
                  <a:pt x="132309" y="118841"/>
                  <a:pt x="129810" y="121964"/>
                </a:cubicBezTo>
                <a:cubicBezTo>
                  <a:pt x="130405" y="122178"/>
                  <a:pt x="130984" y="122421"/>
                  <a:pt x="131547" y="122711"/>
                </a:cubicBezTo>
                <a:cubicBezTo>
                  <a:pt x="133726" y="120304"/>
                  <a:pt x="136712" y="118795"/>
                  <a:pt x="140019" y="118795"/>
                </a:cubicBezTo>
                <a:cubicBezTo>
                  <a:pt x="143279" y="118795"/>
                  <a:pt x="146235" y="120258"/>
                  <a:pt x="148383" y="122604"/>
                </a:cubicBezTo>
                <a:cubicBezTo>
                  <a:pt x="148962" y="122330"/>
                  <a:pt x="149556" y="122086"/>
                  <a:pt x="150181" y="121888"/>
                </a:cubicBezTo>
                <a:cubicBezTo>
                  <a:pt x="147667" y="118811"/>
                  <a:pt x="144041" y="116876"/>
                  <a:pt x="140019" y="116876"/>
                </a:cubicBezTo>
                <a:close/>
                <a:moveTo>
                  <a:pt x="168555" y="116876"/>
                </a:moveTo>
                <a:cubicBezTo>
                  <a:pt x="164503" y="116876"/>
                  <a:pt x="160846" y="118841"/>
                  <a:pt x="158347" y="121964"/>
                </a:cubicBezTo>
                <a:cubicBezTo>
                  <a:pt x="158942" y="122178"/>
                  <a:pt x="159521" y="122421"/>
                  <a:pt x="160084" y="122711"/>
                </a:cubicBezTo>
                <a:cubicBezTo>
                  <a:pt x="162248" y="120288"/>
                  <a:pt x="165249" y="118795"/>
                  <a:pt x="168555" y="118795"/>
                </a:cubicBezTo>
                <a:cubicBezTo>
                  <a:pt x="171816" y="118795"/>
                  <a:pt x="174772" y="120258"/>
                  <a:pt x="176920" y="122604"/>
                </a:cubicBezTo>
                <a:cubicBezTo>
                  <a:pt x="177499" y="122315"/>
                  <a:pt x="178093" y="122086"/>
                  <a:pt x="178703" y="121888"/>
                </a:cubicBezTo>
                <a:cubicBezTo>
                  <a:pt x="176204" y="118811"/>
                  <a:pt x="172578" y="116876"/>
                  <a:pt x="168555" y="116876"/>
                </a:cubicBezTo>
                <a:close/>
                <a:moveTo>
                  <a:pt x="197092" y="116860"/>
                </a:moveTo>
                <a:cubicBezTo>
                  <a:pt x="193040" y="116860"/>
                  <a:pt x="189383" y="118826"/>
                  <a:pt x="186884" y="121964"/>
                </a:cubicBezTo>
                <a:cubicBezTo>
                  <a:pt x="187478" y="122162"/>
                  <a:pt x="188057" y="122421"/>
                  <a:pt x="188621" y="122711"/>
                </a:cubicBezTo>
                <a:cubicBezTo>
                  <a:pt x="190785" y="120288"/>
                  <a:pt x="193786" y="118780"/>
                  <a:pt x="197092" y="118780"/>
                </a:cubicBezTo>
                <a:lnTo>
                  <a:pt x="197092" y="118795"/>
                </a:lnTo>
                <a:cubicBezTo>
                  <a:pt x="200353" y="118795"/>
                  <a:pt x="203309" y="120258"/>
                  <a:pt x="205457" y="122589"/>
                </a:cubicBezTo>
                <a:cubicBezTo>
                  <a:pt x="206036" y="122315"/>
                  <a:pt x="206630" y="122071"/>
                  <a:pt x="207239" y="121873"/>
                </a:cubicBezTo>
                <a:cubicBezTo>
                  <a:pt x="204741" y="118795"/>
                  <a:pt x="201115" y="116860"/>
                  <a:pt x="197092" y="116860"/>
                </a:cubicBezTo>
                <a:close/>
                <a:moveTo>
                  <a:pt x="225644" y="116876"/>
                </a:moveTo>
                <a:cubicBezTo>
                  <a:pt x="221592" y="116876"/>
                  <a:pt x="217935" y="118841"/>
                  <a:pt x="215436" y="121964"/>
                </a:cubicBezTo>
                <a:cubicBezTo>
                  <a:pt x="216031" y="122178"/>
                  <a:pt x="216610" y="122421"/>
                  <a:pt x="217173" y="122711"/>
                </a:cubicBezTo>
                <a:cubicBezTo>
                  <a:pt x="219337" y="120288"/>
                  <a:pt x="222338" y="118795"/>
                  <a:pt x="225644" y="118795"/>
                </a:cubicBezTo>
                <a:cubicBezTo>
                  <a:pt x="228890" y="118795"/>
                  <a:pt x="231845" y="120258"/>
                  <a:pt x="234009" y="122604"/>
                </a:cubicBezTo>
                <a:cubicBezTo>
                  <a:pt x="234588" y="122315"/>
                  <a:pt x="235182" y="122086"/>
                  <a:pt x="235792" y="121888"/>
                </a:cubicBezTo>
                <a:cubicBezTo>
                  <a:pt x="233293" y="118811"/>
                  <a:pt x="229667" y="116876"/>
                  <a:pt x="225644" y="116876"/>
                </a:cubicBezTo>
                <a:close/>
                <a:moveTo>
                  <a:pt x="254197" y="116860"/>
                </a:moveTo>
                <a:cubicBezTo>
                  <a:pt x="250129" y="116860"/>
                  <a:pt x="246487" y="118841"/>
                  <a:pt x="243973" y="121964"/>
                </a:cubicBezTo>
                <a:cubicBezTo>
                  <a:pt x="244568" y="122178"/>
                  <a:pt x="245162" y="122421"/>
                  <a:pt x="245725" y="122711"/>
                </a:cubicBezTo>
                <a:cubicBezTo>
                  <a:pt x="247889" y="120288"/>
                  <a:pt x="250875" y="118795"/>
                  <a:pt x="254197" y="118795"/>
                </a:cubicBezTo>
                <a:cubicBezTo>
                  <a:pt x="257427" y="118795"/>
                  <a:pt x="260382" y="120258"/>
                  <a:pt x="262546" y="122604"/>
                </a:cubicBezTo>
                <a:cubicBezTo>
                  <a:pt x="263125" y="122315"/>
                  <a:pt x="263734" y="122086"/>
                  <a:pt x="264344" y="121888"/>
                </a:cubicBezTo>
                <a:cubicBezTo>
                  <a:pt x="261830" y="118795"/>
                  <a:pt x="258219" y="116860"/>
                  <a:pt x="254197" y="116860"/>
                </a:cubicBezTo>
                <a:close/>
                <a:moveTo>
                  <a:pt x="82929" y="119405"/>
                </a:moveTo>
                <a:lnTo>
                  <a:pt x="82929" y="119435"/>
                </a:lnTo>
                <a:cubicBezTo>
                  <a:pt x="79852" y="119435"/>
                  <a:pt x="77079" y="120806"/>
                  <a:pt x="75022" y="122985"/>
                </a:cubicBezTo>
                <a:cubicBezTo>
                  <a:pt x="75555" y="123290"/>
                  <a:pt x="76073" y="123640"/>
                  <a:pt x="76561" y="124006"/>
                </a:cubicBezTo>
                <a:cubicBezTo>
                  <a:pt x="78267" y="122345"/>
                  <a:pt x="80492" y="121324"/>
                  <a:pt x="82929" y="121324"/>
                </a:cubicBezTo>
                <a:cubicBezTo>
                  <a:pt x="85245" y="121340"/>
                  <a:pt x="87485" y="122254"/>
                  <a:pt x="89146" y="123869"/>
                </a:cubicBezTo>
                <a:cubicBezTo>
                  <a:pt x="89648" y="123488"/>
                  <a:pt x="90182" y="123153"/>
                  <a:pt x="90730" y="122863"/>
                </a:cubicBezTo>
                <a:cubicBezTo>
                  <a:pt x="88689" y="120715"/>
                  <a:pt x="85946" y="119405"/>
                  <a:pt x="82929" y="119405"/>
                </a:cubicBezTo>
                <a:close/>
                <a:moveTo>
                  <a:pt x="197092" y="119420"/>
                </a:moveTo>
                <a:cubicBezTo>
                  <a:pt x="194015" y="119420"/>
                  <a:pt x="191226" y="120791"/>
                  <a:pt x="189170" y="123000"/>
                </a:cubicBezTo>
                <a:cubicBezTo>
                  <a:pt x="189718" y="123320"/>
                  <a:pt x="190236" y="123656"/>
                  <a:pt x="190724" y="124036"/>
                </a:cubicBezTo>
                <a:cubicBezTo>
                  <a:pt x="192415" y="122330"/>
                  <a:pt x="194700" y="121370"/>
                  <a:pt x="197092" y="121355"/>
                </a:cubicBezTo>
                <a:lnTo>
                  <a:pt x="197092" y="121370"/>
                </a:lnTo>
                <a:cubicBezTo>
                  <a:pt x="199423" y="121385"/>
                  <a:pt x="201648" y="122284"/>
                  <a:pt x="203324" y="123884"/>
                </a:cubicBezTo>
                <a:cubicBezTo>
                  <a:pt x="203811" y="123518"/>
                  <a:pt x="204345" y="123183"/>
                  <a:pt x="204893" y="122879"/>
                </a:cubicBezTo>
                <a:cubicBezTo>
                  <a:pt x="202852" y="120746"/>
                  <a:pt x="200109" y="119420"/>
                  <a:pt x="197092" y="119420"/>
                </a:cubicBezTo>
                <a:close/>
                <a:moveTo>
                  <a:pt x="25856" y="119435"/>
                </a:moveTo>
                <a:cubicBezTo>
                  <a:pt x="22778" y="119435"/>
                  <a:pt x="19990" y="120806"/>
                  <a:pt x="17933" y="123016"/>
                </a:cubicBezTo>
                <a:cubicBezTo>
                  <a:pt x="18466" y="123336"/>
                  <a:pt x="18999" y="123671"/>
                  <a:pt x="19487" y="124052"/>
                </a:cubicBezTo>
                <a:cubicBezTo>
                  <a:pt x="21178" y="122391"/>
                  <a:pt x="23403" y="121370"/>
                  <a:pt x="25856" y="121370"/>
                </a:cubicBezTo>
                <a:cubicBezTo>
                  <a:pt x="28171" y="121385"/>
                  <a:pt x="30396" y="122284"/>
                  <a:pt x="32072" y="123899"/>
                </a:cubicBezTo>
                <a:cubicBezTo>
                  <a:pt x="32575" y="123534"/>
                  <a:pt x="33093" y="123198"/>
                  <a:pt x="33641" y="122894"/>
                </a:cubicBezTo>
                <a:cubicBezTo>
                  <a:pt x="31600" y="120761"/>
                  <a:pt x="28872" y="119435"/>
                  <a:pt x="25856" y="119435"/>
                </a:cubicBezTo>
                <a:close/>
                <a:moveTo>
                  <a:pt x="54393" y="119435"/>
                </a:moveTo>
                <a:cubicBezTo>
                  <a:pt x="51315" y="119435"/>
                  <a:pt x="48527" y="120806"/>
                  <a:pt x="46485" y="123016"/>
                </a:cubicBezTo>
                <a:cubicBezTo>
                  <a:pt x="47018" y="123320"/>
                  <a:pt x="47536" y="123671"/>
                  <a:pt x="48039" y="124052"/>
                </a:cubicBezTo>
                <a:cubicBezTo>
                  <a:pt x="49779" y="122257"/>
                  <a:pt x="52089" y="121358"/>
                  <a:pt x="54402" y="121358"/>
                </a:cubicBezTo>
                <a:cubicBezTo>
                  <a:pt x="56645" y="121358"/>
                  <a:pt x="58891" y="122204"/>
                  <a:pt x="60624" y="123899"/>
                </a:cubicBezTo>
                <a:cubicBezTo>
                  <a:pt x="61127" y="123534"/>
                  <a:pt x="61645" y="123183"/>
                  <a:pt x="62193" y="122894"/>
                </a:cubicBezTo>
                <a:cubicBezTo>
                  <a:pt x="60152" y="120761"/>
                  <a:pt x="57424" y="119435"/>
                  <a:pt x="54408" y="119435"/>
                </a:cubicBezTo>
                <a:close/>
                <a:moveTo>
                  <a:pt x="111482" y="119435"/>
                </a:moveTo>
                <a:cubicBezTo>
                  <a:pt x="108404" y="119435"/>
                  <a:pt x="105601" y="120806"/>
                  <a:pt x="103559" y="123016"/>
                </a:cubicBezTo>
                <a:cubicBezTo>
                  <a:pt x="104092" y="123336"/>
                  <a:pt x="104610" y="123671"/>
                  <a:pt x="105113" y="124052"/>
                </a:cubicBezTo>
                <a:cubicBezTo>
                  <a:pt x="106855" y="122263"/>
                  <a:pt x="109168" y="121364"/>
                  <a:pt x="111483" y="121364"/>
                </a:cubicBezTo>
                <a:cubicBezTo>
                  <a:pt x="113724" y="121364"/>
                  <a:pt x="115967" y="122206"/>
                  <a:pt x="117698" y="123899"/>
                </a:cubicBezTo>
                <a:cubicBezTo>
                  <a:pt x="118201" y="123534"/>
                  <a:pt x="118719" y="123198"/>
                  <a:pt x="119267" y="122894"/>
                </a:cubicBezTo>
                <a:cubicBezTo>
                  <a:pt x="117226" y="120761"/>
                  <a:pt x="114498" y="119435"/>
                  <a:pt x="111482" y="119435"/>
                </a:cubicBezTo>
                <a:close/>
                <a:moveTo>
                  <a:pt x="140019" y="119435"/>
                </a:moveTo>
                <a:cubicBezTo>
                  <a:pt x="136941" y="119435"/>
                  <a:pt x="134153" y="120806"/>
                  <a:pt x="132111" y="123031"/>
                </a:cubicBezTo>
                <a:cubicBezTo>
                  <a:pt x="132644" y="123336"/>
                  <a:pt x="133162" y="123671"/>
                  <a:pt x="133665" y="124052"/>
                </a:cubicBezTo>
                <a:cubicBezTo>
                  <a:pt x="135356" y="122391"/>
                  <a:pt x="137581" y="121370"/>
                  <a:pt x="140019" y="121370"/>
                </a:cubicBezTo>
                <a:cubicBezTo>
                  <a:pt x="142350" y="121385"/>
                  <a:pt x="144574" y="122300"/>
                  <a:pt x="146250" y="123915"/>
                </a:cubicBezTo>
                <a:cubicBezTo>
                  <a:pt x="146738" y="123534"/>
                  <a:pt x="147271" y="123198"/>
                  <a:pt x="147819" y="122909"/>
                </a:cubicBezTo>
                <a:cubicBezTo>
                  <a:pt x="145778" y="120761"/>
                  <a:pt x="143050" y="119450"/>
                  <a:pt x="140019" y="119450"/>
                </a:cubicBezTo>
                <a:lnTo>
                  <a:pt x="140019" y="119435"/>
                </a:lnTo>
                <a:close/>
                <a:moveTo>
                  <a:pt x="168555" y="119435"/>
                </a:moveTo>
                <a:cubicBezTo>
                  <a:pt x="165478" y="119435"/>
                  <a:pt x="162690" y="120806"/>
                  <a:pt x="160648" y="123016"/>
                </a:cubicBezTo>
                <a:cubicBezTo>
                  <a:pt x="161181" y="123320"/>
                  <a:pt x="161699" y="123671"/>
                  <a:pt x="162202" y="124052"/>
                </a:cubicBezTo>
                <a:cubicBezTo>
                  <a:pt x="163893" y="122376"/>
                  <a:pt x="166118" y="121355"/>
                  <a:pt x="168555" y="121355"/>
                </a:cubicBezTo>
                <a:lnTo>
                  <a:pt x="168555" y="121370"/>
                </a:lnTo>
                <a:cubicBezTo>
                  <a:pt x="170887" y="121385"/>
                  <a:pt x="173096" y="122300"/>
                  <a:pt x="174772" y="123915"/>
                </a:cubicBezTo>
                <a:cubicBezTo>
                  <a:pt x="175274" y="123534"/>
                  <a:pt x="175808" y="123198"/>
                  <a:pt x="176356" y="122894"/>
                </a:cubicBezTo>
                <a:cubicBezTo>
                  <a:pt x="174315" y="120761"/>
                  <a:pt x="171587" y="119435"/>
                  <a:pt x="168555" y="119435"/>
                </a:cubicBezTo>
                <a:close/>
                <a:moveTo>
                  <a:pt x="225644" y="119435"/>
                </a:moveTo>
                <a:cubicBezTo>
                  <a:pt x="222567" y="119435"/>
                  <a:pt x="219779" y="120806"/>
                  <a:pt x="217722" y="123016"/>
                </a:cubicBezTo>
                <a:cubicBezTo>
                  <a:pt x="218270" y="123320"/>
                  <a:pt x="218788" y="123671"/>
                  <a:pt x="219276" y="124052"/>
                </a:cubicBezTo>
                <a:cubicBezTo>
                  <a:pt x="220982" y="122376"/>
                  <a:pt x="223207" y="121355"/>
                  <a:pt x="225644" y="121355"/>
                </a:cubicBezTo>
                <a:lnTo>
                  <a:pt x="225644" y="121370"/>
                </a:lnTo>
                <a:cubicBezTo>
                  <a:pt x="227960" y="121385"/>
                  <a:pt x="230200" y="122284"/>
                  <a:pt x="231861" y="123899"/>
                </a:cubicBezTo>
                <a:cubicBezTo>
                  <a:pt x="232364" y="123534"/>
                  <a:pt x="232897" y="123183"/>
                  <a:pt x="233445" y="122894"/>
                </a:cubicBezTo>
                <a:cubicBezTo>
                  <a:pt x="231404" y="120761"/>
                  <a:pt x="228661" y="119435"/>
                  <a:pt x="225644" y="119435"/>
                </a:cubicBezTo>
                <a:close/>
                <a:moveTo>
                  <a:pt x="254181" y="119435"/>
                </a:moveTo>
                <a:cubicBezTo>
                  <a:pt x="251119" y="119435"/>
                  <a:pt x="248316" y="120791"/>
                  <a:pt x="246274" y="123016"/>
                </a:cubicBezTo>
                <a:cubicBezTo>
                  <a:pt x="246807" y="123320"/>
                  <a:pt x="247325" y="123671"/>
                  <a:pt x="247828" y="124052"/>
                </a:cubicBezTo>
                <a:cubicBezTo>
                  <a:pt x="249519" y="122376"/>
                  <a:pt x="251744" y="121355"/>
                  <a:pt x="254197" y="121355"/>
                </a:cubicBezTo>
                <a:lnTo>
                  <a:pt x="254197" y="121370"/>
                </a:lnTo>
                <a:cubicBezTo>
                  <a:pt x="256512" y="121385"/>
                  <a:pt x="258737" y="122284"/>
                  <a:pt x="260413" y="123899"/>
                </a:cubicBezTo>
                <a:cubicBezTo>
                  <a:pt x="260916" y="123534"/>
                  <a:pt x="261434" y="123198"/>
                  <a:pt x="261982" y="122894"/>
                </a:cubicBezTo>
                <a:cubicBezTo>
                  <a:pt x="259941" y="120761"/>
                  <a:pt x="257213" y="119435"/>
                  <a:pt x="254181" y="119435"/>
                </a:cubicBezTo>
                <a:close/>
                <a:moveTo>
                  <a:pt x="97023" y="124478"/>
                </a:moveTo>
                <a:cubicBezTo>
                  <a:pt x="97025" y="124478"/>
                  <a:pt x="97028" y="124478"/>
                  <a:pt x="97030" y="124478"/>
                </a:cubicBezTo>
                <a:lnTo>
                  <a:pt x="97030" y="124478"/>
                </a:lnTo>
                <a:cubicBezTo>
                  <a:pt x="97033" y="124478"/>
                  <a:pt x="97035" y="124478"/>
                  <a:pt x="97038" y="124478"/>
                </a:cubicBezTo>
                <a:close/>
                <a:moveTo>
                  <a:pt x="197104" y="121992"/>
                </a:moveTo>
                <a:cubicBezTo>
                  <a:pt x="194971" y="121992"/>
                  <a:pt x="192840" y="122804"/>
                  <a:pt x="191211" y="124417"/>
                </a:cubicBezTo>
                <a:cubicBezTo>
                  <a:pt x="191684" y="124813"/>
                  <a:pt x="192125" y="125240"/>
                  <a:pt x="192552" y="125682"/>
                </a:cubicBezTo>
                <a:cubicBezTo>
                  <a:pt x="193801" y="124554"/>
                  <a:pt x="195416" y="123930"/>
                  <a:pt x="197092" y="123915"/>
                </a:cubicBezTo>
                <a:lnTo>
                  <a:pt x="197092" y="123930"/>
                </a:lnTo>
                <a:cubicBezTo>
                  <a:pt x="198692" y="123945"/>
                  <a:pt x="200231" y="124509"/>
                  <a:pt x="201450" y="125530"/>
                </a:cubicBezTo>
                <a:cubicBezTo>
                  <a:pt x="201892" y="125073"/>
                  <a:pt x="202349" y="124661"/>
                  <a:pt x="202836" y="124265"/>
                </a:cubicBezTo>
                <a:cubicBezTo>
                  <a:pt x="201221" y="122747"/>
                  <a:pt x="199161" y="121992"/>
                  <a:pt x="197104" y="121992"/>
                </a:cubicBezTo>
                <a:close/>
                <a:moveTo>
                  <a:pt x="168559" y="122002"/>
                </a:moveTo>
                <a:cubicBezTo>
                  <a:pt x="166429" y="122002"/>
                  <a:pt x="164301" y="122813"/>
                  <a:pt x="162674" y="124433"/>
                </a:cubicBezTo>
                <a:cubicBezTo>
                  <a:pt x="163147" y="124829"/>
                  <a:pt x="163588" y="125240"/>
                  <a:pt x="164015" y="125697"/>
                </a:cubicBezTo>
                <a:cubicBezTo>
                  <a:pt x="165264" y="124570"/>
                  <a:pt x="166879" y="123945"/>
                  <a:pt x="168555" y="123930"/>
                </a:cubicBezTo>
                <a:cubicBezTo>
                  <a:pt x="170155" y="123945"/>
                  <a:pt x="171694" y="124509"/>
                  <a:pt x="172928" y="125530"/>
                </a:cubicBezTo>
                <a:cubicBezTo>
                  <a:pt x="173355" y="125088"/>
                  <a:pt x="173812" y="124661"/>
                  <a:pt x="174299" y="124280"/>
                </a:cubicBezTo>
                <a:cubicBezTo>
                  <a:pt x="172682" y="122760"/>
                  <a:pt x="170619" y="122002"/>
                  <a:pt x="168559" y="122002"/>
                </a:cubicBezTo>
                <a:close/>
                <a:moveTo>
                  <a:pt x="225648" y="122002"/>
                </a:moveTo>
                <a:cubicBezTo>
                  <a:pt x="223518" y="122002"/>
                  <a:pt x="221390" y="122813"/>
                  <a:pt x="219763" y="124433"/>
                </a:cubicBezTo>
                <a:cubicBezTo>
                  <a:pt x="220236" y="124829"/>
                  <a:pt x="220678" y="125240"/>
                  <a:pt x="221104" y="125697"/>
                </a:cubicBezTo>
                <a:cubicBezTo>
                  <a:pt x="222354" y="124570"/>
                  <a:pt x="223969" y="123945"/>
                  <a:pt x="225644" y="123930"/>
                </a:cubicBezTo>
                <a:cubicBezTo>
                  <a:pt x="227244" y="123945"/>
                  <a:pt x="228783" y="124509"/>
                  <a:pt x="230002" y="125530"/>
                </a:cubicBezTo>
                <a:cubicBezTo>
                  <a:pt x="230444" y="125088"/>
                  <a:pt x="230901" y="124661"/>
                  <a:pt x="231388" y="124280"/>
                </a:cubicBezTo>
                <a:cubicBezTo>
                  <a:pt x="229771" y="122760"/>
                  <a:pt x="227708" y="122002"/>
                  <a:pt x="225648" y="122002"/>
                </a:cubicBezTo>
                <a:close/>
                <a:moveTo>
                  <a:pt x="254193" y="122007"/>
                </a:moveTo>
                <a:cubicBezTo>
                  <a:pt x="252060" y="122007"/>
                  <a:pt x="249929" y="122819"/>
                  <a:pt x="248300" y="124433"/>
                </a:cubicBezTo>
                <a:cubicBezTo>
                  <a:pt x="248773" y="124829"/>
                  <a:pt x="249214" y="125240"/>
                  <a:pt x="249641" y="125697"/>
                </a:cubicBezTo>
                <a:cubicBezTo>
                  <a:pt x="250890" y="124570"/>
                  <a:pt x="252505" y="123945"/>
                  <a:pt x="254197" y="123930"/>
                </a:cubicBezTo>
                <a:cubicBezTo>
                  <a:pt x="255781" y="123945"/>
                  <a:pt x="257320" y="124509"/>
                  <a:pt x="258554" y="125530"/>
                </a:cubicBezTo>
                <a:cubicBezTo>
                  <a:pt x="258981" y="125088"/>
                  <a:pt x="259438" y="124661"/>
                  <a:pt x="259925" y="124280"/>
                </a:cubicBezTo>
                <a:cubicBezTo>
                  <a:pt x="258310" y="122762"/>
                  <a:pt x="256250" y="122007"/>
                  <a:pt x="254193" y="122007"/>
                </a:cubicBezTo>
                <a:close/>
                <a:moveTo>
                  <a:pt x="25856" y="122010"/>
                </a:moveTo>
                <a:cubicBezTo>
                  <a:pt x="23646" y="122025"/>
                  <a:pt x="21544" y="122894"/>
                  <a:pt x="19975" y="124433"/>
                </a:cubicBezTo>
                <a:cubicBezTo>
                  <a:pt x="20432" y="124829"/>
                  <a:pt x="20889" y="125255"/>
                  <a:pt x="21300" y="125712"/>
                </a:cubicBezTo>
                <a:cubicBezTo>
                  <a:pt x="22581" y="124533"/>
                  <a:pt x="24211" y="123942"/>
                  <a:pt x="25844" y="123942"/>
                </a:cubicBezTo>
                <a:cubicBezTo>
                  <a:pt x="27396" y="123942"/>
                  <a:pt x="28951" y="124476"/>
                  <a:pt x="30213" y="125545"/>
                </a:cubicBezTo>
                <a:cubicBezTo>
                  <a:pt x="30640" y="125103"/>
                  <a:pt x="31097" y="124676"/>
                  <a:pt x="31584" y="124295"/>
                </a:cubicBezTo>
                <a:cubicBezTo>
                  <a:pt x="30030" y="122833"/>
                  <a:pt x="27973" y="122025"/>
                  <a:pt x="25856" y="122010"/>
                </a:cubicBezTo>
                <a:close/>
                <a:moveTo>
                  <a:pt x="54393" y="122010"/>
                </a:moveTo>
                <a:cubicBezTo>
                  <a:pt x="52199" y="122025"/>
                  <a:pt x="50081" y="122894"/>
                  <a:pt x="48511" y="124433"/>
                </a:cubicBezTo>
                <a:cubicBezTo>
                  <a:pt x="48984" y="124829"/>
                  <a:pt x="49426" y="125255"/>
                  <a:pt x="49852" y="125712"/>
                </a:cubicBezTo>
                <a:cubicBezTo>
                  <a:pt x="51133" y="124533"/>
                  <a:pt x="52759" y="123942"/>
                  <a:pt x="54388" y="123942"/>
                </a:cubicBezTo>
                <a:cubicBezTo>
                  <a:pt x="55936" y="123942"/>
                  <a:pt x="57488" y="124476"/>
                  <a:pt x="58750" y="125545"/>
                </a:cubicBezTo>
                <a:cubicBezTo>
                  <a:pt x="59177" y="125103"/>
                  <a:pt x="59634" y="124676"/>
                  <a:pt x="60121" y="124295"/>
                </a:cubicBezTo>
                <a:cubicBezTo>
                  <a:pt x="58567" y="122833"/>
                  <a:pt x="56526" y="122025"/>
                  <a:pt x="54408" y="122010"/>
                </a:cubicBezTo>
                <a:close/>
                <a:moveTo>
                  <a:pt x="82929" y="121964"/>
                </a:moveTo>
                <a:lnTo>
                  <a:pt x="82929" y="122010"/>
                </a:lnTo>
                <a:cubicBezTo>
                  <a:pt x="80735" y="122025"/>
                  <a:pt x="78618" y="122894"/>
                  <a:pt x="77048" y="124433"/>
                </a:cubicBezTo>
                <a:cubicBezTo>
                  <a:pt x="77521" y="124829"/>
                  <a:pt x="77963" y="125255"/>
                  <a:pt x="78389" y="125712"/>
                </a:cubicBezTo>
                <a:cubicBezTo>
                  <a:pt x="79670" y="124533"/>
                  <a:pt x="81300" y="123942"/>
                  <a:pt x="82931" y="123942"/>
                </a:cubicBezTo>
                <a:cubicBezTo>
                  <a:pt x="84481" y="123942"/>
                  <a:pt x="86032" y="124476"/>
                  <a:pt x="87287" y="125545"/>
                </a:cubicBezTo>
                <a:cubicBezTo>
                  <a:pt x="87714" y="125103"/>
                  <a:pt x="88186" y="124676"/>
                  <a:pt x="88673" y="124295"/>
                </a:cubicBezTo>
                <a:cubicBezTo>
                  <a:pt x="87119" y="122818"/>
                  <a:pt x="85062" y="121995"/>
                  <a:pt x="82929" y="121964"/>
                </a:cubicBezTo>
                <a:close/>
                <a:moveTo>
                  <a:pt x="111482" y="122010"/>
                </a:moveTo>
                <a:cubicBezTo>
                  <a:pt x="109272" y="122025"/>
                  <a:pt x="107170" y="122894"/>
                  <a:pt x="105601" y="124433"/>
                </a:cubicBezTo>
                <a:cubicBezTo>
                  <a:pt x="106058" y="124829"/>
                  <a:pt x="106515" y="125255"/>
                  <a:pt x="106926" y="125712"/>
                </a:cubicBezTo>
                <a:cubicBezTo>
                  <a:pt x="108207" y="124533"/>
                  <a:pt x="109837" y="123942"/>
                  <a:pt x="111470" y="123942"/>
                </a:cubicBezTo>
                <a:cubicBezTo>
                  <a:pt x="113022" y="123942"/>
                  <a:pt x="114577" y="124476"/>
                  <a:pt x="115839" y="125545"/>
                </a:cubicBezTo>
                <a:cubicBezTo>
                  <a:pt x="116266" y="125103"/>
                  <a:pt x="116723" y="124676"/>
                  <a:pt x="117210" y="124295"/>
                </a:cubicBezTo>
                <a:cubicBezTo>
                  <a:pt x="115641" y="122833"/>
                  <a:pt x="113599" y="122025"/>
                  <a:pt x="111482" y="122010"/>
                </a:cubicBezTo>
                <a:close/>
                <a:moveTo>
                  <a:pt x="140019" y="122010"/>
                </a:moveTo>
                <a:cubicBezTo>
                  <a:pt x="137809" y="122025"/>
                  <a:pt x="135707" y="122894"/>
                  <a:pt x="134137" y="124433"/>
                </a:cubicBezTo>
                <a:cubicBezTo>
                  <a:pt x="134610" y="124829"/>
                  <a:pt x="135052" y="125255"/>
                  <a:pt x="135463" y="125712"/>
                </a:cubicBezTo>
                <a:cubicBezTo>
                  <a:pt x="136744" y="124533"/>
                  <a:pt x="138374" y="123942"/>
                  <a:pt x="140007" y="123942"/>
                </a:cubicBezTo>
                <a:cubicBezTo>
                  <a:pt x="141559" y="123942"/>
                  <a:pt x="143114" y="124476"/>
                  <a:pt x="144376" y="125545"/>
                </a:cubicBezTo>
                <a:cubicBezTo>
                  <a:pt x="144803" y="125103"/>
                  <a:pt x="145260" y="124676"/>
                  <a:pt x="145747" y="124295"/>
                </a:cubicBezTo>
                <a:cubicBezTo>
                  <a:pt x="144193" y="122848"/>
                  <a:pt x="142152" y="122025"/>
                  <a:pt x="140019" y="122010"/>
                </a:cubicBezTo>
                <a:close/>
                <a:moveTo>
                  <a:pt x="97023" y="127038"/>
                </a:moveTo>
                <a:cubicBezTo>
                  <a:pt x="97025" y="127038"/>
                  <a:pt x="97028" y="127038"/>
                  <a:pt x="97030" y="127038"/>
                </a:cubicBezTo>
                <a:lnTo>
                  <a:pt x="97030" y="127038"/>
                </a:lnTo>
                <a:cubicBezTo>
                  <a:pt x="97033" y="127038"/>
                  <a:pt x="97035" y="127038"/>
                  <a:pt x="97038" y="127038"/>
                </a:cubicBezTo>
                <a:close/>
                <a:moveTo>
                  <a:pt x="25856" y="124585"/>
                </a:moveTo>
                <a:cubicBezTo>
                  <a:pt x="24332" y="124585"/>
                  <a:pt x="22854" y="125149"/>
                  <a:pt x="21711" y="126154"/>
                </a:cubicBezTo>
                <a:cubicBezTo>
                  <a:pt x="22123" y="126627"/>
                  <a:pt x="22488" y="127114"/>
                  <a:pt x="22839" y="127617"/>
                </a:cubicBezTo>
                <a:cubicBezTo>
                  <a:pt x="23677" y="126901"/>
                  <a:pt x="24743" y="126505"/>
                  <a:pt x="25856" y="126505"/>
                </a:cubicBezTo>
                <a:cubicBezTo>
                  <a:pt x="26861" y="126505"/>
                  <a:pt x="27852" y="126840"/>
                  <a:pt x="28644" y="127449"/>
                </a:cubicBezTo>
                <a:cubicBezTo>
                  <a:pt x="28994" y="126947"/>
                  <a:pt x="29375" y="126459"/>
                  <a:pt x="29786" y="126002"/>
                </a:cubicBezTo>
                <a:cubicBezTo>
                  <a:pt x="28674" y="125088"/>
                  <a:pt x="27288" y="124585"/>
                  <a:pt x="25856" y="124585"/>
                </a:cubicBezTo>
                <a:close/>
                <a:moveTo>
                  <a:pt x="168537" y="124580"/>
                </a:moveTo>
                <a:cubicBezTo>
                  <a:pt x="167062" y="124580"/>
                  <a:pt x="165592" y="125106"/>
                  <a:pt x="164426" y="126154"/>
                </a:cubicBezTo>
                <a:cubicBezTo>
                  <a:pt x="164823" y="126627"/>
                  <a:pt x="165204" y="127114"/>
                  <a:pt x="165554" y="127617"/>
                </a:cubicBezTo>
                <a:cubicBezTo>
                  <a:pt x="166392" y="126901"/>
                  <a:pt x="167458" y="126505"/>
                  <a:pt x="168555" y="126505"/>
                </a:cubicBezTo>
                <a:cubicBezTo>
                  <a:pt x="169561" y="126505"/>
                  <a:pt x="170536" y="126840"/>
                  <a:pt x="171344" y="127449"/>
                </a:cubicBezTo>
                <a:cubicBezTo>
                  <a:pt x="171694" y="126947"/>
                  <a:pt x="172075" y="126459"/>
                  <a:pt x="172486" y="126002"/>
                </a:cubicBezTo>
                <a:cubicBezTo>
                  <a:pt x="171337" y="125053"/>
                  <a:pt x="169935" y="124580"/>
                  <a:pt x="168537" y="124580"/>
                </a:cubicBezTo>
                <a:close/>
                <a:moveTo>
                  <a:pt x="197086" y="124565"/>
                </a:moveTo>
                <a:cubicBezTo>
                  <a:pt x="195611" y="124565"/>
                  <a:pt x="194137" y="125091"/>
                  <a:pt x="192963" y="126139"/>
                </a:cubicBezTo>
                <a:cubicBezTo>
                  <a:pt x="193360" y="126611"/>
                  <a:pt x="193740" y="127099"/>
                  <a:pt x="194076" y="127617"/>
                </a:cubicBezTo>
                <a:cubicBezTo>
                  <a:pt x="194929" y="126886"/>
                  <a:pt x="195995" y="126489"/>
                  <a:pt x="197092" y="126489"/>
                </a:cubicBezTo>
                <a:lnTo>
                  <a:pt x="197092" y="126505"/>
                </a:lnTo>
                <a:cubicBezTo>
                  <a:pt x="198098" y="126505"/>
                  <a:pt x="199088" y="126825"/>
                  <a:pt x="199880" y="127434"/>
                </a:cubicBezTo>
                <a:cubicBezTo>
                  <a:pt x="200231" y="126916"/>
                  <a:pt x="200612" y="126444"/>
                  <a:pt x="201023" y="125987"/>
                </a:cubicBezTo>
                <a:cubicBezTo>
                  <a:pt x="199881" y="125038"/>
                  <a:pt x="198483" y="124565"/>
                  <a:pt x="197086" y="124565"/>
                </a:cubicBezTo>
                <a:close/>
                <a:moveTo>
                  <a:pt x="225651" y="124572"/>
                </a:moveTo>
                <a:cubicBezTo>
                  <a:pt x="224166" y="124572"/>
                  <a:pt x="222685" y="125102"/>
                  <a:pt x="221516" y="126154"/>
                </a:cubicBezTo>
                <a:cubicBezTo>
                  <a:pt x="221912" y="126627"/>
                  <a:pt x="222293" y="127114"/>
                  <a:pt x="222643" y="127617"/>
                </a:cubicBezTo>
                <a:cubicBezTo>
                  <a:pt x="223481" y="126901"/>
                  <a:pt x="224547" y="126505"/>
                  <a:pt x="225644" y="126505"/>
                </a:cubicBezTo>
                <a:cubicBezTo>
                  <a:pt x="226650" y="126505"/>
                  <a:pt x="227640" y="126825"/>
                  <a:pt x="228448" y="127434"/>
                </a:cubicBezTo>
                <a:cubicBezTo>
                  <a:pt x="228798" y="126931"/>
                  <a:pt x="229179" y="126444"/>
                  <a:pt x="229591" y="125987"/>
                </a:cubicBezTo>
                <a:cubicBezTo>
                  <a:pt x="228446" y="125041"/>
                  <a:pt x="227047" y="124572"/>
                  <a:pt x="225651" y="124572"/>
                </a:cubicBezTo>
                <a:close/>
                <a:moveTo>
                  <a:pt x="254188" y="124572"/>
                </a:moveTo>
                <a:cubicBezTo>
                  <a:pt x="252703" y="124572"/>
                  <a:pt x="251222" y="125102"/>
                  <a:pt x="250052" y="126154"/>
                </a:cubicBezTo>
                <a:cubicBezTo>
                  <a:pt x="250464" y="126627"/>
                  <a:pt x="250829" y="127114"/>
                  <a:pt x="251180" y="127617"/>
                </a:cubicBezTo>
                <a:cubicBezTo>
                  <a:pt x="252018" y="126901"/>
                  <a:pt x="253084" y="126505"/>
                  <a:pt x="254197" y="126489"/>
                </a:cubicBezTo>
                <a:lnTo>
                  <a:pt x="254197" y="126505"/>
                </a:lnTo>
                <a:cubicBezTo>
                  <a:pt x="255202" y="126505"/>
                  <a:pt x="256177" y="126840"/>
                  <a:pt x="256985" y="127434"/>
                </a:cubicBezTo>
                <a:cubicBezTo>
                  <a:pt x="257335" y="126931"/>
                  <a:pt x="257716" y="126444"/>
                  <a:pt x="258127" y="125987"/>
                </a:cubicBezTo>
                <a:cubicBezTo>
                  <a:pt x="256983" y="125041"/>
                  <a:pt x="255584" y="124572"/>
                  <a:pt x="254188" y="124572"/>
                </a:cubicBezTo>
                <a:close/>
                <a:moveTo>
                  <a:pt x="54408" y="124570"/>
                </a:moveTo>
                <a:lnTo>
                  <a:pt x="54393" y="124585"/>
                </a:lnTo>
                <a:cubicBezTo>
                  <a:pt x="52869" y="124585"/>
                  <a:pt x="51391" y="125149"/>
                  <a:pt x="50248" y="126169"/>
                </a:cubicBezTo>
                <a:cubicBezTo>
                  <a:pt x="50660" y="126642"/>
                  <a:pt x="51025" y="127129"/>
                  <a:pt x="51376" y="127632"/>
                </a:cubicBezTo>
                <a:cubicBezTo>
                  <a:pt x="52235" y="126884"/>
                  <a:pt x="53306" y="126510"/>
                  <a:pt x="54381" y="126510"/>
                </a:cubicBezTo>
                <a:cubicBezTo>
                  <a:pt x="55365" y="126510"/>
                  <a:pt x="56351" y="126823"/>
                  <a:pt x="57181" y="127449"/>
                </a:cubicBezTo>
                <a:cubicBezTo>
                  <a:pt x="57531" y="126947"/>
                  <a:pt x="57912" y="126459"/>
                  <a:pt x="58323" y="126002"/>
                </a:cubicBezTo>
                <a:cubicBezTo>
                  <a:pt x="57226" y="125088"/>
                  <a:pt x="55840" y="124585"/>
                  <a:pt x="54408" y="124570"/>
                </a:cubicBezTo>
                <a:close/>
                <a:moveTo>
                  <a:pt x="82929" y="124539"/>
                </a:moveTo>
                <a:lnTo>
                  <a:pt x="82929" y="124585"/>
                </a:lnTo>
                <a:cubicBezTo>
                  <a:pt x="81406" y="124585"/>
                  <a:pt x="79943" y="125149"/>
                  <a:pt x="78801" y="126169"/>
                </a:cubicBezTo>
                <a:cubicBezTo>
                  <a:pt x="79197" y="126627"/>
                  <a:pt x="79578" y="127129"/>
                  <a:pt x="79928" y="127632"/>
                </a:cubicBezTo>
                <a:cubicBezTo>
                  <a:pt x="80787" y="126884"/>
                  <a:pt x="81858" y="126510"/>
                  <a:pt x="82933" y="126510"/>
                </a:cubicBezTo>
                <a:cubicBezTo>
                  <a:pt x="83917" y="126510"/>
                  <a:pt x="84903" y="126823"/>
                  <a:pt x="85733" y="127449"/>
                </a:cubicBezTo>
                <a:cubicBezTo>
                  <a:pt x="86083" y="126947"/>
                  <a:pt x="86464" y="126459"/>
                  <a:pt x="86876" y="126002"/>
                </a:cubicBezTo>
                <a:cubicBezTo>
                  <a:pt x="85763" y="125073"/>
                  <a:pt x="84377" y="124554"/>
                  <a:pt x="82929" y="124539"/>
                </a:cubicBezTo>
                <a:close/>
                <a:moveTo>
                  <a:pt x="111482" y="124585"/>
                </a:moveTo>
                <a:cubicBezTo>
                  <a:pt x="109943" y="124585"/>
                  <a:pt x="108480" y="125149"/>
                  <a:pt x="107337" y="126169"/>
                </a:cubicBezTo>
                <a:cubicBezTo>
                  <a:pt x="107734" y="126642"/>
                  <a:pt x="108114" y="127129"/>
                  <a:pt x="108465" y="127632"/>
                </a:cubicBezTo>
                <a:cubicBezTo>
                  <a:pt x="109324" y="126884"/>
                  <a:pt x="110395" y="126510"/>
                  <a:pt x="111470" y="126510"/>
                </a:cubicBezTo>
                <a:cubicBezTo>
                  <a:pt x="112454" y="126510"/>
                  <a:pt x="113440" y="126823"/>
                  <a:pt x="114270" y="127449"/>
                </a:cubicBezTo>
                <a:cubicBezTo>
                  <a:pt x="114620" y="126947"/>
                  <a:pt x="115001" y="126459"/>
                  <a:pt x="115412" y="126002"/>
                </a:cubicBezTo>
                <a:cubicBezTo>
                  <a:pt x="114300" y="125088"/>
                  <a:pt x="112914" y="124585"/>
                  <a:pt x="111482" y="124585"/>
                </a:cubicBezTo>
                <a:close/>
                <a:moveTo>
                  <a:pt x="140019" y="124585"/>
                </a:moveTo>
                <a:cubicBezTo>
                  <a:pt x="138495" y="124585"/>
                  <a:pt x="137017" y="125149"/>
                  <a:pt x="135874" y="126169"/>
                </a:cubicBezTo>
                <a:cubicBezTo>
                  <a:pt x="136286" y="126642"/>
                  <a:pt x="136651" y="127129"/>
                  <a:pt x="137002" y="127632"/>
                </a:cubicBezTo>
                <a:cubicBezTo>
                  <a:pt x="137861" y="126884"/>
                  <a:pt x="138932" y="126510"/>
                  <a:pt x="140007" y="126510"/>
                </a:cubicBezTo>
                <a:cubicBezTo>
                  <a:pt x="140990" y="126510"/>
                  <a:pt x="141977" y="126823"/>
                  <a:pt x="142807" y="127449"/>
                </a:cubicBezTo>
                <a:cubicBezTo>
                  <a:pt x="143157" y="126947"/>
                  <a:pt x="143538" y="126459"/>
                  <a:pt x="143949" y="126002"/>
                </a:cubicBezTo>
                <a:cubicBezTo>
                  <a:pt x="142837" y="125088"/>
                  <a:pt x="141451" y="124585"/>
                  <a:pt x="140019" y="124585"/>
                </a:cubicBezTo>
                <a:close/>
                <a:moveTo>
                  <a:pt x="256255" y="128590"/>
                </a:moveTo>
                <a:cubicBezTo>
                  <a:pt x="256254" y="128591"/>
                  <a:pt x="256254" y="128591"/>
                  <a:pt x="256253" y="128592"/>
                </a:cubicBezTo>
                <a:lnTo>
                  <a:pt x="256269" y="128592"/>
                </a:lnTo>
                <a:cubicBezTo>
                  <a:pt x="256264" y="128591"/>
                  <a:pt x="256259" y="128591"/>
                  <a:pt x="256255" y="128590"/>
                </a:cubicBezTo>
                <a:close/>
                <a:moveTo>
                  <a:pt x="82929" y="127099"/>
                </a:moveTo>
                <a:lnTo>
                  <a:pt x="82929" y="127145"/>
                </a:lnTo>
                <a:cubicBezTo>
                  <a:pt x="81954" y="127145"/>
                  <a:pt x="81010" y="127480"/>
                  <a:pt x="80263" y="128104"/>
                </a:cubicBezTo>
                <a:cubicBezTo>
                  <a:pt x="80355" y="128272"/>
                  <a:pt x="80461" y="128440"/>
                  <a:pt x="80553" y="128607"/>
                </a:cubicBezTo>
                <a:cubicBezTo>
                  <a:pt x="81330" y="128455"/>
                  <a:pt x="82137" y="128379"/>
                  <a:pt x="82929" y="128379"/>
                </a:cubicBezTo>
                <a:cubicBezTo>
                  <a:pt x="83630" y="128379"/>
                  <a:pt x="84316" y="128440"/>
                  <a:pt x="85002" y="128546"/>
                </a:cubicBezTo>
                <a:cubicBezTo>
                  <a:pt x="85123" y="128348"/>
                  <a:pt x="85261" y="128135"/>
                  <a:pt x="85382" y="127922"/>
                </a:cubicBezTo>
                <a:cubicBezTo>
                  <a:pt x="84682" y="127388"/>
                  <a:pt x="83813" y="127099"/>
                  <a:pt x="82929" y="127099"/>
                </a:cubicBezTo>
                <a:close/>
                <a:moveTo>
                  <a:pt x="54393" y="127145"/>
                </a:moveTo>
                <a:cubicBezTo>
                  <a:pt x="53417" y="127145"/>
                  <a:pt x="52458" y="127510"/>
                  <a:pt x="51726" y="128150"/>
                </a:cubicBezTo>
                <a:cubicBezTo>
                  <a:pt x="51833" y="128303"/>
                  <a:pt x="51924" y="128470"/>
                  <a:pt x="52016" y="128638"/>
                </a:cubicBezTo>
                <a:cubicBezTo>
                  <a:pt x="52808" y="128501"/>
                  <a:pt x="53600" y="128424"/>
                  <a:pt x="54393" y="128424"/>
                </a:cubicBezTo>
                <a:cubicBezTo>
                  <a:pt x="55093" y="128424"/>
                  <a:pt x="55779" y="128470"/>
                  <a:pt x="56465" y="128592"/>
                </a:cubicBezTo>
                <a:cubicBezTo>
                  <a:pt x="56602" y="128379"/>
                  <a:pt x="56724" y="128165"/>
                  <a:pt x="56846" y="127967"/>
                </a:cubicBezTo>
                <a:cubicBezTo>
                  <a:pt x="56145" y="127434"/>
                  <a:pt x="55291" y="127145"/>
                  <a:pt x="54408" y="127145"/>
                </a:cubicBezTo>
                <a:close/>
                <a:moveTo>
                  <a:pt x="197092" y="127129"/>
                </a:moveTo>
                <a:cubicBezTo>
                  <a:pt x="196102" y="127145"/>
                  <a:pt x="195157" y="127495"/>
                  <a:pt x="194426" y="128135"/>
                </a:cubicBezTo>
                <a:cubicBezTo>
                  <a:pt x="194517" y="128303"/>
                  <a:pt x="194624" y="128470"/>
                  <a:pt x="194716" y="128638"/>
                </a:cubicBezTo>
                <a:cubicBezTo>
                  <a:pt x="195493" y="128485"/>
                  <a:pt x="196300" y="128409"/>
                  <a:pt x="197092" y="128409"/>
                </a:cubicBezTo>
                <a:cubicBezTo>
                  <a:pt x="197793" y="128409"/>
                  <a:pt x="198479" y="128470"/>
                  <a:pt x="199164" y="128577"/>
                </a:cubicBezTo>
                <a:lnTo>
                  <a:pt x="199164" y="128592"/>
                </a:lnTo>
                <a:cubicBezTo>
                  <a:pt x="199286" y="128379"/>
                  <a:pt x="199423" y="128165"/>
                  <a:pt x="199530" y="127952"/>
                </a:cubicBezTo>
                <a:cubicBezTo>
                  <a:pt x="198829" y="127419"/>
                  <a:pt x="197976" y="127129"/>
                  <a:pt x="197092" y="127129"/>
                </a:cubicBezTo>
                <a:close/>
                <a:moveTo>
                  <a:pt x="25856" y="127145"/>
                </a:moveTo>
                <a:cubicBezTo>
                  <a:pt x="24865" y="127145"/>
                  <a:pt x="23921" y="127510"/>
                  <a:pt x="23174" y="128150"/>
                </a:cubicBezTo>
                <a:cubicBezTo>
                  <a:pt x="23281" y="128318"/>
                  <a:pt x="23372" y="128485"/>
                  <a:pt x="23464" y="128653"/>
                </a:cubicBezTo>
                <a:cubicBezTo>
                  <a:pt x="24256" y="128501"/>
                  <a:pt x="25048" y="128424"/>
                  <a:pt x="25856" y="128424"/>
                </a:cubicBezTo>
                <a:cubicBezTo>
                  <a:pt x="26541" y="128424"/>
                  <a:pt x="27242" y="128485"/>
                  <a:pt x="27928" y="128592"/>
                </a:cubicBezTo>
                <a:cubicBezTo>
                  <a:pt x="28050" y="128379"/>
                  <a:pt x="28171" y="128165"/>
                  <a:pt x="28309" y="127967"/>
                </a:cubicBezTo>
                <a:cubicBezTo>
                  <a:pt x="27593" y="127434"/>
                  <a:pt x="26739" y="127145"/>
                  <a:pt x="25856" y="127145"/>
                </a:cubicBezTo>
                <a:close/>
                <a:moveTo>
                  <a:pt x="111482" y="127145"/>
                </a:moveTo>
                <a:cubicBezTo>
                  <a:pt x="110491" y="127145"/>
                  <a:pt x="109547" y="127510"/>
                  <a:pt x="108785" y="128150"/>
                </a:cubicBezTo>
                <a:cubicBezTo>
                  <a:pt x="108907" y="128318"/>
                  <a:pt x="108998" y="128485"/>
                  <a:pt x="109090" y="128653"/>
                </a:cubicBezTo>
                <a:cubicBezTo>
                  <a:pt x="109882" y="128501"/>
                  <a:pt x="110674" y="128424"/>
                  <a:pt x="111466" y="128424"/>
                </a:cubicBezTo>
                <a:cubicBezTo>
                  <a:pt x="112167" y="128424"/>
                  <a:pt x="112853" y="128485"/>
                  <a:pt x="113538" y="128592"/>
                </a:cubicBezTo>
                <a:cubicBezTo>
                  <a:pt x="113676" y="128379"/>
                  <a:pt x="113797" y="128165"/>
                  <a:pt x="113919" y="127967"/>
                </a:cubicBezTo>
                <a:cubicBezTo>
                  <a:pt x="113218" y="127434"/>
                  <a:pt x="112365" y="127145"/>
                  <a:pt x="111482" y="127145"/>
                </a:cubicBezTo>
                <a:close/>
                <a:moveTo>
                  <a:pt x="140019" y="127145"/>
                </a:moveTo>
                <a:cubicBezTo>
                  <a:pt x="139028" y="127145"/>
                  <a:pt x="138084" y="127510"/>
                  <a:pt x="137337" y="128150"/>
                </a:cubicBezTo>
                <a:cubicBezTo>
                  <a:pt x="137444" y="128318"/>
                  <a:pt x="137535" y="128485"/>
                  <a:pt x="137642" y="128653"/>
                </a:cubicBezTo>
                <a:cubicBezTo>
                  <a:pt x="138419" y="128501"/>
                  <a:pt x="139226" y="128424"/>
                  <a:pt x="140019" y="128424"/>
                </a:cubicBezTo>
                <a:cubicBezTo>
                  <a:pt x="140719" y="128424"/>
                  <a:pt x="141405" y="128485"/>
                  <a:pt x="142091" y="128592"/>
                </a:cubicBezTo>
                <a:cubicBezTo>
                  <a:pt x="142212" y="128379"/>
                  <a:pt x="142350" y="128181"/>
                  <a:pt x="142471" y="127967"/>
                </a:cubicBezTo>
                <a:cubicBezTo>
                  <a:pt x="141771" y="127434"/>
                  <a:pt x="140902" y="127145"/>
                  <a:pt x="140019" y="127145"/>
                </a:cubicBezTo>
                <a:close/>
                <a:moveTo>
                  <a:pt x="168555" y="127145"/>
                </a:moveTo>
                <a:cubicBezTo>
                  <a:pt x="167580" y="127160"/>
                  <a:pt x="166620" y="127510"/>
                  <a:pt x="165874" y="128150"/>
                </a:cubicBezTo>
                <a:cubicBezTo>
                  <a:pt x="165981" y="128318"/>
                  <a:pt x="166072" y="128485"/>
                  <a:pt x="166179" y="128653"/>
                </a:cubicBezTo>
                <a:cubicBezTo>
                  <a:pt x="166956" y="128501"/>
                  <a:pt x="167763" y="128424"/>
                  <a:pt x="168555" y="128424"/>
                </a:cubicBezTo>
                <a:cubicBezTo>
                  <a:pt x="169256" y="128424"/>
                  <a:pt x="169942" y="128485"/>
                  <a:pt x="170627" y="128592"/>
                </a:cubicBezTo>
                <a:cubicBezTo>
                  <a:pt x="170749" y="128379"/>
                  <a:pt x="170887" y="128165"/>
                  <a:pt x="171008" y="127967"/>
                </a:cubicBezTo>
                <a:cubicBezTo>
                  <a:pt x="170308" y="127434"/>
                  <a:pt x="169439" y="127145"/>
                  <a:pt x="168555" y="127145"/>
                </a:cubicBezTo>
                <a:close/>
                <a:moveTo>
                  <a:pt x="225644" y="127145"/>
                </a:moveTo>
                <a:cubicBezTo>
                  <a:pt x="224654" y="127160"/>
                  <a:pt x="223710" y="127510"/>
                  <a:pt x="222963" y="128150"/>
                </a:cubicBezTo>
                <a:cubicBezTo>
                  <a:pt x="223070" y="128318"/>
                  <a:pt x="223161" y="128485"/>
                  <a:pt x="223268" y="128653"/>
                </a:cubicBezTo>
                <a:cubicBezTo>
                  <a:pt x="224045" y="128501"/>
                  <a:pt x="224852" y="128424"/>
                  <a:pt x="225644" y="128424"/>
                </a:cubicBezTo>
                <a:cubicBezTo>
                  <a:pt x="226345" y="128424"/>
                  <a:pt x="227031" y="128485"/>
                  <a:pt x="227717" y="128592"/>
                </a:cubicBezTo>
                <a:cubicBezTo>
                  <a:pt x="227823" y="128379"/>
                  <a:pt x="227960" y="128165"/>
                  <a:pt x="228082" y="127967"/>
                </a:cubicBezTo>
                <a:cubicBezTo>
                  <a:pt x="227381" y="127434"/>
                  <a:pt x="226528" y="127145"/>
                  <a:pt x="225644" y="127145"/>
                </a:cubicBezTo>
                <a:close/>
                <a:moveTo>
                  <a:pt x="254197" y="127145"/>
                </a:moveTo>
                <a:cubicBezTo>
                  <a:pt x="253206" y="127145"/>
                  <a:pt x="252262" y="127510"/>
                  <a:pt x="251515" y="128150"/>
                </a:cubicBezTo>
                <a:cubicBezTo>
                  <a:pt x="251622" y="128318"/>
                  <a:pt x="251713" y="128485"/>
                  <a:pt x="251805" y="128653"/>
                </a:cubicBezTo>
                <a:cubicBezTo>
                  <a:pt x="252597" y="128501"/>
                  <a:pt x="253389" y="128424"/>
                  <a:pt x="254197" y="128424"/>
                </a:cubicBezTo>
                <a:cubicBezTo>
                  <a:pt x="254878" y="128424"/>
                  <a:pt x="255574" y="128485"/>
                  <a:pt x="256255" y="128590"/>
                </a:cubicBezTo>
                <a:lnTo>
                  <a:pt x="256255" y="128590"/>
                </a:lnTo>
                <a:cubicBezTo>
                  <a:pt x="256376" y="128377"/>
                  <a:pt x="256498" y="128165"/>
                  <a:pt x="256634" y="127967"/>
                </a:cubicBezTo>
                <a:cubicBezTo>
                  <a:pt x="255934" y="127434"/>
                  <a:pt x="255080" y="127145"/>
                  <a:pt x="254197" y="127145"/>
                </a:cubicBezTo>
                <a:close/>
                <a:moveTo>
                  <a:pt x="211201" y="121873"/>
                </a:moveTo>
                <a:cubicBezTo>
                  <a:pt x="206432" y="121873"/>
                  <a:pt x="202242" y="124570"/>
                  <a:pt x="199789" y="128668"/>
                </a:cubicBezTo>
                <a:cubicBezTo>
                  <a:pt x="200399" y="128805"/>
                  <a:pt x="201008" y="128973"/>
                  <a:pt x="201587" y="129186"/>
                </a:cubicBezTo>
                <a:cubicBezTo>
                  <a:pt x="203766" y="125926"/>
                  <a:pt x="207255" y="123793"/>
                  <a:pt x="211201" y="123793"/>
                </a:cubicBezTo>
                <a:lnTo>
                  <a:pt x="211201" y="123838"/>
                </a:lnTo>
                <a:cubicBezTo>
                  <a:pt x="215177" y="123838"/>
                  <a:pt x="218697" y="126017"/>
                  <a:pt x="220860" y="129293"/>
                </a:cubicBezTo>
                <a:cubicBezTo>
                  <a:pt x="221439" y="129064"/>
                  <a:pt x="222034" y="128881"/>
                  <a:pt x="222643" y="128744"/>
                </a:cubicBezTo>
                <a:cubicBezTo>
                  <a:pt x="220190" y="124600"/>
                  <a:pt x="215954" y="121873"/>
                  <a:pt x="211201" y="121873"/>
                </a:cubicBezTo>
                <a:close/>
                <a:moveTo>
                  <a:pt x="39949" y="121903"/>
                </a:moveTo>
                <a:cubicBezTo>
                  <a:pt x="35195" y="121903"/>
                  <a:pt x="31005" y="124615"/>
                  <a:pt x="28537" y="128714"/>
                </a:cubicBezTo>
                <a:cubicBezTo>
                  <a:pt x="29162" y="128836"/>
                  <a:pt x="29756" y="129003"/>
                  <a:pt x="30350" y="129232"/>
                </a:cubicBezTo>
                <a:cubicBezTo>
                  <a:pt x="32514" y="125956"/>
                  <a:pt x="36003" y="123823"/>
                  <a:pt x="39949" y="123823"/>
                </a:cubicBezTo>
                <a:cubicBezTo>
                  <a:pt x="43925" y="123823"/>
                  <a:pt x="47445" y="126002"/>
                  <a:pt x="49624" y="129323"/>
                </a:cubicBezTo>
                <a:cubicBezTo>
                  <a:pt x="50203" y="129095"/>
                  <a:pt x="50782" y="128912"/>
                  <a:pt x="51391" y="128775"/>
                </a:cubicBezTo>
                <a:cubicBezTo>
                  <a:pt x="48938" y="124646"/>
                  <a:pt x="44733" y="121903"/>
                  <a:pt x="39949" y="121903"/>
                </a:cubicBezTo>
                <a:close/>
                <a:moveTo>
                  <a:pt x="97030" y="121903"/>
                </a:moveTo>
                <a:lnTo>
                  <a:pt x="97030" y="121903"/>
                </a:lnTo>
                <a:cubicBezTo>
                  <a:pt x="92280" y="121906"/>
                  <a:pt x="88078" y="124618"/>
                  <a:pt x="85626" y="128714"/>
                </a:cubicBezTo>
                <a:cubicBezTo>
                  <a:pt x="86236" y="128836"/>
                  <a:pt x="86845" y="129003"/>
                  <a:pt x="87424" y="129232"/>
                </a:cubicBezTo>
                <a:cubicBezTo>
                  <a:pt x="89603" y="125956"/>
                  <a:pt x="93092" y="123823"/>
                  <a:pt x="97023" y="123823"/>
                </a:cubicBezTo>
                <a:cubicBezTo>
                  <a:pt x="101014" y="123823"/>
                  <a:pt x="104519" y="126002"/>
                  <a:pt x="106698" y="129323"/>
                </a:cubicBezTo>
                <a:cubicBezTo>
                  <a:pt x="107276" y="129110"/>
                  <a:pt x="107871" y="128912"/>
                  <a:pt x="108480" y="128775"/>
                </a:cubicBezTo>
                <a:cubicBezTo>
                  <a:pt x="106028" y="124648"/>
                  <a:pt x="101811" y="121906"/>
                  <a:pt x="97030" y="121903"/>
                </a:cubicBezTo>
                <a:close/>
                <a:moveTo>
                  <a:pt x="239738" y="121903"/>
                </a:moveTo>
                <a:cubicBezTo>
                  <a:pt x="234999" y="121903"/>
                  <a:pt x="230809" y="124615"/>
                  <a:pt x="228341" y="128714"/>
                </a:cubicBezTo>
                <a:cubicBezTo>
                  <a:pt x="228951" y="128836"/>
                  <a:pt x="229560" y="129003"/>
                  <a:pt x="230139" y="129232"/>
                </a:cubicBezTo>
                <a:cubicBezTo>
                  <a:pt x="232318" y="125956"/>
                  <a:pt x="235807" y="123823"/>
                  <a:pt x="239753" y="123823"/>
                </a:cubicBezTo>
                <a:lnTo>
                  <a:pt x="239738" y="123838"/>
                </a:lnTo>
                <a:cubicBezTo>
                  <a:pt x="243714" y="123838"/>
                  <a:pt x="247234" y="126017"/>
                  <a:pt x="249413" y="129323"/>
                </a:cubicBezTo>
                <a:cubicBezTo>
                  <a:pt x="249992" y="129110"/>
                  <a:pt x="250586" y="128912"/>
                  <a:pt x="251180" y="128775"/>
                </a:cubicBezTo>
                <a:cubicBezTo>
                  <a:pt x="248742" y="124646"/>
                  <a:pt x="244491" y="121903"/>
                  <a:pt x="239738" y="121903"/>
                </a:cubicBezTo>
                <a:close/>
                <a:moveTo>
                  <a:pt x="11412" y="121919"/>
                </a:moveTo>
                <a:cubicBezTo>
                  <a:pt x="6658" y="121919"/>
                  <a:pt x="2453" y="124615"/>
                  <a:pt x="0" y="128714"/>
                </a:cubicBezTo>
                <a:lnTo>
                  <a:pt x="15" y="128714"/>
                </a:lnTo>
                <a:cubicBezTo>
                  <a:pt x="625" y="128836"/>
                  <a:pt x="1219" y="129019"/>
                  <a:pt x="1798" y="129232"/>
                </a:cubicBezTo>
                <a:cubicBezTo>
                  <a:pt x="3977" y="125971"/>
                  <a:pt x="7466" y="123838"/>
                  <a:pt x="11412" y="123838"/>
                </a:cubicBezTo>
                <a:cubicBezTo>
                  <a:pt x="15373" y="123838"/>
                  <a:pt x="18908" y="126017"/>
                  <a:pt x="21087" y="129339"/>
                </a:cubicBezTo>
                <a:cubicBezTo>
                  <a:pt x="21651" y="129110"/>
                  <a:pt x="22245" y="128927"/>
                  <a:pt x="22854" y="128790"/>
                </a:cubicBezTo>
                <a:cubicBezTo>
                  <a:pt x="20401" y="124661"/>
                  <a:pt x="16166" y="121919"/>
                  <a:pt x="11412" y="121919"/>
                </a:cubicBezTo>
                <a:close/>
                <a:moveTo>
                  <a:pt x="68501" y="121903"/>
                </a:moveTo>
                <a:cubicBezTo>
                  <a:pt x="63747" y="121903"/>
                  <a:pt x="59558" y="124615"/>
                  <a:pt x="57089" y="128714"/>
                </a:cubicBezTo>
                <a:cubicBezTo>
                  <a:pt x="57714" y="128851"/>
                  <a:pt x="58308" y="129019"/>
                  <a:pt x="58902" y="129247"/>
                </a:cubicBezTo>
                <a:cubicBezTo>
                  <a:pt x="61081" y="125971"/>
                  <a:pt x="64570" y="123838"/>
                  <a:pt x="68501" y="123838"/>
                </a:cubicBezTo>
                <a:cubicBezTo>
                  <a:pt x="72478" y="123838"/>
                  <a:pt x="75997" y="126017"/>
                  <a:pt x="78176" y="129339"/>
                </a:cubicBezTo>
                <a:cubicBezTo>
                  <a:pt x="78755" y="129110"/>
                  <a:pt x="79334" y="128927"/>
                  <a:pt x="79943" y="128790"/>
                </a:cubicBezTo>
                <a:cubicBezTo>
                  <a:pt x="77490" y="124661"/>
                  <a:pt x="73285" y="121919"/>
                  <a:pt x="68501" y="121919"/>
                </a:cubicBezTo>
                <a:lnTo>
                  <a:pt x="68501" y="121903"/>
                </a:lnTo>
                <a:close/>
                <a:moveTo>
                  <a:pt x="125575" y="121903"/>
                </a:moveTo>
                <a:cubicBezTo>
                  <a:pt x="120821" y="121903"/>
                  <a:pt x="116631" y="124615"/>
                  <a:pt x="114178" y="128714"/>
                </a:cubicBezTo>
                <a:cubicBezTo>
                  <a:pt x="114788" y="128836"/>
                  <a:pt x="115382" y="129019"/>
                  <a:pt x="115976" y="129232"/>
                </a:cubicBezTo>
                <a:cubicBezTo>
                  <a:pt x="118155" y="125971"/>
                  <a:pt x="121644" y="123838"/>
                  <a:pt x="125575" y="123838"/>
                </a:cubicBezTo>
                <a:cubicBezTo>
                  <a:pt x="129551" y="123838"/>
                  <a:pt x="133071" y="126017"/>
                  <a:pt x="135250" y="129339"/>
                </a:cubicBezTo>
                <a:cubicBezTo>
                  <a:pt x="135829" y="129110"/>
                  <a:pt x="136408" y="128927"/>
                  <a:pt x="137017" y="128775"/>
                </a:cubicBezTo>
                <a:cubicBezTo>
                  <a:pt x="134564" y="124646"/>
                  <a:pt x="130359" y="121903"/>
                  <a:pt x="125575" y="121903"/>
                </a:cubicBezTo>
                <a:close/>
                <a:moveTo>
                  <a:pt x="154127" y="121903"/>
                </a:moveTo>
                <a:cubicBezTo>
                  <a:pt x="149373" y="121903"/>
                  <a:pt x="145168" y="124615"/>
                  <a:pt x="142715" y="128714"/>
                </a:cubicBezTo>
                <a:cubicBezTo>
                  <a:pt x="143325" y="128836"/>
                  <a:pt x="143934" y="129019"/>
                  <a:pt x="144528" y="129232"/>
                </a:cubicBezTo>
                <a:cubicBezTo>
                  <a:pt x="146690" y="125974"/>
                  <a:pt x="150192" y="123841"/>
                  <a:pt x="154119" y="123838"/>
                </a:cubicBezTo>
                <a:lnTo>
                  <a:pt x="154119" y="123838"/>
                </a:lnTo>
                <a:cubicBezTo>
                  <a:pt x="158093" y="123841"/>
                  <a:pt x="161609" y="126019"/>
                  <a:pt x="163802" y="129339"/>
                </a:cubicBezTo>
                <a:cubicBezTo>
                  <a:pt x="164366" y="129110"/>
                  <a:pt x="164960" y="128927"/>
                  <a:pt x="165569" y="128775"/>
                </a:cubicBezTo>
                <a:cubicBezTo>
                  <a:pt x="163116" y="124646"/>
                  <a:pt x="158911" y="121903"/>
                  <a:pt x="154127" y="121903"/>
                </a:cubicBezTo>
                <a:close/>
                <a:moveTo>
                  <a:pt x="182649" y="121903"/>
                </a:moveTo>
                <a:cubicBezTo>
                  <a:pt x="177895" y="121903"/>
                  <a:pt x="173705" y="124615"/>
                  <a:pt x="171252" y="128714"/>
                </a:cubicBezTo>
                <a:cubicBezTo>
                  <a:pt x="171862" y="128836"/>
                  <a:pt x="172471" y="129019"/>
                  <a:pt x="173050" y="129232"/>
                </a:cubicBezTo>
                <a:cubicBezTo>
                  <a:pt x="175229" y="125971"/>
                  <a:pt x="178718" y="123838"/>
                  <a:pt x="182649" y="123838"/>
                </a:cubicBezTo>
                <a:cubicBezTo>
                  <a:pt x="186625" y="123838"/>
                  <a:pt x="190160" y="126017"/>
                  <a:pt x="192323" y="129339"/>
                </a:cubicBezTo>
                <a:cubicBezTo>
                  <a:pt x="192902" y="129110"/>
                  <a:pt x="193497" y="128927"/>
                  <a:pt x="194091" y="128775"/>
                </a:cubicBezTo>
                <a:cubicBezTo>
                  <a:pt x="191653" y="124646"/>
                  <a:pt x="187433" y="121903"/>
                  <a:pt x="182649" y="121903"/>
                </a:cubicBezTo>
                <a:close/>
                <a:moveTo>
                  <a:pt x="268290" y="121903"/>
                </a:moveTo>
                <a:cubicBezTo>
                  <a:pt x="263521" y="121903"/>
                  <a:pt x="259331" y="124615"/>
                  <a:pt x="256878" y="128714"/>
                </a:cubicBezTo>
                <a:cubicBezTo>
                  <a:pt x="257488" y="128836"/>
                  <a:pt x="258082" y="129019"/>
                  <a:pt x="258676" y="129232"/>
                </a:cubicBezTo>
                <a:cubicBezTo>
                  <a:pt x="260855" y="125971"/>
                  <a:pt x="264344" y="123838"/>
                  <a:pt x="268275" y="123838"/>
                </a:cubicBezTo>
                <a:cubicBezTo>
                  <a:pt x="272251" y="123838"/>
                  <a:pt x="275771" y="126017"/>
                  <a:pt x="277949" y="129339"/>
                </a:cubicBezTo>
                <a:cubicBezTo>
                  <a:pt x="278528" y="129110"/>
                  <a:pt x="279123" y="128927"/>
                  <a:pt x="279717" y="128775"/>
                </a:cubicBezTo>
                <a:cubicBezTo>
                  <a:pt x="277264" y="124646"/>
                  <a:pt x="273043" y="121903"/>
                  <a:pt x="268290" y="121903"/>
                </a:cubicBezTo>
                <a:close/>
                <a:moveTo>
                  <a:pt x="211201" y="124433"/>
                </a:moveTo>
                <a:cubicBezTo>
                  <a:pt x="207514" y="124433"/>
                  <a:pt x="204238" y="126398"/>
                  <a:pt x="202166" y="129415"/>
                </a:cubicBezTo>
                <a:cubicBezTo>
                  <a:pt x="202714" y="129643"/>
                  <a:pt x="203263" y="129918"/>
                  <a:pt x="203781" y="130222"/>
                </a:cubicBezTo>
                <a:cubicBezTo>
                  <a:pt x="205548" y="127876"/>
                  <a:pt x="208215" y="126352"/>
                  <a:pt x="211201" y="126352"/>
                </a:cubicBezTo>
                <a:lnTo>
                  <a:pt x="211201" y="126398"/>
                </a:lnTo>
                <a:cubicBezTo>
                  <a:pt x="214233" y="126398"/>
                  <a:pt x="216945" y="127967"/>
                  <a:pt x="218712" y="130375"/>
                </a:cubicBezTo>
                <a:cubicBezTo>
                  <a:pt x="219230" y="130055"/>
                  <a:pt x="219763" y="129780"/>
                  <a:pt x="220312" y="129537"/>
                </a:cubicBezTo>
                <a:cubicBezTo>
                  <a:pt x="218225" y="126444"/>
                  <a:pt x="214918" y="124433"/>
                  <a:pt x="211201" y="124433"/>
                </a:cubicBezTo>
                <a:close/>
                <a:moveTo>
                  <a:pt x="39949" y="124478"/>
                </a:moveTo>
                <a:cubicBezTo>
                  <a:pt x="36262" y="124478"/>
                  <a:pt x="33001" y="126444"/>
                  <a:pt x="30914" y="129445"/>
                </a:cubicBezTo>
                <a:cubicBezTo>
                  <a:pt x="31478" y="129689"/>
                  <a:pt x="32011" y="129948"/>
                  <a:pt x="32529" y="130268"/>
                </a:cubicBezTo>
                <a:cubicBezTo>
                  <a:pt x="34296" y="127906"/>
                  <a:pt x="36978" y="126398"/>
                  <a:pt x="39949" y="126398"/>
                </a:cubicBezTo>
                <a:cubicBezTo>
                  <a:pt x="42981" y="126398"/>
                  <a:pt x="45693" y="127967"/>
                  <a:pt x="47460" y="130405"/>
                </a:cubicBezTo>
                <a:cubicBezTo>
                  <a:pt x="47978" y="130100"/>
                  <a:pt x="48511" y="129811"/>
                  <a:pt x="49060" y="129567"/>
                </a:cubicBezTo>
                <a:cubicBezTo>
                  <a:pt x="46973" y="126489"/>
                  <a:pt x="43682" y="124478"/>
                  <a:pt x="39949" y="124478"/>
                </a:cubicBezTo>
                <a:close/>
                <a:moveTo>
                  <a:pt x="97030" y="124478"/>
                </a:moveTo>
                <a:cubicBezTo>
                  <a:pt x="93346" y="124481"/>
                  <a:pt x="90074" y="126446"/>
                  <a:pt x="88003" y="129445"/>
                </a:cubicBezTo>
                <a:cubicBezTo>
                  <a:pt x="88552" y="129689"/>
                  <a:pt x="89100" y="129948"/>
                  <a:pt x="89618" y="130268"/>
                </a:cubicBezTo>
                <a:cubicBezTo>
                  <a:pt x="91385" y="127906"/>
                  <a:pt x="94052" y="126398"/>
                  <a:pt x="97023" y="126398"/>
                </a:cubicBezTo>
                <a:cubicBezTo>
                  <a:pt x="100070" y="126398"/>
                  <a:pt x="102782" y="127967"/>
                  <a:pt x="104549" y="130405"/>
                </a:cubicBezTo>
                <a:cubicBezTo>
                  <a:pt x="105067" y="130100"/>
                  <a:pt x="105585" y="129811"/>
                  <a:pt x="106149" y="129567"/>
                </a:cubicBezTo>
                <a:cubicBezTo>
                  <a:pt x="104063" y="126492"/>
                  <a:pt x="100760" y="124481"/>
                  <a:pt x="97030" y="124478"/>
                </a:cubicBezTo>
                <a:close/>
                <a:moveTo>
                  <a:pt x="239753" y="124478"/>
                </a:moveTo>
                <a:cubicBezTo>
                  <a:pt x="236066" y="124478"/>
                  <a:pt x="232790" y="126429"/>
                  <a:pt x="230718" y="129445"/>
                </a:cubicBezTo>
                <a:cubicBezTo>
                  <a:pt x="231267" y="129689"/>
                  <a:pt x="231815" y="129963"/>
                  <a:pt x="232333" y="130268"/>
                </a:cubicBezTo>
                <a:cubicBezTo>
                  <a:pt x="234099" y="127908"/>
                  <a:pt x="236762" y="126401"/>
                  <a:pt x="239745" y="126398"/>
                </a:cubicBezTo>
                <a:lnTo>
                  <a:pt x="239745" y="126398"/>
                </a:lnTo>
                <a:cubicBezTo>
                  <a:pt x="242774" y="126401"/>
                  <a:pt x="245483" y="127969"/>
                  <a:pt x="247264" y="130405"/>
                </a:cubicBezTo>
                <a:cubicBezTo>
                  <a:pt x="247782" y="130100"/>
                  <a:pt x="248316" y="129811"/>
                  <a:pt x="248864" y="129567"/>
                </a:cubicBezTo>
                <a:cubicBezTo>
                  <a:pt x="246777" y="126489"/>
                  <a:pt x="243471" y="124478"/>
                  <a:pt x="239753" y="124478"/>
                </a:cubicBezTo>
                <a:close/>
                <a:moveTo>
                  <a:pt x="11412" y="124478"/>
                </a:moveTo>
                <a:cubicBezTo>
                  <a:pt x="7725" y="124478"/>
                  <a:pt x="4464" y="126444"/>
                  <a:pt x="2377" y="129460"/>
                </a:cubicBezTo>
                <a:cubicBezTo>
                  <a:pt x="2941" y="129689"/>
                  <a:pt x="3474" y="129963"/>
                  <a:pt x="3992" y="130268"/>
                </a:cubicBezTo>
                <a:cubicBezTo>
                  <a:pt x="5759" y="127906"/>
                  <a:pt x="8426" y="126398"/>
                  <a:pt x="11412" y="126398"/>
                </a:cubicBezTo>
                <a:cubicBezTo>
                  <a:pt x="14444" y="126398"/>
                  <a:pt x="17156" y="127967"/>
                  <a:pt x="18923" y="130420"/>
                </a:cubicBezTo>
                <a:cubicBezTo>
                  <a:pt x="19441" y="130100"/>
                  <a:pt x="19975" y="129826"/>
                  <a:pt x="20523" y="129567"/>
                </a:cubicBezTo>
                <a:cubicBezTo>
                  <a:pt x="18451" y="126489"/>
                  <a:pt x="15145" y="124478"/>
                  <a:pt x="11412" y="124478"/>
                </a:cubicBezTo>
                <a:close/>
                <a:moveTo>
                  <a:pt x="68501" y="124478"/>
                </a:moveTo>
                <a:cubicBezTo>
                  <a:pt x="64814" y="124478"/>
                  <a:pt x="61538" y="126444"/>
                  <a:pt x="59466" y="129460"/>
                </a:cubicBezTo>
                <a:cubicBezTo>
                  <a:pt x="60030" y="129689"/>
                  <a:pt x="60563" y="129963"/>
                  <a:pt x="61081" y="130283"/>
                </a:cubicBezTo>
                <a:cubicBezTo>
                  <a:pt x="62864" y="127922"/>
                  <a:pt x="65515" y="126398"/>
                  <a:pt x="68501" y="126398"/>
                </a:cubicBezTo>
                <a:cubicBezTo>
                  <a:pt x="71533" y="126398"/>
                  <a:pt x="74245" y="127983"/>
                  <a:pt x="76012" y="130420"/>
                </a:cubicBezTo>
                <a:cubicBezTo>
                  <a:pt x="76530" y="130116"/>
                  <a:pt x="77064" y="129826"/>
                  <a:pt x="77612" y="129582"/>
                </a:cubicBezTo>
                <a:cubicBezTo>
                  <a:pt x="75540" y="126489"/>
                  <a:pt x="72234" y="124478"/>
                  <a:pt x="68501" y="124478"/>
                </a:cubicBezTo>
                <a:close/>
                <a:moveTo>
                  <a:pt x="125575" y="124478"/>
                </a:moveTo>
                <a:cubicBezTo>
                  <a:pt x="121888" y="124478"/>
                  <a:pt x="118627" y="126444"/>
                  <a:pt x="116540" y="129460"/>
                </a:cubicBezTo>
                <a:cubicBezTo>
                  <a:pt x="117104" y="129689"/>
                  <a:pt x="117637" y="129963"/>
                  <a:pt x="118155" y="130268"/>
                </a:cubicBezTo>
                <a:cubicBezTo>
                  <a:pt x="119938" y="127906"/>
                  <a:pt x="122604" y="126398"/>
                  <a:pt x="125575" y="126398"/>
                </a:cubicBezTo>
                <a:cubicBezTo>
                  <a:pt x="128607" y="126398"/>
                  <a:pt x="131319" y="127967"/>
                  <a:pt x="133101" y="130420"/>
                </a:cubicBezTo>
                <a:cubicBezTo>
                  <a:pt x="133604" y="130100"/>
                  <a:pt x="134137" y="129826"/>
                  <a:pt x="134686" y="129582"/>
                </a:cubicBezTo>
                <a:cubicBezTo>
                  <a:pt x="132614" y="126489"/>
                  <a:pt x="129308" y="124478"/>
                  <a:pt x="125575" y="124478"/>
                </a:cubicBezTo>
                <a:close/>
                <a:moveTo>
                  <a:pt x="154112" y="124478"/>
                </a:moveTo>
                <a:cubicBezTo>
                  <a:pt x="150440" y="124478"/>
                  <a:pt x="147164" y="126444"/>
                  <a:pt x="145092" y="129460"/>
                </a:cubicBezTo>
                <a:cubicBezTo>
                  <a:pt x="145656" y="129689"/>
                  <a:pt x="146189" y="129963"/>
                  <a:pt x="146707" y="130268"/>
                </a:cubicBezTo>
                <a:cubicBezTo>
                  <a:pt x="148473" y="127908"/>
                  <a:pt x="151151" y="126401"/>
                  <a:pt x="154119" y="126398"/>
                </a:cubicBezTo>
                <a:lnTo>
                  <a:pt x="154119" y="126398"/>
                </a:lnTo>
                <a:cubicBezTo>
                  <a:pt x="157163" y="126401"/>
                  <a:pt x="159872" y="127969"/>
                  <a:pt x="161638" y="130420"/>
                </a:cubicBezTo>
                <a:cubicBezTo>
                  <a:pt x="162141" y="130100"/>
                  <a:pt x="162674" y="129826"/>
                  <a:pt x="163223" y="129567"/>
                </a:cubicBezTo>
                <a:cubicBezTo>
                  <a:pt x="161151" y="126489"/>
                  <a:pt x="157845" y="124478"/>
                  <a:pt x="154112" y="124478"/>
                </a:cubicBezTo>
                <a:close/>
                <a:moveTo>
                  <a:pt x="182649" y="124478"/>
                </a:moveTo>
                <a:cubicBezTo>
                  <a:pt x="178977" y="124478"/>
                  <a:pt x="175701" y="126444"/>
                  <a:pt x="173614" y="129460"/>
                </a:cubicBezTo>
                <a:cubicBezTo>
                  <a:pt x="174177" y="129689"/>
                  <a:pt x="174726" y="129963"/>
                  <a:pt x="175244" y="130268"/>
                </a:cubicBezTo>
                <a:cubicBezTo>
                  <a:pt x="177011" y="127906"/>
                  <a:pt x="179678" y="126398"/>
                  <a:pt x="182649" y="126398"/>
                </a:cubicBezTo>
                <a:cubicBezTo>
                  <a:pt x="185696" y="126398"/>
                  <a:pt x="188408" y="127967"/>
                  <a:pt x="190175" y="130420"/>
                </a:cubicBezTo>
                <a:cubicBezTo>
                  <a:pt x="190693" y="130100"/>
                  <a:pt x="191226" y="129826"/>
                  <a:pt x="191760" y="129567"/>
                </a:cubicBezTo>
                <a:cubicBezTo>
                  <a:pt x="189703" y="126489"/>
                  <a:pt x="186381" y="124478"/>
                  <a:pt x="182649" y="124478"/>
                </a:cubicBezTo>
                <a:close/>
                <a:moveTo>
                  <a:pt x="268290" y="124478"/>
                </a:moveTo>
                <a:cubicBezTo>
                  <a:pt x="264603" y="124478"/>
                  <a:pt x="261327" y="126444"/>
                  <a:pt x="259240" y="129460"/>
                </a:cubicBezTo>
                <a:cubicBezTo>
                  <a:pt x="259803" y="129689"/>
                  <a:pt x="260337" y="129963"/>
                  <a:pt x="260870" y="130268"/>
                </a:cubicBezTo>
                <a:cubicBezTo>
                  <a:pt x="262637" y="127906"/>
                  <a:pt x="265304" y="126398"/>
                  <a:pt x="268275" y="126398"/>
                </a:cubicBezTo>
                <a:cubicBezTo>
                  <a:pt x="271322" y="126398"/>
                  <a:pt x="274034" y="127967"/>
                  <a:pt x="275801" y="130420"/>
                </a:cubicBezTo>
                <a:cubicBezTo>
                  <a:pt x="276304" y="130100"/>
                  <a:pt x="276852" y="129826"/>
                  <a:pt x="277401" y="129567"/>
                </a:cubicBezTo>
                <a:cubicBezTo>
                  <a:pt x="275314" y="126489"/>
                  <a:pt x="272007" y="124478"/>
                  <a:pt x="268290" y="124478"/>
                </a:cubicBezTo>
                <a:close/>
                <a:moveTo>
                  <a:pt x="4510" y="130588"/>
                </a:moveTo>
                <a:lnTo>
                  <a:pt x="4510" y="130603"/>
                </a:lnTo>
                <a:cubicBezTo>
                  <a:pt x="4513" y="130600"/>
                  <a:pt x="4515" y="130596"/>
                  <a:pt x="4518" y="130593"/>
                </a:cubicBezTo>
                <a:lnTo>
                  <a:pt x="4518" y="130593"/>
                </a:lnTo>
                <a:cubicBezTo>
                  <a:pt x="4515" y="130591"/>
                  <a:pt x="4513" y="130590"/>
                  <a:pt x="4510" y="130588"/>
                </a:cubicBezTo>
                <a:close/>
                <a:moveTo>
                  <a:pt x="211201" y="127007"/>
                </a:moveTo>
                <a:cubicBezTo>
                  <a:pt x="208428" y="127007"/>
                  <a:pt x="205960" y="128379"/>
                  <a:pt x="204299" y="130557"/>
                </a:cubicBezTo>
                <a:cubicBezTo>
                  <a:pt x="204802" y="130877"/>
                  <a:pt x="205289" y="131243"/>
                  <a:pt x="205746" y="131624"/>
                </a:cubicBezTo>
                <a:cubicBezTo>
                  <a:pt x="207087" y="129978"/>
                  <a:pt x="209037" y="128927"/>
                  <a:pt x="211201" y="128927"/>
                </a:cubicBezTo>
                <a:lnTo>
                  <a:pt x="211201" y="128973"/>
                </a:lnTo>
                <a:cubicBezTo>
                  <a:pt x="213440" y="128973"/>
                  <a:pt x="215436" y="130100"/>
                  <a:pt x="216777" y="131807"/>
                </a:cubicBezTo>
                <a:cubicBezTo>
                  <a:pt x="217234" y="131411"/>
                  <a:pt x="217707" y="131045"/>
                  <a:pt x="218209" y="130695"/>
                </a:cubicBezTo>
                <a:cubicBezTo>
                  <a:pt x="216549" y="128440"/>
                  <a:pt x="214019" y="127007"/>
                  <a:pt x="211201" y="127007"/>
                </a:cubicBezTo>
                <a:close/>
                <a:moveTo>
                  <a:pt x="39949" y="127038"/>
                </a:moveTo>
                <a:cubicBezTo>
                  <a:pt x="37191" y="127038"/>
                  <a:pt x="34723" y="128424"/>
                  <a:pt x="33047" y="130588"/>
                </a:cubicBezTo>
                <a:cubicBezTo>
                  <a:pt x="33550" y="130908"/>
                  <a:pt x="34037" y="131274"/>
                  <a:pt x="34494" y="131670"/>
                </a:cubicBezTo>
                <a:cubicBezTo>
                  <a:pt x="35850" y="130009"/>
                  <a:pt x="37785" y="128958"/>
                  <a:pt x="39949" y="128958"/>
                </a:cubicBezTo>
                <a:cubicBezTo>
                  <a:pt x="42189" y="128958"/>
                  <a:pt x="44184" y="130085"/>
                  <a:pt x="45540" y="131837"/>
                </a:cubicBezTo>
                <a:cubicBezTo>
                  <a:pt x="45982" y="131441"/>
                  <a:pt x="46470" y="131075"/>
                  <a:pt x="46957" y="130740"/>
                </a:cubicBezTo>
                <a:cubicBezTo>
                  <a:pt x="45297" y="128485"/>
                  <a:pt x="42768" y="127038"/>
                  <a:pt x="39949" y="127038"/>
                </a:cubicBezTo>
                <a:close/>
                <a:moveTo>
                  <a:pt x="97030" y="127038"/>
                </a:moveTo>
                <a:cubicBezTo>
                  <a:pt x="94276" y="127040"/>
                  <a:pt x="91795" y="128426"/>
                  <a:pt x="90136" y="130588"/>
                </a:cubicBezTo>
                <a:cubicBezTo>
                  <a:pt x="90639" y="130908"/>
                  <a:pt x="91126" y="131274"/>
                  <a:pt x="91583" y="131670"/>
                </a:cubicBezTo>
                <a:cubicBezTo>
                  <a:pt x="92924" y="130009"/>
                  <a:pt x="94859" y="128958"/>
                  <a:pt x="97023" y="128958"/>
                </a:cubicBezTo>
                <a:cubicBezTo>
                  <a:pt x="99262" y="128958"/>
                  <a:pt x="101274" y="130085"/>
                  <a:pt x="102614" y="131837"/>
                </a:cubicBezTo>
                <a:cubicBezTo>
                  <a:pt x="103071" y="131441"/>
                  <a:pt x="103544" y="131075"/>
                  <a:pt x="104046" y="130740"/>
                </a:cubicBezTo>
                <a:cubicBezTo>
                  <a:pt x="102387" y="128487"/>
                  <a:pt x="99861" y="127041"/>
                  <a:pt x="97030" y="127038"/>
                </a:cubicBezTo>
                <a:close/>
                <a:moveTo>
                  <a:pt x="68501" y="127038"/>
                </a:moveTo>
                <a:cubicBezTo>
                  <a:pt x="65728" y="127038"/>
                  <a:pt x="63260" y="128424"/>
                  <a:pt x="61599" y="130603"/>
                </a:cubicBezTo>
                <a:cubicBezTo>
                  <a:pt x="62117" y="130923"/>
                  <a:pt x="62589" y="131289"/>
                  <a:pt x="63062" y="131685"/>
                </a:cubicBezTo>
                <a:cubicBezTo>
                  <a:pt x="64403" y="130024"/>
                  <a:pt x="66338" y="128973"/>
                  <a:pt x="68501" y="128973"/>
                </a:cubicBezTo>
                <a:cubicBezTo>
                  <a:pt x="70741" y="128973"/>
                  <a:pt x="72737" y="130100"/>
                  <a:pt x="74093" y="131852"/>
                </a:cubicBezTo>
                <a:cubicBezTo>
                  <a:pt x="74534" y="131456"/>
                  <a:pt x="75022" y="131091"/>
                  <a:pt x="75510" y="130756"/>
                </a:cubicBezTo>
                <a:cubicBezTo>
                  <a:pt x="73849" y="128485"/>
                  <a:pt x="71320" y="127053"/>
                  <a:pt x="68501" y="127053"/>
                </a:cubicBezTo>
                <a:lnTo>
                  <a:pt x="68501" y="127038"/>
                </a:lnTo>
                <a:close/>
                <a:moveTo>
                  <a:pt x="125575" y="127038"/>
                </a:moveTo>
                <a:cubicBezTo>
                  <a:pt x="122817" y="127038"/>
                  <a:pt x="120349" y="128424"/>
                  <a:pt x="118673" y="130603"/>
                </a:cubicBezTo>
                <a:cubicBezTo>
                  <a:pt x="119176" y="130923"/>
                  <a:pt x="119663" y="131289"/>
                  <a:pt x="120136" y="131670"/>
                </a:cubicBezTo>
                <a:cubicBezTo>
                  <a:pt x="121476" y="130024"/>
                  <a:pt x="123411" y="128973"/>
                  <a:pt x="125575" y="128973"/>
                </a:cubicBezTo>
                <a:cubicBezTo>
                  <a:pt x="127815" y="128973"/>
                  <a:pt x="129810" y="130100"/>
                  <a:pt x="131166" y="131852"/>
                </a:cubicBezTo>
                <a:cubicBezTo>
                  <a:pt x="131608" y="131456"/>
                  <a:pt x="132096" y="131091"/>
                  <a:pt x="132583" y="130740"/>
                </a:cubicBezTo>
                <a:cubicBezTo>
                  <a:pt x="130923" y="128485"/>
                  <a:pt x="128393" y="127053"/>
                  <a:pt x="125575" y="127053"/>
                </a:cubicBezTo>
                <a:lnTo>
                  <a:pt x="125575" y="127038"/>
                </a:lnTo>
                <a:close/>
                <a:moveTo>
                  <a:pt x="154127" y="127053"/>
                </a:moveTo>
                <a:cubicBezTo>
                  <a:pt x="151369" y="127053"/>
                  <a:pt x="148886" y="128424"/>
                  <a:pt x="147225" y="130603"/>
                </a:cubicBezTo>
                <a:cubicBezTo>
                  <a:pt x="147728" y="130923"/>
                  <a:pt x="148215" y="131289"/>
                  <a:pt x="148673" y="131670"/>
                </a:cubicBezTo>
                <a:cubicBezTo>
                  <a:pt x="150027" y="130026"/>
                  <a:pt x="151959" y="128975"/>
                  <a:pt x="154119" y="128973"/>
                </a:cubicBezTo>
                <a:lnTo>
                  <a:pt x="154119" y="128973"/>
                </a:lnTo>
                <a:cubicBezTo>
                  <a:pt x="156356" y="128975"/>
                  <a:pt x="158364" y="130102"/>
                  <a:pt x="159719" y="131852"/>
                </a:cubicBezTo>
                <a:cubicBezTo>
                  <a:pt x="160160" y="131456"/>
                  <a:pt x="160648" y="131075"/>
                  <a:pt x="161136" y="130740"/>
                </a:cubicBezTo>
                <a:cubicBezTo>
                  <a:pt x="159475" y="128485"/>
                  <a:pt x="156946" y="127053"/>
                  <a:pt x="154127" y="127053"/>
                </a:cubicBezTo>
                <a:close/>
                <a:moveTo>
                  <a:pt x="182649" y="127038"/>
                </a:moveTo>
                <a:cubicBezTo>
                  <a:pt x="179891" y="127038"/>
                  <a:pt x="177423" y="128424"/>
                  <a:pt x="175762" y="130588"/>
                </a:cubicBezTo>
                <a:cubicBezTo>
                  <a:pt x="176265" y="130923"/>
                  <a:pt x="176752" y="131274"/>
                  <a:pt x="177209" y="131670"/>
                </a:cubicBezTo>
                <a:cubicBezTo>
                  <a:pt x="178550" y="130024"/>
                  <a:pt x="180500" y="128973"/>
                  <a:pt x="182649" y="128973"/>
                </a:cubicBezTo>
                <a:cubicBezTo>
                  <a:pt x="184888" y="128973"/>
                  <a:pt x="186899" y="130100"/>
                  <a:pt x="188240" y="131852"/>
                </a:cubicBezTo>
                <a:cubicBezTo>
                  <a:pt x="188697" y="131456"/>
                  <a:pt x="189170" y="131075"/>
                  <a:pt x="189672" y="130740"/>
                </a:cubicBezTo>
                <a:cubicBezTo>
                  <a:pt x="188012" y="128485"/>
                  <a:pt x="185483" y="127038"/>
                  <a:pt x="182649" y="127038"/>
                </a:cubicBezTo>
                <a:close/>
                <a:moveTo>
                  <a:pt x="239753" y="127038"/>
                </a:moveTo>
                <a:cubicBezTo>
                  <a:pt x="236980" y="127038"/>
                  <a:pt x="234512" y="128424"/>
                  <a:pt x="232851" y="130588"/>
                </a:cubicBezTo>
                <a:cubicBezTo>
                  <a:pt x="233354" y="130923"/>
                  <a:pt x="233841" y="131274"/>
                  <a:pt x="234298" y="131670"/>
                </a:cubicBezTo>
                <a:cubicBezTo>
                  <a:pt x="235638" y="130011"/>
                  <a:pt x="237585" y="128975"/>
                  <a:pt x="239745" y="128973"/>
                </a:cubicBezTo>
                <a:lnTo>
                  <a:pt x="239745" y="128973"/>
                </a:lnTo>
                <a:cubicBezTo>
                  <a:pt x="241982" y="128975"/>
                  <a:pt x="243975" y="130102"/>
                  <a:pt x="245329" y="131852"/>
                </a:cubicBezTo>
                <a:cubicBezTo>
                  <a:pt x="245786" y="131441"/>
                  <a:pt x="246259" y="131075"/>
                  <a:pt x="246761" y="130740"/>
                </a:cubicBezTo>
                <a:cubicBezTo>
                  <a:pt x="245101" y="128485"/>
                  <a:pt x="242572" y="127038"/>
                  <a:pt x="239753" y="127038"/>
                </a:cubicBezTo>
                <a:close/>
                <a:moveTo>
                  <a:pt x="268275" y="127038"/>
                </a:moveTo>
                <a:cubicBezTo>
                  <a:pt x="265517" y="127038"/>
                  <a:pt x="263049" y="128424"/>
                  <a:pt x="261373" y="130588"/>
                </a:cubicBezTo>
                <a:cubicBezTo>
                  <a:pt x="261891" y="130923"/>
                  <a:pt x="262378" y="131274"/>
                  <a:pt x="262835" y="131670"/>
                </a:cubicBezTo>
                <a:cubicBezTo>
                  <a:pt x="264176" y="130024"/>
                  <a:pt x="266111" y="128973"/>
                  <a:pt x="268275" y="128973"/>
                </a:cubicBezTo>
                <a:cubicBezTo>
                  <a:pt x="270514" y="128973"/>
                  <a:pt x="272541" y="130100"/>
                  <a:pt x="273866" y="131852"/>
                </a:cubicBezTo>
                <a:cubicBezTo>
                  <a:pt x="274323" y="131456"/>
                  <a:pt x="274796" y="131075"/>
                  <a:pt x="275298" y="130740"/>
                </a:cubicBezTo>
                <a:cubicBezTo>
                  <a:pt x="273622" y="128485"/>
                  <a:pt x="271109" y="127038"/>
                  <a:pt x="268275" y="127038"/>
                </a:cubicBezTo>
                <a:close/>
                <a:moveTo>
                  <a:pt x="11412" y="127053"/>
                </a:moveTo>
                <a:cubicBezTo>
                  <a:pt x="8659" y="127053"/>
                  <a:pt x="6179" y="128435"/>
                  <a:pt x="4518" y="130593"/>
                </a:cubicBezTo>
                <a:lnTo>
                  <a:pt x="4518" y="130593"/>
                </a:lnTo>
                <a:cubicBezTo>
                  <a:pt x="5018" y="130927"/>
                  <a:pt x="5503" y="131291"/>
                  <a:pt x="5957" y="131685"/>
                </a:cubicBezTo>
                <a:cubicBezTo>
                  <a:pt x="7313" y="130024"/>
                  <a:pt x="9248" y="128988"/>
                  <a:pt x="11412" y="128988"/>
                </a:cubicBezTo>
                <a:cubicBezTo>
                  <a:pt x="13652" y="128988"/>
                  <a:pt x="15648" y="130100"/>
                  <a:pt x="16988" y="131868"/>
                </a:cubicBezTo>
                <a:cubicBezTo>
                  <a:pt x="17445" y="131472"/>
                  <a:pt x="17918" y="131091"/>
                  <a:pt x="18420" y="130756"/>
                </a:cubicBezTo>
                <a:cubicBezTo>
                  <a:pt x="16760" y="128501"/>
                  <a:pt x="14231" y="127053"/>
                  <a:pt x="11412" y="127053"/>
                </a:cubicBezTo>
                <a:close/>
                <a:moveTo>
                  <a:pt x="6399" y="132081"/>
                </a:moveTo>
                <a:lnTo>
                  <a:pt x="6399" y="132096"/>
                </a:lnTo>
                <a:cubicBezTo>
                  <a:pt x="6402" y="132093"/>
                  <a:pt x="6404" y="132090"/>
                  <a:pt x="6407" y="132087"/>
                </a:cubicBezTo>
                <a:lnTo>
                  <a:pt x="6407" y="132087"/>
                </a:lnTo>
                <a:cubicBezTo>
                  <a:pt x="6404" y="132085"/>
                  <a:pt x="6402" y="132083"/>
                  <a:pt x="6399" y="132081"/>
                </a:cubicBezTo>
                <a:close/>
                <a:moveTo>
                  <a:pt x="211201" y="129567"/>
                </a:moveTo>
                <a:cubicBezTo>
                  <a:pt x="209220" y="129567"/>
                  <a:pt x="207438" y="130527"/>
                  <a:pt x="206203" y="132035"/>
                </a:cubicBezTo>
                <a:cubicBezTo>
                  <a:pt x="206645" y="132447"/>
                  <a:pt x="207072" y="132889"/>
                  <a:pt x="207468" y="133346"/>
                </a:cubicBezTo>
                <a:cubicBezTo>
                  <a:pt x="208367" y="132188"/>
                  <a:pt x="209738" y="131517"/>
                  <a:pt x="211201" y="131502"/>
                </a:cubicBezTo>
                <a:lnTo>
                  <a:pt x="211201" y="131533"/>
                </a:lnTo>
                <a:cubicBezTo>
                  <a:pt x="212740" y="131548"/>
                  <a:pt x="214187" y="132294"/>
                  <a:pt x="215086" y="133544"/>
                </a:cubicBezTo>
                <a:cubicBezTo>
                  <a:pt x="215482" y="133071"/>
                  <a:pt x="215893" y="132630"/>
                  <a:pt x="216335" y="132218"/>
                </a:cubicBezTo>
                <a:cubicBezTo>
                  <a:pt x="215101" y="130588"/>
                  <a:pt x="213258" y="129567"/>
                  <a:pt x="211201" y="129567"/>
                </a:cubicBezTo>
                <a:close/>
                <a:moveTo>
                  <a:pt x="11412" y="129613"/>
                </a:moveTo>
                <a:cubicBezTo>
                  <a:pt x="9435" y="129613"/>
                  <a:pt x="7640" y="130584"/>
                  <a:pt x="6407" y="132087"/>
                </a:cubicBezTo>
                <a:lnTo>
                  <a:pt x="6407" y="132087"/>
                </a:lnTo>
                <a:cubicBezTo>
                  <a:pt x="6861" y="132497"/>
                  <a:pt x="7285" y="132937"/>
                  <a:pt x="7679" y="133391"/>
                </a:cubicBezTo>
                <a:cubicBezTo>
                  <a:pt x="8578" y="132233"/>
                  <a:pt x="9949" y="131563"/>
                  <a:pt x="11412" y="131533"/>
                </a:cubicBezTo>
                <a:cubicBezTo>
                  <a:pt x="12981" y="131533"/>
                  <a:pt x="14383" y="132340"/>
                  <a:pt x="15297" y="133589"/>
                </a:cubicBezTo>
                <a:cubicBezTo>
                  <a:pt x="15693" y="133132"/>
                  <a:pt x="16105" y="132690"/>
                  <a:pt x="16546" y="132264"/>
                </a:cubicBezTo>
                <a:cubicBezTo>
                  <a:pt x="15312" y="130649"/>
                  <a:pt x="13469" y="129613"/>
                  <a:pt x="11412" y="129613"/>
                </a:cubicBezTo>
                <a:close/>
                <a:moveTo>
                  <a:pt x="39949" y="129598"/>
                </a:moveTo>
                <a:lnTo>
                  <a:pt x="39949" y="129628"/>
                </a:lnTo>
                <a:cubicBezTo>
                  <a:pt x="37968" y="129628"/>
                  <a:pt x="36170" y="130573"/>
                  <a:pt x="34936" y="132066"/>
                </a:cubicBezTo>
                <a:cubicBezTo>
                  <a:pt x="35393" y="132477"/>
                  <a:pt x="35820" y="132904"/>
                  <a:pt x="36216" y="133376"/>
                </a:cubicBezTo>
                <a:cubicBezTo>
                  <a:pt x="37161" y="132143"/>
                  <a:pt x="38557" y="131533"/>
                  <a:pt x="39950" y="131533"/>
                </a:cubicBezTo>
                <a:cubicBezTo>
                  <a:pt x="41430" y="131533"/>
                  <a:pt x="42907" y="132223"/>
                  <a:pt x="43834" y="133589"/>
                </a:cubicBezTo>
                <a:cubicBezTo>
                  <a:pt x="44230" y="133117"/>
                  <a:pt x="44657" y="132675"/>
                  <a:pt x="45083" y="132249"/>
                </a:cubicBezTo>
                <a:cubicBezTo>
                  <a:pt x="43849" y="130634"/>
                  <a:pt x="42006" y="129598"/>
                  <a:pt x="39949" y="129598"/>
                </a:cubicBezTo>
                <a:close/>
                <a:moveTo>
                  <a:pt x="97023" y="129598"/>
                </a:moveTo>
                <a:lnTo>
                  <a:pt x="97038" y="129628"/>
                </a:lnTo>
                <a:cubicBezTo>
                  <a:pt x="95057" y="129628"/>
                  <a:pt x="93259" y="130573"/>
                  <a:pt x="92025" y="132066"/>
                </a:cubicBezTo>
                <a:cubicBezTo>
                  <a:pt x="92482" y="132477"/>
                  <a:pt x="92909" y="132904"/>
                  <a:pt x="93305" y="133376"/>
                </a:cubicBezTo>
                <a:cubicBezTo>
                  <a:pt x="94250" y="132143"/>
                  <a:pt x="95646" y="131533"/>
                  <a:pt x="97039" y="131533"/>
                </a:cubicBezTo>
                <a:cubicBezTo>
                  <a:pt x="98519" y="131533"/>
                  <a:pt x="99996" y="132223"/>
                  <a:pt x="100923" y="133589"/>
                </a:cubicBezTo>
                <a:cubicBezTo>
                  <a:pt x="101319" y="133117"/>
                  <a:pt x="101731" y="132675"/>
                  <a:pt x="102172" y="132249"/>
                </a:cubicBezTo>
                <a:cubicBezTo>
                  <a:pt x="100938" y="130634"/>
                  <a:pt x="99080" y="129598"/>
                  <a:pt x="97023" y="129598"/>
                </a:cubicBezTo>
                <a:close/>
                <a:moveTo>
                  <a:pt x="125575" y="129613"/>
                </a:moveTo>
                <a:lnTo>
                  <a:pt x="125575" y="129628"/>
                </a:lnTo>
                <a:cubicBezTo>
                  <a:pt x="123594" y="129628"/>
                  <a:pt x="121812" y="130573"/>
                  <a:pt x="120577" y="132081"/>
                </a:cubicBezTo>
                <a:cubicBezTo>
                  <a:pt x="121019" y="132477"/>
                  <a:pt x="121446" y="132919"/>
                  <a:pt x="121842" y="133376"/>
                </a:cubicBezTo>
                <a:cubicBezTo>
                  <a:pt x="122787" y="132143"/>
                  <a:pt x="124183" y="131533"/>
                  <a:pt x="125576" y="131533"/>
                </a:cubicBezTo>
                <a:cubicBezTo>
                  <a:pt x="127056" y="131533"/>
                  <a:pt x="128533" y="132223"/>
                  <a:pt x="129460" y="133589"/>
                </a:cubicBezTo>
                <a:cubicBezTo>
                  <a:pt x="129856" y="133117"/>
                  <a:pt x="130283" y="132675"/>
                  <a:pt x="130725" y="132264"/>
                </a:cubicBezTo>
                <a:cubicBezTo>
                  <a:pt x="129475" y="130649"/>
                  <a:pt x="127632" y="129613"/>
                  <a:pt x="125575" y="129613"/>
                </a:cubicBezTo>
                <a:close/>
                <a:moveTo>
                  <a:pt x="154127" y="129598"/>
                </a:moveTo>
                <a:cubicBezTo>
                  <a:pt x="152146" y="129598"/>
                  <a:pt x="150364" y="130557"/>
                  <a:pt x="149130" y="132081"/>
                </a:cubicBezTo>
                <a:cubicBezTo>
                  <a:pt x="149571" y="132492"/>
                  <a:pt x="149998" y="132919"/>
                  <a:pt x="150394" y="133391"/>
                </a:cubicBezTo>
                <a:cubicBezTo>
                  <a:pt x="151292" y="132235"/>
                  <a:pt x="152661" y="131565"/>
                  <a:pt x="154122" y="131533"/>
                </a:cubicBezTo>
                <a:lnTo>
                  <a:pt x="154122" y="131533"/>
                </a:lnTo>
                <a:cubicBezTo>
                  <a:pt x="155672" y="131551"/>
                  <a:pt x="157130" y="132312"/>
                  <a:pt x="158027" y="133589"/>
                </a:cubicBezTo>
                <a:cubicBezTo>
                  <a:pt x="158408" y="133117"/>
                  <a:pt x="158820" y="132675"/>
                  <a:pt x="159261" y="132249"/>
                </a:cubicBezTo>
                <a:cubicBezTo>
                  <a:pt x="158027" y="130634"/>
                  <a:pt x="156184" y="129598"/>
                  <a:pt x="154127" y="129598"/>
                </a:cubicBezTo>
                <a:close/>
                <a:moveTo>
                  <a:pt x="239753" y="129613"/>
                </a:moveTo>
                <a:cubicBezTo>
                  <a:pt x="237772" y="129613"/>
                  <a:pt x="235990" y="130557"/>
                  <a:pt x="234756" y="132066"/>
                </a:cubicBezTo>
                <a:cubicBezTo>
                  <a:pt x="235197" y="132477"/>
                  <a:pt x="235624" y="132919"/>
                  <a:pt x="236020" y="133376"/>
                </a:cubicBezTo>
                <a:cubicBezTo>
                  <a:pt x="236919" y="132234"/>
                  <a:pt x="238289" y="131548"/>
                  <a:pt x="239751" y="131533"/>
                </a:cubicBezTo>
                <a:lnTo>
                  <a:pt x="239751" y="131533"/>
                </a:lnTo>
                <a:cubicBezTo>
                  <a:pt x="241315" y="131537"/>
                  <a:pt x="242711" y="132344"/>
                  <a:pt x="243638" y="133589"/>
                </a:cubicBezTo>
                <a:cubicBezTo>
                  <a:pt x="244034" y="133117"/>
                  <a:pt x="244446" y="132675"/>
                  <a:pt x="244887" y="132249"/>
                </a:cubicBezTo>
                <a:cubicBezTo>
                  <a:pt x="243653" y="130634"/>
                  <a:pt x="241810" y="129613"/>
                  <a:pt x="239753" y="129613"/>
                </a:cubicBezTo>
                <a:close/>
                <a:moveTo>
                  <a:pt x="68501" y="129628"/>
                </a:moveTo>
                <a:cubicBezTo>
                  <a:pt x="66520" y="129628"/>
                  <a:pt x="64722" y="130573"/>
                  <a:pt x="63488" y="132081"/>
                </a:cubicBezTo>
                <a:cubicBezTo>
                  <a:pt x="63945" y="132492"/>
                  <a:pt x="64372" y="132934"/>
                  <a:pt x="64768" y="133391"/>
                </a:cubicBezTo>
                <a:cubicBezTo>
                  <a:pt x="65713" y="132151"/>
                  <a:pt x="67110" y="131536"/>
                  <a:pt x="68504" y="131536"/>
                </a:cubicBezTo>
                <a:cubicBezTo>
                  <a:pt x="69987" y="131536"/>
                  <a:pt x="71467" y="132231"/>
                  <a:pt x="72401" y="133605"/>
                </a:cubicBezTo>
                <a:cubicBezTo>
                  <a:pt x="72782" y="133132"/>
                  <a:pt x="73194" y="132690"/>
                  <a:pt x="73651" y="132264"/>
                </a:cubicBezTo>
                <a:cubicBezTo>
                  <a:pt x="72401" y="130649"/>
                  <a:pt x="70558" y="129628"/>
                  <a:pt x="68501" y="129628"/>
                </a:cubicBezTo>
                <a:close/>
                <a:moveTo>
                  <a:pt x="182649" y="129628"/>
                </a:moveTo>
                <a:cubicBezTo>
                  <a:pt x="180683" y="129628"/>
                  <a:pt x="178901" y="130573"/>
                  <a:pt x="177667" y="132081"/>
                </a:cubicBezTo>
                <a:cubicBezTo>
                  <a:pt x="178108" y="132492"/>
                  <a:pt x="178535" y="132919"/>
                  <a:pt x="178931" y="133391"/>
                </a:cubicBezTo>
                <a:cubicBezTo>
                  <a:pt x="179815" y="132233"/>
                  <a:pt x="181186" y="131563"/>
                  <a:pt x="182649" y="131533"/>
                </a:cubicBezTo>
                <a:cubicBezTo>
                  <a:pt x="184233" y="131533"/>
                  <a:pt x="185635" y="132340"/>
                  <a:pt x="186549" y="133605"/>
                </a:cubicBezTo>
                <a:cubicBezTo>
                  <a:pt x="186945" y="133132"/>
                  <a:pt x="187357" y="132690"/>
                  <a:pt x="187798" y="132264"/>
                </a:cubicBezTo>
                <a:cubicBezTo>
                  <a:pt x="186564" y="130649"/>
                  <a:pt x="184721" y="129628"/>
                  <a:pt x="182649" y="129628"/>
                </a:cubicBezTo>
                <a:close/>
                <a:moveTo>
                  <a:pt x="268275" y="129613"/>
                </a:moveTo>
                <a:cubicBezTo>
                  <a:pt x="266294" y="129613"/>
                  <a:pt x="264527" y="130557"/>
                  <a:pt x="263292" y="132081"/>
                </a:cubicBezTo>
                <a:cubicBezTo>
                  <a:pt x="263734" y="132492"/>
                  <a:pt x="264146" y="132919"/>
                  <a:pt x="264542" y="133391"/>
                </a:cubicBezTo>
                <a:cubicBezTo>
                  <a:pt x="265487" y="132151"/>
                  <a:pt x="266887" y="131536"/>
                  <a:pt x="268283" y="131536"/>
                </a:cubicBezTo>
                <a:cubicBezTo>
                  <a:pt x="269768" y="131536"/>
                  <a:pt x="271249" y="132231"/>
                  <a:pt x="272175" y="133605"/>
                </a:cubicBezTo>
                <a:cubicBezTo>
                  <a:pt x="272556" y="133132"/>
                  <a:pt x="272983" y="132675"/>
                  <a:pt x="273424" y="132264"/>
                </a:cubicBezTo>
                <a:cubicBezTo>
                  <a:pt x="272175" y="130634"/>
                  <a:pt x="270331" y="129613"/>
                  <a:pt x="268275" y="129613"/>
                </a:cubicBezTo>
                <a:close/>
                <a:moveTo>
                  <a:pt x="211201" y="132127"/>
                </a:moveTo>
                <a:cubicBezTo>
                  <a:pt x="209860" y="132127"/>
                  <a:pt x="208687" y="132812"/>
                  <a:pt x="207864" y="133848"/>
                </a:cubicBezTo>
                <a:lnTo>
                  <a:pt x="207864" y="133879"/>
                </a:lnTo>
                <a:cubicBezTo>
                  <a:pt x="208946" y="133574"/>
                  <a:pt x="210073" y="133422"/>
                  <a:pt x="211201" y="133407"/>
                </a:cubicBezTo>
                <a:cubicBezTo>
                  <a:pt x="212328" y="133407"/>
                  <a:pt x="213471" y="133559"/>
                  <a:pt x="214568" y="133864"/>
                </a:cubicBezTo>
                <a:cubicBezTo>
                  <a:pt x="213776" y="132782"/>
                  <a:pt x="212526" y="132142"/>
                  <a:pt x="211201" y="132127"/>
                </a:cubicBezTo>
                <a:close/>
                <a:moveTo>
                  <a:pt x="236432" y="133860"/>
                </a:moveTo>
                <a:cubicBezTo>
                  <a:pt x="236426" y="133861"/>
                  <a:pt x="236421" y="133862"/>
                  <a:pt x="236416" y="133864"/>
                </a:cubicBezTo>
                <a:lnTo>
                  <a:pt x="236416" y="133879"/>
                </a:lnTo>
                <a:cubicBezTo>
                  <a:pt x="236421" y="133872"/>
                  <a:pt x="236426" y="133866"/>
                  <a:pt x="236432" y="133860"/>
                </a:cubicBezTo>
                <a:close/>
                <a:moveTo>
                  <a:pt x="239753" y="132157"/>
                </a:moveTo>
                <a:cubicBezTo>
                  <a:pt x="238420" y="132157"/>
                  <a:pt x="237254" y="132834"/>
                  <a:pt x="236432" y="133860"/>
                </a:cubicBezTo>
                <a:lnTo>
                  <a:pt x="236432" y="133860"/>
                </a:lnTo>
                <a:cubicBezTo>
                  <a:pt x="237509" y="133584"/>
                  <a:pt x="238616" y="133445"/>
                  <a:pt x="239724" y="133445"/>
                </a:cubicBezTo>
                <a:cubicBezTo>
                  <a:pt x="240866" y="133445"/>
                  <a:pt x="242009" y="133593"/>
                  <a:pt x="243120" y="133894"/>
                </a:cubicBezTo>
                <a:cubicBezTo>
                  <a:pt x="242328" y="132828"/>
                  <a:pt x="241078" y="132172"/>
                  <a:pt x="239753" y="132157"/>
                </a:cubicBezTo>
                <a:close/>
                <a:moveTo>
                  <a:pt x="39949" y="132157"/>
                </a:moveTo>
                <a:cubicBezTo>
                  <a:pt x="38608" y="132157"/>
                  <a:pt x="37435" y="132843"/>
                  <a:pt x="36612" y="133879"/>
                </a:cubicBezTo>
                <a:cubicBezTo>
                  <a:pt x="37659" y="133603"/>
                  <a:pt x="38720" y="133451"/>
                  <a:pt x="39795" y="133451"/>
                </a:cubicBezTo>
                <a:cubicBezTo>
                  <a:pt x="39846" y="133451"/>
                  <a:pt x="39897" y="133452"/>
                  <a:pt x="39949" y="133452"/>
                </a:cubicBezTo>
                <a:cubicBezTo>
                  <a:pt x="41092" y="133452"/>
                  <a:pt x="42219" y="133605"/>
                  <a:pt x="43316" y="133909"/>
                </a:cubicBezTo>
                <a:lnTo>
                  <a:pt x="43331" y="133909"/>
                </a:lnTo>
                <a:cubicBezTo>
                  <a:pt x="42539" y="132828"/>
                  <a:pt x="41290" y="132188"/>
                  <a:pt x="39949" y="132157"/>
                </a:cubicBezTo>
                <a:close/>
                <a:moveTo>
                  <a:pt x="97023" y="132157"/>
                </a:moveTo>
                <a:cubicBezTo>
                  <a:pt x="95697" y="132157"/>
                  <a:pt x="94524" y="132843"/>
                  <a:pt x="93701" y="133879"/>
                </a:cubicBezTo>
                <a:cubicBezTo>
                  <a:pt x="94734" y="133603"/>
                  <a:pt x="95808" y="133451"/>
                  <a:pt x="96870" y="133451"/>
                </a:cubicBezTo>
                <a:cubicBezTo>
                  <a:pt x="96921" y="133451"/>
                  <a:pt x="96972" y="133452"/>
                  <a:pt x="97023" y="133452"/>
                </a:cubicBezTo>
                <a:cubicBezTo>
                  <a:pt x="98165" y="133452"/>
                  <a:pt x="99308" y="133605"/>
                  <a:pt x="100405" y="133909"/>
                </a:cubicBezTo>
                <a:cubicBezTo>
                  <a:pt x="99613" y="132828"/>
                  <a:pt x="98363" y="132188"/>
                  <a:pt x="97023" y="132157"/>
                </a:cubicBezTo>
                <a:close/>
                <a:moveTo>
                  <a:pt x="125575" y="132172"/>
                </a:moveTo>
                <a:cubicBezTo>
                  <a:pt x="124249" y="132172"/>
                  <a:pt x="123061" y="132843"/>
                  <a:pt x="122238" y="133879"/>
                </a:cubicBezTo>
                <a:cubicBezTo>
                  <a:pt x="123280" y="133604"/>
                  <a:pt x="124336" y="133466"/>
                  <a:pt x="125406" y="133466"/>
                </a:cubicBezTo>
                <a:cubicBezTo>
                  <a:pt x="125462" y="133466"/>
                  <a:pt x="125518" y="133467"/>
                  <a:pt x="125575" y="133467"/>
                </a:cubicBezTo>
                <a:cubicBezTo>
                  <a:pt x="126718" y="133467"/>
                  <a:pt x="127845" y="133620"/>
                  <a:pt x="128957" y="133909"/>
                </a:cubicBezTo>
                <a:cubicBezTo>
                  <a:pt x="128165" y="132828"/>
                  <a:pt x="126916" y="132188"/>
                  <a:pt x="125575" y="132172"/>
                </a:cubicBezTo>
                <a:close/>
                <a:moveTo>
                  <a:pt x="154127" y="132172"/>
                </a:moveTo>
                <a:cubicBezTo>
                  <a:pt x="152786" y="132172"/>
                  <a:pt x="151613" y="132843"/>
                  <a:pt x="150790" y="133879"/>
                </a:cubicBezTo>
                <a:cubicBezTo>
                  <a:pt x="151872" y="133589"/>
                  <a:pt x="153000" y="133452"/>
                  <a:pt x="154127" y="133452"/>
                </a:cubicBezTo>
                <a:cubicBezTo>
                  <a:pt x="155270" y="133452"/>
                  <a:pt x="156397" y="133605"/>
                  <a:pt x="157494" y="133909"/>
                </a:cubicBezTo>
                <a:cubicBezTo>
                  <a:pt x="156702" y="132828"/>
                  <a:pt x="155453" y="132188"/>
                  <a:pt x="154127" y="132172"/>
                </a:cubicBezTo>
                <a:close/>
                <a:moveTo>
                  <a:pt x="182649" y="132172"/>
                </a:moveTo>
                <a:cubicBezTo>
                  <a:pt x="181323" y="132172"/>
                  <a:pt x="180150" y="132843"/>
                  <a:pt x="179327" y="133879"/>
                </a:cubicBezTo>
                <a:cubicBezTo>
                  <a:pt x="180409" y="133589"/>
                  <a:pt x="181536" y="133452"/>
                  <a:pt x="182649" y="133452"/>
                </a:cubicBezTo>
                <a:cubicBezTo>
                  <a:pt x="183791" y="133452"/>
                  <a:pt x="184934" y="133605"/>
                  <a:pt x="186031" y="133909"/>
                </a:cubicBezTo>
                <a:cubicBezTo>
                  <a:pt x="185239" y="132828"/>
                  <a:pt x="183989" y="132188"/>
                  <a:pt x="182649" y="132172"/>
                </a:cubicBezTo>
                <a:close/>
                <a:moveTo>
                  <a:pt x="268275" y="132172"/>
                </a:moveTo>
                <a:cubicBezTo>
                  <a:pt x="266949" y="132172"/>
                  <a:pt x="265761" y="132843"/>
                  <a:pt x="264953" y="133879"/>
                </a:cubicBezTo>
                <a:cubicBezTo>
                  <a:pt x="266035" y="133589"/>
                  <a:pt x="267147" y="133452"/>
                  <a:pt x="268275" y="133452"/>
                </a:cubicBezTo>
                <a:cubicBezTo>
                  <a:pt x="269417" y="133452"/>
                  <a:pt x="270560" y="133605"/>
                  <a:pt x="271657" y="133909"/>
                </a:cubicBezTo>
                <a:cubicBezTo>
                  <a:pt x="270865" y="132828"/>
                  <a:pt x="269615" y="132188"/>
                  <a:pt x="268275" y="132172"/>
                </a:cubicBezTo>
                <a:close/>
                <a:moveTo>
                  <a:pt x="11412" y="132188"/>
                </a:moveTo>
                <a:cubicBezTo>
                  <a:pt x="10071" y="132188"/>
                  <a:pt x="8883" y="132858"/>
                  <a:pt x="8075" y="133894"/>
                </a:cubicBezTo>
                <a:cubicBezTo>
                  <a:pt x="9157" y="133605"/>
                  <a:pt x="10284" y="133467"/>
                  <a:pt x="11412" y="133467"/>
                </a:cubicBezTo>
                <a:cubicBezTo>
                  <a:pt x="12539" y="133467"/>
                  <a:pt x="13682" y="133620"/>
                  <a:pt x="14779" y="133925"/>
                </a:cubicBezTo>
                <a:lnTo>
                  <a:pt x="14794" y="133909"/>
                </a:lnTo>
                <a:cubicBezTo>
                  <a:pt x="14002" y="132828"/>
                  <a:pt x="12737" y="132188"/>
                  <a:pt x="11412" y="132188"/>
                </a:cubicBezTo>
                <a:close/>
                <a:moveTo>
                  <a:pt x="68501" y="132172"/>
                </a:moveTo>
                <a:cubicBezTo>
                  <a:pt x="67175" y="132172"/>
                  <a:pt x="65987" y="132843"/>
                  <a:pt x="65180" y="133879"/>
                </a:cubicBezTo>
                <a:cubicBezTo>
                  <a:pt x="66261" y="133589"/>
                  <a:pt x="67374" y="133452"/>
                  <a:pt x="68501" y="133452"/>
                </a:cubicBezTo>
                <a:cubicBezTo>
                  <a:pt x="69644" y="133467"/>
                  <a:pt x="70771" y="133620"/>
                  <a:pt x="71883" y="133925"/>
                </a:cubicBezTo>
                <a:lnTo>
                  <a:pt x="71868" y="133909"/>
                </a:lnTo>
                <a:cubicBezTo>
                  <a:pt x="71076" y="132843"/>
                  <a:pt x="69842" y="132188"/>
                  <a:pt x="68501" y="132172"/>
                </a:cubicBezTo>
                <a:close/>
                <a:moveTo>
                  <a:pt x="82929" y="129034"/>
                </a:moveTo>
                <a:lnTo>
                  <a:pt x="82929" y="129064"/>
                </a:lnTo>
                <a:cubicBezTo>
                  <a:pt x="78877" y="129064"/>
                  <a:pt x="75235" y="131045"/>
                  <a:pt x="72706" y="134123"/>
                </a:cubicBezTo>
                <a:cubicBezTo>
                  <a:pt x="73316" y="134336"/>
                  <a:pt x="73895" y="134580"/>
                  <a:pt x="74458" y="134869"/>
                </a:cubicBezTo>
                <a:cubicBezTo>
                  <a:pt x="76622" y="132447"/>
                  <a:pt x="79623" y="130954"/>
                  <a:pt x="82929" y="130954"/>
                </a:cubicBezTo>
                <a:cubicBezTo>
                  <a:pt x="86190" y="130954"/>
                  <a:pt x="89130" y="132401"/>
                  <a:pt x="91294" y="134763"/>
                </a:cubicBezTo>
                <a:cubicBezTo>
                  <a:pt x="91873" y="134473"/>
                  <a:pt x="92467" y="134229"/>
                  <a:pt x="93077" y="134031"/>
                </a:cubicBezTo>
                <a:cubicBezTo>
                  <a:pt x="90578" y="130969"/>
                  <a:pt x="86952" y="129034"/>
                  <a:pt x="82929" y="129034"/>
                </a:cubicBezTo>
                <a:close/>
                <a:moveTo>
                  <a:pt x="54393" y="129064"/>
                </a:moveTo>
                <a:cubicBezTo>
                  <a:pt x="50340" y="129064"/>
                  <a:pt x="46683" y="131045"/>
                  <a:pt x="44184" y="134168"/>
                </a:cubicBezTo>
                <a:cubicBezTo>
                  <a:pt x="44779" y="134366"/>
                  <a:pt x="45358" y="134610"/>
                  <a:pt x="45921" y="134900"/>
                </a:cubicBezTo>
                <a:cubicBezTo>
                  <a:pt x="48100" y="132492"/>
                  <a:pt x="51102" y="130984"/>
                  <a:pt x="54408" y="130984"/>
                </a:cubicBezTo>
                <a:cubicBezTo>
                  <a:pt x="57653" y="130984"/>
                  <a:pt x="60609" y="132447"/>
                  <a:pt x="62772" y="134793"/>
                </a:cubicBezTo>
                <a:cubicBezTo>
                  <a:pt x="63336" y="134504"/>
                  <a:pt x="63945" y="134275"/>
                  <a:pt x="64555" y="134077"/>
                </a:cubicBezTo>
                <a:cubicBezTo>
                  <a:pt x="62041" y="130999"/>
                  <a:pt x="58415" y="129064"/>
                  <a:pt x="54408" y="129064"/>
                </a:cubicBezTo>
                <a:close/>
                <a:moveTo>
                  <a:pt x="197092" y="129064"/>
                </a:moveTo>
                <a:cubicBezTo>
                  <a:pt x="193040" y="129064"/>
                  <a:pt x="189383" y="131030"/>
                  <a:pt x="186884" y="134153"/>
                </a:cubicBezTo>
                <a:cubicBezTo>
                  <a:pt x="187478" y="134366"/>
                  <a:pt x="188057" y="134610"/>
                  <a:pt x="188621" y="134900"/>
                </a:cubicBezTo>
                <a:cubicBezTo>
                  <a:pt x="190785" y="132492"/>
                  <a:pt x="193786" y="130984"/>
                  <a:pt x="197092" y="130984"/>
                </a:cubicBezTo>
                <a:cubicBezTo>
                  <a:pt x="200353" y="130984"/>
                  <a:pt x="203309" y="132447"/>
                  <a:pt x="205457" y="134793"/>
                </a:cubicBezTo>
                <a:cubicBezTo>
                  <a:pt x="206036" y="134504"/>
                  <a:pt x="206630" y="134260"/>
                  <a:pt x="207239" y="134077"/>
                </a:cubicBezTo>
                <a:cubicBezTo>
                  <a:pt x="204741" y="130999"/>
                  <a:pt x="201115" y="129064"/>
                  <a:pt x="197092" y="129064"/>
                </a:cubicBezTo>
                <a:close/>
                <a:moveTo>
                  <a:pt x="25856" y="129064"/>
                </a:moveTo>
                <a:cubicBezTo>
                  <a:pt x="21803" y="129064"/>
                  <a:pt x="18146" y="131045"/>
                  <a:pt x="15632" y="134168"/>
                </a:cubicBezTo>
                <a:cubicBezTo>
                  <a:pt x="16227" y="134382"/>
                  <a:pt x="16821" y="134625"/>
                  <a:pt x="17384" y="134915"/>
                </a:cubicBezTo>
                <a:cubicBezTo>
                  <a:pt x="19548" y="132492"/>
                  <a:pt x="22534" y="130984"/>
                  <a:pt x="25856" y="130984"/>
                </a:cubicBezTo>
                <a:cubicBezTo>
                  <a:pt x="29101" y="130984"/>
                  <a:pt x="32057" y="132447"/>
                  <a:pt x="34205" y="134793"/>
                </a:cubicBezTo>
                <a:cubicBezTo>
                  <a:pt x="34784" y="134519"/>
                  <a:pt x="35393" y="134275"/>
                  <a:pt x="36003" y="134077"/>
                </a:cubicBezTo>
                <a:cubicBezTo>
                  <a:pt x="33489" y="130999"/>
                  <a:pt x="29878" y="129064"/>
                  <a:pt x="25856" y="129064"/>
                </a:cubicBezTo>
                <a:close/>
                <a:moveTo>
                  <a:pt x="111482" y="129064"/>
                </a:moveTo>
                <a:cubicBezTo>
                  <a:pt x="107414" y="129064"/>
                  <a:pt x="103772" y="131045"/>
                  <a:pt x="101258" y="134168"/>
                </a:cubicBezTo>
                <a:cubicBezTo>
                  <a:pt x="101852" y="134366"/>
                  <a:pt x="102431" y="134625"/>
                  <a:pt x="102995" y="134915"/>
                </a:cubicBezTo>
                <a:cubicBezTo>
                  <a:pt x="105174" y="132492"/>
                  <a:pt x="108175" y="130984"/>
                  <a:pt x="111482" y="130984"/>
                </a:cubicBezTo>
                <a:cubicBezTo>
                  <a:pt x="114727" y="130984"/>
                  <a:pt x="117683" y="132447"/>
                  <a:pt x="119846" y="134793"/>
                </a:cubicBezTo>
                <a:cubicBezTo>
                  <a:pt x="120410" y="134519"/>
                  <a:pt x="121019" y="134275"/>
                  <a:pt x="121629" y="134077"/>
                </a:cubicBezTo>
                <a:cubicBezTo>
                  <a:pt x="119115" y="130999"/>
                  <a:pt x="115504" y="129064"/>
                  <a:pt x="111482" y="129064"/>
                </a:cubicBezTo>
                <a:close/>
                <a:moveTo>
                  <a:pt x="140019" y="129064"/>
                </a:moveTo>
                <a:cubicBezTo>
                  <a:pt x="135966" y="129064"/>
                  <a:pt x="132309" y="131045"/>
                  <a:pt x="129810" y="134168"/>
                </a:cubicBezTo>
                <a:cubicBezTo>
                  <a:pt x="130405" y="134382"/>
                  <a:pt x="130984" y="134625"/>
                  <a:pt x="131547" y="134915"/>
                </a:cubicBezTo>
                <a:cubicBezTo>
                  <a:pt x="133726" y="132492"/>
                  <a:pt x="136712" y="130984"/>
                  <a:pt x="140019" y="130984"/>
                </a:cubicBezTo>
                <a:cubicBezTo>
                  <a:pt x="143279" y="130984"/>
                  <a:pt x="146235" y="132447"/>
                  <a:pt x="148383" y="134793"/>
                </a:cubicBezTo>
                <a:cubicBezTo>
                  <a:pt x="148962" y="134519"/>
                  <a:pt x="149556" y="134275"/>
                  <a:pt x="150181" y="134077"/>
                </a:cubicBezTo>
                <a:cubicBezTo>
                  <a:pt x="147667" y="130999"/>
                  <a:pt x="144041" y="129064"/>
                  <a:pt x="140019" y="129064"/>
                </a:cubicBezTo>
                <a:close/>
                <a:moveTo>
                  <a:pt x="168555" y="129064"/>
                </a:moveTo>
                <a:cubicBezTo>
                  <a:pt x="164503" y="129064"/>
                  <a:pt x="160846" y="131045"/>
                  <a:pt x="158347" y="134168"/>
                </a:cubicBezTo>
                <a:cubicBezTo>
                  <a:pt x="158942" y="134382"/>
                  <a:pt x="159521" y="134625"/>
                  <a:pt x="160084" y="134915"/>
                </a:cubicBezTo>
                <a:cubicBezTo>
                  <a:pt x="162248" y="132492"/>
                  <a:pt x="165249" y="130984"/>
                  <a:pt x="168555" y="130984"/>
                </a:cubicBezTo>
                <a:cubicBezTo>
                  <a:pt x="171816" y="130984"/>
                  <a:pt x="174772" y="132447"/>
                  <a:pt x="176920" y="134793"/>
                </a:cubicBezTo>
                <a:cubicBezTo>
                  <a:pt x="177499" y="134519"/>
                  <a:pt x="178093" y="134275"/>
                  <a:pt x="178703" y="134077"/>
                </a:cubicBezTo>
                <a:cubicBezTo>
                  <a:pt x="176204" y="130999"/>
                  <a:pt x="172578" y="129064"/>
                  <a:pt x="168555" y="129064"/>
                </a:cubicBezTo>
                <a:close/>
                <a:moveTo>
                  <a:pt x="225644" y="129064"/>
                </a:moveTo>
                <a:cubicBezTo>
                  <a:pt x="221592" y="129064"/>
                  <a:pt x="217935" y="131045"/>
                  <a:pt x="215436" y="134168"/>
                </a:cubicBezTo>
                <a:cubicBezTo>
                  <a:pt x="216031" y="134382"/>
                  <a:pt x="216610" y="134625"/>
                  <a:pt x="217173" y="134915"/>
                </a:cubicBezTo>
                <a:cubicBezTo>
                  <a:pt x="219337" y="132492"/>
                  <a:pt x="222338" y="130984"/>
                  <a:pt x="225644" y="130984"/>
                </a:cubicBezTo>
                <a:cubicBezTo>
                  <a:pt x="228890" y="130984"/>
                  <a:pt x="231845" y="132447"/>
                  <a:pt x="234009" y="134793"/>
                </a:cubicBezTo>
                <a:cubicBezTo>
                  <a:pt x="234588" y="134519"/>
                  <a:pt x="235182" y="134275"/>
                  <a:pt x="235792" y="134077"/>
                </a:cubicBezTo>
                <a:cubicBezTo>
                  <a:pt x="233293" y="130999"/>
                  <a:pt x="229667" y="129064"/>
                  <a:pt x="225644" y="129064"/>
                </a:cubicBezTo>
                <a:close/>
                <a:moveTo>
                  <a:pt x="254197" y="129064"/>
                </a:moveTo>
                <a:cubicBezTo>
                  <a:pt x="250129" y="129064"/>
                  <a:pt x="246487" y="131045"/>
                  <a:pt x="243973" y="134168"/>
                </a:cubicBezTo>
                <a:cubicBezTo>
                  <a:pt x="244568" y="134382"/>
                  <a:pt x="245162" y="134625"/>
                  <a:pt x="245725" y="134915"/>
                </a:cubicBezTo>
                <a:cubicBezTo>
                  <a:pt x="247889" y="132492"/>
                  <a:pt x="250875" y="130984"/>
                  <a:pt x="254197" y="130984"/>
                </a:cubicBezTo>
                <a:cubicBezTo>
                  <a:pt x="257427" y="130984"/>
                  <a:pt x="260382" y="132447"/>
                  <a:pt x="262546" y="134793"/>
                </a:cubicBezTo>
                <a:cubicBezTo>
                  <a:pt x="263125" y="134519"/>
                  <a:pt x="263734" y="134275"/>
                  <a:pt x="264344" y="134077"/>
                </a:cubicBezTo>
                <a:cubicBezTo>
                  <a:pt x="261830" y="130999"/>
                  <a:pt x="258219" y="129064"/>
                  <a:pt x="254197" y="129064"/>
                </a:cubicBezTo>
                <a:close/>
                <a:moveTo>
                  <a:pt x="82929" y="131593"/>
                </a:moveTo>
                <a:lnTo>
                  <a:pt x="82929" y="131639"/>
                </a:lnTo>
                <a:cubicBezTo>
                  <a:pt x="79852" y="131639"/>
                  <a:pt x="77079" y="133010"/>
                  <a:pt x="75022" y="135174"/>
                </a:cubicBezTo>
                <a:cubicBezTo>
                  <a:pt x="75555" y="135479"/>
                  <a:pt x="76073" y="135829"/>
                  <a:pt x="76561" y="136210"/>
                </a:cubicBezTo>
                <a:cubicBezTo>
                  <a:pt x="78267" y="134534"/>
                  <a:pt x="80492" y="133513"/>
                  <a:pt x="82929" y="133513"/>
                </a:cubicBezTo>
                <a:cubicBezTo>
                  <a:pt x="85245" y="133528"/>
                  <a:pt x="87485" y="134443"/>
                  <a:pt x="89146" y="136058"/>
                </a:cubicBezTo>
                <a:cubicBezTo>
                  <a:pt x="89648" y="135677"/>
                  <a:pt x="90182" y="135342"/>
                  <a:pt x="90730" y="135052"/>
                </a:cubicBezTo>
                <a:cubicBezTo>
                  <a:pt x="88689" y="132919"/>
                  <a:pt x="85946" y="131593"/>
                  <a:pt x="82929" y="131593"/>
                </a:cubicBezTo>
                <a:close/>
                <a:moveTo>
                  <a:pt x="25856" y="131639"/>
                </a:moveTo>
                <a:cubicBezTo>
                  <a:pt x="22778" y="131639"/>
                  <a:pt x="19990" y="133010"/>
                  <a:pt x="17933" y="135220"/>
                </a:cubicBezTo>
                <a:cubicBezTo>
                  <a:pt x="18466" y="135524"/>
                  <a:pt x="18999" y="135860"/>
                  <a:pt x="19487" y="136240"/>
                </a:cubicBezTo>
                <a:cubicBezTo>
                  <a:pt x="21227" y="134454"/>
                  <a:pt x="23537" y="133558"/>
                  <a:pt x="25850" y="133558"/>
                </a:cubicBezTo>
                <a:cubicBezTo>
                  <a:pt x="28093" y="133558"/>
                  <a:pt x="30339" y="134400"/>
                  <a:pt x="32072" y="136088"/>
                </a:cubicBezTo>
                <a:cubicBezTo>
                  <a:pt x="32575" y="135722"/>
                  <a:pt x="33108" y="135387"/>
                  <a:pt x="33641" y="135082"/>
                </a:cubicBezTo>
                <a:cubicBezTo>
                  <a:pt x="31600" y="132949"/>
                  <a:pt x="28872" y="131639"/>
                  <a:pt x="25856" y="131639"/>
                </a:cubicBezTo>
                <a:close/>
                <a:moveTo>
                  <a:pt x="54408" y="131624"/>
                </a:moveTo>
                <a:lnTo>
                  <a:pt x="54393" y="131639"/>
                </a:lnTo>
                <a:cubicBezTo>
                  <a:pt x="51315" y="131639"/>
                  <a:pt x="48527" y="133010"/>
                  <a:pt x="46485" y="135204"/>
                </a:cubicBezTo>
                <a:cubicBezTo>
                  <a:pt x="47018" y="135524"/>
                  <a:pt x="47536" y="135860"/>
                  <a:pt x="48039" y="136240"/>
                </a:cubicBezTo>
                <a:cubicBezTo>
                  <a:pt x="49779" y="134454"/>
                  <a:pt x="52089" y="133558"/>
                  <a:pt x="54402" y="133558"/>
                </a:cubicBezTo>
                <a:cubicBezTo>
                  <a:pt x="56645" y="133558"/>
                  <a:pt x="58891" y="134400"/>
                  <a:pt x="60624" y="136088"/>
                </a:cubicBezTo>
                <a:cubicBezTo>
                  <a:pt x="61127" y="135722"/>
                  <a:pt x="61645" y="135387"/>
                  <a:pt x="62193" y="135082"/>
                </a:cubicBezTo>
                <a:cubicBezTo>
                  <a:pt x="60167" y="132949"/>
                  <a:pt x="57424" y="131624"/>
                  <a:pt x="54408" y="131624"/>
                </a:cubicBezTo>
                <a:close/>
                <a:moveTo>
                  <a:pt x="111482" y="131639"/>
                </a:moveTo>
                <a:cubicBezTo>
                  <a:pt x="108404" y="131639"/>
                  <a:pt x="105601" y="133010"/>
                  <a:pt x="103559" y="135220"/>
                </a:cubicBezTo>
                <a:cubicBezTo>
                  <a:pt x="104092" y="135524"/>
                  <a:pt x="104610" y="135860"/>
                  <a:pt x="105113" y="136240"/>
                </a:cubicBezTo>
                <a:cubicBezTo>
                  <a:pt x="106853" y="134454"/>
                  <a:pt x="109163" y="133558"/>
                  <a:pt x="111476" y="133558"/>
                </a:cubicBezTo>
                <a:cubicBezTo>
                  <a:pt x="113719" y="133558"/>
                  <a:pt x="115965" y="134400"/>
                  <a:pt x="117698" y="136088"/>
                </a:cubicBezTo>
                <a:cubicBezTo>
                  <a:pt x="118201" y="135722"/>
                  <a:pt x="118719" y="135387"/>
                  <a:pt x="119267" y="135082"/>
                </a:cubicBezTo>
                <a:cubicBezTo>
                  <a:pt x="117241" y="132949"/>
                  <a:pt x="114498" y="131639"/>
                  <a:pt x="111482" y="131639"/>
                </a:cubicBezTo>
                <a:close/>
                <a:moveTo>
                  <a:pt x="140019" y="131639"/>
                </a:moveTo>
                <a:cubicBezTo>
                  <a:pt x="136941" y="131639"/>
                  <a:pt x="134153" y="133010"/>
                  <a:pt x="132111" y="135220"/>
                </a:cubicBezTo>
                <a:cubicBezTo>
                  <a:pt x="132644" y="135524"/>
                  <a:pt x="133162" y="135875"/>
                  <a:pt x="133665" y="136240"/>
                </a:cubicBezTo>
                <a:cubicBezTo>
                  <a:pt x="135356" y="134580"/>
                  <a:pt x="137581" y="133559"/>
                  <a:pt x="140019" y="133559"/>
                </a:cubicBezTo>
                <a:cubicBezTo>
                  <a:pt x="142350" y="133574"/>
                  <a:pt x="144574" y="134488"/>
                  <a:pt x="146250" y="136103"/>
                </a:cubicBezTo>
                <a:cubicBezTo>
                  <a:pt x="146753" y="135722"/>
                  <a:pt x="147271" y="135387"/>
                  <a:pt x="147819" y="135098"/>
                </a:cubicBezTo>
                <a:cubicBezTo>
                  <a:pt x="145778" y="132949"/>
                  <a:pt x="143050" y="131639"/>
                  <a:pt x="140019" y="131639"/>
                </a:cubicBezTo>
                <a:close/>
                <a:moveTo>
                  <a:pt x="168555" y="131639"/>
                </a:moveTo>
                <a:cubicBezTo>
                  <a:pt x="165478" y="131639"/>
                  <a:pt x="162690" y="133010"/>
                  <a:pt x="160648" y="135220"/>
                </a:cubicBezTo>
                <a:cubicBezTo>
                  <a:pt x="161181" y="135524"/>
                  <a:pt x="161699" y="135860"/>
                  <a:pt x="162202" y="136240"/>
                </a:cubicBezTo>
                <a:cubicBezTo>
                  <a:pt x="163893" y="134580"/>
                  <a:pt x="166118" y="133559"/>
                  <a:pt x="168555" y="133559"/>
                </a:cubicBezTo>
                <a:cubicBezTo>
                  <a:pt x="170871" y="133574"/>
                  <a:pt x="173096" y="134488"/>
                  <a:pt x="174772" y="136103"/>
                </a:cubicBezTo>
                <a:cubicBezTo>
                  <a:pt x="175274" y="135722"/>
                  <a:pt x="175808" y="135387"/>
                  <a:pt x="176356" y="135082"/>
                </a:cubicBezTo>
                <a:cubicBezTo>
                  <a:pt x="174315" y="132949"/>
                  <a:pt x="171587" y="131639"/>
                  <a:pt x="168555" y="131639"/>
                </a:cubicBezTo>
                <a:close/>
                <a:moveTo>
                  <a:pt x="197092" y="131624"/>
                </a:moveTo>
                <a:cubicBezTo>
                  <a:pt x="194015" y="131624"/>
                  <a:pt x="191226" y="132995"/>
                  <a:pt x="189170" y="135204"/>
                </a:cubicBezTo>
                <a:cubicBezTo>
                  <a:pt x="189718" y="135509"/>
                  <a:pt x="190236" y="135860"/>
                  <a:pt x="190724" y="136240"/>
                </a:cubicBezTo>
                <a:cubicBezTo>
                  <a:pt x="192430" y="134564"/>
                  <a:pt x="194655" y="133559"/>
                  <a:pt x="197092" y="133559"/>
                </a:cubicBezTo>
                <a:cubicBezTo>
                  <a:pt x="199423" y="133574"/>
                  <a:pt x="201648" y="134473"/>
                  <a:pt x="203324" y="136088"/>
                </a:cubicBezTo>
                <a:cubicBezTo>
                  <a:pt x="203811" y="135722"/>
                  <a:pt x="204345" y="135387"/>
                  <a:pt x="204893" y="135082"/>
                </a:cubicBezTo>
                <a:cubicBezTo>
                  <a:pt x="202852" y="132949"/>
                  <a:pt x="200109" y="131624"/>
                  <a:pt x="197092" y="131624"/>
                </a:cubicBezTo>
                <a:close/>
                <a:moveTo>
                  <a:pt x="225644" y="131639"/>
                </a:moveTo>
                <a:cubicBezTo>
                  <a:pt x="222567" y="131639"/>
                  <a:pt x="219779" y="133010"/>
                  <a:pt x="217722" y="135220"/>
                </a:cubicBezTo>
                <a:cubicBezTo>
                  <a:pt x="218270" y="135524"/>
                  <a:pt x="218788" y="135860"/>
                  <a:pt x="219276" y="136240"/>
                </a:cubicBezTo>
                <a:cubicBezTo>
                  <a:pt x="220982" y="134580"/>
                  <a:pt x="223207" y="133559"/>
                  <a:pt x="225644" y="133559"/>
                </a:cubicBezTo>
                <a:cubicBezTo>
                  <a:pt x="227960" y="133574"/>
                  <a:pt x="230200" y="134488"/>
                  <a:pt x="231861" y="136088"/>
                </a:cubicBezTo>
                <a:cubicBezTo>
                  <a:pt x="232364" y="135722"/>
                  <a:pt x="232897" y="135387"/>
                  <a:pt x="233445" y="135082"/>
                </a:cubicBezTo>
                <a:cubicBezTo>
                  <a:pt x="231404" y="132949"/>
                  <a:pt x="228661" y="131639"/>
                  <a:pt x="225644" y="131639"/>
                </a:cubicBezTo>
                <a:close/>
                <a:moveTo>
                  <a:pt x="254181" y="131639"/>
                </a:moveTo>
                <a:cubicBezTo>
                  <a:pt x="251119" y="131639"/>
                  <a:pt x="248316" y="133010"/>
                  <a:pt x="246274" y="135220"/>
                </a:cubicBezTo>
                <a:cubicBezTo>
                  <a:pt x="246807" y="135524"/>
                  <a:pt x="247325" y="135860"/>
                  <a:pt x="247828" y="136240"/>
                </a:cubicBezTo>
                <a:cubicBezTo>
                  <a:pt x="249519" y="134580"/>
                  <a:pt x="251744" y="133559"/>
                  <a:pt x="254197" y="133559"/>
                </a:cubicBezTo>
                <a:cubicBezTo>
                  <a:pt x="256512" y="133574"/>
                  <a:pt x="258737" y="134488"/>
                  <a:pt x="260413" y="136088"/>
                </a:cubicBezTo>
                <a:cubicBezTo>
                  <a:pt x="260916" y="135722"/>
                  <a:pt x="261434" y="135387"/>
                  <a:pt x="261982" y="135082"/>
                </a:cubicBezTo>
                <a:cubicBezTo>
                  <a:pt x="259941" y="132949"/>
                  <a:pt x="257213" y="131639"/>
                  <a:pt x="254181" y="131639"/>
                </a:cubicBezTo>
                <a:close/>
                <a:moveTo>
                  <a:pt x="97023" y="136667"/>
                </a:moveTo>
                <a:cubicBezTo>
                  <a:pt x="97025" y="136667"/>
                  <a:pt x="97028" y="136667"/>
                  <a:pt x="97030" y="136667"/>
                </a:cubicBezTo>
                <a:lnTo>
                  <a:pt x="97030" y="136667"/>
                </a:lnTo>
                <a:cubicBezTo>
                  <a:pt x="97033" y="136667"/>
                  <a:pt x="97035" y="136667"/>
                  <a:pt x="97038" y="136667"/>
                </a:cubicBezTo>
                <a:close/>
                <a:moveTo>
                  <a:pt x="197096" y="134191"/>
                </a:moveTo>
                <a:cubicBezTo>
                  <a:pt x="194965" y="134191"/>
                  <a:pt x="192838" y="135002"/>
                  <a:pt x="191211" y="136621"/>
                </a:cubicBezTo>
                <a:cubicBezTo>
                  <a:pt x="191684" y="137017"/>
                  <a:pt x="192125" y="137429"/>
                  <a:pt x="192552" y="137886"/>
                </a:cubicBezTo>
                <a:cubicBezTo>
                  <a:pt x="193801" y="136758"/>
                  <a:pt x="195416" y="136134"/>
                  <a:pt x="197092" y="136119"/>
                </a:cubicBezTo>
                <a:lnTo>
                  <a:pt x="197092" y="136134"/>
                </a:lnTo>
                <a:cubicBezTo>
                  <a:pt x="198692" y="136134"/>
                  <a:pt x="200231" y="136698"/>
                  <a:pt x="201450" y="137718"/>
                </a:cubicBezTo>
                <a:cubicBezTo>
                  <a:pt x="201892" y="137276"/>
                  <a:pt x="202349" y="136850"/>
                  <a:pt x="202836" y="136469"/>
                </a:cubicBezTo>
                <a:cubicBezTo>
                  <a:pt x="201219" y="134949"/>
                  <a:pt x="199156" y="134191"/>
                  <a:pt x="197096" y="134191"/>
                </a:cubicBezTo>
                <a:close/>
                <a:moveTo>
                  <a:pt x="254186" y="134202"/>
                </a:moveTo>
                <a:cubicBezTo>
                  <a:pt x="252055" y="134202"/>
                  <a:pt x="249927" y="135010"/>
                  <a:pt x="248300" y="136621"/>
                </a:cubicBezTo>
                <a:cubicBezTo>
                  <a:pt x="248773" y="137017"/>
                  <a:pt x="249214" y="137444"/>
                  <a:pt x="249641" y="137886"/>
                </a:cubicBezTo>
                <a:cubicBezTo>
                  <a:pt x="250890" y="136774"/>
                  <a:pt x="252505" y="136134"/>
                  <a:pt x="254197" y="136119"/>
                </a:cubicBezTo>
                <a:cubicBezTo>
                  <a:pt x="255781" y="136134"/>
                  <a:pt x="257335" y="136698"/>
                  <a:pt x="258554" y="137734"/>
                </a:cubicBezTo>
                <a:cubicBezTo>
                  <a:pt x="258981" y="137276"/>
                  <a:pt x="259438" y="136865"/>
                  <a:pt x="259925" y="136469"/>
                </a:cubicBezTo>
                <a:cubicBezTo>
                  <a:pt x="258308" y="134956"/>
                  <a:pt x="256245" y="134202"/>
                  <a:pt x="254186" y="134202"/>
                </a:cubicBezTo>
                <a:close/>
                <a:moveTo>
                  <a:pt x="25856" y="134199"/>
                </a:moveTo>
                <a:cubicBezTo>
                  <a:pt x="23646" y="134214"/>
                  <a:pt x="21544" y="135082"/>
                  <a:pt x="19975" y="136637"/>
                </a:cubicBezTo>
                <a:cubicBezTo>
                  <a:pt x="20432" y="137017"/>
                  <a:pt x="20889" y="137444"/>
                  <a:pt x="21300" y="137901"/>
                </a:cubicBezTo>
                <a:cubicBezTo>
                  <a:pt x="22549" y="136774"/>
                  <a:pt x="24164" y="136149"/>
                  <a:pt x="25856" y="136134"/>
                </a:cubicBezTo>
                <a:cubicBezTo>
                  <a:pt x="27440" y="136134"/>
                  <a:pt x="28994" y="136713"/>
                  <a:pt x="30213" y="137734"/>
                </a:cubicBezTo>
                <a:cubicBezTo>
                  <a:pt x="30640" y="137292"/>
                  <a:pt x="31097" y="136865"/>
                  <a:pt x="31584" y="136484"/>
                </a:cubicBezTo>
                <a:cubicBezTo>
                  <a:pt x="30030" y="135022"/>
                  <a:pt x="27973" y="134214"/>
                  <a:pt x="25856" y="134199"/>
                </a:cubicBezTo>
                <a:close/>
                <a:moveTo>
                  <a:pt x="54393" y="134199"/>
                </a:moveTo>
                <a:cubicBezTo>
                  <a:pt x="52199" y="134214"/>
                  <a:pt x="50081" y="135082"/>
                  <a:pt x="48511" y="136637"/>
                </a:cubicBezTo>
                <a:cubicBezTo>
                  <a:pt x="48984" y="137017"/>
                  <a:pt x="49426" y="137444"/>
                  <a:pt x="49852" y="137901"/>
                </a:cubicBezTo>
                <a:cubicBezTo>
                  <a:pt x="51133" y="136722"/>
                  <a:pt x="52759" y="136131"/>
                  <a:pt x="54388" y="136131"/>
                </a:cubicBezTo>
                <a:cubicBezTo>
                  <a:pt x="55936" y="136131"/>
                  <a:pt x="57488" y="136664"/>
                  <a:pt x="58750" y="137734"/>
                </a:cubicBezTo>
                <a:cubicBezTo>
                  <a:pt x="59177" y="137292"/>
                  <a:pt x="59634" y="136865"/>
                  <a:pt x="60121" y="136484"/>
                </a:cubicBezTo>
                <a:cubicBezTo>
                  <a:pt x="58567" y="135022"/>
                  <a:pt x="56526" y="134214"/>
                  <a:pt x="54408" y="134199"/>
                </a:cubicBezTo>
                <a:close/>
                <a:moveTo>
                  <a:pt x="82929" y="134153"/>
                </a:moveTo>
                <a:lnTo>
                  <a:pt x="82929" y="134199"/>
                </a:lnTo>
                <a:cubicBezTo>
                  <a:pt x="80735" y="134214"/>
                  <a:pt x="78618" y="135098"/>
                  <a:pt x="77048" y="136637"/>
                </a:cubicBezTo>
                <a:cubicBezTo>
                  <a:pt x="77521" y="137017"/>
                  <a:pt x="77963" y="137444"/>
                  <a:pt x="78389" y="137901"/>
                </a:cubicBezTo>
                <a:cubicBezTo>
                  <a:pt x="79670" y="136722"/>
                  <a:pt x="81300" y="136131"/>
                  <a:pt x="82931" y="136131"/>
                </a:cubicBezTo>
                <a:cubicBezTo>
                  <a:pt x="84481" y="136131"/>
                  <a:pt x="86032" y="136664"/>
                  <a:pt x="87287" y="137734"/>
                </a:cubicBezTo>
                <a:cubicBezTo>
                  <a:pt x="87714" y="137292"/>
                  <a:pt x="88186" y="136865"/>
                  <a:pt x="88673" y="136484"/>
                </a:cubicBezTo>
                <a:cubicBezTo>
                  <a:pt x="87119" y="135006"/>
                  <a:pt x="85062" y="134184"/>
                  <a:pt x="82929" y="134153"/>
                </a:cubicBezTo>
                <a:close/>
                <a:moveTo>
                  <a:pt x="111482" y="134199"/>
                </a:moveTo>
                <a:cubicBezTo>
                  <a:pt x="109272" y="134214"/>
                  <a:pt x="107170" y="135098"/>
                  <a:pt x="105601" y="136637"/>
                </a:cubicBezTo>
                <a:cubicBezTo>
                  <a:pt x="106058" y="137033"/>
                  <a:pt x="106515" y="137444"/>
                  <a:pt x="106926" y="137901"/>
                </a:cubicBezTo>
                <a:cubicBezTo>
                  <a:pt x="108207" y="136722"/>
                  <a:pt x="109837" y="136131"/>
                  <a:pt x="111470" y="136131"/>
                </a:cubicBezTo>
                <a:cubicBezTo>
                  <a:pt x="113022" y="136131"/>
                  <a:pt x="114577" y="136664"/>
                  <a:pt x="115839" y="137734"/>
                </a:cubicBezTo>
                <a:cubicBezTo>
                  <a:pt x="116266" y="137292"/>
                  <a:pt x="116723" y="136865"/>
                  <a:pt x="117210" y="136484"/>
                </a:cubicBezTo>
                <a:cubicBezTo>
                  <a:pt x="115641" y="135022"/>
                  <a:pt x="113599" y="134214"/>
                  <a:pt x="111482" y="134199"/>
                </a:cubicBezTo>
                <a:close/>
                <a:moveTo>
                  <a:pt x="140019" y="134199"/>
                </a:moveTo>
                <a:cubicBezTo>
                  <a:pt x="137809" y="134214"/>
                  <a:pt x="135707" y="135098"/>
                  <a:pt x="134137" y="136637"/>
                </a:cubicBezTo>
                <a:cubicBezTo>
                  <a:pt x="134610" y="137017"/>
                  <a:pt x="135052" y="137444"/>
                  <a:pt x="135463" y="137901"/>
                </a:cubicBezTo>
                <a:cubicBezTo>
                  <a:pt x="136744" y="136722"/>
                  <a:pt x="138374" y="136131"/>
                  <a:pt x="140007" y="136131"/>
                </a:cubicBezTo>
                <a:cubicBezTo>
                  <a:pt x="141559" y="136131"/>
                  <a:pt x="143114" y="136664"/>
                  <a:pt x="144376" y="137734"/>
                </a:cubicBezTo>
                <a:cubicBezTo>
                  <a:pt x="144803" y="137292"/>
                  <a:pt x="145260" y="136865"/>
                  <a:pt x="145747" y="136484"/>
                </a:cubicBezTo>
                <a:cubicBezTo>
                  <a:pt x="144193" y="135037"/>
                  <a:pt x="142152" y="134214"/>
                  <a:pt x="140019" y="134199"/>
                </a:cubicBezTo>
                <a:close/>
                <a:moveTo>
                  <a:pt x="168560" y="134202"/>
                </a:moveTo>
                <a:cubicBezTo>
                  <a:pt x="166429" y="134202"/>
                  <a:pt x="164301" y="135010"/>
                  <a:pt x="162674" y="136621"/>
                </a:cubicBezTo>
                <a:cubicBezTo>
                  <a:pt x="163147" y="137017"/>
                  <a:pt x="163588" y="137444"/>
                  <a:pt x="164015" y="137901"/>
                </a:cubicBezTo>
                <a:cubicBezTo>
                  <a:pt x="165264" y="136758"/>
                  <a:pt x="166879" y="136134"/>
                  <a:pt x="168555" y="136134"/>
                </a:cubicBezTo>
                <a:cubicBezTo>
                  <a:pt x="170155" y="136134"/>
                  <a:pt x="171709" y="136698"/>
                  <a:pt x="172928" y="137734"/>
                </a:cubicBezTo>
                <a:cubicBezTo>
                  <a:pt x="173355" y="137292"/>
                  <a:pt x="173812" y="136865"/>
                  <a:pt x="174299" y="136469"/>
                </a:cubicBezTo>
                <a:cubicBezTo>
                  <a:pt x="172682" y="134956"/>
                  <a:pt x="170619" y="134202"/>
                  <a:pt x="168560" y="134202"/>
                </a:cubicBezTo>
                <a:close/>
                <a:moveTo>
                  <a:pt x="225649" y="134202"/>
                </a:moveTo>
                <a:cubicBezTo>
                  <a:pt x="223518" y="134202"/>
                  <a:pt x="221390" y="135010"/>
                  <a:pt x="219763" y="136621"/>
                </a:cubicBezTo>
                <a:cubicBezTo>
                  <a:pt x="220236" y="137017"/>
                  <a:pt x="220678" y="137444"/>
                  <a:pt x="221104" y="137901"/>
                </a:cubicBezTo>
                <a:cubicBezTo>
                  <a:pt x="222354" y="136758"/>
                  <a:pt x="223969" y="136134"/>
                  <a:pt x="225644" y="136134"/>
                </a:cubicBezTo>
                <a:cubicBezTo>
                  <a:pt x="227244" y="136134"/>
                  <a:pt x="228783" y="136698"/>
                  <a:pt x="230017" y="137734"/>
                </a:cubicBezTo>
                <a:cubicBezTo>
                  <a:pt x="230444" y="137292"/>
                  <a:pt x="230901" y="136865"/>
                  <a:pt x="231388" y="136469"/>
                </a:cubicBezTo>
                <a:cubicBezTo>
                  <a:pt x="229771" y="134956"/>
                  <a:pt x="227708" y="134202"/>
                  <a:pt x="225649" y="134202"/>
                </a:cubicBezTo>
                <a:close/>
                <a:moveTo>
                  <a:pt x="197082" y="136755"/>
                </a:moveTo>
                <a:cubicBezTo>
                  <a:pt x="195605" y="136755"/>
                  <a:pt x="194131" y="137285"/>
                  <a:pt x="192963" y="138343"/>
                </a:cubicBezTo>
                <a:cubicBezTo>
                  <a:pt x="193360" y="138815"/>
                  <a:pt x="193740" y="139303"/>
                  <a:pt x="194076" y="139806"/>
                </a:cubicBezTo>
                <a:cubicBezTo>
                  <a:pt x="194914" y="139090"/>
                  <a:pt x="195995" y="138693"/>
                  <a:pt x="197092" y="138678"/>
                </a:cubicBezTo>
                <a:lnTo>
                  <a:pt x="197092" y="138693"/>
                </a:lnTo>
                <a:cubicBezTo>
                  <a:pt x="198098" y="138693"/>
                  <a:pt x="199088" y="139029"/>
                  <a:pt x="199880" y="139623"/>
                </a:cubicBezTo>
                <a:cubicBezTo>
                  <a:pt x="200231" y="139120"/>
                  <a:pt x="200612" y="138632"/>
                  <a:pt x="201023" y="138175"/>
                </a:cubicBezTo>
                <a:cubicBezTo>
                  <a:pt x="199876" y="137228"/>
                  <a:pt x="198477" y="136755"/>
                  <a:pt x="197082" y="136755"/>
                </a:cubicBezTo>
                <a:close/>
                <a:moveTo>
                  <a:pt x="168554" y="136776"/>
                </a:moveTo>
                <a:cubicBezTo>
                  <a:pt x="167073" y="136776"/>
                  <a:pt x="165596" y="137306"/>
                  <a:pt x="164426" y="138358"/>
                </a:cubicBezTo>
                <a:cubicBezTo>
                  <a:pt x="164823" y="138815"/>
                  <a:pt x="165204" y="139303"/>
                  <a:pt x="165554" y="139821"/>
                </a:cubicBezTo>
                <a:cubicBezTo>
                  <a:pt x="166392" y="139105"/>
                  <a:pt x="167458" y="138693"/>
                  <a:pt x="168555" y="138693"/>
                </a:cubicBezTo>
                <a:cubicBezTo>
                  <a:pt x="169561" y="138709"/>
                  <a:pt x="170536" y="139029"/>
                  <a:pt x="171344" y="139638"/>
                </a:cubicBezTo>
                <a:cubicBezTo>
                  <a:pt x="171694" y="139135"/>
                  <a:pt x="172075" y="138648"/>
                  <a:pt x="172486" y="138191"/>
                </a:cubicBezTo>
                <a:cubicBezTo>
                  <a:pt x="171342" y="137245"/>
                  <a:pt x="169946" y="136776"/>
                  <a:pt x="168554" y="136776"/>
                </a:cubicBezTo>
                <a:close/>
                <a:moveTo>
                  <a:pt x="225651" y="136761"/>
                </a:moveTo>
                <a:cubicBezTo>
                  <a:pt x="224166" y="136761"/>
                  <a:pt x="222685" y="137291"/>
                  <a:pt x="221516" y="138343"/>
                </a:cubicBezTo>
                <a:cubicBezTo>
                  <a:pt x="221912" y="138815"/>
                  <a:pt x="222293" y="139303"/>
                  <a:pt x="222643" y="139821"/>
                </a:cubicBezTo>
                <a:cubicBezTo>
                  <a:pt x="223481" y="139105"/>
                  <a:pt x="224547" y="138693"/>
                  <a:pt x="225644" y="138693"/>
                </a:cubicBezTo>
                <a:cubicBezTo>
                  <a:pt x="226650" y="138693"/>
                  <a:pt x="227640" y="139029"/>
                  <a:pt x="228448" y="139638"/>
                </a:cubicBezTo>
                <a:cubicBezTo>
                  <a:pt x="228798" y="139135"/>
                  <a:pt x="229179" y="138648"/>
                  <a:pt x="229591" y="138175"/>
                </a:cubicBezTo>
                <a:cubicBezTo>
                  <a:pt x="228446" y="137230"/>
                  <a:pt x="227047" y="136761"/>
                  <a:pt x="225651" y="136761"/>
                </a:cubicBezTo>
                <a:close/>
                <a:moveTo>
                  <a:pt x="254188" y="136761"/>
                </a:moveTo>
                <a:cubicBezTo>
                  <a:pt x="252703" y="136761"/>
                  <a:pt x="251222" y="137291"/>
                  <a:pt x="250052" y="138343"/>
                </a:cubicBezTo>
                <a:cubicBezTo>
                  <a:pt x="250464" y="138815"/>
                  <a:pt x="250829" y="139303"/>
                  <a:pt x="251180" y="139821"/>
                </a:cubicBezTo>
                <a:cubicBezTo>
                  <a:pt x="252018" y="139105"/>
                  <a:pt x="253084" y="138693"/>
                  <a:pt x="254197" y="138693"/>
                </a:cubicBezTo>
                <a:cubicBezTo>
                  <a:pt x="255202" y="138693"/>
                  <a:pt x="256177" y="139029"/>
                  <a:pt x="256985" y="139638"/>
                </a:cubicBezTo>
                <a:cubicBezTo>
                  <a:pt x="257335" y="139135"/>
                  <a:pt x="257716" y="138648"/>
                  <a:pt x="258127" y="138175"/>
                </a:cubicBezTo>
                <a:cubicBezTo>
                  <a:pt x="256983" y="137230"/>
                  <a:pt x="255584" y="136761"/>
                  <a:pt x="254188" y="136761"/>
                </a:cubicBezTo>
                <a:close/>
                <a:moveTo>
                  <a:pt x="25856" y="136774"/>
                </a:moveTo>
                <a:cubicBezTo>
                  <a:pt x="24317" y="136774"/>
                  <a:pt x="22854" y="137353"/>
                  <a:pt x="21711" y="138373"/>
                </a:cubicBezTo>
                <a:cubicBezTo>
                  <a:pt x="22108" y="138831"/>
                  <a:pt x="22488" y="139318"/>
                  <a:pt x="22839" y="139836"/>
                </a:cubicBezTo>
                <a:cubicBezTo>
                  <a:pt x="23703" y="139084"/>
                  <a:pt x="24781" y="138706"/>
                  <a:pt x="25861" y="138706"/>
                </a:cubicBezTo>
                <a:cubicBezTo>
                  <a:pt x="26839" y="138706"/>
                  <a:pt x="27819" y="139016"/>
                  <a:pt x="28644" y="139638"/>
                </a:cubicBezTo>
                <a:cubicBezTo>
                  <a:pt x="28994" y="139135"/>
                  <a:pt x="29375" y="138648"/>
                  <a:pt x="29786" y="138191"/>
                </a:cubicBezTo>
                <a:cubicBezTo>
                  <a:pt x="28674" y="137276"/>
                  <a:pt x="27288" y="136774"/>
                  <a:pt x="25856" y="136774"/>
                </a:cubicBezTo>
                <a:close/>
                <a:moveTo>
                  <a:pt x="54408" y="136758"/>
                </a:moveTo>
                <a:lnTo>
                  <a:pt x="54393" y="136774"/>
                </a:lnTo>
                <a:cubicBezTo>
                  <a:pt x="52869" y="136774"/>
                  <a:pt x="51391" y="137353"/>
                  <a:pt x="50248" y="138373"/>
                </a:cubicBezTo>
                <a:cubicBezTo>
                  <a:pt x="50660" y="138831"/>
                  <a:pt x="51025" y="139318"/>
                  <a:pt x="51376" y="139836"/>
                </a:cubicBezTo>
                <a:cubicBezTo>
                  <a:pt x="52240" y="139084"/>
                  <a:pt x="53318" y="138706"/>
                  <a:pt x="54398" y="138706"/>
                </a:cubicBezTo>
                <a:cubicBezTo>
                  <a:pt x="55376" y="138706"/>
                  <a:pt x="56356" y="139016"/>
                  <a:pt x="57181" y="139638"/>
                </a:cubicBezTo>
                <a:cubicBezTo>
                  <a:pt x="57546" y="139135"/>
                  <a:pt x="57927" y="138648"/>
                  <a:pt x="58323" y="138191"/>
                </a:cubicBezTo>
                <a:cubicBezTo>
                  <a:pt x="57226" y="137276"/>
                  <a:pt x="55840" y="136774"/>
                  <a:pt x="54408" y="136758"/>
                </a:cubicBezTo>
                <a:close/>
                <a:moveTo>
                  <a:pt x="82929" y="136728"/>
                </a:moveTo>
                <a:lnTo>
                  <a:pt x="82929" y="136774"/>
                </a:lnTo>
                <a:cubicBezTo>
                  <a:pt x="81406" y="136774"/>
                  <a:pt x="79928" y="137353"/>
                  <a:pt x="78801" y="138373"/>
                </a:cubicBezTo>
                <a:cubicBezTo>
                  <a:pt x="79197" y="138831"/>
                  <a:pt x="79578" y="139318"/>
                  <a:pt x="79913" y="139836"/>
                </a:cubicBezTo>
                <a:cubicBezTo>
                  <a:pt x="80777" y="139084"/>
                  <a:pt x="81859" y="138706"/>
                  <a:pt x="82943" y="138706"/>
                </a:cubicBezTo>
                <a:cubicBezTo>
                  <a:pt x="83925" y="138706"/>
                  <a:pt x="84908" y="139016"/>
                  <a:pt x="85733" y="139638"/>
                </a:cubicBezTo>
                <a:cubicBezTo>
                  <a:pt x="86083" y="139135"/>
                  <a:pt x="86464" y="138648"/>
                  <a:pt x="86876" y="138191"/>
                </a:cubicBezTo>
                <a:cubicBezTo>
                  <a:pt x="85763" y="137261"/>
                  <a:pt x="84377" y="136743"/>
                  <a:pt x="82929" y="136728"/>
                </a:cubicBezTo>
                <a:close/>
                <a:moveTo>
                  <a:pt x="111482" y="136774"/>
                </a:moveTo>
                <a:cubicBezTo>
                  <a:pt x="109943" y="136774"/>
                  <a:pt x="108480" y="137353"/>
                  <a:pt x="107337" y="138373"/>
                </a:cubicBezTo>
                <a:cubicBezTo>
                  <a:pt x="107734" y="138831"/>
                  <a:pt x="108114" y="139318"/>
                  <a:pt x="108465" y="139836"/>
                </a:cubicBezTo>
                <a:cubicBezTo>
                  <a:pt x="109329" y="139084"/>
                  <a:pt x="110407" y="138706"/>
                  <a:pt x="111487" y="138706"/>
                </a:cubicBezTo>
                <a:cubicBezTo>
                  <a:pt x="112465" y="138706"/>
                  <a:pt x="113445" y="139016"/>
                  <a:pt x="114270" y="139638"/>
                </a:cubicBezTo>
                <a:cubicBezTo>
                  <a:pt x="114620" y="139135"/>
                  <a:pt x="115001" y="138648"/>
                  <a:pt x="115412" y="138191"/>
                </a:cubicBezTo>
                <a:cubicBezTo>
                  <a:pt x="114300" y="137276"/>
                  <a:pt x="112914" y="136774"/>
                  <a:pt x="111482" y="136774"/>
                </a:cubicBezTo>
                <a:close/>
                <a:moveTo>
                  <a:pt x="140019" y="136774"/>
                </a:moveTo>
                <a:cubicBezTo>
                  <a:pt x="138495" y="136774"/>
                  <a:pt x="137017" y="137353"/>
                  <a:pt x="135874" y="138373"/>
                </a:cubicBezTo>
                <a:cubicBezTo>
                  <a:pt x="136286" y="138831"/>
                  <a:pt x="136651" y="139318"/>
                  <a:pt x="137002" y="139836"/>
                </a:cubicBezTo>
                <a:cubicBezTo>
                  <a:pt x="137866" y="139084"/>
                  <a:pt x="138944" y="138706"/>
                  <a:pt x="140024" y="138706"/>
                </a:cubicBezTo>
                <a:cubicBezTo>
                  <a:pt x="141002" y="138706"/>
                  <a:pt x="141982" y="139016"/>
                  <a:pt x="142807" y="139638"/>
                </a:cubicBezTo>
                <a:cubicBezTo>
                  <a:pt x="143157" y="139135"/>
                  <a:pt x="143538" y="138648"/>
                  <a:pt x="143949" y="138191"/>
                </a:cubicBezTo>
                <a:cubicBezTo>
                  <a:pt x="142837" y="137276"/>
                  <a:pt x="141451" y="136774"/>
                  <a:pt x="140019" y="136774"/>
                </a:cubicBezTo>
                <a:close/>
                <a:moveTo>
                  <a:pt x="256255" y="140779"/>
                </a:moveTo>
                <a:cubicBezTo>
                  <a:pt x="256254" y="140779"/>
                  <a:pt x="256254" y="140780"/>
                  <a:pt x="256253" y="140781"/>
                </a:cubicBezTo>
                <a:lnTo>
                  <a:pt x="256269" y="140781"/>
                </a:lnTo>
                <a:cubicBezTo>
                  <a:pt x="256264" y="140780"/>
                  <a:pt x="256259" y="140779"/>
                  <a:pt x="256255" y="140779"/>
                </a:cubicBezTo>
                <a:close/>
                <a:moveTo>
                  <a:pt x="82929" y="139288"/>
                </a:moveTo>
                <a:lnTo>
                  <a:pt x="82929" y="139333"/>
                </a:lnTo>
                <a:cubicBezTo>
                  <a:pt x="81954" y="139333"/>
                  <a:pt x="81010" y="139669"/>
                  <a:pt x="80263" y="140293"/>
                </a:cubicBezTo>
                <a:cubicBezTo>
                  <a:pt x="80355" y="140461"/>
                  <a:pt x="80461" y="140628"/>
                  <a:pt x="80553" y="140796"/>
                </a:cubicBezTo>
                <a:cubicBezTo>
                  <a:pt x="81330" y="140659"/>
                  <a:pt x="82137" y="140583"/>
                  <a:pt x="82929" y="140583"/>
                </a:cubicBezTo>
                <a:cubicBezTo>
                  <a:pt x="83000" y="140581"/>
                  <a:pt x="83071" y="140580"/>
                  <a:pt x="83141" y="140580"/>
                </a:cubicBezTo>
                <a:cubicBezTo>
                  <a:pt x="83769" y="140580"/>
                  <a:pt x="84385" y="140641"/>
                  <a:pt x="85002" y="140750"/>
                </a:cubicBezTo>
                <a:cubicBezTo>
                  <a:pt x="85123" y="140537"/>
                  <a:pt x="85261" y="140324"/>
                  <a:pt x="85382" y="140110"/>
                </a:cubicBezTo>
                <a:cubicBezTo>
                  <a:pt x="84682" y="139577"/>
                  <a:pt x="83813" y="139288"/>
                  <a:pt x="82929" y="139288"/>
                </a:cubicBezTo>
                <a:close/>
                <a:moveTo>
                  <a:pt x="197097" y="139321"/>
                </a:moveTo>
                <a:cubicBezTo>
                  <a:pt x="196141" y="139321"/>
                  <a:pt x="195188" y="139658"/>
                  <a:pt x="194426" y="140324"/>
                </a:cubicBezTo>
                <a:cubicBezTo>
                  <a:pt x="194517" y="140491"/>
                  <a:pt x="194624" y="140659"/>
                  <a:pt x="194716" y="140826"/>
                </a:cubicBezTo>
                <a:cubicBezTo>
                  <a:pt x="195493" y="140689"/>
                  <a:pt x="196300" y="140613"/>
                  <a:pt x="197092" y="140613"/>
                </a:cubicBezTo>
                <a:cubicBezTo>
                  <a:pt x="197793" y="140613"/>
                  <a:pt x="198479" y="140659"/>
                  <a:pt x="199164" y="140781"/>
                </a:cubicBezTo>
                <a:cubicBezTo>
                  <a:pt x="199286" y="140567"/>
                  <a:pt x="199423" y="140354"/>
                  <a:pt x="199545" y="140141"/>
                </a:cubicBezTo>
                <a:cubicBezTo>
                  <a:pt x="198817" y="139593"/>
                  <a:pt x="197956" y="139321"/>
                  <a:pt x="197097" y="139321"/>
                </a:cubicBezTo>
                <a:close/>
                <a:moveTo>
                  <a:pt x="25856" y="139333"/>
                </a:moveTo>
                <a:cubicBezTo>
                  <a:pt x="24865" y="139333"/>
                  <a:pt x="23921" y="139699"/>
                  <a:pt x="23174" y="140339"/>
                </a:cubicBezTo>
                <a:cubicBezTo>
                  <a:pt x="23281" y="140506"/>
                  <a:pt x="23372" y="140674"/>
                  <a:pt x="23464" y="140842"/>
                </a:cubicBezTo>
                <a:cubicBezTo>
                  <a:pt x="24256" y="140689"/>
                  <a:pt x="25048" y="140613"/>
                  <a:pt x="25856" y="140613"/>
                </a:cubicBezTo>
                <a:cubicBezTo>
                  <a:pt x="26541" y="140613"/>
                  <a:pt x="27242" y="140674"/>
                  <a:pt x="27928" y="140781"/>
                </a:cubicBezTo>
                <a:cubicBezTo>
                  <a:pt x="28050" y="140567"/>
                  <a:pt x="28171" y="140354"/>
                  <a:pt x="28309" y="140156"/>
                </a:cubicBezTo>
                <a:cubicBezTo>
                  <a:pt x="27593" y="139623"/>
                  <a:pt x="26739" y="139333"/>
                  <a:pt x="25856" y="139333"/>
                </a:cubicBezTo>
                <a:close/>
                <a:moveTo>
                  <a:pt x="54393" y="139333"/>
                </a:moveTo>
                <a:cubicBezTo>
                  <a:pt x="53417" y="139333"/>
                  <a:pt x="52458" y="139699"/>
                  <a:pt x="51726" y="140339"/>
                </a:cubicBezTo>
                <a:cubicBezTo>
                  <a:pt x="51833" y="140506"/>
                  <a:pt x="51924" y="140659"/>
                  <a:pt x="52016" y="140842"/>
                </a:cubicBezTo>
                <a:cubicBezTo>
                  <a:pt x="52808" y="140689"/>
                  <a:pt x="53600" y="140613"/>
                  <a:pt x="54393" y="140613"/>
                </a:cubicBezTo>
                <a:cubicBezTo>
                  <a:pt x="55093" y="140613"/>
                  <a:pt x="55779" y="140674"/>
                  <a:pt x="56465" y="140781"/>
                </a:cubicBezTo>
                <a:cubicBezTo>
                  <a:pt x="56602" y="140567"/>
                  <a:pt x="56724" y="140354"/>
                  <a:pt x="56846" y="140156"/>
                </a:cubicBezTo>
                <a:cubicBezTo>
                  <a:pt x="56145" y="139623"/>
                  <a:pt x="55291" y="139333"/>
                  <a:pt x="54408" y="139333"/>
                </a:cubicBezTo>
                <a:close/>
                <a:moveTo>
                  <a:pt x="111482" y="139333"/>
                </a:moveTo>
                <a:cubicBezTo>
                  <a:pt x="110491" y="139333"/>
                  <a:pt x="109547" y="139699"/>
                  <a:pt x="108785" y="140339"/>
                </a:cubicBezTo>
                <a:cubicBezTo>
                  <a:pt x="108907" y="140506"/>
                  <a:pt x="108998" y="140674"/>
                  <a:pt x="109090" y="140842"/>
                </a:cubicBezTo>
                <a:cubicBezTo>
                  <a:pt x="109882" y="140689"/>
                  <a:pt x="110674" y="140613"/>
                  <a:pt x="111466" y="140613"/>
                </a:cubicBezTo>
                <a:cubicBezTo>
                  <a:pt x="112167" y="140613"/>
                  <a:pt x="112853" y="140674"/>
                  <a:pt x="113538" y="140781"/>
                </a:cubicBezTo>
                <a:cubicBezTo>
                  <a:pt x="113676" y="140567"/>
                  <a:pt x="113797" y="140354"/>
                  <a:pt x="113919" y="140156"/>
                </a:cubicBezTo>
                <a:cubicBezTo>
                  <a:pt x="113218" y="139623"/>
                  <a:pt x="112365" y="139333"/>
                  <a:pt x="111482" y="139333"/>
                </a:cubicBezTo>
                <a:close/>
                <a:moveTo>
                  <a:pt x="140019" y="139333"/>
                </a:moveTo>
                <a:cubicBezTo>
                  <a:pt x="139028" y="139349"/>
                  <a:pt x="138084" y="139699"/>
                  <a:pt x="137352" y="140339"/>
                </a:cubicBezTo>
                <a:cubicBezTo>
                  <a:pt x="137459" y="140506"/>
                  <a:pt x="137550" y="140674"/>
                  <a:pt x="137642" y="140842"/>
                </a:cubicBezTo>
                <a:cubicBezTo>
                  <a:pt x="138434" y="140689"/>
                  <a:pt x="139226" y="140613"/>
                  <a:pt x="140019" y="140613"/>
                </a:cubicBezTo>
                <a:cubicBezTo>
                  <a:pt x="140719" y="140613"/>
                  <a:pt x="141405" y="140674"/>
                  <a:pt x="142091" y="140796"/>
                </a:cubicBezTo>
                <a:cubicBezTo>
                  <a:pt x="142212" y="140567"/>
                  <a:pt x="142350" y="140369"/>
                  <a:pt x="142471" y="140156"/>
                </a:cubicBezTo>
                <a:cubicBezTo>
                  <a:pt x="141771" y="139623"/>
                  <a:pt x="140902" y="139333"/>
                  <a:pt x="140019" y="139333"/>
                </a:cubicBezTo>
                <a:close/>
                <a:moveTo>
                  <a:pt x="168555" y="139333"/>
                </a:moveTo>
                <a:cubicBezTo>
                  <a:pt x="167580" y="139349"/>
                  <a:pt x="166620" y="139699"/>
                  <a:pt x="165874" y="140339"/>
                </a:cubicBezTo>
                <a:cubicBezTo>
                  <a:pt x="165981" y="140506"/>
                  <a:pt x="166072" y="140674"/>
                  <a:pt x="166179" y="140842"/>
                </a:cubicBezTo>
                <a:cubicBezTo>
                  <a:pt x="166956" y="140689"/>
                  <a:pt x="167763" y="140613"/>
                  <a:pt x="168555" y="140613"/>
                </a:cubicBezTo>
                <a:cubicBezTo>
                  <a:pt x="169256" y="140613"/>
                  <a:pt x="169942" y="140674"/>
                  <a:pt x="170627" y="140781"/>
                </a:cubicBezTo>
                <a:cubicBezTo>
                  <a:pt x="170749" y="140567"/>
                  <a:pt x="170887" y="140354"/>
                  <a:pt x="171008" y="140156"/>
                </a:cubicBezTo>
                <a:cubicBezTo>
                  <a:pt x="170308" y="139623"/>
                  <a:pt x="169439" y="139333"/>
                  <a:pt x="168555" y="139333"/>
                </a:cubicBezTo>
                <a:close/>
                <a:moveTo>
                  <a:pt x="225644" y="139333"/>
                </a:moveTo>
                <a:cubicBezTo>
                  <a:pt x="224654" y="139349"/>
                  <a:pt x="223710" y="139699"/>
                  <a:pt x="222963" y="140339"/>
                </a:cubicBezTo>
                <a:cubicBezTo>
                  <a:pt x="223070" y="140506"/>
                  <a:pt x="223161" y="140674"/>
                  <a:pt x="223268" y="140842"/>
                </a:cubicBezTo>
                <a:cubicBezTo>
                  <a:pt x="224045" y="140689"/>
                  <a:pt x="224852" y="140613"/>
                  <a:pt x="225644" y="140613"/>
                </a:cubicBezTo>
                <a:cubicBezTo>
                  <a:pt x="226345" y="140613"/>
                  <a:pt x="227031" y="140674"/>
                  <a:pt x="227717" y="140781"/>
                </a:cubicBezTo>
                <a:cubicBezTo>
                  <a:pt x="227823" y="140567"/>
                  <a:pt x="227960" y="140354"/>
                  <a:pt x="228082" y="140156"/>
                </a:cubicBezTo>
                <a:cubicBezTo>
                  <a:pt x="227381" y="139623"/>
                  <a:pt x="226528" y="139333"/>
                  <a:pt x="225644" y="139333"/>
                </a:cubicBezTo>
                <a:close/>
                <a:moveTo>
                  <a:pt x="254202" y="139323"/>
                </a:moveTo>
                <a:cubicBezTo>
                  <a:pt x="253239" y="139323"/>
                  <a:pt x="252279" y="139663"/>
                  <a:pt x="251515" y="140339"/>
                </a:cubicBezTo>
                <a:cubicBezTo>
                  <a:pt x="251622" y="140506"/>
                  <a:pt x="251713" y="140674"/>
                  <a:pt x="251805" y="140842"/>
                </a:cubicBezTo>
                <a:cubicBezTo>
                  <a:pt x="252597" y="140689"/>
                  <a:pt x="253389" y="140613"/>
                  <a:pt x="254197" y="140613"/>
                </a:cubicBezTo>
                <a:cubicBezTo>
                  <a:pt x="254878" y="140613"/>
                  <a:pt x="255574" y="140673"/>
                  <a:pt x="256255" y="140779"/>
                </a:cubicBezTo>
                <a:lnTo>
                  <a:pt x="256255" y="140779"/>
                </a:lnTo>
                <a:cubicBezTo>
                  <a:pt x="256376" y="140566"/>
                  <a:pt x="256498" y="140353"/>
                  <a:pt x="256650" y="140141"/>
                </a:cubicBezTo>
                <a:cubicBezTo>
                  <a:pt x="255923" y="139594"/>
                  <a:pt x="255062" y="139323"/>
                  <a:pt x="254202" y="139323"/>
                </a:cubicBezTo>
                <a:close/>
                <a:moveTo>
                  <a:pt x="211201" y="134062"/>
                </a:moveTo>
                <a:cubicBezTo>
                  <a:pt x="206447" y="134062"/>
                  <a:pt x="202242" y="136758"/>
                  <a:pt x="199789" y="140857"/>
                </a:cubicBezTo>
                <a:cubicBezTo>
                  <a:pt x="200399" y="140994"/>
                  <a:pt x="201008" y="141162"/>
                  <a:pt x="201587" y="141375"/>
                </a:cubicBezTo>
                <a:cubicBezTo>
                  <a:pt x="203766" y="138114"/>
                  <a:pt x="207255" y="135981"/>
                  <a:pt x="211201" y="135981"/>
                </a:cubicBezTo>
                <a:lnTo>
                  <a:pt x="211201" y="136027"/>
                </a:lnTo>
                <a:cubicBezTo>
                  <a:pt x="215162" y="136027"/>
                  <a:pt x="218697" y="138206"/>
                  <a:pt x="220860" y="141482"/>
                </a:cubicBezTo>
                <a:cubicBezTo>
                  <a:pt x="221439" y="141253"/>
                  <a:pt x="222034" y="141070"/>
                  <a:pt x="222643" y="140933"/>
                </a:cubicBezTo>
                <a:cubicBezTo>
                  <a:pt x="220190" y="136789"/>
                  <a:pt x="215939" y="134062"/>
                  <a:pt x="211201" y="134062"/>
                </a:cubicBezTo>
                <a:close/>
                <a:moveTo>
                  <a:pt x="39949" y="134092"/>
                </a:moveTo>
                <a:lnTo>
                  <a:pt x="39949" y="134107"/>
                </a:lnTo>
                <a:cubicBezTo>
                  <a:pt x="35195" y="134107"/>
                  <a:pt x="31005" y="136804"/>
                  <a:pt x="28537" y="140887"/>
                </a:cubicBezTo>
                <a:cubicBezTo>
                  <a:pt x="29162" y="141024"/>
                  <a:pt x="29756" y="141192"/>
                  <a:pt x="30350" y="141421"/>
                </a:cubicBezTo>
                <a:cubicBezTo>
                  <a:pt x="32514" y="138145"/>
                  <a:pt x="36003" y="136027"/>
                  <a:pt x="39949" y="136027"/>
                </a:cubicBezTo>
                <a:cubicBezTo>
                  <a:pt x="43925" y="136027"/>
                  <a:pt x="47445" y="138191"/>
                  <a:pt x="49624" y="141527"/>
                </a:cubicBezTo>
                <a:cubicBezTo>
                  <a:pt x="50187" y="141284"/>
                  <a:pt x="50782" y="141101"/>
                  <a:pt x="51391" y="140964"/>
                </a:cubicBezTo>
                <a:cubicBezTo>
                  <a:pt x="48938" y="136835"/>
                  <a:pt x="44733" y="134092"/>
                  <a:pt x="39949" y="134092"/>
                </a:cubicBezTo>
                <a:close/>
                <a:moveTo>
                  <a:pt x="97023" y="134092"/>
                </a:moveTo>
                <a:lnTo>
                  <a:pt x="97038" y="134107"/>
                </a:lnTo>
                <a:cubicBezTo>
                  <a:pt x="92284" y="134107"/>
                  <a:pt x="88079" y="136804"/>
                  <a:pt x="85626" y="140887"/>
                </a:cubicBezTo>
                <a:cubicBezTo>
                  <a:pt x="86236" y="141024"/>
                  <a:pt x="86845" y="141192"/>
                  <a:pt x="87424" y="141421"/>
                </a:cubicBezTo>
                <a:cubicBezTo>
                  <a:pt x="89603" y="138145"/>
                  <a:pt x="93092" y="136027"/>
                  <a:pt x="97023" y="136027"/>
                </a:cubicBezTo>
                <a:cubicBezTo>
                  <a:pt x="101014" y="136027"/>
                  <a:pt x="104519" y="138191"/>
                  <a:pt x="106698" y="141527"/>
                </a:cubicBezTo>
                <a:cubicBezTo>
                  <a:pt x="107276" y="141299"/>
                  <a:pt x="107871" y="141101"/>
                  <a:pt x="108480" y="140964"/>
                </a:cubicBezTo>
                <a:cubicBezTo>
                  <a:pt x="106027" y="136835"/>
                  <a:pt x="101807" y="134092"/>
                  <a:pt x="97023" y="134092"/>
                </a:cubicBezTo>
                <a:close/>
                <a:moveTo>
                  <a:pt x="125575" y="134107"/>
                </a:moveTo>
                <a:cubicBezTo>
                  <a:pt x="120821" y="134107"/>
                  <a:pt x="116631" y="136804"/>
                  <a:pt x="114178" y="140903"/>
                </a:cubicBezTo>
                <a:cubicBezTo>
                  <a:pt x="114788" y="141040"/>
                  <a:pt x="115382" y="141207"/>
                  <a:pt x="115976" y="141421"/>
                </a:cubicBezTo>
                <a:cubicBezTo>
                  <a:pt x="118155" y="138160"/>
                  <a:pt x="121644" y="136027"/>
                  <a:pt x="125575" y="136027"/>
                </a:cubicBezTo>
                <a:cubicBezTo>
                  <a:pt x="129551" y="136027"/>
                  <a:pt x="133071" y="138206"/>
                  <a:pt x="135250" y="141527"/>
                </a:cubicBezTo>
                <a:cubicBezTo>
                  <a:pt x="135829" y="141299"/>
                  <a:pt x="136408" y="141116"/>
                  <a:pt x="137017" y="140964"/>
                </a:cubicBezTo>
                <a:cubicBezTo>
                  <a:pt x="134564" y="136835"/>
                  <a:pt x="130359" y="134107"/>
                  <a:pt x="125575" y="134107"/>
                </a:cubicBezTo>
                <a:close/>
                <a:moveTo>
                  <a:pt x="154127" y="134107"/>
                </a:moveTo>
                <a:cubicBezTo>
                  <a:pt x="149373" y="134107"/>
                  <a:pt x="145168" y="136804"/>
                  <a:pt x="142715" y="140903"/>
                </a:cubicBezTo>
                <a:cubicBezTo>
                  <a:pt x="143325" y="141040"/>
                  <a:pt x="143934" y="141207"/>
                  <a:pt x="144528" y="141421"/>
                </a:cubicBezTo>
                <a:cubicBezTo>
                  <a:pt x="146690" y="138162"/>
                  <a:pt x="150192" y="136030"/>
                  <a:pt x="154119" y="136027"/>
                </a:cubicBezTo>
                <a:lnTo>
                  <a:pt x="154119" y="136027"/>
                </a:lnTo>
                <a:cubicBezTo>
                  <a:pt x="158093" y="136030"/>
                  <a:pt x="161609" y="138208"/>
                  <a:pt x="163802" y="141527"/>
                </a:cubicBezTo>
                <a:cubicBezTo>
                  <a:pt x="164366" y="141299"/>
                  <a:pt x="164960" y="141116"/>
                  <a:pt x="165569" y="140979"/>
                </a:cubicBezTo>
                <a:cubicBezTo>
                  <a:pt x="163116" y="136835"/>
                  <a:pt x="158911" y="134107"/>
                  <a:pt x="154127" y="134107"/>
                </a:cubicBezTo>
                <a:close/>
                <a:moveTo>
                  <a:pt x="182649" y="134107"/>
                </a:moveTo>
                <a:cubicBezTo>
                  <a:pt x="177895" y="134107"/>
                  <a:pt x="173705" y="136804"/>
                  <a:pt x="171252" y="140903"/>
                </a:cubicBezTo>
                <a:cubicBezTo>
                  <a:pt x="171862" y="141040"/>
                  <a:pt x="172471" y="141207"/>
                  <a:pt x="173050" y="141421"/>
                </a:cubicBezTo>
                <a:cubicBezTo>
                  <a:pt x="175229" y="138160"/>
                  <a:pt x="178718" y="136027"/>
                  <a:pt x="182649" y="136027"/>
                </a:cubicBezTo>
                <a:cubicBezTo>
                  <a:pt x="186625" y="136027"/>
                  <a:pt x="190145" y="138206"/>
                  <a:pt x="192323" y="141527"/>
                </a:cubicBezTo>
                <a:cubicBezTo>
                  <a:pt x="192902" y="141299"/>
                  <a:pt x="193497" y="141116"/>
                  <a:pt x="194091" y="140964"/>
                </a:cubicBezTo>
                <a:cubicBezTo>
                  <a:pt x="191653" y="136835"/>
                  <a:pt x="187433" y="134107"/>
                  <a:pt x="182649" y="134107"/>
                </a:cubicBezTo>
                <a:close/>
                <a:moveTo>
                  <a:pt x="239738" y="134092"/>
                </a:moveTo>
                <a:cubicBezTo>
                  <a:pt x="234999" y="134092"/>
                  <a:pt x="230809" y="136804"/>
                  <a:pt x="228341" y="140903"/>
                </a:cubicBezTo>
                <a:cubicBezTo>
                  <a:pt x="228951" y="141024"/>
                  <a:pt x="229560" y="141207"/>
                  <a:pt x="230139" y="141421"/>
                </a:cubicBezTo>
                <a:cubicBezTo>
                  <a:pt x="232332" y="138147"/>
                  <a:pt x="235818" y="136045"/>
                  <a:pt x="239761" y="136042"/>
                </a:cubicBezTo>
                <a:lnTo>
                  <a:pt x="239761" y="136042"/>
                </a:lnTo>
                <a:cubicBezTo>
                  <a:pt x="243734" y="136045"/>
                  <a:pt x="247235" y="138208"/>
                  <a:pt x="249413" y="141527"/>
                </a:cubicBezTo>
                <a:cubicBezTo>
                  <a:pt x="249992" y="141299"/>
                  <a:pt x="250586" y="141101"/>
                  <a:pt x="251180" y="140964"/>
                </a:cubicBezTo>
                <a:cubicBezTo>
                  <a:pt x="248742" y="136835"/>
                  <a:pt x="244491" y="134092"/>
                  <a:pt x="239738" y="134092"/>
                </a:cubicBezTo>
                <a:close/>
                <a:moveTo>
                  <a:pt x="268275" y="134107"/>
                </a:moveTo>
                <a:cubicBezTo>
                  <a:pt x="263521" y="134107"/>
                  <a:pt x="259331" y="136804"/>
                  <a:pt x="256878" y="140903"/>
                </a:cubicBezTo>
                <a:cubicBezTo>
                  <a:pt x="257488" y="141040"/>
                  <a:pt x="258082" y="141207"/>
                  <a:pt x="258676" y="141421"/>
                </a:cubicBezTo>
                <a:cubicBezTo>
                  <a:pt x="260855" y="138160"/>
                  <a:pt x="264344" y="136027"/>
                  <a:pt x="268275" y="136027"/>
                </a:cubicBezTo>
                <a:cubicBezTo>
                  <a:pt x="272251" y="136027"/>
                  <a:pt x="275771" y="138206"/>
                  <a:pt x="277949" y="141527"/>
                </a:cubicBezTo>
                <a:cubicBezTo>
                  <a:pt x="278528" y="141299"/>
                  <a:pt x="279123" y="141116"/>
                  <a:pt x="279717" y="140964"/>
                </a:cubicBezTo>
                <a:cubicBezTo>
                  <a:pt x="277264" y="136835"/>
                  <a:pt x="273028" y="134107"/>
                  <a:pt x="268275" y="134107"/>
                </a:cubicBezTo>
                <a:close/>
                <a:moveTo>
                  <a:pt x="11412" y="134107"/>
                </a:moveTo>
                <a:cubicBezTo>
                  <a:pt x="6658" y="134107"/>
                  <a:pt x="2453" y="136819"/>
                  <a:pt x="0" y="140918"/>
                </a:cubicBezTo>
                <a:lnTo>
                  <a:pt x="15" y="140903"/>
                </a:lnTo>
                <a:cubicBezTo>
                  <a:pt x="610" y="141040"/>
                  <a:pt x="1219" y="141223"/>
                  <a:pt x="1798" y="141436"/>
                </a:cubicBezTo>
                <a:cubicBezTo>
                  <a:pt x="3977" y="138160"/>
                  <a:pt x="7466" y="136042"/>
                  <a:pt x="11412" y="136042"/>
                </a:cubicBezTo>
                <a:cubicBezTo>
                  <a:pt x="15373" y="136042"/>
                  <a:pt x="18908" y="138206"/>
                  <a:pt x="21072" y="141543"/>
                </a:cubicBezTo>
                <a:cubicBezTo>
                  <a:pt x="21651" y="141314"/>
                  <a:pt x="22245" y="141131"/>
                  <a:pt x="22839" y="140979"/>
                </a:cubicBezTo>
                <a:cubicBezTo>
                  <a:pt x="20401" y="136850"/>
                  <a:pt x="16166" y="134107"/>
                  <a:pt x="11412" y="134107"/>
                </a:cubicBezTo>
                <a:close/>
                <a:moveTo>
                  <a:pt x="68501" y="134107"/>
                </a:moveTo>
                <a:cubicBezTo>
                  <a:pt x="63747" y="134107"/>
                  <a:pt x="59558" y="136804"/>
                  <a:pt x="57089" y="140918"/>
                </a:cubicBezTo>
                <a:cubicBezTo>
                  <a:pt x="57714" y="141040"/>
                  <a:pt x="58308" y="141207"/>
                  <a:pt x="58902" y="141436"/>
                </a:cubicBezTo>
                <a:cubicBezTo>
                  <a:pt x="61081" y="138160"/>
                  <a:pt x="64570" y="136042"/>
                  <a:pt x="68501" y="136042"/>
                </a:cubicBezTo>
                <a:cubicBezTo>
                  <a:pt x="72478" y="136042"/>
                  <a:pt x="75997" y="138206"/>
                  <a:pt x="78176" y="141543"/>
                </a:cubicBezTo>
                <a:cubicBezTo>
                  <a:pt x="78755" y="141314"/>
                  <a:pt x="79334" y="141116"/>
                  <a:pt x="79943" y="140979"/>
                </a:cubicBezTo>
                <a:cubicBezTo>
                  <a:pt x="77490" y="136850"/>
                  <a:pt x="73285" y="134107"/>
                  <a:pt x="68501" y="134107"/>
                </a:cubicBezTo>
                <a:close/>
                <a:moveTo>
                  <a:pt x="2377" y="141649"/>
                </a:moveTo>
                <a:lnTo>
                  <a:pt x="2377" y="141664"/>
                </a:lnTo>
                <a:cubicBezTo>
                  <a:pt x="2380" y="141660"/>
                  <a:pt x="2383" y="141656"/>
                  <a:pt x="2385" y="141653"/>
                </a:cubicBezTo>
                <a:lnTo>
                  <a:pt x="2385" y="141653"/>
                </a:lnTo>
                <a:cubicBezTo>
                  <a:pt x="2383" y="141651"/>
                  <a:pt x="2380" y="141650"/>
                  <a:pt x="2377" y="141649"/>
                </a:cubicBezTo>
                <a:close/>
                <a:moveTo>
                  <a:pt x="211201" y="136621"/>
                </a:moveTo>
                <a:cubicBezTo>
                  <a:pt x="207514" y="136621"/>
                  <a:pt x="204238" y="138587"/>
                  <a:pt x="202166" y="141603"/>
                </a:cubicBezTo>
                <a:cubicBezTo>
                  <a:pt x="202714" y="141847"/>
                  <a:pt x="203263" y="142106"/>
                  <a:pt x="203781" y="142426"/>
                </a:cubicBezTo>
                <a:cubicBezTo>
                  <a:pt x="205548" y="140065"/>
                  <a:pt x="208215" y="138556"/>
                  <a:pt x="211201" y="138556"/>
                </a:cubicBezTo>
                <a:lnTo>
                  <a:pt x="211201" y="138602"/>
                </a:lnTo>
                <a:cubicBezTo>
                  <a:pt x="214233" y="138602"/>
                  <a:pt x="216945" y="140171"/>
                  <a:pt x="218712" y="142563"/>
                </a:cubicBezTo>
                <a:cubicBezTo>
                  <a:pt x="219230" y="142243"/>
                  <a:pt x="219763" y="141969"/>
                  <a:pt x="220312" y="141725"/>
                </a:cubicBezTo>
                <a:cubicBezTo>
                  <a:pt x="218225" y="138632"/>
                  <a:pt x="214918" y="136621"/>
                  <a:pt x="211201" y="136621"/>
                </a:cubicBezTo>
                <a:close/>
                <a:moveTo>
                  <a:pt x="39949" y="136667"/>
                </a:moveTo>
                <a:cubicBezTo>
                  <a:pt x="36262" y="136667"/>
                  <a:pt x="33001" y="138632"/>
                  <a:pt x="30914" y="141634"/>
                </a:cubicBezTo>
                <a:cubicBezTo>
                  <a:pt x="31478" y="141878"/>
                  <a:pt x="32011" y="142152"/>
                  <a:pt x="32529" y="142457"/>
                </a:cubicBezTo>
                <a:cubicBezTo>
                  <a:pt x="34296" y="140095"/>
                  <a:pt x="36978" y="138587"/>
                  <a:pt x="39949" y="138587"/>
                </a:cubicBezTo>
                <a:cubicBezTo>
                  <a:pt x="42981" y="138587"/>
                  <a:pt x="45693" y="140156"/>
                  <a:pt x="47460" y="142594"/>
                </a:cubicBezTo>
                <a:cubicBezTo>
                  <a:pt x="47978" y="142289"/>
                  <a:pt x="48511" y="142000"/>
                  <a:pt x="49060" y="141756"/>
                </a:cubicBezTo>
                <a:cubicBezTo>
                  <a:pt x="46973" y="138663"/>
                  <a:pt x="43682" y="136667"/>
                  <a:pt x="39949" y="136667"/>
                </a:cubicBezTo>
                <a:close/>
                <a:moveTo>
                  <a:pt x="97030" y="136667"/>
                </a:moveTo>
                <a:lnTo>
                  <a:pt x="97030" y="136667"/>
                </a:lnTo>
                <a:cubicBezTo>
                  <a:pt x="93346" y="136670"/>
                  <a:pt x="90089" y="138635"/>
                  <a:pt x="88003" y="141634"/>
                </a:cubicBezTo>
                <a:cubicBezTo>
                  <a:pt x="88552" y="141878"/>
                  <a:pt x="89100" y="142152"/>
                  <a:pt x="89618" y="142457"/>
                </a:cubicBezTo>
                <a:cubicBezTo>
                  <a:pt x="91385" y="140095"/>
                  <a:pt x="94052" y="138587"/>
                  <a:pt x="97023" y="138587"/>
                </a:cubicBezTo>
                <a:cubicBezTo>
                  <a:pt x="100070" y="138587"/>
                  <a:pt x="102782" y="140156"/>
                  <a:pt x="104549" y="142594"/>
                </a:cubicBezTo>
                <a:cubicBezTo>
                  <a:pt x="105052" y="142289"/>
                  <a:pt x="105585" y="142000"/>
                  <a:pt x="106149" y="141756"/>
                </a:cubicBezTo>
                <a:cubicBezTo>
                  <a:pt x="104063" y="138665"/>
                  <a:pt x="100760" y="136670"/>
                  <a:pt x="97030" y="136667"/>
                </a:cubicBezTo>
                <a:close/>
                <a:moveTo>
                  <a:pt x="11412" y="136667"/>
                </a:moveTo>
                <a:cubicBezTo>
                  <a:pt x="7730" y="136667"/>
                  <a:pt x="4473" y="138627"/>
                  <a:pt x="2385" y="141653"/>
                </a:cubicBezTo>
                <a:lnTo>
                  <a:pt x="2385" y="141653"/>
                </a:lnTo>
                <a:cubicBezTo>
                  <a:pt x="2946" y="141880"/>
                  <a:pt x="3477" y="142153"/>
                  <a:pt x="3992" y="142457"/>
                </a:cubicBezTo>
                <a:cubicBezTo>
                  <a:pt x="5775" y="140095"/>
                  <a:pt x="8426" y="138587"/>
                  <a:pt x="11412" y="138587"/>
                </a:cubicBezTo>
                <a:cubicBezTo>
                  <a:pt x="14444" y="138587"/>
                  <a:pt x="17156" y="140171"/>
                  <a:pt x="18923" y="142609"/>
                </a:cubicBezTo>
                <a:cubicBezTo>
                  <a:pt x="19441" y="142289"/>
                  <a:pt x="19975" y="142015"/>
                  <a:pt x="20523" y="141756"/>
                </a:cubicBezTo>
                <a:cubicBezTo>
                  <a:pt x="18451" y="138678"/>
                  <a:pt x="15145" y="136667"/>
                  <a:pt x="11412" y="136667"/>
                </a:cubicBezTo>
                <a:close/>
                <a:moveTo>
                  <a:pt x="68501" y="136667"/>
                </a:moveTo>
                <a:cubicBezTo>
                  <a:pt x="64814" y="136667"/>
                  <a:pt x="61538" y="138632"/>
                  <a:pt x="59466" y="141649"/>
                </a:cubicBezTo>
                <a:cubicBezTo>
                  <a:pt x="60030" y="141878"/>
                  <a:pt x="60563" y="142152"/>
                  <a:pt x="61081" y="142457"/>
                </a:cubicBezTo>
                <a:cubicBezTo>
                  <a:pt x="62864" y="140095"/>
                  <a:pt x="65515" y="138587"/>
                  <a:pt x="68501" y="138587"/>
                </a:cubicBezTo>
                <a:cubicBezTo>
                  <a:pt x="71533" y="138587"/>
                  <a:pt x="74245" y="140171"/>
                  <a:pt x="76012" y="142609"/>
                </a:cubicBezTo>
                <a:cubicBezTo>
                  <a:pt x="76530" y="142289"/>
                  <a:pt x="77064" y="142015"/>
                  <a:pt x="77612" y="141756"/>
                </a:cubicBezTo>
                <a:cubicBezTo>
                  <a:pt x="75540" y="138678"/>
                  <a:pt x="72234" y="136667"/>
                  <a:pt x="68501" y="136667"/>
                </a:cubicBezTo>
                <a:close/>
                <a:moveTo>
                  <a:pt x="125575" y="136667"/>
                </a:moveTo>
                <a:cubicBezTo>
                  <a:pt x="121888" y="136667"/>
                  <a:pt x="118627" y="138632"/>
                  <a:pt x="116540" y="141649"/>
                </a:cubicBezTo>
                <a:cubicBezTo>
                  <a:pt x="117104" y="141878"/>
                  <a:pt x="117637" y="142152"/>
                  <a:pt x="118155" y="142457"/>
                </a:cubicBezTo>
                <a:cubicBezTo>
                  <a:pt x="119938" y="140095"/>
                  <a:pt x="122604" y="138602"/>
                  <a:pt x="125575" y="138602"/>
                </a:cubicBezTo>
                <a:cubicBezTo>
                  <a:pt x="128607" y="138602"/>
                  <a:pt x="131319" y="140171"/>
                  <a:pt x="133101" y="142609"/>
                </a:cubicBezTo>
                <a:cubicBezTo>
                  <a:pt x="133604" y="142289"/>
                  <a:pt x="134137" y="142015"/>
                  <a:pt x="134686" y="141771"/>
                </a:cubicBezTo>
                <a:cubicBezTo>
                  <a:pt x="132614" y="138678"/>
                  <a:pt x="129308" y="136667"/>
                  <a:pt x="125575" y="136667"/>
                </a:cubicBezTo>
                <a:close/>
                <a:moveTo>
                  <a:pt x="154112" y="136667"/>
                </a:moveTo>
                <a:cubicBezTo>
                  <a:pt x="150440" y="136667"/>
                  <a:pt x="147164" y="138632"/>
                  <a:pt x="145092" y="141649"/>
                </a:cubicBezTo>
                <a:cubicBezTo>
                  <a:pt x="145641" y="141893"/>
                  <a:pt x="146189" y="142152"/>
                  <a:pt x="146707" y="142457"/>
                </a:cubicBezTo>
                <a:cubicBezTo>
                  <a:pt x="148473" y="140112"/>
                  <a:pt x="151151" y="138605"/>
                  <a:pt x="154119" y="138602"/>
                </a:cubicBezTo>
                <a:lnTo>
                  <a:pt x="154119" y="138602"/>
                </a:lnTo>
                <a:cubicBezTo>
                  <a:pt x="157163" y="138605"/>
                  <a:pt x="159872" y="140173"/>
                  <a:pt x="161638" y="142609"/>
                </a:cubicBezTo>
                <a:cubicBezTo>
                  <a:pt x="162141" y="142289"/>
                  <a:pt x="162674" y="142015"/>
                  <a:pt x="163223" y="141756"/>
                </a:cubicBezTo>
                <a:cubicBezTo>
                  <a:pt x="161151" y="138678"/>
                  <a:pt x="157845" y="136667"/>
                  <a:pt x="154112" y="136667"/>
                </a:cubicBezTo>
                <a:close/>
                <a:moveTo>
                  <a:pt x="182649" y="136667"/>
                </a:moveTo>
                <a:cubicBezTo>
                  <a:pt x="178977" y="136667"/>
                  <a:pt x="175701" y="138632"/>
                  <a:pt x="173614" y="141649"/>
                </a:cubicBezTo>
                <a:cubicBezTo>
                  <a:pt x="174177" y="141878"/>
                  <a:pt x="174711" y="142152"/>
                  <a:pt x="175244" y="142457"/>
                </a:cubicBezTo>
                <a:cubicBezTo>
                  <a:pt x="177011" y="140095"/>
                  <a:pt x="179678" y="138602"/>
                  <a:pt x="182649" y="138602"/>
                </a:cubicBezTo>
                <a:cubicBezTo>
                  <a:pt x="185696" y="138602"/>
                  <a:pt x="188408" y="140171"/>
                  <a:pt x="190175" y="142609"/>
                </a:cubicBezTo>
                <a:cubicBezTo>
                  <a:pt x="190693" y="142289"/>
                  <a:pt x="191211" y="142015"/>
                  <a:pt x="191760" y="141756"/>
                </a:cubicBezTo>
                <a:cubicBezTo>
                  <a:pt x="189703" y="138678"/>
                  <a:pt x="186381" y="136667"/>
                  <a:pt x="182649" y="136667"/>
                </a:cubicBezTo>
                <a:close/>
                <a:moveTo>
                  <a:pt x="239753" y="136667"/>
                </a:moveTo>
                <a:cubicBezTo>
                  <a:pt x="236066" y="136667"/>
                  <a:pt x="232790" y="138617"/>
                  <a:pt x="230718" y="141649"/>
                </a:cubicBezTo>
                <a:cubicBezTo>
                  <a:pt x="231267" y="141878"/>
                  <a:pt x="231815" y="142152"/>
                  <a:pt x="232333" y="142457"/>
                </a:cubicBezTo>
                <a:cubicBezTo>
                  <a:pt x="234100" y="140095"/>
                  <a:pt x="236767" y="138587"/>
                  <a:pt x="239753" y="138587"/>
                </a:cubicBezTo>
                <a:lnTo>
                  <a:pt x="239738" y="138602"/>
                </a:lnTo>
                <a:cubicBezTo>
                  <a:pt x="242770" y="138602"/>
                  <a:pt x="245482" y="140171"/>
                  <a:pt x="247264" y="142609"/>
                </a:cubicBezTo>
                <a:cubicBezTo>
                  <a:pt x="247782" y="142289"/>
                  <a:pt x="248316" y="142000"/>
                  <a:pt x="248864" y="141756"/>
                </a:cubicBezTo>
                <a:cubicBezTo>
                  <a:pt x="246777" y="138678"/>
                  <a:pt x="243471" y="136667"/>
                  <a:pt x="239753" y="136667"/>
                </a:cubicBezTo>
                <a:close/>
                <a:moveTo>
                  <a:pt x="268290" y="136667"/>
                </a:moveTo>
                <a:cubicBezTo>
                  <a:pt x="264603" y="136667"/>
                  <a:pt x="261327" y="138632"/>
                  <a:pt x="259240" y="141649"/>
                </a:cubicBezTo>
                <a:cubicBezTo>
                  <a:pt x="259803" y="141878"/>
                  <a:pt x="260337" y="142152"/>
                  <a:pt x="260870" y="142457"/>
                </a:cubicBezTo>
                <a:cubicBezTo>
                  <a:pt x="262637" y="140095"/>
                  <a:pt x="265304" y="138602"/>
                  <a:pt x="268275" y="138602"/>
                </a:cubicBezTo>
                <a:cubicBezTo>
                  <a:pt x="271322" y="138602"/>
                  <a:pt x="274034" y="140171"/>
                  <a:pt x="275801" y="142609"/>
                </a:cubicBezTo>
                <a:cubicBezTo>
                  <a:pt x="276304" y="142289"/>
                  <a:pt x="276837" y="142015"/>
                  <a:pt x="277401" y="141756"/>
                </a:cubicBezTo>
                <a:cubicBezTo>
                  <a:pt x="275314" y="138678"/>
                  <a:pt x="272007" y="136667"/>
                  <a:pt x="268290" y="136667"/>
                </a:cubicBezTo>
                <a:close/>
                <a:moveTo>
                  <a:pt x="4510" y="142777"/>
                </a:moveTo>
                <a:lnTo>
                  <a:pt x="4510" y="142807"/>
                </a:lnTo>
                <a:cubicBezTo>
                  <a:pt x="4515" y="142800"/>
                  <a:pt x="4520" y="142794"/>
                  <a:pt x="4525" y="142787"/>
                </a:cubicBezTo>
                <a:lnTo>
                  <a:pt x="4525" y="142787"/>
                </a:lnTo>
                <a:cubicBezTo>
                  <a:pt x="4520" y="142783"/>
                  <a:pt x="4515" y="142780"/>
                  <a:pt x="4510" y="142777"/>
                </a:cubicBezTo>
                <a:close/>
                <a:moveTo>
                  <a:pt x="211201" y="139196"/>
                </a:moveTo>
                <a:cubicBezTo>
                  <a:pt x="208428" y="139196"/>
                  <a:pt x="205960" y="140583"/>
                  <a:pt x="204299" y="142746"/>
                </a:cubicBezTo>
                <a:cubicBezTo>
                  <a:pt x="204802" y="143066"/>
                  <a:pt x="205289" y="143432"/>
                  <a:pt x="205746" y="143828"/>
                </a:cubicBezTo>
                <a:cubicBezTo>
                  <a:pt x="207087" y="142167"/>
                  <a:pt x="209037" y="141116"/>
                  <a:pt x="211201" y="141116"/>
                </a:cubicBezTo>
                <a:lnTo>
                  <a:pt x="211201" y="141162"/>
                </a:lnTo>
                <a:cubicBezTo>
                  <a:pt x="213440" y="141162"/>
                  <a:pt x="215436" y="142289"/>
                  <a:pt x="216777" y="143995"/>
                </a:cubicBezTo>
                <a:cubicBezTo>
                  <a:pt x="217234" y="143599"/>
                  <a:pt x="217707" y="143234"/>
                  <a:pt x="218209" y="142899"/>
                </a:cubicBezTo>
                <a:cubicBezTo>
                  <a:pt x="216549" y="140644"/>
                  <a:pt x="214019" y="139196"/>
                  <a:pt x="211201" y="139196"/>
                </a:cubicBezTo>
                <a:close/>
                <a:moveTo>
                  <a:pt x="39949" y="139227"/>
                </a:moveTo>
                <a:lnTo>
                  <a:pt x="39949" y="139242"/>
                </a:lnTo>
                <a:cubicBezTo>
                  <a:pt x="37191" y="139242"/>
                  <a:pt x="34723" y="140613"/>
                  <a:pt x="33047" y="142777"/>
                </a:cubicBezTo>
                <a:cubicBezTo>
                  <a:pt x="33550" y="143097"/>
                  <a:pt x="34037" y="143462"/>
                  <a:pt x="34494" y="143858"/>
                </a:cubicBezTo>
                <a:cubicBezTo>
                  <a:pt x="35850" y="142198"/>
                  <a:pt x="37785" y="141146"/>
                  <a:pt x="39949" y="141146"/>
                </a:cubicBezTo>
                <a:cubicBezTo>
                  <a:pt x="42189" y="141146"/>
                  <a:pt x="44184" y="142274"/>
                  <a:pt x="45540" y="144026"/>
                </a:cubicBezTo>
                <a:cubicBezTo>
                  <a:pt x="45982" y="143630"/>
                  <a:pt x="46470" y="143264"/>
                  <a:pt x="46957" y="142929"/>
                </a:cubicBezTo>
                <a:cubicBezTo>
                  <a:pt x="45297" y="140674"/>
                  <a:pt x="42768" y="139227"/>
                  <a:pt x="39949" y="139227"/>
                </a:cubicBezTo>
                <a:close/>
                <a:moveTo>
                  <a:pt x="97023" y="139227"/>
                </a:moveTo>
                <a:lnTo>
                  <a:pt x="97038" y="139242"/>
                </a:lnTo>
                <a:cubicBezTo>
                  <a:pt x="94280" y="139242"/>
                  <a:pt x="91797" y="140613"/>
                  <a:pt x="90136" y="142777"/>
                </a:cubicBezTo>
                <a:cubicBezTo>
                  <a:pt x="90639" y="143097"/>
                  <a:pt x="91126" y="143462"/>
                  <a:pt x="91583" y="143858"/>
                </a:cubicBezTo>
                <a:cubicBezTo>
                  <a:pt x="92924" y="142198"/>
                  <a:pt x="94859" y="141146"/>
                  <a:pt x="97023" y="141146"/>
                </a:cubicBezTo>
                <a:cubicBezTo>
                  <a:pt x="99262" y="141146"/>
                  <a:pt x="101274" y="142274"/>
                  <a:pt x="102614" y="144026"/>
                </a:cubicBezTo>
                <a:cubicBezTo>
                  <a:pt x="103071" y="143630"/>
                  <a:pt x="103544" y="143264"/>
                  <a:pt x="104046" y="142929"/>
                </a:cubicBezTo>
                <a:cubicBezTo>
                  <a:pt x="102386" y="140674"/>
                  <a:pt x="99857" y="139227"/>
                  <a:pt x="97023" y="139227"/>
                </a:cubicBezTo>
                <a:close/>
                <a:moveTo>
                  <a:pt x="68501" y="139242"/>
                </a:moveTo>
                <a:cubicBezTo>
                  <a:pt x="65728" y="139242"/>
                  <a:pt x="63260" y="140613"/>
                  <a:pt x="61599" y="142777"/>
                </a:cubicBezTo>
                <a:cubicBezTo>
                  <a:pt x="62117" y="143112"/>
                  <a:pt x="62589" y="143477"/>
                  <a:pt x="63062" y="143858"/>
                </a:cubicBezTo>
                <a:cubicBezTo>
                  <a:pt x="64403" y="142213"/>
                  <a:pt x="66338" y="141162"/>
                  <a:pt x="68501" y="141162"/>
                </a:cubicBezTo>
                <a:cubicBezTo>
                  <a:pt x="70741" y="141162"/>
                  <a:pt x="72737" y="142274"/>
                  <a:pt x="74093" y="144041"/>
                </a:cubicBezTo>
                <a:cubicBezTo>
                  <a:pt x="74534" y="143645"/>
                  <a:pt x="75022" y="143264"/>
                  <a:pt x="75510" y="142929"/>
                </a:cubicBezTo>
                <a:cubicBezTo>
                  <a:pt x="73849" y="140674"/>
                  <a:pt x="71320" y="139242"/>
                  <a:pt x="68501" y="139242"/>
                </a:cubicBezTo>
                <a:close/>
                <a:moveTo>
                  <a:pt x="125575" y="139242"/>
                </a:moveTo>
                <a:cubicBezTo>
                  <a:pt x="122817" y="139242"/>
                  <a:pt x="120349" y="140613"/>
                  <a:pt x="118673" y="142777"/>
                </a:cubicBezTo>
                <a:cubicBezTo>
                  <a:pt x="119191" y="143112"/>
                  <a:pt x="119663" y="143477"/>
                  <a:pt x="120136" y="143874"/>
                </a:cubicBezTo>
                <a:cubicBezTo>
                  <a:pt x="121476" y="142213"/>
                  <a:pt x="123411" y="141162"/>
                  <a:pt x="125575" y="141162"/>
                </a:cubicBezTo>
                <a:cubicBezTo>
                  <a:pt x="127815" y="141162"/>
                  <a:pt x="129810" y="142289"/>
                  <a:pt x="131166" y="144041"/>
                </a:cubicBezTo>
                <a:cubicBezTo>
                  <a:pt x="131608" y="143645"/>
                  <a:pt x="132096" y="143279"/>
                  <a:pt x="132583" y="142929"/>
                </a:cubicBezTo>
                <a:cubicBezTo>
                  <a:pt x="130923" y="140674"/>
                  <a:pt x="128393" y="139242"/>
                  <a:pt x="125575" y="139242"/>
                </a:cubicBezTo>
                <a:close/>
                <a:moveTo>
                  <a:pt x="154127" y="139242"/>
                </a:moveTo>
                <a:cubicBezTo>
                  <a:pt x="151369" y="139242"/>
                  <a:pt x="148886" y="140613"/>
                  <a:pt x="147225" y="142792"/>
                </a:cubicBezTo>
                <a:cubicBezTo>
                  <a:pt x="147728" y="143112"/>
                  <a:pt x="148215" y="143477"/>
                  <a:pt x="148673" y="143874"/>
                </a:cubicBezTo>
                <a:cubicBezTo>
                  <a:pt x="150027" y="142215"/>
                  <a:pt x="151959" y="141164"/>
                  <a:pt x="154119" y="141162"/>
                </a:cubicBezTo>
                <a:lnTo>
                  <a:pt x="154119" y="141162"/>
                </a:lnTo>
                <a:cubicBezTo>
                  <a:pt x="156356" y="141164"/>
                  <a:pt x="158364" y="142291"/>
                  <a:pt x="159719" y="144041"/>
                </a:cubicBezTo>
                <a:cubicBezTo>
                  <a:pt x="160160" y="143645"/>
                  <a:pt x="160648" y="143279"/>
                  <a:pt x="161136" y="142929"/>
                </a:cubicBezTo>
                <a:cubicBezTo>
                  <a:pt x="159475" y="140674"/>
                  <a:pt x="156946" y="139242"/>
                  <a:pt x="154127" y="139242"/>
                </a:cubicBezTo>
                <a:close/>
                <a:moveTo>
                  <a:pt x="182649" y="139242"/>
                </a:moveTo>
                <a:cubicBezTo>
                  <a:pt x="179891" y="139242"/>
                  <a:pt x="177423" y="140613"/>
                  <a:pt x="175762" y="142777"/>
                </a:cubicBezTo>
                <a:cubicBezTo>
                  <a:pt x="176265" y="143112"/>
                  <a:pt x="176752" y="143477"/>
                  <a:pt x="177209" y="143874"/>
                </a:cubicBezTo>
                <a:cubicBezTo>
                  <a:pt x="178550" y="142213"/>
                  <a:pt x="180500" y="141162"/>
                  <a:pt x="182649" y="141162"/>
                </a:cubicBezTo>
                <a:cubicBezTo>
                  <a:pt x="184888" y="141162"/>
                  <a:pt x="186899" y="142289"/>
                  <a:pt x="188240" y="144041"/>
                </a:cubicBezTo>
                <a:cubicBezTo>
                  <a:pt x="188697" y="143645"/>
                  <a:pt x="189170" y="143279"/>
                  <a:pt x="189672" y="142929"/>
                </a:cubicBezTo>
                <a:cubicBezTo>
                  <a:pt x="188012" y="140674"/>
                  <a:pt x="185483" y="139242"/>
                  <a:pt x="182649" y="139242"/>
                </a:cubicBezTo>
                <a:close/>
                <a:moveTo>
                  <a:pt x="239753" y="139227"/>
                </a:moveTo>
                <a:cubicBezTo>
                  <a:pt x="236980" y="139227"/>
                  <a:pt x="234512" y="140613"/>
                  <a:pt x="232851" y="142777"/>
                </a:cubicBezTo>
                <a:cubicBezTo>
                  <a:pt x="233354" y="143112"/>
                  <a:pt x="233841" y="143477"/>
                  <a:pt x="234298" y="143858"/>
                </a:cubicBezTo>
                <a:cubicBezTo>
                  <a:pt x="235638" y="142200"/>
                  <a:pt x="237585" y="141164"/>
                  <a:pt x="239745" y="141162"/>
                </a:cubicBezTo>
                <a:lnTo>
                  <a:pt x="239745" y="141162"/>
                </a:lnTo>
                <a:cubicBezTo>
                  <a:pt x="241982" y="141164"/>
                  <a:pt x="243975" y="142291"/>
                  <a:pt x="245329" y="144041"/>
                </a:cubicBezTo>
                <a:cubicBezTo>
                  <a:pt x="245786" y="143630"/>
                  <a:pt x="246259" y="143264"/>
                  <a:pt x="246761" y="142929"/>
                </a:cubicBezTo>
                <a:cubicBezTo>
                  <a:pt x="245101" y="140674"/>
                  <a:pt x="242572" y="139227"/>
                  <a:pt x="239753" y="139227"/>
                </a:cubicBezTo>
                <a:close/>
                <a:moveTo>
                  <a:pt x="268275" y="139242"/>
                </a:moveTo>
                <a:cubicBezTo>
                  <a:pt x="265517" y="139242"/>
                  <a:pt x="263049" y="140613"/>
                  <a:pt x="261373" y="142777"/>
                </a:cubicBezTo>
                <a:cubicBezTo>
                  <a:pt x="261891" y="143112"/>
                  <a:pt x="262378" y="143477"/>
                  <a:pt x="262835" y="143874"/>
                </a:cubicBezTo>
                <a:cubicBezTo>
                  <a:pt x="264176" y="142213"/>
                  <a:pt x="266111" y="141162"/>
                  <a:pt x="268275" y="141162"/>
                </a:cubicBezTo>
                <a:cubicBezTo>
                  <a:pt x="270514" y="141162"/>
                  <a:pt x="272525" y="142274"/>
                  <a:pt x="273866" y="144041"/>
                </a:cubicBezTo>
                <a:cubicBezTo>
                  <a:pt x="274323" y="143645"/>
                  <a:pt x="274796" y="143264"/>
                  <a:pt x="275298" y="142929"/>
                </a:cubicBezTo>
                <a:cubicBezTo>
                  <a:pt x="273622" y="140674"/>
                  <a:pt x="271109" y="139242"/>
                  <a:pt x="268275" y="139242"/>
                </a:cubicBezTo>
                <a:close/>
                <a:moveTo>
                  <a:pt x="11412" y="139257"/>
                </a:moveTo>
                <a:cubicBezTo>
                  <a:pt x="8648" y="139257"/>
                  <a:pt x="6186" y="140620"/>
                  <a:pt x="4525" y="142787"/>
                </a:cubicBezTo>
                <a:lnTo>
                  <a:pt x="4525" y="142787"/>
                </a:lnTo>
                <a:cubicBezTo>
                  <a:pt x="5023" y="143120"/>
                  <a:pt x="5505" y="143497"/>
                  <a:pt x="5957" y="143889"/>
                </a:cubicBezTo>
                <a:cubicBezTo>
                  <a:pt x="7298" y="142228"/>
                  <a:pt x="9248" y="141177"/>
                  <a:pt x="11412" y="141177"/>
                </a:cubicBezTo>
                <a:cubicBezTo>
                  <a:pt x="13636" y="141177"/>
                  <a:pt x="15648" y="142304"/>
                  <a:pt x="16988" y="144056"/>
                </a:cubicBezTo>
                <a:cubicBezTo>
                  <a:pt x="17445" y="143660"/>
                  <a:pt x="17918" y="143295"/>
                  <a:pt x="18420" y="142944"/>
                </a:cubicBezTo>
                <a:cubicBezTo>
                  <a:pt x="16760" y="140705"/>
                  <a:pt x="14231" y="139257"/>
                  <a:pt x="11412" y="139257"/>
                </a:cubicBezTo>
                <a:close/>
                <a:moveTo>
                  <a:pt x="6399" y="144270"/>
                </a:moveTo>
                <a:lnTo>
                  <a:pt x="6399" y="144285"/>
                </a:lnTo>
                <a:cubicBezTo>
                  <a:pt x="6402" y="144282"/>
                  <a:pt x="6404" y="144279"/>
                  <a:pt x="6407" y="144276"/>
                </a:cubicBezTo>
                <a:lnTo>
                  <a:pt x="6407" y="144276"/>
                </a:lnTo>
                <a:cubicBezTo>
                  <a:pt x="6404" y="144274"/>
                  <a:pt x="6402" y="144272"/>
                  <a:pt x="6399" y="144270"/>
                </a:cubicBezTo>
                <a:close/>
                <a:moveTo>
                  <a:pt x="211201" y="141756"/>
                </a:moveTo>
                <a:cubicBezTo>
                  <a:pt x="209220" y="141756"/>
                  <a:pt x="207438" y="142716"/>
                  <a:pt x="206203" y="144224"/>
                </a:cubicBezTo>
                <a:cubicBezTo>
                  <a:pt x="206645" y="144635"/>
                  <a:pt x="207072" y="145077"/>
                  <a:pt x="207468" y="145550"/>
                </a:cubicBezTo>
                <a:cubicBezTo>
                  <a:pt x="208367" y="144392"/>
                  <a:pt x="209738" y="143706"/>
                  <a:pt x="211201" y="143691"/>
                </a:cubicBezTo>
                <a:lnTo>
                  <a:pt x="211201" y="143721"/>
                </a:lnTo>
                <a:cubicBezTo>
                  <a:pt x="212740" y="143736"/>
                  <a:pt x="214187" y="144483"/>
                  <a:pt x="215086" y="145748"/>
                </a:cubicBezTo>
                <a:cubicBezTo>
                  <a:pt x="215482" y="145275"/>
                  <a:pt x="215893" y="144818"/>
                  <a:pt x="216335" y="144407"/>
                </a:cubicBezTo>
                <a:cubicBezTo>
                  <a:pt x="215101" y="142792"/>
                  <a:pt x="213258" y="141756"/>
                  <a:pt x="211201" y="141756"/>
                </a:cubicBezTo>
                <a:close/>
                <a:moveTo>
                  <a:pt x="39949" y="141786"/>
                </a:moveTo>
                <a:lnTo>
                  <a:pt x="39949" y="141817"/>
                </a:lnTo>
                <a:cubicBezTo>
                  <a:pt x="37968" y="141817"/>
                  <a:pt x="36170" y="142761"/>
                  <a:pt x="34936" y="144255"/>
                </a:cubicBezTo>
                <a:cubicBezTo>
                  <a:pt x="35393" y="144666"/>
                  <a:pt x="35820" y="145108"/>
                  <a:pt x="36216" y="145565"/>
                </a:cubicBezTo>
                <a:cubicBezTo>
                  <a:pt x="37161" y="144332"/>
                  <a:pt x="38557" y="143721"/>
                  <a:pt x="39950" y="143721"/>
                </a:cubicBezTo>
                <a:cubicBezTo>
                  <a:pt x="41430" y="143721"/>
                  <a:pt x="42907" y="144412"/>
                  <a:pt x="43834" y="145778"/>
                </a:cubicBezTo>
                <a:cubicBezTo>
                  <a:pt x="44230" y="145306"/>
                  <a:pt x="44642" y="144864"/>
                  <a:pt x="45083" y="144437"/>
                </a:cubicBezTo>
                <a:cubicBezTo>
                  <a:pt x="43849" y="142822"/>
                  <a:pt x="42006" y="141786"/>
                  <a:pt x="39949" y="141786"/>
                </a:cubicBezTo>
                <a:close/>
                <a:moveTo>
                  <a:pt x="97023" y="141786"/>
                </a:moveTo>
                <a:lnTo>
                  <a:pt x="97038" y="141817"/>
                </a:lnTo>
                <a:cubicBezTo>
                  <a:pt x="95057" y="141817"/>
                  <a:pt x="93259" y="142761"/>
                  <a:pt x="92025" y="144255"/>
                </a:cubicBezTo>
                <a:cubicBezTo>
                  <a:pt x="92482" y="144666"/>
                  <a:pt x="92909" y="145108"/>
                  <a:pt x="93305" y="145565"/>
                </a:cubicBezTo>
                <a:cubicBezTo>
                  <a:pt x="94250" y="144332"/>
                  <a:pt x="95646" y="143721"/>
                  <a:pt x="97039" y="143721"/>
                </a:cubicBezTo>
                <a:cubicBezTo>
                  <a:pt x="98519" y="143721"/>
                  <a:pt x="99996" y="144412"/>
                  <a:pt x="100923" y="145778"/>
                </a:cubicBezTo>
                <a:cubicBezTo>
                  <a:pt x="101319" y="145306"/>
                  <a:pt x="101731" y="144864"/>
                  <a:pt x="102172" y="144437"/>
                </a:cubicBezTo>
                <a:cubicBezTo>
                  <a:pt x="100938" y="142822"/>
                  <a:pt x="99080" y="141786"/>
                  <a:pt x="97023" y="141786"/>
                </a:cubicBezTo>
                <a:close/>
                <a:moveTo>
                  <a:pt x="125575" y="141802"/>
                </a:moveTo>
                <a:lnTo>
                  <a:pt x="125575" y="141817"/>
                </a:lnTo>
                <a:cubicBezTo>
                  <a:pt x="123594" y="141817"/>
                  <a:pt x="121812" y="142761"/>
                  <a:pt x="120577" y="144270"/>
                </a:cubicBezTo>
                <a:cubicBezTo>
                  <a:pt x="121019" y="144681"/>
                  <a:pt x="121446" y="145123"/>
                  <a:pt x="121842" y="145580"/>
                </a:cubicBezTo>
                <a:cubicBezTo>
                  <a:pt x="122790" y="144343"/>
                  <a:pt x="124191" y="143729"/>
                  <a:pt x="125588" y="143729"/>
                </a:cubicBezTo>
                <a:cubicBezTo>
                  <a:pt x="127065" y="143729"/>
                  <a:pt x="128536" y="144416"/>
                  <a:pt x="129460" y="145778"/>
                </a:cubicBezTo>
                <a:cubicBezTo>
                  <a:pt x="129856" y="145321"/>
                  <a:pt x="130268" y="144864"/>
                  <a:pt x="130725" y="144453"/>
                </a:cubicBezTo>
                <a:cubicBezTo>
                  <a:pt x="129475" y="142838"/>
                  <a:pt x="127632" y="141802"/>
                  <a:pt x="125575" y="141802"/>
                </a:cubicBezTo>
                <a:close/>
                <a:moveTo>
                  <a:pt x="154127" y="141786"/>
                </a:moveTo>
                <a:cubicBezTo>
                  <a:pt x="152146" y="141786"/>
                  <a:pt x="150364" y="142761"/>
                  <a:pt x="149130" y="144270"/>
                </a:cubicBezTo>
                <a:cubicBezTo>
                  <a:pt x="149571" y="144681"/>
                  <a:pt x="149998" y="145123"/>
                  <a:pt x="150394" y="145580"/>
                </a:cubicBezTo>
                <a:cubicBezTo>
                  <a:pt x="151293" y="144422"/>
                  <a:pt x="152664" y="143752"/>
                  <a:pt x="154127" y="143736"/>
                </a:cubicBezTo>
                <a:lnTo>
                  <a:pt x="154112" y="143721"/>
                </a:lnTo>
                <a:lnTo>
                  <a:pt x="154112" y="143721"/>
                </a:lnTo>
                <a:cubicBezTo>
                  <a:pt x="155666" y="143736"/>
                  <a:pt x="157128" y="144514"/>
                  <a:pt x="158027" y="145778"/>
                </a:cubicBezTo>
                <a:cubicBezTo>
                  <a:pt x="158408" y="145306"/>
                  <a:pt x="158820" y="144864"/>
                  <a:pt x="159261" y="144437"/>
                </a:cubicBezTo>
                <a:cubicBezTo>
                  <a:pt x="158027" y="142822"/>
                  <a:pt x="156184" y="141786"/>
                  <a:pt x="154127" y="141786"/>
                </a:cubicBezTo>
                <a:close/>
                <a:moveTo>
                  <a:pt x="239753" y="141802"/>
                </a:moveTo>
                <a:cubicBezTo>
                  <a:pt x="237772" y="141802"/>
                  <a:pt x="235990" y="142746"/>
                  <a:pt x="234756" y="144255"/>
                </a:cubicBezTo>
                <a:cubicBezTo>
                  <a:pt x="235197" y="144666"/>
                  <a:pt x="235624" y="145108"/>
                  <a:pt x="236020" y="145580"/>
                </a:cubicBezTo>
                <a:cubicBezTo>
                  <a:pt x="236919" y="144423"/>
                  <a:pt x="238289" y="143737"/>
                  <a:pt x="239751" y="143721"/>
                </a:cubicBezTo>
                <a:lnTo>
                  <a:pt x="239751" y="143721"/>
                </a:lnTo>
                <a:cubicBezTo>
                  <a:pt x="241315" y="143726"/>
                  <a:pt x="242711" y="144532"/>
                  <a:pt x="243638" y="145778"/>
                </a:cubicBezTo>
                <a:cubicBezTo>
                  <a:pt x="244034" y="145306"/>
                  <a:pt x="244446" y="144864"/>
                  <a:pt x="244887" y="144453"/>
                </a:cubicBezTo>
                <a:cubicBezTo>
                  <a:pt x="243653" y="142822"/>
                  <a:pt x="241810" y="141802"/>
                  <a:pt x="239753" y="141802"/>
                </a:cubicBezTo>
                <a:close/>
                <a:moveTo>
                  <a:pt x="11412" y="141817"/>
                </a:moveTo>
                <a:cubicBezTo>
                  <a:pt x="9435" y="141817"/>
                  <a:pt x="7640" y="142773"/>
                  <a:pt x="6407" y="144276"/>
                </a:cubicBezTo>
                <a:lnTo>
                  <a:pt x="6407" y="144276"/>
                </a:lnTo>
                <a:cubicBezTo>
                  <a:pt x="6861" y="144686"/>
                  <a:pt x="7270" y="145125"/>
                  <a:pt x="7664" y="145595"/>
                </a:cubicBezTo>
                <a:cubicBezTo>
                  <a:pt x="8563" y="144437"/>
                  <a:pt x="9934" y="143752"/>
                  <a:pt x="11397" y="143736"/>
                </a:cubicBezTo>
                <a:cubicBezTo>
                  <a:pt x="12981" y="143736"/>
                  <a:pt x="14368" y="144544"/>
                  <a:pt x="15297" y="145793"/>
                </a:cubicBezTo>
                <a:cubicBezTo>
                  <a:pt x="15693" y="145321"/>
                  <a:pt x="16105" y="144879"/>
                  <a:pt x="16546" y="144468"/>
                </a:cubicBezTo>
                <a:cubicBezTo>
                  <a:pt x="15312" y="142838"/>
                  <a:pt x="13469" y="141817"/>
                  <a:pt x="11412" y="141817"/>
                </a:cubicBezTo>
                <a:close/>
                <a:moveTo>
                  <a:pt x="68501" y="141817"/>
                </a:moveTo>
                <a:cubicBezTo>
                  <a:pt x="66520" y="141817"/>
                  <a:pt x="64722" y="142761"/>
                  <a:pt x="63488" y="144270"/>
                </a:cubicBezTo>
                <a:cubicBezTo>
                  <a:pt x="63945" y="144681"/>
                  <a:pt x="64372" y="145123"/>
                  <a:pt x="64768" y="145595"/>
                </a:cubicBezTo>
                <a:cubicBezTo>
                  <a:pt x="65709" y="144351"/>
                  <a:pt x="67111" y="143733"/>
                  <a:pt x="68511" y="143733"/>
                </a:cubicBezTo>
                <a:cubicBezTo>
                  <a:pt x="69991" y="143733"/>
                  <a:pt x="71470" y="144423"/>
                  <a:pt x="72401" y="145793"/>
                </a:cubicBezTo>
                <a:cubicBezTo>
                  <a:pt x="72782" y="145321"/>
                  <a:pt x="73194" y="144879"/>
                  <a:pt x="73651" y="144468"/>
                </a:cubicBezTo>
                <a:cubicBezTo>
                  <a:pt x="72401" y="142838"/>
                  <a:pt x="70558" y="141817"/>
                  <a:pt x="68501" y="141817"/>
                </a:cubicBezTo>
                <a:close/>
                <a:moveTo>
                  <a:pt x="182649" y="141817"/>
                </a:moveTo>
                <a:cubicBezTo>
                  <a:pt x="180683" y="141817"/>
                  <a:pt x="178901" y="142761"/>
                  <a:pt x="177667" y="144270"/>
                </a:cubicBezTo>
                <a:cubicBezTo>
                  <a:pt x="178108" y="144681"/>
                  <a:pt x="178535" y="145123"/>
                  <a:pt x="178931" y="145580"/>
                </a:cubicBezTo>
                <a:cubicBezTo>
                  <a:pt x="179815" y="144437"/>
                  <a:pt x="181186" y="143752"/>
                  <a:pt x="182649" y="143721"/>
                </a:cubicBezTo>
                <a:cubicBezTo>
                  <a:pt x="184233" y="143721"/>
                  <a:pt x="185635" y="144529"/>
                  <a:pt x="186549" y="145793"/>
                </a:cubicBezTo>
                <a:cubicBezTo>
                  <a:pt x="186945" y="145321"/>
                  <a:pt x="187357" y="144879"/>
                  <a:pt x="187798" y="144468"/>
                </a:cubicBezTo>
                <a:cubicBezTo>
                  <a:pt x="186564" y="142838"/>
                  <a:pt x="184721" y="141817"/>
                  <a:pt x="182649" y="141817"/>
                </a:cubicBezTo>
                <a:close/>
                <a:moveTo>
                  <a:pt x="268275" y="141802"/>
                </a:moveTo>
                <a:cubicBezTo>
                  <a:pt x="266294" y="141802"/>
                  <a:pt x="264527" y="142761"/>
                  <a:pt x="263292" y="144270"/>
                </a:cubicBezTo>
                <a:cubicBezTo>
                  <a:pt x="263734" y="144681"/>
                  <a:pt x="264146" y="145123"/>
                  <a:pt x="264542" y="145580"/>
                </a:cubicBezTo>
                <a:cubicBezTo>
                  <a:pt x="265487" y="144339"/>
                  <a:pt x="266887" y="143725"/>
                  <a:pt x="268283" y="143725"/>
                </a:cubicBezTo>
                <a:cubicBezTo>
                  <a:pt x="269768" y="143725"/>
                  <a:pt x="271249" y="144419"/>
                  <a:pt x="272175" y="145793"/>
                </a:cubicBezTo>
                <a:cubicBezTo>
                  <a:pt x="272556" y="145321"/>
                  <a:pt x="272983" y="144864"/>
                  <a:pt x="273424" y="144453"/>
                </a:cubicBezTo>
                <a:cubicBezTo>
                  <a:pt x="272175" y="142838"/>
                  <a:pt x="270331" y="141802"/>
                  <a:pt x="268275" y="141802"/>
                </a:cubicBezTo>
                <a:close/>
                <a:moveTo>
                  <a:pt x="207879" y="146018"/>
                </a:moveTo>
                <a:lnTo>
                  <a:pt x="207879" y="146018"/>
                </a:lnTo>
                <a:cubicBezTo>
                  <a:pt x="207874" y="146019"/>
                  <a:pt x="207869" y="146021"/>
                  <a:pt x="207864" y="146022"/>
                </a:cubicBezTo>
                <a:lnTo>
                  <a:pt x="207864" y="146037"/>
                </a:lnTo>
                <a:cubicBezTo>
                  <a:pt x="207869" y="146031"/>
                  <a:pt x="207874" y="146024"/>
                  <a:pt x="207879" y="146018"/>
                </a:cubicBezTo>
                <a:close/>
                <a:moveTo>
                  <a:pt x="211201" y="144315"/>
                </a:moveTo>
                <a:cubicBezTo>
                  <a:pt x="209868" y="144315"/>
                  <a:pt x="208701" y="144993"/>
                  <a:pt x="207879" y="146018"/>
                </a:cubicBezTo>
                <a:lnTo>
                  <a:pt x="207879" y="146018"/>
                </a:lnTo>
                <a:cubicBezTo>
                  <a:pt x="208957" y="145742"/>
                  <a:pt x="210064" y="145603"/>
                  <a:pt x="211172" y="145603"/>
                </a:cubicBezTo>
                <a:cubicBezTo>
                  <a:pt x="212314" y="145603"/>
                  <a:pt x="213457" y="145751"/>
                  <a:pt x="214568" y="146052"/>
                </a:cubicBezTo>
                <a:cubicBezTo>
                  <a:pt x="213776" y="144971"/>
                  <a:pt x="212526" y="144331"/>
                  <a:pt x="211201" y="144315"/>
                </a:cubicBezTo>
                <a:close/>
                <a:moveTo>
                  <a:pt x="236432" y="146048"/>
                </a:moveTo>
                <a:cubicBezTo>
                  <a:pt x="236426" y="146050"/>
                  <a:pt x="236421" y="146051"/>
                  <a:pt x="236416" y="146052"/>
                </a:cubicBezTo>
                <a:lnTo>
                  <a:pt x="236416" y="146068"/>
                </a:lnTo>
                <a:cubicBezTo>
                  <a:pt x="236421" y="146061"/>
                  <a:pt x="236426" y="146055"/>
                  <a:pt x="236432" y="146048"/>
                </a:cubicBezTo>
                <a:close/>
                <a:moveTo>
                  <a:pt x="239753" y="144346"/>
                </a:moveTo>
                <a:cubicBezTo>
                  <a:pt x="238420" y="144346"/>
                  <a:pt x="237254" y="145023"/>
                  <a:pt x="236432" y="146048"/>
                </a:cubicBezTo>
                <a:lnTo>
                  <a:pt x="236432" y="146048"/>
                </a:lnTo>
                <a:cubicBezTo>
                  <a:pt x="237502" y="145775"/>
                  <a:pt x="238601" y="145639"/>
                  <a:pt x="239701" y="145639"/>
                </a:cubicBezTo>
                <a:cubicBezTo>
                  <a:pt x="240851" y="145639"/>
                  <a:pt x="242001" y="145788"/>
                  <a:pt x="243120" y="146083"/>
                </a:cubicBezTo>
                <a:cubicBezTo>
                  <a:pt x="242328" y="145016"/>
                  <a:pt x="241078" y="144361"/>
                  <a:pt x="239753" y="144346"/>
                </a:cubicBezTo>
                <a:close/>
                <a:moveTo>
                  <a:pt x="39949" y="144346"/>
                </a:moveTo>
                <a:cubicBezTo>
                  <a:pt x="38608" y="144346"/>
                  <a:pt x="37435" y="145032"/>
                  <a:pt x="36612" y="146068"/>
                </a:cubicBezTo>
                <a:cubicBezTo>
                  <a:pt x="37695" y="145784"/>
                  <a:pt x="38800" y="145643"/>
                  <a:pt x="39904" y="145643"/>
                </a:cubicBezTo>
                <a:cubicBezTo>
                  <a:pt x="41052" y="145643"/>
                  <a:pt x="42198" y="145795"/>
                  <a:pt x="43316" y="146098"/>
                </a:cubicBezTo>
                <a:lnTo>
                  <a:pt x="43331" y="146098"/>
                </a:lnTo>
                <a:cubicBezTo>
                  <a:pt x="42539" y="145016"/>
                  <a:pt x="41290" y="144376"/>
                  <a:pt x="39949" y="144346"/>
                </a:cubicBezTo>
                <a:close/>
                <a:moveTo>
                  <a:pt x="97023" y="144346"/>
                </a:moveTo>
                <a:cubicBezTo>
                  <a:pt x="95697" y="144346"/>
                  <a:pt x="94524" y="145032"/>
                  <a:pt x="93701" y="146068"/>
                </a:cubicBezTo>
                <a:cubicBezTo>
                  <a:pt x="94777" y="145784"/>
                  <a:pt x="95882" y="145643"/>
                  <a:pt x="96987" y="145643"/>
                </a:cubicBezTo>
                <a:cubicBezTo>
                  <a:pt x="98137" y="145643"/>
                  <a:pt x="99287" y="145795"/>
                  <a:pt x="100405" y="146098"/>
                </a:cubicBezTo>
                <a:cubicBezTo>
                  <a:pt x="99613" y="145016"/>
                  <a:pt x="98363" y="144376"/>
                  <a:pt x="97023" y="144346"/>
                </a:cubicBezTo>
                <a:close/>
                <a:moveTo>
                  <a:pt x="125575" y="144361"/>
                </a:moveTo>
                <a:cubicBezTo>
                  <a:pt x="124249" y="144361"/>
                  <a:pt x="123061" y="145047"/>
                  <a:pt x="122238" y="146068"/>
                </a:cubicBezTo>
                <a:cubicBezTo>
                  <a:pt x="123321" y="145791"/>
                  <a:pt x="124429" y="145654"/>
                  <a:pt x="125536" y="145654"/>
                </a:cubicBezTo>
                <a:cubicBezTo>
                  <a:pt x="126688" y="145654"/>
                  <a:pt x="127838" y="145803"/>
                  <a:pt x="128957" y="146098"/>
                </a:cubicBezTo>
                <a:cubicBezTo>
                  <a:pt x="128165" y="145032"/>
                  <a:pt x="126916" y="144376"/>
                  <a:pt x="125575" y="144361"/>
                </a:cubicBezTo>
                <a:close/>
                <a:moveTo>
                  <a:pt x="154127" y="144361"/>
                </a:moveTo>
                <a:cubicBezTo>
                  <a:pt x="152786" y="144361"/>
                  <a:pt x="151613" y="145047"/>
                  <a:pt x="150790" y="146068"/>
                </a:cubicBezTo>
                <a:cubicBezTo>
                  <a:pt x="151873" y="145784"/>
                  <a:pt x="152978" y="145643"/>
                  <a:pt x="154082" y="145643"/>
                </a:cubicBezTo>
                <a:cubicBezTo>
                  <a:pt x="155230" y="145643"/>
                  <a:pt x="156376" y="145795"/>
                  <a:pt x="157494" y="146098"/>
                </a:cubicBezTo>
                <a:cubicBezTo>
                  <a:pt x="156702" y="145016"/>
                  <a:pt x="155453" y="144376"/>
                  <a:pt x="154127" y="144361"/>
                </a:cubicBezTo>
                <a:close/>
                <a:moveTo>
                  <a:pt x="182649" y="144361"/>
                </a:moveTo>
                <a:cubicBezTo>
                  <a:pt x="181323" y="144361"/>
                  <a:pt x="180150" y="145047"/>
                  <a:pt x="179327" y="146068"/>
                </a:cubicBezTo>
                <a:cubicBezTo>
                  <a:pt x="180403" y="145784"/>
                  <a:pt x="181508" y="145643"/>
                  <a:pt x="182613" y="145643"/>
                </a:cubicBezTo>
                <a:cubicBezTo>
                  <a:pt x="183763" y="145643"/>
                  <a:pt x="184913" y="145795"/>
                  <a:pt x="186031" y="146098"/>
                </a:cubicBezTo>
                <a:cubicBezTo>
                  <a:pt x="185239" y="145016"/>
                  <a:pt x="183989" y="144376"/>
                  <a:pt x="182649" y="144361"/>
                </a:cubicBezTo>
                <a:close/>
                <a:moveTo>
                  <a:pt x="268275" y="144361"/>
                </a:moveTo>
                <a:cubicBezTo>
                  <a:pt x="266949" y="144361"/>
                  <a:pt x="265761" y="145047"/>
                  <a:pt x="264953" y="146068"/>
                </a:cubicBezTo>
                <a:cubicBezTo>
                  <a:pt x="266035" y="145778"/>
                  <a:pt x="267147" y="145641"/>
                  <a:pt x="268275" y="145641"/>
                </a:cubicBezTo>
                <a:cubicBezTo>
                  <a:pt x="269417" y="145641"/>
                  <a:pt x="270560" y="145809"/>
                  <a:pt x="271657" y="146098"/>
                </a:cubicBezTo>
                <a:cubicBezTo>
                  <a:pt x="270865" y="145032"/>
                  <a:pt x="269615" y="144376"/>
                  <a:pt x="268275" y="144361"/>
                </a:cubicBezTo>
                <a:close/>
                <a:moveTo>
                  <a:pt x="11397" y="144376"/>
                </a:moveTo>
                <a:cubicBezTo>
                  <a:pt x="10071" y="144376"/>
                  <a:pt x="8883" y="145062"/>
                  <a:pt x="8060" y="146083"/>
                </a:cubicBezTo>
                <a:cubicBezTo>
                  <a:pt x="9143" y="145807"/>
                  <a:pt x="10251" y="145669"/>
                  <a:pt x="11358" y="145669"/>
                </a:cubicBezTo>
                <a:cubicBezTo>
                  <a:pt x="12510" y="145669"/>
                  <a:pt x="13660" y="145818"/>
                  <a:pt x="14779" y="146113"/>
                </a:cubicBezTo>
                <a:lnTo>
                  <a:pt x="14794" y="146098"/>
                </a:lnTo>
                <a:cubicBezTo>
                  <a:pt x="14002" y="145032"/>
                  <a:pt x="12737" y="144392"/>
                  <a:pt x="11397" y="144376"/>
                </a:cubicBezTo>
                <a:close/>
                <a:moveTo>
                  <a:pt x="68501" y="144361"/>
                </a:moveTo>
                <a:cubicBezTo>
                  <a:pt x="67175" y="144361"/>
                  <a:pt x="65987" y="145047"/>
                  <a:pt x="65180" y="146083"/>
                </a:cubicBezTo>
                <a:cubicBezTo>
                  <a:pt x="66262" y="145805"/>
                  <a:pt x="67374" y="145664"/>
                  <a:pt x="68487" y="145664"/>
                </a:cubicBezTo>
                <a:cubicBezTo>
                  <a:pt x="69629" y="145664"/>
                  <a:pt x="70772" y="145812"/>
                  <a:pt x="71883" y="146113"/>
                </a:cubicBezTo>
                <a:lnTo>
                  <a:pt x="71868" y="146098"/>
                </a:lnTo>
                <a:cubicBezTo>
                  <a:pt x="71076" y="145032"/>
                  <a:pt x="69827" y="144392"/>
                  <a:pt x="68501" y="144361"/>
                </a:cubicBezTo>
                <a:close/>
                <a:moveTo>
                  <a:pt x="82929" y="141223"/>
                </a:moveTo>
                <a:lnTo>
                  <a:pt x="82929" y="141253"/>
                </a:lnTo>
                <a:cubicBezTo>
                  <a:pt x="78877" y="141253"/>
                  <a:pt x="75235" y="143234"/>
                  <a:pt x="72706" y="146311"/>
                </a:cubicBezTo>
                <a:cubicBezTo>
                  <a:pt x="73316" y="146509"/>
                  <a:pt x="73895" y="146768"/>
                  <a:pt x="74458" y="147058"/>
                </a:cubicBezTo>
                <a:cubicBezTo>
                  <a:pt x="76622" y="144635"/>
                  <a:pt x="79623" y="143142"/>
                  <a:pt x="82929" y="143142"/>
                </a:cubicBezTo>
                <a:cubicBezTo>
                  <a:pt x="86190" y="143142"/>
                  <a:pt x="89130" y="144590"/>
                  <a:pt x="91294" y="146951"/>
                </a:cubicBezTo>
                <a:cubicBezTo>
                  <a:pt x="91873" y="146662"/>
                  <a:pt x="92467" y="146418"/>
                  <a:pt x="93077" y="146235"/>
                </a:cubicBezTo>
                <a:cubicBezTo>
                  <a:pt x="90578" y="143158"/>
                  <a:pt x="86952" y="141223"/>
                  <a:pt x="82929" y="141223"/>
                </a:cubicBezTo>
                <a:close/>
                <a:moveTo>
                  <a:pt x="54393" y="141253"/>
                </a:moveTo>
                <a:cubicBezTo>
                  <a:pt x="50340" y="141253"/>
                  <a:pt x="46683" y="143234"/>
                  <a:pt x="44184" y="146342"/>
                </a:cubicBezTo>
                <a:cubicBezTo>
                  <a:pt x="44779" y="146555"/>
                  <a:pt x="45373" y="146799"/>
                  <a:pt x="45937" y="147088"/>
                </a:cubicBezTo>
                <a:cubicBezTo>
                  <a:pt x="48100" y="144666"/>
                  <a:pt x="51102" y="143173"/>
                  <a:pt x="54408" y="143173"/>
                </a:cubicBezTo>
                <a:cubicBezTo>
                  <a:pt x="57653" y="143173"/>
                  <a:pt x="60609" y="144635"/>
                  <a:pt x="62772" y="146982"/>
                </a:cubicBezTo>
                <a:cubicBezTo>
                  <a:pt x="63336" y="146692"/>
                  <a:pt x="63945" y="146464"/>
                  <a:pt x="64555" y="146266"/>
                </a:cubicBezTo>
                <a:cubicBezTo>
                  <a:pt x="62041" y="143188"/>
                  <a:pt x="58415" y="141253"/>
                  <a:pt x="54408" y="141253"/>
                </a:cubicBezTo>
                <a:close/>
                <a:moveTo>
                  <a:pt x="25856" y="141253"/>
                </a:moveTo>
                <a:cubicBezTo>
                  <a:pt x="21803" y="141253"/>
                  <a:pt x="18146" y="143234"/>
                  <a:pt x="15632" y="146357"/>
                </a:cubicBezTo>
                <a:cubicBezTo>
                  <a:pt x="16227" y="146555"/>
                  <a:pt x="16821" y="146814"/>
                  <a:pt x="17384" y="147104"/>
                </a:cubicBezTo>
                <a:cubicBezTo>
                  <a:pt x="19548" y="144681"/>
                  <a:pt x="22534" y="143173"/>
                  <a:pt x="25856" y="143173"/>
                </a:cubicBezTo>
                <a:cubicBezTo>
                  <a:pt x="29101" y="143173"/>
                  <a:pt x="32057" y="144635"/>
                  <a:pt x="34205" y="146982"/>
                </a:cubicBezTo>
                <a:cubicBezTo>
                  <a:pt x="34784" y="146707"/>
                  <a:pt x="35393" y="146464"/>
                  <a:pt x="36003" y="146266"/>
                </a:cubicBezTo>
                <a:cubicBezTo>
                  <a:pt x="33489" y="143188"/>
                  <a:pt x="29878" y="141253"/>
                  <a:pt x="25856" y="141253"/>
                </a:cubicBezTo>
                <a:close/>
                <a:moveTo>
                  <a:pt x="111482" y="141253"/>
                </a:moveTo>
                <a:cubicBezTo>
                  <a:pt x="107414" y="141253"/>
                  <a:pt x="103772" y="143234"/>
                  <a:pt x="101258" y="146357"/>
                </a:cubicBezTo>
                <a:cubicBezTo>
                  <a:pt x="101852" y="146555"/>
                  <a:pt x="102431" y="146814"/>
                  <a:pt x="102995" y="147104"/>
                </a:cubicBezTo>
                <a:cubicBezTo>
                  <a:pt x="105174" y="144681"/>
                  <a:pt x="108175" y="143173"/>
                  <a:pt x="111482" y="143173"/>
                </a:cubicBezTo>
                <a:cubicBezTo>
                  <a:pt x="114727" y="143173"/>
                  <a:pt x="117683" y="144635"/>
                  <a:pt x="119846" y="146982"/>
                </a:cubicBezTo>
                <a:cubicBezTo>
                  <a:pt x="120410" y="146707"/>
                  <a:pt x="121019" y="146464"/>
                  <a:pt x="121629" y="146266"/>
                </a:cubicBezTo>
                <a:cubicBezTo>
                  <a:pt x="119115" y="143188"/>
                  <a:pt x="115504" y="141253"/>
                  <a:pt x="111482" y="141253"/>
                </a:cubicBezTo>
                <a:close/>
                <a:moveTo>
                  <a:pt x="140019" y="141253"/>
                </a:moveTo>
                <a:cubicBezTo>
                  <a:pt x="135966" y="141253"/>
                  <a:pt x="132309" y="143234"/>
                  <a:pt x="129810" y="146357"/>
                </a:cubicBezTo>
                <a:cubicBezTo>
                  <a:pt x="130405" y="146555"/>
                  <a:pt x="130984" y="146814"/>
                  <a:pt x="131547" y="147104"/>
                </a:cubicBezTo>
                <a:cubicBezTo>
                  <a:pt x="133726" y="144681"/>
                  <a:pt x="136712" y="143173"/>
                  <a:pt x="140019" y="143173"/>
                </a:cubicBezTo>
                <a:cubicBezTo>
                  <a:pt x="143279" y="143173"/>
                  <a:pt x="146235" y="144635"/>
                  <a:pt x="148383" y="146982"/>
                </a:cubicBezTo>
                <a:cubicBezTo>
                  <a:pt x="148962" y="146707"/>
                  <a:pt x="149556" y="146464"/>
                  <a:pt x="150181" y="146266"/>
                </a:cubicBezTo>
                <a:cubicBezTo>
                  <a:pt x="147667" y="143203"/>
                  <a:pt x="144041" y="141268"/>
                  <a:pt x="140019" y="141268"/>
                </a:cubicBezTo>
                <a:lnTo>
                  <a:pt x="140019" y="141253"/>
                </a:lnTo>
                <a:close/>
                <a:moveTo>
                  <a:pt x="168555" y="141253"/>
                </a:moveTo>
                <a:cubicBezTo>
                  <a:pt x="164503" y="141253"/>
                  <a:pt x="160846" y="143234"/>
                  <a:pt x="158347" y="146357"/>
                </a:cubicBezTo>
                <a:cubicBezTo>
                  <a:pt x="158942" y="146570"/>
                  <a:pt x="159521" y="146814"/>
                  <a:pt x="160084" y="147104"/>
                </a:cubicBezTo>
                <a:cubicBezTo>
                  <a:pt x="162248" y="144681"/>
                  <a:pt x="165249" y="143188"/>
                  <a:pt x="168555" y="143188"/>
                </a:cubicBezTo>
                <a:cubicBezTo>
                  <a:pt x="171816" y="143188"/>
                  <a:pt x="174772" y="144635"/>
                  <a:pt x="176920" y="146982"/>
                </a:cubicBezTo>
                <a:cubicBezTo>
                  <a:pt x="177499" y="146707"/>
                  <a:pt x="178093" y="146464"/>
                  <a:pt x="178703" y="146266"/>
                </a:cubicBezTo>
                <a:cubicBezTo>
                  <a:pt x="176204" y="143188"/>
                  <a:pt x="172578" y="141253"/>
                  <a:pt x="168555" y="141253"/>
                </a:cubicBezTo>
                <a:close/>
                <a:moveTo>
                  <a:pt x="197092" y="141253"/>
                </a:moveTo>
                <a:cubicBezTo>
                  <a:pt x="193040" y="141253"/>
                  <a:pt x="189383" y="143218"/>
                  <a:pt x="186884" y="146342"/>
                </a:cubicBezTo>
                <a:cubicBezTo>
                  <a:pt x="187478" y="146555"/>
                  <a:pt x="188057" y="146799"/>
                  <a:pt x="188621" y="147104"/>
                </a:cubicBezTo>
                <a:cubicBezTo>
                  <a:pt x="190785" y="144681"/>
                  <a:pt x="193786" y="143173"/>
                  <a:pt x="197092" y="143173"/>
                </a:cubicBezTo>
                <a:lnTo>
                  <a:pt x="197092" y="143188"/>
                </a:lnTo>
                <a:cubicBezTo>
                  <a:pt x="200353" y="143188"/>
                  <a:pt x="203309" y="144635"/>
                  <a:pt x="205457" y="146982"/>
                </a:cubicBezTo>
                <a:cubicBezTo>
                  <a:pt x="206036" y="146692"/>
                  <a:pt x="206630" y="146448"/>
                  <a:pt x="207239" y="146266"/>
                </a:cubicBezTo>
                <a:cubicBezTo>
                  <a:pt x="204741" y="143188"/>
                  <a:pt x="201115" y="141253"/>
                  <a:pt x="197092" y="141253"/>
                </a:cubicBezTo>
                <a:close/>
                <a:moveTo>
                  <a:pt x="225644" y="141253"/>
                </a:moveTo>
                <a:cubicBezTo>
                  <a:pt x="221592" y="141253"/>
                  <a:pt x="217935" y="143234"/>
                  <a:pt x="215436" y="146357"/>
                </a:cubicBezTo>
                <a:cubicBezTo>
                  <a:pt x="216031" y="146570"/>
                  <a:pt x="216610" y="146814"/>
                  <a:pt x="217173" y="147104"/>
                </a:cubicBezTo>
                <a:cubicBezTo>
                  <a:pt x="219337" y="144681"/>
                  <a:pt x="222338" y="143188"/>
                  <a:pt x="225644" y="143188"/>
                </a:cubicBezTo>
                <a:cubicBezTo>
                  <a:pt x="228890" y="143188"/>
                  <a:pt x="231845" y="144635"/>
                  <a:pt x="234009" y="146982"/>
                </a:cubicBezTo>
                <a:cubicBezTo>
                  <a:pt x="234588" y="146707"/>
                  <a:pt x="235182" y="146464"/>
                  <a:pt x="235792" y="146266"/>
                </a:cubicBezTo>
                <a:cubicBezTo>
                  <a:pt x="233293" y="143188"/>
                  <a:pt x="229667" y="141253"/>
                  <a:pt x="225644" y="141253"/>
                </a:cubicBezTo>
                <a:close/>
                <a:moveTo>
                  <a:pt x="254197" y="141253"/>
                </a:moveTo>
                <a:cubicBezTo>
                  <a:pt x="250129" y="141253"/>
                  <a:pt x="246487" y="143234"/>
                  <a:pt x="243973" y="146357"/>
                </a:cubicBezTo>
                <a:cubicBezTo>
                  <a:pt x="244568" y="146570"/>
                  <a:pt x="245162" y="146814"/>
                  <a:pt x="245725" y="147104"/>
                </a:cubicBezTo>
                <a:cubicBezTo>
                  <a:pt x="247889" y="144681"/>
                  <a:pt x="250875" y="143188"/>
                  <a:pt x="254197" y="143188"/>
                </a:cubicBezTo>
                <a:cubicBezTo>
                  <a:pt x="257427" y="143188"/>
                  <a:pt x="260382" y="144635"/>
                  <a:pt x="262546" y="146982"/>
                </a:cubicBezTo>
                <a:cubicBezTo>
                  <a:pt x="263125" y="146707"/>
                  <a:pt x="263734" y="146464"/>
                  <a:pt x="264344" y="146266"/>
                </a:cubicBezTo>
                <a:cubicBezTo>
                  <a:pt x="261830" y="143188"/>
                  <a:pt x="258219" y="141253"/>
                  <a:pt x="254197" y="141253"/>
                </a:cubicBezTo>
                <a:close/>
                <a:moveTo>
                  <a:pt x="82929" y="143782"/>
                </a:moveTo>
                <a:lnTo>
                  <a:pt x="82929" y="143828"/>
                </a:lnTo>
                <a:cubicBezTo>
                  <a:pt x="79852" y="143828"/>
                  <a:pt x="77079" y="145199"/>
                  <a:pt x="75022" y="147363"/>
                </a:cubicBezTo>
                <a:cubicBezTo>
                  <a:pt x="75555" y="147667"/>
                  <a:pt x="76073" y="148018"/>
                  <a:pt x="76561" y="148399"/>
                </a:cubicBezTo>
                <a:cubicBezTo>
                  <a:pt x="78267" y="146723"/>
                  <a:pt x="80492" y="145717"/>
                  <a:pt x="82929" y="145717"/>
                </a:cubicBezTo>
                <a:cubicBezTo>
                  <a:pt x="85245" y="145732"/>
                  <a:pt x="87485" y="146631"/>
                  <a:pt x="89146" y="148246"/>
                </a:cubicBezTo>
                <a:cubicBezTo>
                  <a:pt x="89648" y="147881"/>
                  <a:pt x="90182" y="147545"/>
                  <a:pt x="90730" y="147241"/>
                </a:cubicBezTo>
                <a:cubicBezTo>
                  <a:pt x="88689" y="145108"/>
                  <a:pt x="85946" y="143782"/>
                  <a:pt x="82929" y="143782"/>
                </a:cubicBezTo>
                <a:close/>
                <a:moveTo>
                  <a:pt x="25856" y="143828"/>
                </a:moveTo>
                <a:cubicBezTo>
                  <a:pt x="22778" y="143828"/>
                  <a:pt x="19990" y="145199"/>
                  <a:pt x="17933" y="147408"/>
                </a:cubicBezTo>
                <a:cubicBezTo>
                  <a:pt x="18466" y="147713"/>
                  <a:pt x="18984" y="148063"/>
                  <a:pt x="19487" y="148429"/>
                </a:cubicBezTo>
                <a:cubicBezTo>
                  <a:pt x="21225" y="146644"/>
                  <a:pt x="23532" y="145749"/>
                  <a:pt x="25842" y="145749"/>
                </a:cubicBezTo>
                <a:cubicBezTo>
                  <a:pt x="28088" y="145749"/>
                  <a:pt x="30337" y="146595"/>
                  <a:pt x="32072" y="148292"/>
                </a:cubicBezTo>
                <a:cubicBezTo>
                  <a:pt x="32575" y="147911"/>
                  <a:pt x="33108" y="147576"/>
                  <a:pt x="33641" y="147286"/>
                </a:cubicBezTo>
                <a:cubicBezTo>
                  <a:pt x="31600" y="145138"/>
                  <a:pt x="28872" y="143828"/>
                  <a:pt x="25856" y="143828"/>
                </a:cubicBezTo>
                <a:close/>
                <a:moveTo>
                  <a:pt x="54408" y="143813"/>
                </a:moveTo>
                <a:lnTo>
                  <a:pt x="54393" y="143828"/>
                </a:lnTo>
                <a:cubicBezTo>
                  <a:pt x="51315" y="143828"/>
                  <a:pt x="48527" y="145199"/>
                  <a:pt x="46485" y="147393"/>
                </a:cubicBezTo>
                <a:cubicBezTo>
                  <a:pt x="47018" y="147713"/>
                  <a:pt x="47536" y="148048"/>
                  <a:pt x="48039" y="148429"/>
                </a:cubicBezTo>
                <a:cubicBezTo>
                  <a:pt x="49779" y="146642"/>
                  <a:pt x="52089" y="145747"/>
                  <a:pt x="54402" y="145747"/>
                </a:cubicBezTo>
                <a:cubicBezTo>
                  <a:pt x="56645" y="145747"/>
                  <a:pt x="58891" y="146589"/>
                  <a:pt x="60624" y="148277"/>
                </a:cubicBezTo>
                <a:cubicBezTo>
                  <a:pt x="61127" y="147911"/>
                  <a:pt x="61645" y="147576"/>
                  <a:pt x="62193" y="147271"/>
                </a:cubicBezTo>
                <a:cubicBezTo>
                  <a:pt x="60167" y="145138"/>
                  <a:pt x="57424" y="143813"/>
                  <a:pt x="54408" y="143813"/>
                </a:cubicBezTo>
                <a:close/>
                <a:moveTo>
                  <a:pt x="111482" y="143828"/>
                </a:moveTo>
                <a:cubicBezTo>
                  <a:pt x="108404" y="143828"/>
                  <a:pt x="105601" y="145199"/>
                  <a:pt x="103559" y="147408"/>
                </a:cubicBezTo>
                <a:cubicBezTo>
                  <a:pt x="104092" y="147713"/>
                  <a:pt x="104610" y="148063"/>
                  <a:pt x="105113" y="148429"/>
                </a:cubicBezTo>
                <a:cubicBezTo>
                  <a:pt x="106851" y="146644"/>
                  <a:pt x="109158" y="145749"/>
                  <a:pt x="111468" y="145749"/>
                </a:cubicBezTo>
                <a:cubicBezTo>
                  <a:pt x="113714" y="145749"/>
                  <a:pt x="115963" y="146595"/>
                  <a:pt x="117698" y="148292"/>
                </a:cubicBezTo>
                <a:cubicBezTo>
                  <a:pt x="118201" y="147911"/>
                  <a:pt x="118719" y="147576"/>
                  <a:pt x="119267" y="147286"/>
                </a:cubicBezTo>
                <a:cubicBezTo>
                  <a:pt x="117241" y="145138"/>
                  <a:pt x="114498" y="143828"/>
                  <a:pt x="111482" y="143828"/>
                </a:cubicBezTo>
                <a:close/>
                <a:moveTo>
                  <a:pt x="140019" y="143828"/>
                </a:moveTo>
                <a:cubicBezTo>
                  <a:pt x="136941" y="143828"/>
                  <a:pt x="134153" y="145199"/>
                  <a:pt x="132111" y="147408"/>
                </a:cubicBezTo>
                <a:cubicBezTo>
                  <a:pt x="132644" y="147713"/>
                  <a:pt x="133162" y="148063"/>
                  <a:pt x="133665" y="148429"/>
                </a:cubicBezTo>
                <a:cubicBezTo>
                  <a:pt x="135356" y="146768"/>
                  <a:pt x="137581" y="145748"/>
                  <a:pt x="140019" y="145748"/>
                </a:cubicBezTo>
                <a:cubicBezTo>
                  <a:pt x="142350" y="145763"/>
                  <a:pt x="144574" y="146677"/>
                  <a:pt x="146250" y="148292"/>
                </a:cubicBezTo>
                <a:cubicBezTo>
                  <a:pt x="146753" y="147911"/>
                  <a:pt x="147271" y="147576"/>
                  <a:pt x="147819" y="147286"/>
                </a:cubicBezTo>
                <a:cubicBezTo>
                  <a:pt x="145778" y="145153"/>
                  <a:pt x="143050" y="143828"/>
                  <a:pt x="140019" y="143828"/>
                </a:cubicBezTo>
                <a:close/>
                <a:moveTo>
                  <a:pt x="168555" y="143828"/>
                </a:moveTo>
                <a:cubicBezTo>
                  <a:pt x="165478" y="143828"/>
                  <a:pt x="162690" y="145199"/>
                  <a:pt x="160648" y="147408"/>
                </a:cubicBezTo>
                <a:cubicBezTo>
                  <a:pt x="161181" y="147713"/>
                  <a:pt x="161699" y="148063"/>
                  <a:pt x="162202" y="148429"/>
                </a:cubicBezTo>
                <a:cubicBezTo>
                  <a:pt x="163893" y="146768"/>
                  <a:pt x="166118" y="145748"/>
                  <a:pt x="168555" y="145748"/>
                </a:cubicBezTo>
                <a:cubicBezTo>
                  <a:pt x="170871" y="145763"/>
                  <a:pt x="173096" y="146677"/>
                  <a:pt x="174772" y="148292"/>
                </a:cubicBezTo>
                <a:cubicBezTo>
                  <a:pt x="175274" y="147911"/>
                  <a:pt x="175808" y="147576"/>
                  <a:pt x="176356" y="147286"/>
                </a:cubicBezTo>
                <a:cubicBezTo>
                  <a:pt x="174315" y="145138"/>
                  <a:pt x="171587" y="143828"/>
                  <a:pt x="168555" y="143828"/>
                </a:cubicBezTo>
                <a:close/>
                <a:moveTo>
                  <a:pt x="197092" y="143813"/>
                </a:moveTo>
                <a:cubicBezTo>
                  <a:pt x="194015" y="143813"/>
                  <a:pt x="191226" y="145184"/>
                  <a:pt x="189170" y="147393"/>
                </a:cubicBezTo>
                <a:cubicBezTo>
                  <a:pt x="189718" y="147698"/>
                  <a:pt x="190236" y="148048"/>
                  <a:pt x="190724" y="148429"/>
                </a:cubicBezTo>
                <a:cubicBezTo>
                  <a:pt x="192430" y="146768"/>
                  <a:pt x="194655" y="145748"/>
                  <a:pt x="197092" y="145748"/>
                </a:cubicBezTo>
                <a:cubicBezTo>
                  <a:pt x="199423" y="145763"/>
                  <a:pt x="201648" y="146662"/>
                  <a:pt x="203324" y="148277"/>
                </a:cubicBezTo>
                <a:cubicBezTo>
                  <a:pt x="203811" y="147911"/>
                  <a:pt x="204345" y="147576"/>
                  <a:pt x="204893" y="147271"/>
                </a:cubicBezTo>
                <a:cubicBezTo>
                  <a:pt x="202852" y="145138"/>
                  <a:pt x="200109" y="143813"/>
                  <a:pt x="197092" y="143813"/>
                </a:cubicBezTo>
                <a:close/>
                <a:moveTo>
                  <a:pt x="225644" y="143828"/>
                </a:moveTo>
                <a:cubicBezTo>
                  <a:pt x="222567" y="143828"/>
                  <a:pt x="219779" y="145199"/>
                  <a:pt x="217722" y="147408"/>
                </a:cubicBezTo>
                <a:cubicBezTo>
                  <a:pt x="218270" y="147713"/>
                  <a:pt x="218788" y="148063"/>
                  <a:pt x="219276" y="148429"/>
                </a:cubicBezTo>
                <a:cubicBezTo>
                  <a:pt x="220982" y="146768"/>
                  <a:pt x="223207" y="145748"/>
                  <a:pt x="225644" y="145748"/>
                </a:cubicBezTo>
                <a:cubicBezTo>
                  <a:pt x="227960" y="145763"/>
                  <a:pt x="230200" y="146677"/>
                  <a:pt x="231861" y="148292"/>
                </a:cubicBezTo>
                <a:cubicBezTo>
                  <a:pt x="232364" y="147911"/>
                  <a:pt x="232897" y="147576"/>
                  <a:pt x="233445" y="147286"/>
                </a:cubicBezTo>
                <a:cubicBezTo>
                  <a:pt x="231404" y="145138"/>
                  <a:pt x="228661" y="143828"/>
                  <a:pt x="225644" y="143828"/>
                </a:cubicBezTo>
                <a:close/>
                <a:moveTo>
                  <a:pt x="254181" y="143828"/>
                </a:moveTo>
                <a:cubicBezTo>
                  <a:pt x="251119" y="143828"/>
                  <a:pt x="248316" y="145199"/>
                  <a:pt x="246274" y="147408"/>
                </a:cubicBezTo>
                <a:cubicBezTo>
                  <a:pt x="246807" y="147713"/>
                  <a:pt x="247325" y="148063"/>
                  <a:pt x="247828" y="148429"/>
                </a:cubicBezTo>
                <a:cubicBezTo>
                  <a:pt x="249519" y="146768"/>
                  <a:pt x="251744" y="145748"/>
                  <a:pt x="254197" y="145748"/>
                </a:cubicBezTo>
                <a:cubicBezTo>
                  <a:pt x="256512" y="145763"/>
                  <a:pt x="258737" y="146677"/>
                  <a:pt x="260413" y="148292"/>
                </a:cubicBezTo>
                <a:cubicBezTo>
                  <a:pt x="260916" y="147911"/>
                  <a:pt x="261434" y="147576"/>
                  <a:pt x="261982" y="147286"/>
                </a:cubicBezTo>
                <a:cubicBezTo>
                  <a:pt x="259941" y="145138"/>
                  <a:pt x="257213" y="143828"/>
                  <a:pt x="254181" y="143828"/>
                </a:cubicBezTo>
                <a:close/>
                <a:moveTo>
                  <a:pt x="97023" y="148856"/>
                </a:moveTo>
                <a:cubicBezTo>
                  <a:pt x="97025" y="148856"/>
                  <a:pt x="97028" y="148856"/>
                  <a:pt x="97030" y="148856"/>
                </a:cubicBezTo>
                <a:lnTo>
                  <a:pt x="97030" y="148856"/>
                </a:lnTo>
                <a:cubicBezTo>
                  <a:pt x="97033" y="148856"/>
                  <a:pt x="97035" y="148856"/>
                  <a:pt x="97038" y="148856"/>
                </a:cubicBezTo>
                <a:close/>
                <a:moveTo>
                  <a:pt x="197096" y="146379"/>
                </a:moveTo>
                <a:cubicBezTo>
                  <a:pt x="194965" y="146379"/>
                  <a:pt x="192838" y="147191"/>
                  <a:pt x="191211" y="148810"/>
                </a:cubicBezTo>
                <a:cubicBezTo>
                  <a:pt x="191684" y="149206"/>
                  <a:pt x="192125" y="149633"/>
                  <a:pt x="192552" y="150075"/>
                </a:cubicBezTo>
                <a:cubicBezTo>
                  <a:pt x="193801" y="148947"/>
                  <a:pt x="195416" y="148322"/>
                  <a:pt x="197092" y="148307"/>
                </a:cubicBezTo>
                <a:lnTo>
                  <a:pt x="197092" y="148322"/>
                </a:lnTo>
                <a:cubicBezTo>
                  <a:pt x="198692" y="148322"/>
                  <a:pt x="200231" y="148886"/>
                  <a:pt x="201450" y="149907"/>
                </a:cubicBezTo>
                <a:cubicBezTo>
                  <a:pt x="201892" y="149465"/>
                  <a:pt x="202349" y="149039"/>
                  <a:pt x="202836" y="148658"/>
                </a:cubicBezTo>
                <a:cubicBezTo>
                  <a:pt x="201219" y="147138"/>
                  <a:pt x="199156" y="146379"/>
                  <a:pt x="197096" y="146379"/>
                </a:cubicBezTo>
                <a:close/>
                <a:moveTo>
                  <a:pt x="25856" y="146388"/>
                </a:moveTo>
                <a:cubicBezTo>
                  <a:pt x="23646" y="146403"/>
                  <a:pt x="21544" y="147286"/>
                  <a:pt x="19975" y="148825"/>
                </a:cubicBezTo>
                <a:cubicBezTo>
                  <a:pt x="20432" y="149221"/>
                  <a:pt x="20889" y="149633"/>
                  <a:pt x="21300" y="150090"/>
                </a:cubicBezTo>
                <a:cubicBezTo>
                  <a:pt x="22581" y="148910"/>
                  <a:pt x="24211" y="148320"/>
                  <a:pt x="25844" y="148320"/>
                </a:cubicBezTo>
                <a:cubicBezTo>
                  <a:pt x="27396" y="148320"/>
                  <a:pt x="28951" y="148853"/>
                  <a:pt x="30213" y="149922"/>
                </a:cubicBezTo>
                <a:cubicBezTo>
                  <a:pt x="30640" y="149480"/>
                  <a:pt x="31097" y="149054"/>
                  <a:pt x="31584" y="148673"/>
                </a:cubicBezTo>
                <a:cubicBezTo>
                  <a:pt x="30030" y="147210"/>
                  <a:pt x="27973" y="146403"/>
                  <a:pt x="25856" y="146388"/>
                </a:cubicBezTo>
                <a:close/>
                <a:moveTo>
                  <a:pt x="54393" y="146388"/>
                </a:moveTo>
                <a:cubicBezTo>
                  <a:pt x="52199" y="146403"/>
                  <a:pt x="50081" y="147286"/>
                  <a:pt x="48511" y="148825"/>
                </a:cubicBezTo>
                <a:cubicBezTo>
                  <a:pt x="48984" y="149221"/>
                  <a:pt x="49426" y="149633"/>
                  <a:pt x="49852" y="150090"/>
                </a:cubicBezTo>
                <a:cubicBezTo>
                  <a:pt x="51133" y="148910"/>
                  <a:pt x="52759" y="148320"/>
                  <a:pt x="54388" y="148320"/>
                </a:cubicBezTo>
                <a:cubicBezTo>
                  <a:pt x="55936" y="148320"/>
                  <a:pt x="57488" y="148853"/>
                  <a:pt x="58750" y="149922"/>
                </a:cubicBezTo>
                <a:cubicBezTo>
                  <a:pt x="59177" y="149480"/>
                  <a:pt x="59634" y="149054"/>
                  <a:pt x="60121" y="148673"/>
                </a:cubicBezTo>
                <a:cubicBezTo>
                  <a:pt x="58567" y="147210"/>
                  <a:pt x="56526" y="146403"/>
                  <a:pt x="54408" y="146388"/>
                </a:cubicBezTo>
                <a:close/>
                <a:moveTo>
                  <a:pt x="82929" y="146357"/>
                </a:moveTo>
                <a:lnTo>
                  <a:pt x="82929" y="146388"/>
                </a:lnTo>
                <a:cubicBezTo>
                  <a:pt x="80735" y="146403"/>
                  <a:pt x="78618" y="147286"/>
                  <a:pt x="77048" y="148825"/>
                </a:cubicBezTo>
                <a:cubicBezTo>
                  <a:pt x="77521" y="149221"/>
                  <a:pt x="77963" y="149633"/>
                  <a:pt x="78389" y="150090"/>
                </a:cubicBezTo>
                <a:cubicBezTo>
                  <a:pt x="79670" y="148910"/>
                  <a:pt x="81300" y="148320"/>
                  <a:pt x="82931" y="148320"/>
                </a:cubicBezTo>
                <a:cubicBezTo>
                  <a:pt x="84481" y="148320"/>
                  <a:pt x="86032" y="148853"/>
                  <a:pt x="87287" y="149922"/>
                </a:cubicBezTo>
                <a:cubicBezTo>
                  <a:pt x="87729" y="149480"/>
                  <a:pt x="88186" y="149054"/>
                  <a:pt x="88673" y="148673"/>
                </a:cubicBezTo>
                <a:cubicBezTo>
                  <a:pt x="87104" y="147195"/>
                  <a:pt x="85062" y="146372"/>
                  <a:pt x="82929" y="146357"/>
                </a:cubicBezTo>
                <a:close/>
                <a:moveTo>
                  <a:pt x="111482" y="146388"/>
                </a:moveTo>
                <a:cubicBezTo>
                  <a:pt x="109272" y="146418"/>
                  <a:pt x="107170" y="147286"/>
                  <a:pt x="105601" y="148825"/>
                </a:cubicBezTo>
                <a:cubicBezTo>
                  <a:pt x="106058" y="149221"/>
                  <a:pt x="106515" y="149633"/>
                  <a:pt x="106926" y="150090"/>
                </a:cubicBezTo>
                <a:cubicBezTo>
                  <a:pt x="108207" y="148910"/>
                  <a:pt x="109837" y="148320"/>
                  <a:pt x="111470" y="148320"/>
                </a:cubicBezTo>
                <a:cubicBezTo>
                  <a:pt x="113022" y="148320"/>
                  <a:pt x="114577" y="148853"/>
                  <a:pt x="115839" y="149922"/>
                </a:cubicBezTo>
                <a:cubicBezTo>
                  <a:pt x="116266" y="149480"/>
                  <a:pt x="116723" y="149054"/>
                  <a:pt x="117210" y="148673"/>
                </a:cubicBezTo>
                <a:cubicBezTo>
                  <a:pt x="115641" y="147210"/>
                  <a:pt x="113599" y="146403"/>
                  <a:pt x="111482" y="146388"/>
                </a:cubicBezTo>
                <a:close/>
                <a:moveTo>
                  <a:pt x="140019" y="146388"/>
                </a:moveTo>
                <a:cubicBezTo>
                  <a:pt x="137809" y="146403"/>
                  <a:pt x="135707" y="147286"/>
                  <a:pt x="134137" y="148825"/>
                </a:cubicBezTo>
                <a:cubicBezTo>
                  <a:pt x="134610" y="149221"/>
                  <a:pt x="135052" y="149633"/>
                  <a:pt x="135463" y="150090"/>
                </a:cubicBezTo>
                <a:cubicBezTo>
                  <a:pt x="136752" y="148910"/>
                  <a:pt x="138381" y="148320"/>
                  <a:pt x="140012" y="148320"/>
                </a:cubicBezTo>
                <a:cubicBezTo>
                  <a:pt x="141562" y="148320"/>
                  <a:pt x="143114" y="148853"/>
                  <a:pt x="144376" y="149922"/>
                </a:cubicBezTo>
                <a:cubicBezTo>
                  <a:pt x="144803" y="149480"/>
                  <a:pt x="145260" y="149054"/>
                  <a:pt x="145747" y="148673"/>
                </a:cubicBezTo>
                <a:cubicBezTo>
                  <a:pt x="144193" y="147226"/>
                  <a:pt x="142152" y="146418"/>
                  <a:pt x="140019" y="146388"/>
                </a:cubicBezTo>
                <a:close/>
                <a:moveTo>
                  <a:pt x="168560" y="146391"/>
                </a:moveTo>
                <a:cubicBezTo>
                  <a:pt x="166429" y="146391"/>
                  <a:pt x="164301" y="147198"/>
                  <a:pt x="162674" y="148810"/>
                </a:cubicBezTo>
                <a:cubicBezTo>
                  <a:pt x="163147" y="149206"/>
                  <a:pt x="163588" y="149633"/>
                  <a:pt x="164015" y="150090"/>
                </a:cubicBezTo>
                <a:cubicBezTo>
                  <a:pt x="165264" y="148962"/>
                  <a:pt x="166879" y="148322"/>
                  <a:pt x="168555" y="148322"/>
                </a:cubicBezTo>
                <a:cubicBezTo>
                  <a:pt x="170155" y="148322"/>
                  <a:pt x="171694" y="148886"/>
                  <a:pt x="172928" y="149922"/>
                </a:cubicBezTo>
                <a:cubicBezTo>
                  <a:pt x="173355" y="149480"/>
                  <a:pt x="173812" y="149054"/>
                  <a:pt x="174299" y="148658"/>
                </a:cubicBezTo>
                <a:cubicBezTo>
                  <a:pt x="172682" y="147145"/>
                  <a:pt x="170619" y="146391"/>
                  <a:pt x="168560" y="146391"/>
                </a:cubicBezTo>
                <a:close/>
                <a:moveTo>
                  <a:pt x="225649" y="146391"/>
                </a:moveTo>
                <a:cubicBezTo>
                  <a:pt x="223518" y="146391"/>
                  <a:pt x="221390" y="147198"/>
                  <a:pt x="219763" y="148810"/>
                </a:cubicBezTo>
                <a:cubicBezTo>
                  <a:pt x="220236" y="149206"/>
                  <a:pt x="220678" y="149633"/>
                  <a:pt x="221104" y="150090"/>
                </a:cubicBezTo>
                <a:cubicBezTo>
                  <a:pt x="222354" y="148962"/>
                  <a:pt x="223969" y="148322"/>
                  <a:pt x="225644" y="148322"/>
                </a:cubicBezTo>
                <a:cubicBezTo>
                  <a:pt x="227244" y="148322"/>
                  <a:pt x="228783" y="148886"/>
                  <a:pt x="230002" y="149922"/>
                </a:cubicBezTo>
                <a:cubicBezTo>
                  <a:pt x="230444" y="149480"/>
                  <a:pt x="230901" y="149054"/>
                  <a:pt x="231388" y="148658"/>
                </a:cubicBezTo>
                <a:cubicBezTo>
                  <a:pt x="229771" y="147145"/>
                  <a:pt x="227708" y="146391"/>
                  <a:pt x="225649" y="146391"/>
                </a:cubicBezTo>
                <a:close/>
                <a:moveTo>
                  <a:pt x="254186" y="146391"/>
                </a:moveTo>
                <a:cubicBezTo>
                  <a:pt x="252055" y="146391"/>
                  <a:pt x="249927" y="147198"/>
                  <a:pt x="248300" y="148810"/>
                </a:cubicBezTo>
                <a:cubicBezTo>
                  <a:pt x="248773" y="149206"/>
                  <a:pt x="249214" y="149633"/>
                  <a:pt x="249641" y="150090"/>
                </a:cubicBezTo>
                <a:cubicBezTo>
                  <a:pt x="250890" y="148962"/>
                  <a:pt x="252505" y="148322"/>
                  <a:pt x="254197" y="148322"/>
                </a:cubicBezTo>
                <a:cubicBezTo>
                  <a:pt x="255781" y="148322"/>
                  <a:pt x="257320" y="148901"/>
                  <a:pt x="258554" y="149922"/>
                </a:cubicBezTo>
                <a:cubicBezTo>
                  <a:pt x="258981" y="149480"/>
                  <a:pt x="259438" y="149054"/>
                  <a:pt x="259925" y="148658"/>
                </a:cubicBezTo>
                <a:cubicBezTo>
                  <a:pt x="258308" y="147145"/>
                  <a:pt x="256245" y="146391"/>
                  <a:pt x="254186" y="146391"/>
                </a:cubicBezTo>
                <a:close/>
                <a:moveTo>
                  <a:pt x="197091" y="148950"/>
                </a:moveTo>
                <a:cubicBezTo>
                  <a:pt x="195610" y="148950"/>
                  <a:pt x="194133" y="149480"/>
                  <a:pt x="192963" y="150532"/>
                </a:cubicBezTo>
                <a:cubicBezTo>
                  <a:pt x="193360" y="151004"/>
                  <a:pt x="193740" y="151492"/>
                  <a:pt x="194076" y="151994"/>
                </a:cubicBezTo>
                <a:cubicBezTo>
                  <a:pt x="194929" y="151278"/>
                  <a:pt x="195995" y="150882"/>
                  <a:pt x="197092" y="150867"/>
                </a:cubicBezTo>
                <a:lnTo>
                  <a:pt x="197092" y="150882"/>
                </a:lnTo>
                <a:cubicBezTo>
                  <a:pt x="198098" y="150882"/>
                  <a:pt x="199088" y="151217"/>
                  <a:pt x="199880" y="151827"/>
                </a:cubicBezTo>
                <a:cubicBezTo>
                  <a:pt x="200231" y="151309"/>
                  <a:pt x="200612" y="150821"/>
                  <a:pt x="201023" y="150364"/>
                </a:cubicBezTo>
                <a:cubicBezTo>
                  <a:pt x="199878" y="149419"/>
                  <a:pt x="198483" y="148950"/>
                  <a:pt x="197091" y="148950"/>
                </a:cubicBezTo>
                <a:close/>
                <a:moveTo>
                  <a:pt x="25856" y="148962"/>
                </a:moveTo>
                <a:cubicBezTo>
                  <a:pt x="24332" y="148978"/>
                  <a:pt x="22854" y="149541"/>
                  <a:pt x="21711" y="150547"/>
                </a:cubicBezTo>
                <a:cubicBezTo>
                  <a:pt x="22108" y="151019"/>
                  <a:pt x="22488" y="151507"/>
                  <a:pt x="22839" y="152010"/>
                </a:cubicBezTo>
                <a:cubicBezTo>
                  <a:pt x="23698" y="151262"/>
                  <a:pt x="24773" y="150884"/>
                  <a:pt x="25849" y="150884"/>
                </a:cubicBezTo>
                <a:cubicBezTo>
                  <a:pt x="26834" y="150884"/>
                  <a:pt x="27821" y="151201"/>
                  <a:pt x="28644" y="151842"/>
                </a:cubicBezTo>
                <a:cubicBezTo>
                  <a:pt x="28994" y="151324"/>
                  <a:pt x="29375" y="150836"/>
                  <a:pt x="29786" y="150379"/>
                </a:cubicBezTo>
                <a:cubicBezTo>
                  <a:pt x="28674" y="149465"/>
                  <a:pt x="27288" y="148962"/>
                  <a:pt x="25856" y="148962"/>
                </a:cubicBezTo>
                <a:close/>
                <a:moveTo>
                  <a:pt x="54408" y="148947"/>
                </a:moveTo>
                <a:lnTo>
                  <a:pt x="54393" y="148962"/>
                </a:lnTo>
                <a:cubicBezTo>
                  <a:pt x="52869" y="148962"/>
                  <a:pt x="51391" y="149526"/>
                  <a:pt x="50248" y="150547"/>
                </a:cubicBezTo>
                <a:cubicBezTo>
                  <a:pt x="50660" y="151004"/>
                  <a:pt x="51025" y="151507"/>
                  <a:pt x="51376" y="152010"/>
                </a:cubicBezTo>
                <a:cubicBezTo>
                  <a:pt x="52214" y="151293"/>
                  <a:pt x="53280" y="150897"/>
                  <a:pt x="54393" y="150882"/>
                </a:cubicBezTo>
                <a:cubicBezTo>
                  <a:pt x="55398" y="150882"/>
                  <a:pt x="56388" y="151217"/>
                  <a:pt x="57181" y="151842"/>
                </a:cubicBezTo>
                <a:cubicBezTo>
                  <a:pt x="57531" y="151324"/>
                  <a:pt x="57912" y="150836"/>
                  <a:pt x="58323" y="150379"/>
                </a:cubicBezTo>
                <a:cubicBezTo>
                  <a:pt x="57226" y="149465"/>
                  <a:pt x="55840" y="148962"/>
                  <a:pt x="54408" y="148947"/>
                </a:cubicBezTo>
                <a:close/>
                <a:moveTo>
                  <a:pt x="82929" y="148917"/>
                </a:moveTo>
                <a:lnTo>
                  <a:pt x="82929" y="148962"/>
                </a:lnTo>
                <a:cubicBezTo>
                  <a:pt x="81406" y="148978"/>
                  <a:pt x="79943" y="149541"/>
                  <a:pt x="78801" y="150547"/>
                </a:cubicBezTo>
                <a:cubicBezTo>
                  <a:pt x="79212" y="151004"/>
                  <a:pt x="79578" y="151492"/>
                  <a:pt x="79928" y="152010"/>
                </a:cubicBezTo>
                <a:cubicBezTo>
                  <a:pt x="80766" y="151293"/>
                  <a:pt x="81832" y="150897"/>
                  <a:pt x="82929" y="150882"/>
                </a:cubicBezTo>
                <a:cubicBezTo>
                  <a:pt x="83950" y="150882"/>
                  <a:pt x="84925" y="151217"/>
                  <a:pt x="85733" y="151842"/>
                </a:cubicBezTo>
                <a:cubicBezTo>
                  <a:pt x="86083" y="151324"/>
                  <a:pt x="86464" y="150836"/>
                  <a:pt x="86876" y="150379"/>
                </a:cubicBezTo>
                <a:cubicBezTo>
                  <a:pt x="85763" y="149450"/>
                  <a:pt x="84377" y="148932"/>
                  <a:pt x="82929" y="148917"/>
                </a:cubicBezTo>
                <a:close/>
                <a:moveTo>
                  <a:pt x="111482" y="148962"/>
                </a:moveTo>
                <a:cubicBezTo>
                  <a:pt x="109958" y="148962"/>
                  <a:pt x="108480" y="149526"/>
                  <a:pt x="107337" y="150547"/>
                </a:cubicBezTo>
                <a:cubicBezTo>
                  <a:pt x="107734" y="151004"/>
                  <a:pt x="108114" y="151507"/>
                  <a:pt x="108465" y="152010"/>
                </a:cubicBezTo>
                <a:cubicBezTo>
                  <a:pt x="109303" y="151293"/>
                  <a:pt x="110369" y="150897"/>
                  <a:pt x="111482" y="150882"/>
                </a:cubicBezTo>
                <a:cubicBezTo>
                  <a:pt x="112487" y="150882"/>
                  <a:pt x="113462" y="151217"/>
                  <a:pt x="114270" y="151842"/>
                </a:cubicBezTo>
                <a:cubicBezTo>
                  <a:pt x="114620" y="151324"/>
                  <a:pt x="115001" y="150836"/>
                  <a:pt x="115412" y="150379"/>
                </a:cubicBezTo>
                <a:cubicBezTo>
                  <a:pt x="114300" y="149465"/>
                  <a:pt x="112914" y="148962"/>
                  <a:pt x="111482" y="148962"/>
                </a:cubicBezTo>
                <a:close/>
                <a:moveTo>
                  <a:pt x="140019" y="148962"/>
                </a:moveTo>
                <a:cubicBezTo>
                  <a:pt x="138495" y="148962"/>
                  <a:pt x="137017" y="149526"/>
                  <a:pt x="135874" y="150547"/>
                </a:cubicBezTo>
                <a:cubicBezTo>
                  <a:pt x="136286" y="151004"/>
                  <a:pt x="136651" y="151507"/>
                  <a:pt x="137002" y="152010"/>
                </a:cubicBezTo>
                <a:cubicBezTo>
                  <a:pt x="137840" y="151293"/>
                  <a:pt x="138906" y="150897"/>
                  <a:pt x="140019" y="150882"/>
                </a:cubicBezTo>
                <a:cubicBezTo>
                  <a:pt x="141024" y="150882"/>
                  <a:pt x="141999" y="151217"/>
                  <a:pt x="142807" y="151842"/>
                </a:cubicBezTo>
                <a:cubicBezTo>
                  <a:pt x="143157" y="151324"/>
                  <a:pt x="143538" y="150836"/>
                  <a:pt x="143949" y="150379"/>
                </a:cubicBezTo>
                <a:cubicBezTo>
                  <a:pt x="142837" y="149465"/>
                  <a:pt x="141451" y="148978"/>
                  <a:pt x="140019" y="148962"/>
                </a:cubicBezTo>
                <a:close/>
                <a:moveTo>
                  <a:pt x="168554" y="148965"/>
                </a:moveTo>
                <a:cubicBezTo>
                  <a:pt x="167073" y="148965"/>
                  <a:pt x="165596" y="149495"/>
                  <a:pt x="164426" y="150547"/>
                </a:cubicBezTo>
                <a:cubicBezTo>
                  <a:pt x="164823" y="151004"/>
                  <a:pt x="165204" y="151492"/>
                  <a:pt x="165554" y="152010"/>
                </a:cubicBezTo>
                <a:cubicBezTo>
                  <a:pt x="166392" y="151293"/>
                  <a:pt x="167458" y="150897"/>
                  <a:pt x="168555" y="150882"/>
                </a:cubicBezTo>
                <a:cubicBezTo>
                  <a:pt x="169561" y="150897"/>
                  <a:pt x="170536" y="151233"/>
                  <a:pt x="171344" y="151842"/>
                </a:cubicBezTo>
                <a:cubicBezTo>
                  <a:pt x="171694" y="151324"/>
                  <a:pt x="172075" y="150836"/>
                  <a:pt x="172486" y="150379"/>
                </a:cubicBezTo>
                <a:cubicBezTo>
                  <a:pt x="171342" y="149434"/>
                  <a:pt x="169946" y="148965"/>
                  <a:pt x="168554" y="148965"/>
                </a:cubicBezTo>
                <a:close/>
                <a:moveTo>
                  <a:pt x="225642" y="148959"/>
                </a:moveTo>
                <a:cubicBezTo>
                  <a:pt x="224161" y="148959"/>
                  <a:pt x="222683" y="149489"/>
                  <a:pt x="221516" y="150547"/>
                </a:cubicBezTo>
                <a:cubicBezTo>
                  <a:pt x="221912" y="151004"/>
                  <a:pt x="222293" y="151492"/>
                  <a:pt x="222643" y="152010"/>
                </a:cubicBezTo>
                <a:cubicBezTo>
                  <a:pt x="223481" y="151293"/>
                  <a:pt x="224547" y="150897"/>
                  <a:pt x="225644" y="150882"/>
                </a:cubicBezTo>
                <a:cubicBezTo>
                  <a:pt x="226650" y="150882"/>
                  <a:pt x="227640" y="151217"/>
                  <a:pt x="228448" y="151827"/>
                </a:cubicBezTo>
                <a:cubicBezTo>
                  <a:pt x="228798" y="151324"/>
                  <a:pt x="229179" y="150836"/>
                  <a:pt x="229591" y="150379"/>
                </a:cubicBezTo>
                <a:cubicBezTo>
                  <a:pt x="228443" y="149432"/>
                  <a:pt x="227041" y="148959"/>
                  <a:pt x="225642" y="148959"/>
                </a:cubicBezTo>
                <a:close/>
                <a:moveTo>
                  <a:pt x="254179" y="148959"/>
                </a:moveTo>
                <a:cubicBezTo>
                  <a:pt x="252698" y="148959"/>
                  <a:pt x="251220" y="149489"/>
                  <a:pt x="250052" y="150547"/>
                </a:cubicBezTo>
                <a:cubicBezTo>
                  <a:pt x="250449" y="151004"/>
                  <a:pt x="250829" y="151492"/>
                  <a:pt x="251180" y="152010"/>
                </a:cubicBezTo>
                <a:cubicBezTo>
                  <a:pt x="252018" y="151293"/>
                  <a:pt x="253084" y="150897"/>
                  <a:pt x="254197" y="150882"/>
                </a:cubicBezTo>
                <a:cubicBezTo>
                  <a:pt x="255202" y="150882"/>
                  <a:pt x="256177" y="151217"/>
                  <a:pt x="256985" y="151827"/>
                </a:cubicBezTo>
                <a:cubicBezTo>
                  <a:pt x="257335" y="151324"/>
                  <a:pt x="257716" y="150836"/>
                  <a:pt x="258127" y="150379"/>
                </a:cubicBezTo>
                <a:cubicBezTo>
                  <a:pt x="256980" y="149432"/>
                  <a:pt x="255578" y="148959"/>
                  <a:pt x="254179" y="148959"/>
                </a:cubicBezTo>
                <a:close/>
                <a:moveTo>
                  <a:pt x="82929" y="151492"/>
                </a:moveTo>
                <a:lnTo>
                  <a:pt x="82929" y="151522"/>
                </a:lnTo>
                <a:cubicBezTo>
                  <a:pt x="81954" y="151522"/>
                  <a:pt x="81010" y="151857"/>
                  <a:pt x="80263" y="152497"/>
                </a:cubicBezTo>
                <a:cubicBezTo>
                  <a:pt x="80355" y="152649"/>
                  <a:pt x="80461" y="152817"/>
                  <a:pt x="80553" y="152985"/>
                </a:cubicBezTo>
                <a:cubicBezTo>
                  <a:pt x="81330" y="152848"/>
                  <a:pt x="82137" y="152771"/>
                  <a:pt x="82929" y="152771"/>
                </a:cubicBezTo>
                <a:cubicBezTo>
                  <a:pt x="83630" y="152771"/>
                  <a:pt x="84316" y="152817"/>
                  <a:pt x="85002" y="152939"/>
                </a:cubicBezTo>
                <a:cubicBezTo>
                  <a:pt x="85123" y="152726"/>
                  <a:pt x="85261" y="152512"/>
                  <a:pt x="85382" y="152299"/>
                </a:cubicBezTo>
                <a:cubicBezTo>
                  <a:pt x="84682" y="151781"/>
                  <a:pt x="83813" y="151492"/>
                  <a:pt x="82929" y="151492"/>
                </a:cubicBezTo>
                <a:close/>
                <a:moveTo>
                  <a:pt x="256255" y="152982"/>
                </a:moveTo>
                <a:cubicBezTo>
                  <a:pt x="256254" y="152983"/>
                  <a:pt x="256254" y="152984"/>
                  <a:pt x="256253" y="152985"/>
                </a:cubicBezTo>
                <a:lnTo>
                  <a:pt x="256269" y="152985"/>
                </a:lnTo>
                <a:cubicBezTo>
                  <a:pt x="256264" y="152984"/>
                  <a:pt x="256259" y="152983"/>
                  <a:pt x="256255" y="152982"/>
                </a:cubicBezTo>
                <a:close/>
                <a:moveTo>
                  <a:pt x="25856" y="151522"/>
                </a:moveTo>
                <a:cubicBezTo>
                  <a:pt x="24865" y="151522"/>
                  <a:pt x="23921" y="151888"/>
                  <a:pt x="23174" y="152528"/>
                </a:cubicBezTo>
                <a:cubicBezTo>
                  <a:pt x="23281" y="152695"/>
                  <a:pt x="23372" y="152863"/>
                  <a:pt x="23464" y="153030"/>
                </a:cubicBezTo>
                <a:cubicBezTo>
                  <a:pt x="24256" y="152878"/>
                  <a:pt x="25048" y="152817"/>
                  <a:pt x="25856" y="152817"/>
                </a:cubicBezTo>
                <a:cubicBezTo>
                  <a:pt x="25925" y="152816"/>
                  <a:pt x="25994" y="152815"/>
                  <a:pt x="26064" y="152815"/>
                </a:cubicBezTo>
                <a:cubicBezTo>
                  <a:pt x="26683" y="152815"/>
                  <a:pt x="27311" y="152875"/>
                  <a:pt x="27928" y="152985"/>
                </a:cubicBezTo>
                <a:cubicBezTo>
                  <a:pt x="28050" y="152756"/>
                  <a:pt x="28171" y="152558"/>
                  <a:pt x="28309" y="152345"/>
                </a:cubicBezTo>
                <a:cubicBezTo>
                  <a:pt x="27593" y="151812"/>
                  <a:pt x="26739" y="151537"/>
                  <a:pt x="25856" y="151522"/>
                </a:cubicBezTo>
                <a:close/>
                <a:moveTo>
                  <a:pt x="54393" y="151522"/>
                </a:moveTo>
                <a:cubicBezTo>
                  <a:pt x="53417" y="151522"/>
                  <a:pt x="52458" y="151888"/>
                  <a:pt x="51726" y="152528"/>
                </a:cubicBezTo>
                <a:cubicBezTo>
                  <a:pt x="51833" y="152695"/>
                  <a:pt x="51924" y="152863"/>
                  <a:pt x="52016" y="153030"/>
                </a:cubicBezTo>
                <a:cubicBezTo>
                  <a:pt x="52808" y="152878"/>
                  <a:pt x="53600" y="152802"/>
                  <a:pt x="54393" y="152802"/>
                </a:cubicBezTo>
                <a:cubicBezTo>
                  <a:pt x="55093" y="152802"/>
                  <a:pt x="55779" y="152863"/>
                  <a:pt x="56465" y="152969"/>
                </a:cubicBezTo>
                <a:cubicBezTo>
                  <a:pt x="56602" y="152756"/>
                  <a:pt x="56724" y="152543"/>
                  <a:pt x="56846" y="152345"/>
                </a:cubicBezTo>
                <a:cubicBezTo>
                  <a:pt x="56145" y="151812"/>
                  <a:pt x="55291" y="151522"/>
                  <a:pt x="54408" y="151522"/>
                </a:cubicBezTo>
                <a:close/>
                <a:moveTo>
                  <a:pt x="111482" y="151522"/>
                </a:moveTo>
                <a:cubicBezTo>
                  <a:pt x="110491" y="151522"/>
                  <a:pt x="109531" y="151888"/>
                  <a:pt x="108785" y="152528"/>
                </a:cubicBezTo>
                <a:cubicBezTo>
                  <a:pt x="108907" y="152695"/>
                  <a:pt x="108998" y="152863"/>
                  <a:pt x="109090" y="153030"/>
                </a:cubicBezTo>
                <a:cubicBezTo>
                  <a:pt x="109882" y="152878"/>
                  <a:pt x="110674" y="152817"/>
                  <a:pt x="111466" y="152817"/>
                </a:cubicBezTo>
                <a:cubicBezTo>
                  <a:pt x="111537" y="152816"/>
                  <a:pt x="111608" y="152815"/>
                  <a:pt x="111678" y="152815"/>
                </a:cubicBezTo>
                <a:cubicBezTo>
                  <a:pt x="112306" y="152815"/>
                  <a:pt x="112922" y="152875"/>
                  <a:pt x="113538" y="152985"/>
                </a:cubicBezTo>
                <a:cubicBezTo>
                  <a:pt x="113676" y="152756"/>
                  <a:pt x="113797" y="152558"/>
                  <a:pt x="113919" y="152345"/>
                </a:cubicBezTo>
                <a:cubicBezTo>
                  <a:pt x="113218" y="151812"/>
                  <a:pt x="112350" y="151537"/>
                  <a:pt x="111482" y="151522"/>
                </a:cubicBezTo>
                <a:close/>
                <a:moveTo>
                  <a:pt x="140019" y="151522"/>
                </a:moveTo>
                <a:cubicBezTo>
                  <a:pt x="139028" y="151537"/>
                  <a:pt x="138084" y="151888"/>
                  <a:pt x="137352" y="152543"/>
                </a:cubicBezTo>
                <a:cubicBezTo>
                  <a:pt x="137459" y="152695"/>
                  <a:pt x="137550" y="152863"/>
                  <a:pt x="137642" y="153030"/>
                </a:cubicBezTo>
                <a:cubicBezTo>
                  <a:pt x="138434" y="152893"/>
                  <a:pt x="139226" y="152817"/>
                  <a:pt x="140019" y="152817"/>
                </a:cubicBezTo>
                <a:cubicBezTo>
                  <a:pt x="140719" y="152817"/>
                  <a:pt x="141405" y="152863"/>
                  <a:pt x="142091" y="152985"/>
                </a:cubicBezTo>
                <a:cubicBezTo>
                  <a:pt x="142212" y="152771"/>
                  <a:pt x="142350" y="152558"/>
                  <a:pt x="142471" y="152345"/>
                </a:cubicBezTo>
                <a:cubicBezTo>
                  <a:pt x="141771" y="151827"/>
                  <a:pt x="140902" y="151537"/>
                  <a:pt x="140019" y="151537"/>
                </a:cubicBezTo>
                <a:lnTo>
                  <a:pt x="140019" y="151522"/>
                </a:lnTo>
                <a:close/>
                <a:moveTo>
                  <a:pt x="168558" y="151525"/>
                </a:moveTo>
                <a:cubicBezTo>
                  <a:pt x="167601" y="151525"/>
                  <a:pt x="166644" y="151862"/>
                  <a:pt x="165874" y="152528"/>
                </a:cubicBezTo>
                <a:cubicBezTo>
                  <a:pt x="165981" y="152695"/>
                  <a:pt x="166072" y="152863"/>
                  <a:pt x="166179" y="153030"/>
                </a:cubicBezTo>
                <a:cubicBezTo>
                  <a:pt x="166956" y="152878"/>
                  <a:pt x="167763" y="152817"/>
                  <a:pt x="168555" y="152817"/>
                </a:cubicBezTo>
                <a:cubicBezTo>
                  <a:pt x="168626" y="152816"/>
                  <a:pt x="168697" y="152815"/>
                  <a:pt x="168767" y="152815"/>
                </a:cubicBezTo>
                <a:cubicBezTo>
                  <a:pt x="169395" y="152815"/>
                  <a:pt x="170011" y="152875"/>
                  <a:pt x="170627" y="152985"/>
                </a:cubicBezTo>
                <a:cubicBezTo>
                  <a:pt x="170749" y="152756"/>
                  <a:pt x="170887" y="152558"/>
                  <a:pt x="171008" y="152345"/>
                </a:cubicBezTo>
                <a:cubicBezTo>
                  <a:pt x="170280" y="151797"/>
                  <a:pt x="169419" y="151525"/>
                  <a:pt x="168558" y="151525"/>
                </a:cubicBezTo>
                <a:close/>
                <a:moveTo>
                  <a:pt x="197114" y="151517"/>
                </a:moveTo>
                <a:cubicBezTo>
                  <a:pt x="196152" y="151517"/>
                  <a:pt x="195193" y="151858"/>
                  <a:pt x="194426" y="152528"/>
                </a:cubicBezTo>
                <a:cubicBezTo>
                  <a:pt x="194517" y="152695"/>
                  <a:pt x="194624" y="152863"/>
                  <a:pt x="194716" y="153030"/>
                </a:cubicBezTo>
                <a:cubicBezTo>
                  <a:pt x="195493" y="152878"/>
                  <a:pt x="196300" y="152802"/>
                  <a:pt x="197092" y="152802"/>
                </a:cubicBezTo>
                <a:cubicBezTo>
                  <a:pt x="197793" y="152802"/>
                  <a:pt x="198479" y="152848"/>
                  <a:pt x="199164" y="152969"/>
                </a:cubicBezTo>
                <a:lnTo>
                  <a:pt x="199164" y="152985"/>
                </a:lnTo>
                <a:cubicBezTo>
                  <a:pt x="199286" y="152756"/>
                  <a:pt x="199423" y="152558"/>
                  <a:pt x="199545" y="152330"/>
                </a:cubicBezTo>
                <a:cubicBezTo>
                  <a:pt x="198822" y="151785"/>
                  <a:pt x="197967" y="151517"/>
                  <a:pt x="197114" y="151517"/>
                </a:cubicBezTo>
                <a:close/>
                <a:moveTo>
                  <a:pt x="225647" y="151525"/>
                </a:moveTo>
                <a:cubicBezTo>
                  <a:pt x="224690" y="151525"/>
                  <a:pt x="223733" y="151862"/>
                  <a:pt x="222963" y="152528"/>
                </a:cubicBezTo>
                <a:cubicBezTo>
                  <a:pt x="223070" y="152695"/>
                  <a:pt x="223161" y="152863"/>
                  <a:pt x="223268" y="153030"/>
                </a:cubicBezTo>
                <a:cubicBezTo>
                  <a:pt x="224045" y="152878"/>
                  <a:pt x="224852" y="152817"/>
                  <a:pt x="225644" y="152817"/>
                </a:cubicBezTo>
                <a:cubicBezTo>
                  <a:pt x="225715" y="152816"/>
                  <a:pt x="225786" y="152815"/>
                  <a:pt x="225856" y="152815"/>
                </a:cubicBezTo>
                <a:cubicBezTo>
                  <a:pt x="226484" y="152815"/>
                  <a:pt x="227100" y="152875"/>
                  <a:pt x="227717" y="152985"/>
                </a:cubicBezTo>
                <a:cubicBezTo>
                  <a:pt x="227823" y="152756"/>
                  <a:pt x="227960" y="152558"/>
                  <a:pt x="228097" y="152345"/>
                </a:cubicBezTo>
                <a:cubicBezTo>
                  <a:pt x="227369" y="151797"/>
                  <a:pt x="226508" y="151525"/>
                  <a:pt x="225647" y="151525"/>
                </a:cubicBezTo>
                <a:close/>
                <a:moveTo>
                  <a:pt x="254188" y="151525"/>
                </a:moveTo>
                <a:cubicBezTo>
                  <a:pt x="253230" y="151525"/>
                  <a:pt x="252277" y="151862"/>
                  <a:pt x="251515" y="152528"/>
                </a:cubicBezTo>
                <a:cubicBezTo>
                  <a:pt x="251622" y="152695"/>
                  <a:pt x="251713" y="152863"/>
                  <a:pt x="251805" y="153030"/>
                </a:cubicBezTo>
                <a:cubicBezTo>
                  <a:pt x="252597" y="152878"/>
                  <a:pt x="253389" y="152817"/>
                  <a:pt x="254197" y="152817"/>
                </a:cubicBezTo>
                <a:cubicBezTo>
                  <a:pt x="254266" y="152816"/>
                  <a:pt x="254335" y="152815"/>
                  <a:pt x="254405" y="152815"/>
                </a:cubicBezTo>
                <a:cubicBezTo>
                  <a:pt x="255019" y="152815"/>
                  <a:pt x="255643" y="152874"/>
                  <a:pt x="256255" y="152982"/>
                </a:cubicBezTo>
                <a:lnTo>
                  <a:pt x="256255" y="152982"/>
                </a:lnTo>
                <a:cubicBezTo>
                  <a:pt x="256376" y="152755"/>
                  <a:pt x="256498" y="152557"/>
                  <a:pt x="256650" y="152345"/>
                </a:cubicBezTo>
                <a:cubicBezTo>
                  <a:pt x="255914" y="151797"/>
                  <a:pt x="255049" y="151525"/>
                  <a:pt x="254188" y="151525"/>
                </a:cubicBezTo>
                <a:close/>
                <a:moveTo>
                  <a:pt x="211201" y="146250"/>
                </a:moveTo>
                <a:cubicBezTo>
                  <a:pt x="206447" y="146250"/>
                  <a:pt x="202242" y="148962"/>
                  <a:pt x="199789" y="153046"/>
                </a:cubicBezTo>
                <a:cubicBezTo>
                  <a:pt x="200399" y="153183"/>
                  <a:pt x="201008" y="153350"/>
                  <a:pt x="201587" y="153579"/>
                </a:cubicBezTo>
                <a:cubicBezTo>
                  <a:pt x="203766" y="150303"/>
                  <a:pt x="207255" y="148185"/>
                  <a:pt x="211201" y="148185"/>
                </a:cubicBezTo>
                <a:lnTo>
                  <a:pt x="211201" y="148216"/>
                </a:lnTo>
                <a:cubicBezTo>
                  <a:pt x="215162" y="148216"/>
                  <a:pt x="218697" y="150395"/>
                  <a:pt x="220860" y="153686"/>
                </a:cubicBezTo>
                <a:cubicBezTo>
                  <a:pt x="221439" y="153442"/>
                  <a:pt x="222034" y="153259"/>
                  <a:pt x="222643" y="153122"/>
                </a:cubicBezTo>
                <a:cubicBezTo>
                  <a:pt x="220190" y="148993"/>
                  <a:pt x="215939" y="146250"/>
                  <a:pt x="211201" y="146250"/>
                </a:cubicBezTo>
                <a:close/>
                <a:moveTo>
                  <a:pt x="39949" y="146281"/>
                </a:moveTo>
                <a:lnTo>
                  <a:pt x="39949" y="146296"/>
                </a:lnTo>
                <a:cubicBezTo>
                  <a:pt x="35195" y="146296"/>
                  <a:pt x="31005" y="148993"/>
                  <a:pt x="28537" y="153091"/>
                </a:cubicBezTo>
                <a:cubicBezTo>
                  <a:pt x="29162" y="153213"/>
                  <a:pt x="29756" y="153396"/>
                  <a:pt x="30350" y="153609"/>
                </a:cubicBezTo>
                <a:cubicBezTo>
                  <a:pt x="32514" y="150349"/>
                  <a:pt x="36003" y="148216"/>
                  <a:pt x="39949" y="148216"/>
                </a:cubicBezTo>
                <a:cubicBezTo>
                  <a:pt x="43925" y="148216"/>
                  <a:pt x="47445" y="150379"/>
                  <a:pt x="49624" y="153716"/>
                </a:cubicBezTo>
                <a:cubicBezTo>
                  <a:pt x="50187" y="153472"/>
                  <a:pt x="50782" y="153289"/>
                  <a:pt x="51391" y="153152"/>
                </a:cubicBezTo>
                <a:cubicBezTo>
                  <a:pt x="48938" y="149023"/>
                  <a:pt x="44733" y="146281"/>
                  <a:pt x="39949" y="146281"/>
                </a:cubicBezTo>
                <a:close/>
                <a:moveTo>
                  <a:pt x="97023" y="146281"/>
                </a:moveTo>
                <a:lnTo>
                  <a:pt x="97038" y="146296"/>
                </a:lnTo>
                <a:cubicBezTo>
                  <a:pt x="92284" y="146296"/>
                  <a:pt x="88079" y="148993"/>
                  <a:pt x="85626" y="153091"/>
                </a:cubicBezTo>
                <a:cubicBezTo>
                  <a:pt x="86236" y="153213"/>
                  <a:pt x="86845" y="153381"/>
                  <a:pt x="87424" y="153609"/>
                </a:cubicBezTo>
                <a:cubicBezTo>
                  <a:pt x="89603" y="150349"/>
                  <a:pt x="93092" y="148216"/>
                  <a:pt x="97023" y="148216"/>
                </a:cubicBezTo>
                <a:cubicBezTo>
                  <a:pt x="101014" y="148216"/>
                  <a:pt x="104519" y="150379"/>
                  <a:pt x="106698" y="153716"/>
                </a:cubicBezTo>
                <a:cubicBezTo>
                  <a:pt x="107276" y="153472"/>
                  <a:pt x="107871" y="153289"/>
                  <a:pt x="108480" y="153152"/>
                </a:cubicBezTo>
                <a:cubicBezTo>
                  <a:pt x="106027" y="149023"/>
                  <a:pt x="101807" y="146281"/>
                  <a:pt x="97023" y="146281"/>
                </a:cubicBezTo>
                <a:close/>
                <a:moveTo>
                  <a:pt x="125575" y="146296"/>
                </a:moveTo>
                <a:cubicBezTo>
                  <a:pt x="120821" y="146296"/>
                  <a:pt x="116631" y="148993"/>
                  <a:pt x="114178" y="153091"/>
                </a:cubicBezTo>
                <a:cubicBezTo>
                  <a:pt x="114788" y="153228"/>
                  <a:pt x="115382" y="153396"/>
                  <a:pt x="115976" y="153625"/>
                </a:cubicBezTo>
                <a:cubicBezTo>
                  <a:pt x="118155" y="150349"/>
                  <a:pt x="121644" y="148216"/>
                  <a:pt x="125575" y="148216"/>
                </a:cubicBezTo>
                <a:cubicBezTo>
                  <a:pt x="129551" y="148216"/>
                  <a:pt x="133071" y="150395"/>
                  <a:pt x="135250" y="153716"/>
                </a:cubicBezTo>
                <a:cubicBezTo>
                  <a:pt x="135813" y="153487"/>
                  <a:pt x="136408" y="153305"/>
                  <a:pt x="137017" y="153168"/>
                </a:cubicBezTo>
                <a:cubicBezTo>
                  <a:pt x="134564" y="149023"/>
                  <a:pt x="130359" y="146296"/>
                  <a:pt x="125575" y="146296"/>
                </a:cubicBezTo>
                <a:close/>
                <a:moveTo>
                  <a:pt x="154127" y="146296"/>
                </a:moveTo>
                <a:cubicBezTo>
                  <a:pt x="149373" y="146296"/>
                  <a:pt x="145168" y="149008"/>
                  <a:pt x="142715" y="153091"/>
                </a:cubicBezTo>
                <a:cubicBezTo>
                  <a:pt x="143325" y="153228"/>
                  <a:pt x="143934" y="153396"/>
                  <a:pt x="144528" y="153625"/>
                </a:cubicBezTo>
                <a:cubicBezTo>
                  <a:pt x="146690" y="150351"/>
                  <a:pt x="150192" y="148219"/>
                  <a:pt x="154119" y="148216"/>
                </a:cubicBezTo>
                <a:lnTo>
                  <a:pt x="154119" y="148216"/>
                </a:lnTo>
                <a:cubicBezTo>
                  <a:pt x="158093" y="148219"/>
                  <a:pt x="161609" y="150397"/>
                  <a:pt x="163802" y="153716"/>
                </a:cubicBezTo>
                <a:cubicBezTo>
                  <a:pt x="164366" y="153487"/>
                  <a:pt x="164960" y="153305"/>
                  <a:pt x="165569" y="153168"/>
                </a:cubicBezTo>
                <a:cubicBezTo>
                  <a:pt x="163116" y="149023"/>
                  <a:pt x="158911" y="146296"/>
                  <a:pt x="154127" y="146296"/>
                </a:cubicBezTo>
                <a:close/>
                <a:moveTo>
                  <a:pt x="182649" y="146296"/>
                </a:moveTo>
                <a:cubicBezTo>
                  <a:pt x="177895" y="146296"/>
                  <a:pt x="173705" y="148993"/>
                  <a:pt x="171252" y="153091"/>
                </a:cubicBezTo>
                <a:cubicBezTo>
                  <a:pt x="171862" y="153228"/>
                  <a:pt x="172471" y="153396"/>
                  <a:pt x="173050" y="153625"/>
                </a:cubicBezTo>
                <a:cubicBezTo>
                  <a:pt x="175229" y="150349"/>
                  <a:pt x="178718" y="148216"/>
                  <a:pt x="182649" y="148216"/>
                </a:cubicBezTo>
                <a:cubicBezTo>
                  <a:pt x="186625" y="148216"/>
                  <a:pt x="190145" y="150395"/>
                  <a:pt x="192323" y="153716"/>
                </a:cubicBezTo>
                <a:cubicBezTo>
                  <a:pt x="192902" y="153487"/>
                  <a:pt x="193497" y="153305"/>
                  <a:pt x="194091" y="153168"/>
                </a:cubicBezTo>
                <a:cubicBezTo>
                  <a:pt x="191653" y="149023"/>
                  <a:pt x="187433" y="146296"/>
                  <a:pt x="182649" y="146296"/>
                </a:cubicBezTo>
                <a:close/>
                <a:moveTo>
                  <a:pt x="239738" y="146281"/>
                </a:moveTo>
                <a:cubicBezTo>
                  <a:pt x="234999" y="146281"/>
                  <a:pt x="230809" y="148993"/>
                  <a:pt x="228341" y="153091"/>
                </a:cubicBezTo>
                <a:cubicBezTo>
                  <a:pt x="228951" y="153213"/>
                  <a:pt x="229560" y="153396"/>
                  <a:pt x="230139" y="153609"/>
                </a:cubicBezTo>
                <a:cubicBezTo>
                  <a:pt x="232316" y="150351"/>
                  <a:pt x="235802" y="148219"/>
                  <a:pt x="239745" y="148216"/>
                </a:cubicBezTo>
                <a:lnTo>
                  <a:pt x="239745" y="148216"/>
                </a:lnTo>
                <a:cubicBezTo>
                  <a:pt x="243719" y="148219"/>
                  <a:pt x="247235" y="150397"/>
                  <a:pt x="249413" y="153716"/>
                </a:cubicBezTo>
                <a:cubicBezTo>
                  <a:pt x="249992" y="153487"/>
                  <a:pt x="250586" y="153305"/>
                  <a:pt x="251180" y="153152"/>
                </a:cubicBezTo>
                <a:cubicBezTo>
                  <a:pt x="248742" y="149023"/>
                  <a:pt x="244491" y="146281"/>
                  <a:pt x="239738" y="146281"/>
                </a:cubicBezTo>
                <a:close/>
                <a:moveTo>
                  <a:pt x="268275" y="146296"/>
                </a:moveTo>
                <a:cubicBezTo>
                  <a:pt x="263521" y="146296"/>
                  <a:pt x="259331" y="148993"/>
                  <a:pt x="256878" y="153091"/>
                </a:cubicBezTo>
                <a:cubicBezTo>
                  <a:pt x="257488" y="153228"/>
                  <a:pt x="258082" y="153396"/>
                  <a:pt x="258676" y="153625"/>
                </a:cubicBezTo>
                <a:cubicBezTo>
                  <a:pt x="260855" y="150349"/>
                  <a:pt x="264344" y="148216"/>
                  <a:pt x="268275" y="148216"/>
                </a:cubicBezTo>
                <a:cubicBezTo>
                  <a:pt x="272251" y="148216"/>
                  <a:pt x="275771" y="150395"/>
                  <a:pt x="277949" y="153716"/>
                </a:cubicBezTo>
                <a:cubicBezTo>
                  <a:pt x="278528" y="153487"/>
                  <a:pt x="279123" y="153305"/>
                  <a:pt x="279717" y="153168"/>
                </a:cubicBezTo>
                <a:cubicBezTo>
                  <a:pt x="277264" y="149023"/>
                  <a:pt x="273028" y="146296"/>
                  <a:pt x="268275" y="146296"/>
                </a:cubicBezTo>
                <a:close/>
                <a:moveTo>
                  <a:pt x="11397" y="146311"/>
                </a:moveTo>
                <a:cubicBezTo>
                  <a:pt x="6643" y="146311"/>
                  <a:pt x="2453" y="149023"/>
                  <a:pt x="0" y="153107"/>
                </a:cubicBezTo>
                <a:lnTo>
                  <a:pt x="15" y="153091"/>
                </a:lnTo>
                <a:cubicBezTo>
                  <a:pt x="610" y="153228"/>
                  <a:pt x="1219" y="153411"/>
                  <a:pt x="1798" y="153640"/>
                </a:cubicBezTo>
                <a:cubicBezTo>
                  <a:pt x="3977" y="150364"/>
                  <a:pt x="7466" y="148231"/>
                  <a:pt x="11397" y="148231"/>
                </a:cubicBezTo>
                <a:cubicBezTo>
                  <a:pt x="15373" y="148231"/>
                  <a:pt x="18893" y="150410"/>
                  <a:pt x="21072" y="153731"/>
                </a:cubicBezTo>
                <a:cubicBezTo>
                  <a:pt x="21651" y="153503"/>
                  <a:pt x="22229" y="153320"/>
                  <a:pt x="22839" y="153183"/>
                </a:cubicBezTo>
                <a:cubicBezTo>
                  <a:pt x="20386" y="149039"/>
                  <a:pt x="16150" y="146311"/>
                  <a:pt x="11397" y="146311"/>
                </a:cubicBezTo>
                <a:close/>
                <a:moveTo>
                  <a:pt x="68501" y="146296"/>
                </a:moveTo>
                <a:cubicBezTo>
                  <a:pt x="63747" y="146296"/>
                  <a:pt x="59558" y="148993"/>
                  <a:pt x="57089" y="153107"/>
                </a:cubicBezTo>
                <a:cubicBezTo>
                  <a:pt x="57714" y="153228"/>
                  <a:pt x="58308" y="153411"/>
                  <a:pt x="58902" y="153625"/>
                </a:cubicBezTo>
                <a:cubicBezTo>
                  <a:pt x="61081" y="150364"/>
                  <a:pt x="64570" y="148231"/>
                  <a:pt x="68501" y="148231"/>
                </a:cubicBezTo>
                <a:cubicBezTo>
                  <a:pt x="72478" y="148231"/>
                  <a:pt x="75997" y="150395"/>
                  <a:pt x="78176" y="153731"/>
                </a:cubicBezTo>
                <a:cubicBezTo>
                  <a:pt x="78740" y="153503"/>
                  <a:pt x="79334" y="153320"/>
                  <a:pt x="79943" y="153168"/>
                </a:cubicBezTo>
                <a:cubicBezTo>
                  <a:pt x="77490" y="149039"/>
                  <a:pt x="73285" y="146296"/>
                  <a:pt x="68501" y="146296"/>
                </a:cubicBezTo>
                <a:close/>
                <a:moveTo>
                  <a:pt x="2377" y="153838"/>
                </a:moveTo>
                <a:lnTo>
                  <a:pt x="2377" y="153853"/>
                </a:lnTo>
                <a:cubicBezTo>
                  <a:pt x="2380" y="153849"/>
                  <a:pt x="2383" y="153845"/>
                  <a:pt x="2385" y="153841"/>
                </a:cubicBezTo>
                <a:lnTo>
                  <a:pt x="2385" y="153841"/>
                </a:lnTo>
                <a:cubicBezTo>
                  <a:pt x="2383" y="153840"/>
                  <a:pt x="2380" y="153839"/>
                  <a:pt x="2377" y="153838"/>
                </a:cubicBezTo>
                <a:close/>
                <a:moveTo>
                  <a:pt x="211201" y="148810"/>
                </a:moveTo>
                <a:cubicBezTo>
                  <a:pt x="207514" y="148810"/>
                  <a:pt x="204238" y="150775"/>
                  <a:pt x="202166" y="153792"/>
                </a:cubicBezTo>
                <a:cubicBezTo>
                  <a:pt x="202714" y="154036"/>
                  <a:pt x="203263" y="154310"/>
                  <a:pt x="203781" y="154615"/>
                </a:cubicBezTo>
                <a:cubicBezTo>
                  <a:pt x="205548" y="152253"/>
                  <a:pt x="208215" y="150745"/>
                  <a:pt x="211201" y="150745"/>
                </a:cubicBezTo>
                <a:lnTo>
                  <a:pt x="211201" y="150791"/>
                </a:lnTo>
                <a:cubicBezTo>
                  <a:pt x="214233" y="150791"/>
                  <a:pt x="216945" y="152360"/>
                  <a:pt x="218712" y="154752"/>
                </a:cubicBezTo>
                <a:cubicBezTo>
                  <a:pt x="219230" y="154447"/>
                  <a:pt x="219763" y="154158"/>
                  <a:pt x="220312" y="153914"/>
                </a:cubicBezTo>
                <a:cubicBezTo>
                  <a:pt x="218225" y="150821"/>
                  <a:pt x="214918" y="148810"/>
                  <a:pt x="211201" y="148810"/>
                </a:cubicBezTo>
                <a:close/>
                <a:moveTo>
                  <a:pt x="11412" y="148856"/>
                </a:moveTo>
                <a:cubicBezTo>
                  <a:pt x="7730" y="148856"/>
                  <a:pt x="4473" y="150816"/>
                  <a:pt x="2385" y="153841"/>
                </a:cubicBezTo>
                <a:lnTo>
                  <a:pt x="2385" y="153841"/>
                </a:lnTo>
                <a:cubicBezTo>
                  <a:pt x="2946" y="154069"/>
                  <a:pt x="3477" y="154342"/>
                  <a:pt x="3992" y="154661"/>
                </a:cubicBezTo>
                <a:cubicBezTo>
                  <a:pt x="5775" y="152284"/>
                  <a:pt x="8426" y="150791"/>
                  <a:pt x="11412" y="150791"/>
                </a:cubicBezTo>
                <a:cubicBezTo>
                  <a:pt x="14444" y="150791"/>
                  <a:pt x="17156" y="152360"/>
                  <a:pt x="18923" y="154798"/>
                </a:cubicBezTo>
                <a:cubicBezTo>
                  <a:pt x="19441" y="154478"/>
                  <a:pt x="19975" y="154204"/>
                  <a:pt x="20523" y="153960"/>
                </a:cubicBezTo>
                <a:cubicBezTo>
                  <a:pt x="18451" y="150867"/>
                  <a:pt x="15145" y="148856"/>
                  <a:pt x="11412" y="148856"/>
                </a:cubicBezTo>
                <a:close/>
                <a:moveTo>
                  <a:pt x="39949" y="148856"/>
                </a:moveTo>
                <a:cubicBezTo>
                  <a:pt x="36262" y="148856"/>
                  <a:pt x="33001" y="150821"/>
                  <a:pt x="30914" y="153823"/>
                </a:cubicBezTo>
                <a:cubicBezTo>
                  <a:pt x="31478" y="154066"/>
                  <a:pt x="32011" y="154341"/>
                  <a:pt x="32529" y="154645"/>
                </a:cubicBezTo>
                <a:cubicBezTo>
                  <a:pt x="34296" y="152284"/>
                  <a:pt x="36978" y="150775"/>
                  <a:pt x="39949" y="150775"/>
                </a:cubicBezTo>
                <a:cubicBezTo>
                  <a:pt x="42981" y="150775"/>
                  <a:pt x="45693" y="152345"/>
                  <a:pt x="47460" y="154798"/>
                </a:cubicBezTo>
                <a:cubicBezTo>
                  <a:pt x="47978" y="154478"/>
                  <a:pt x="48511" y="154188"/>
                  <a:pt x="49060" y="153945"/>
                </a:cubicBezTo>
                <a:cubicBezTo>
                  <a:pt x="46973" y="150867"/>
                  <a:pt x="43682" y="148856"/>
                  <a:pt x="39949" y="148856"/>
                </a:cubicBezTo>
                <a:close/>
                <a:moveTo>
                  <a:pt x="68501" y="148856"/>
                </a:moveTo>
                <a:cubicBezTo>
                  <a:pt x="64814" y="148856"/>
                  <a:pt x="61538" y="150821"/>
                  <a:pt x="59466" y="153838"/>
                </a:cubicBezTo>
                <a:cubicBezTo>
                  <a:pt x="60030" y="154066"/>
                  <a:pt x="60563" y="154341"/>
                  <a:pt x="61081" y="154661"/>
                </a:cubicBezTo>
                <a:cubicBezTo>
                  <a:pt x="62864" y="152284"/>
                  <a:pt x="65515" y="150791"/>
                  <a:pt x="68501" y="150791"/>
                </a:cubicBezTo>
                <a:cubicBezTo>
                  <a:pt x="71533" y="150791"/>
                  <a:pt x="74245" y="152360"/>
                  <a:pt x="76012" y="154798"/>
                </a:cubicBezTo>
                <a:cubicBezTo>
                  <a:pt x="76530" y="154478"/>
                  <a:pt x="77064" y="154204"/>
                  <a:pt x="77612" y="153960"/>
                </a:cubicBezTo>
                <a:cubicBezTo>
                  <a:pt x="75540" y="150867"/>
                  <a:pt x="72234" y="148856"/>
                  <a:pt x="68501" y="148856"/>
                </a:cubicBezTo>
                <a:close/>
                <a:moveTo>
                  <a:pt x="97030" y="148856"/>
                </a:moveTo>
                <a:cubicBezTo>
                  <a:pt x="93346" y="148858"/>
                  <a:pt x="90089" y="150823"/>
                  <a:pt x="88003" y="153823"/>
                </a:cubicBezTo>
                <a:cubicBezTo>
                  <a:pt x="88552" y="154066"/>
                  <a:pt x="89100" y="154341"/>
                  <a:pt x="89618" y="154645"/>
                </a:cubicBezTo>
                <a:cubicBezTo>
                  <a:pt x="91385" y="152284"/>
                  <a:pt x="94052" y="150775"/>
                  <a:pt x="97023" y="150775"/>
                </a:cubicBezTo>
                <a:cubicBezTo>
                  <a:pt x="100070" y="150775"/>
                  <a:pt x="102782" y="152345"/>
                  <a:pt x="104549" y="154798"/>
                </a:cubicBezTo>
                <a:cubicBezTo>
                  <a:pt x="105052" y="154478"/>
                  <a:pt x="105585" y="154188"/>
                  <a:pt x="106149" y="153945"/>
                </a:cubicBezTo>
                <a:cubicBezTo>
                  <a:pt x="104063" y="150869"/>
                  <a:pt x="100760" y="148858"/>
                  <a:pt x="97030" y="148856"/>
                </a:cubicBezTo>
                <a:close/>
                <a:moveTo>
                  <a:pt x="125575" y="148856"/>
                </a:moveTo>
                <a:cubicBezTo>
                  <a:pt x="121888" y="148856"/>
                  <a:pt x="118627" y="150821"/>
                  <a:pt x="116540" y="153838"/>
                </a:cubicBezTo>
                <a:cubicBezTo>
                  <a:pt x="117104" y="154066"/>
                  <a:pt x="117637" y="154341"/>
                  <a:pt x="118155" y="154661"/>
                </a:cubicBezTo>
                <a:cubicBezTo>
                  <a:pt x="119938" y="152284"/>
                  <a:pt x="122604" y="150791"/>
                  <a:pt x="125575" y="150791"/>
                </a:cubicBezTo>
                <a:cubicBezTo>
                  <a:pt x="128607" y="150791"/>
                  <a:pt x="131319" y="152360"/>
                  <a:pt x="133101" y="154798"/>
                </a:cubicBezTo>
                <a:cubicBezTo>
                  <a:pt x="133604" y="154478"/>
                  <a:pt x="134137" y="154204"/>
                  <a:pt x="134686" y="153960"/>
                </a:cubicBezTo>
                <a:cubicBezTo>
                  <a:pt x="132614" y="150867"/>
                  <a:pt x="129308" y="148856"/>
                  <a:pt x="125575" y="148856"/>
                </a:cubicBezTo>
                <a:close/>
                <a:moveTo>
                  <a:pt x="154112" y="148856"/>
                </a:moveTo>
                <a:cubicBezTo>
                  <a:pt x="150440" y="148856"/>
                  <a:pt x="147164" y="150821"/>
                  <a:pt x="145092" y="153838"/>
                </a:cubicBezTo>
                <a:cubicBezTo>
                  <a:pt x="145641" y="154082"/>
                  <a:pt x="146189" y="154356"/>
                  <a:pt x="146707" y="154661"/>
                </a:cubicBezTo>
                <a:cubicBezTo>
                  <a:pt x="148473" y="152301"/>
                  <a:pt x="151151" y="150793"/>
                  <a:pt x="154119" y="150791"/>
                </a:cubicBezTo>
                <a:lnTo>
                  <a:pt x="154119" y="150791"/>
                </a:lnTo>
                <a:cubicBezTo>
                  <a:pt x="157163" y="150793"/>
                  <a:pt x="159872" y="152362"/>
                  <a:pt x="161638" y="154798"/>
                </a:cubicBezTo>
                <a:cubicBezTo>
                  <a:pt x="162141" y="154478"/>
                  <a:pt x="162674" y="154204"/>
                  <a:pt x="163223" y="153960"/>
                </a:cubicBezTo>
                <a:cubicBezTo>
                  <a:pt x="161151" y="150867"/>
                  <a:pt x="157845" y="148856"/>
                  <a:pt x="154112" y="148856"/>
                </a:cubicBezTo>
                <a:close/>
                <a:moveTo>
                  <a:pt x="182649" y="148856"/>
                </a:moveTo>
                <a:cubicBezTo>
                  <a:pt x="178977" y="148856"/>
                  <a:pt x="175701" y="150821"/>
                  <a:pt x="173614" y="153838"/>
                </a:cubicBezTo>
                <a:cubicBezTo>
                  <a:pt x="174177" y="154066"/>
                  <a:pt x="174726" y="154341"/>
                  <a:pt x="175244" y="154661"/>
                </a:cubicBezTo>
                <a:cubicBezTo>
                  <a:pt x="177011" y="152284"/>
                  <a:pt x="179678" y="150791"/>
                  <a:pt x="182649" y="150791"/>
                </a:cubicBezTo>
                <a:cubicBezTo>
                  <a:pt x="185696" y="150791"/>
                  <a:pt x="188408" y="152360"/>
                  <a:pt x="190175" y="154798"/>
                </a:cubicBezTo>
                <a:cubicBezTo>
                  <a:pt x="190693" y="154478"/>
                  <a:pt x="191211" y="154204"/>
                  <a:pt x="191760" y="153960"/>
                </a:cubicBezTo>
                <a:cubicBezTo>
                  <a:pt x="189703" y="150867"/>
                  <a:pt x="186381" y="148856"/>
                  <a:pt x="182649" y="148856"/>
                </a:cubicBezTo>
                <a:close/>
                <a:moveTo>
                  <a:pt x="239753" y="148856"/>
                </a:moveTo>
                <a:cubicBezTo>
                  <a:pt x="236066" y="148856"/>
                  <a:pt x="232790" y="150806"/>
                  <a:pt x="230718" y="153838"/>
                </a:cubicBezTo>
                <a:cubicBezTo>
                  <a:pt x="231267" y="154066"/>
                  <a:pt x="231815" y="154341"/>
                  <a:pt x="232333" y="154645"/>
                </a:cubicBezTo>
                <a:cubicBezTo>
                  <a:pt x="234100" y="152284"/>
                  <a:pt x="236767" y="150775"/>
                  <a:pt x="239753" y="150775"/>
                </a:cubicBezTo>
                <a:lnTo>
                  <a:pt x="239738" y="150791"/>
                </a:lnTo>
                <a:cubicBezTo>
                  <a:pt x="242770" y="150791"/>
                  <a:pt x="245482" y="152360"/>
                  <a:pt x="247264" y="154798"/>
                </a:cubicBezTo>
                <a:cubicBezTo>
                  <a:pt x="247782" y="154478"/>
                  <a:pt x="248300" y="154188"/>
                  <a:pt x="248864" y="153945"/>
                </a:cubicBezTo>
                <a:cubicBezTo>
                  <a:pt x="246777" y="150867"/>
                  <a:pt x="243471" y="148856"/>
                  <a:pt x="239753" y="148856"/>
                </a:cubicBezTo>
                <a:close/>
                <a:moveTo>
                  <a:pt x="268290" y="148856"/>
                </a:moveTo>
                <a:cubicBezTo>
                  <a:pt x="264603" y="148856"/>
                  <a:pt x="261327" y="150821"/>
                  <a:pt x="259240" y="153838"/>
                </a:cubicBezTo>
                <a:cubicBezTo>
                  <a:pt x="259803" y="154066"/>
                  <a:pt x="260337" y="154341"/>
                  <a:pt x="260870" y="154661"/>
                </a:cubicBezTo>
                <a:cubicBezTo>
                  <a:pt x="262637" y="152284"/>
                  <a:pt x="265304" y="150791"/>
                  <a:pt x="268275" y="150791"/>
                </a:cubicBezTo>
                <a:cubicBezTo>
                  <a:pt x="271322" y="150791"/>
                  <a:pt x="274034" y="152360"/>
                  <a:pt x="275801" y="154798"/>
                </a:cubicBezTo>
                <a:cubicBezTo>
                  <a:pt x="276304" y="154478"/>
                  <a:pt x="276837" y="154204"/>
                  <a:pt x="277401" y="153960"/>
                </a:cubicBezTo>
                <a:cubicBezTo>
                  <a:pt x="275314" y="150867"/>
                  <a:pt x="272007" y="148856"/>
                  <a:pt x="268290" y="148856"/>
                </a:cubicBezTo>
                <a:close/>
                <a:moveTo>
                  <a:pt x="4510" y="154981"/>
                </a:moveTo>
                <a:lnTo>
                  <a:pt x="4510" y="154996"/>
                </a:lnTo>
                <a:cubicBezTo>
                  <a:pt x="4513" y="154992"/>
                  <a:pt x="4515" y="154989"/>
                  <a:pt x="4518" y="154986"/>
                </a:cubicBezTo>
                <a:lnTo>
                  <a:pt x="4518" y="154986"/>
                </a:lnTo>
                <a:cubicBezTo>
                  <a:pt x="4515" y="154984"/>
                  <a:pt x="4513" y="154982"/>
                  <a:pt x="4510" y="154981"/>
                </a:cubicBezTo>
                <a:close/>
                <a:moveTo>
                  <a:pt x="211201" y="151385"/>
                </a:moveTo>
                <a:cubicBezTo>
                  <a:pt x="208428" y="151385"/>
                  <a:pt x="205960" y="152771"/>
                  <a:pt x="204299" y="154935"/>
                </a:cubicBezTo>
                <a:cubicBezTo>
                  <a:pt x="204802" y="155255"/>
                  <a:pt x="205289" y="155620"/>
                  <a:pt x="205746" y="156017"/>
                </a:cubicBezTo>
                <a:cubicBezTo>
                  <a:pt x="207087" y="154356"/>
                  <a:pt x="209037" y="153305"/>
                  <a:pt x="211201" y="153305"/>
                </a:cubicBezTo>
                <a:lnTo>
                  <a:pt x="211201" y="153350"/>
                </a:lnTo>
                <a:cubicBezTo>
                  <a:pt x="213440" y="153350"/>
                  <a:pt x="215436" y="154478"/>
                  <a:pt x="216777" y="156199"/>
                </a:cubicBezTo>
                <a:cubicBezTo>
                  <a:pt x="217234" y="155788"/>
                  <a:pt x="217707" y="155422"/>
                  <a:pt x="218209" y="155087"/>
                </a:cubicBezTo>
                <a:cubicBezTo>
                  <a:pt x="216549" y="152832"/>
                  <a:pt x="214019" y="151385"/>
                  <a:pt x="211201" y="151385"/>
                </a:cubicBezTo>
                <a:close/>
                <a:moveTo>
                  <a:pt x="39949" y="151415"/>
                </a:moveTo>
                <a:lnTo>
                  <a:pt x="39949" y="151431"/>
                </a:lnTo>
                <a:cubicBezTo>
                  <a:pt x="37191" y="151431"/>
                  <a:pt x="34723" y="152817"/>
                  <a:pt x="33047" y="154965"/>
                </a:cubicBezTo>
                <a:cubicBezTo>
                  <a:pt x="33550" y="155301"/>
                  <a:pt x="34037" y="155651"/>
                  <a:pt x="34510" y="156047"/>
                </a:cubicBezTo>
                <a:cubicBezTo>
                  <a:pt x="35850" y="154386"/>
                  <a:pt x="37785" y="153335"/>
                  <a:pt x="39949" y="153335"/>
                </a:cubicBezTo>
                <a:cubicBezTo>
                  <a:pt x="42189" y="153335"/>
                  <a:pt x="44184" y="154463"/>
                  <a:pt x="45540" y="156230"/>
                </a:cubicBezTo>
                <a:cubicBezTo>
                  <a:pt x="45982" y="155819"/>
                  <a:pt x="46470" y="155453"/>
                  <a:pt x="46957" y="155118"/>
                </a:cubicBezTo>
                <a:cubicBezTo>
                  <a:pt x="45297" y="152863"/>
                  <a:pt x="42768" y="151415"/>
                  <a:pt x="39949" y="151415"/>
                </a:cubicBezTo>
                <a:close/>
                <a:moveTo>
                  <a:pt x="68501" y="151431"/>
                </a:moveTo>
                <a:cubicBezTo>
                  <a:pt x="65728" y="151431"/>
                  <a:pt x="63260" y="152817"/>
                  <a:pt x="61599" y="154965"/>
                </a:cubicBezTo>
                <a:cubicBezTo>
                  <a:pt x="62102" y="155301"/>
                  <a:pt x="62589" y="155666"/>
                  <a:pt x="63062" y="156062"/>
                </a:cubicBezTo>
                <a:cubicBezTo>
                  <a:pt x="64403" y="154402"/>
                  <a:pt x="66338" y="153350"/>
                  <a:pt x="68501" y="153350"/>
                </a:cubicBezTo>
                <a:cubicBezTo>
                  <a:pt x="70741" y="153350"/>
                  <a:pt x="72737" y="154478"/>
                  <a:pt x="74093" y="156230"/>
                </a:cubicBezTo>
                <a:cubicBezTo>
                  <a:pt x="74534" y="155834"/>
                  <a:pt x="75022" y="155453"/>
                  <a:pt x="75510" y="155118"/>
                </a:cubicBezTo>
                <a:cubicBezTo>
                  <a:pt x="73849" y="152863"/>
                  <a:pt x="71320" y="151431"/>
                  <a:pt x="68501" y="151431"/>
                </a:cubicBezTo>
                <a:close/>
                <a:moveTo>
                  <a:pt x="97023" y="151415"/>
                </a:moveTo>
                <a:lnTo>
                  <a:pt x="97038" y="151431"/>
                </a:lnTo>
                <a:cubicBezTo>
                  <a:pt x="94280" y="151431"/>
                  <a:pt x="91797" y="152817"/>
                  <a:pt x="90136" y="154965"/>
                </a:cubicBezTo>
                <a:cubicBezTo>
                  <a:pt x="90639" y="155301"/>
                  <a:pt x="91126" y="155651"/>
                  <a:pt x="91583" y="156047"/>
                </a:cubicBezTo>
                <a:cubicBezTo>
                  <a:pt x="92924" y="154386"/>
                  <a:pt x="94874" y="153335"/>
                  <a:pt x="97023" y="153335"/>
                </a:cubicBezTo>
                <a:cubicBezTo>
                  <a:pt x="99262" y="153335"/>
                  <a:pt x="101274" y="154463"/>
                  <a:pt x="102614" y="156230"/>
                </a:cubicBezTo>
                <a:cubicBezTo>
                  <a:pt x="103071" y="155819"/>
                  <a:pt x="103544" y="155453"/>
                  <a:pt x="104046" y="155118"/>
                </a:cubicBezTo>
                <a:cubicBezTo>
                  <a:pt x="102386" y="152863"/>
                  <a:pt x="99857" y="151415"/>
                  <a:pt x="97023" y="151415"/>
                </a:cubicBezTo>
                <a:close/>
                <a:moveTo>
                  <a:pt x="125575" y="151431"/>
                </a:moveTo>
                <a:cubicBezTo>
                  <a:pt x="122817" y="151431"/>
                  <a:pt x="120349" y="152817"/>
                  <a:pt x="118673" y="154981"/>
                </a:cubicBezTo>
                <a:cubicBezTo>
                  <a:pt x="119191" y="155301"/>
                  <a:pt x="119663" y="155666"/>
                  <a:pt x="120136" y="156062"/>
                </a:cubicBezTo>
                <a:cubicBezTo>
                  <a:pt x="121476" y="154402"/>
                  <a:pt x="123411" y="153350"/>
                  <a:pt x="125575" y="153350"/>
                </a:cubicBezTo>
                <a:cubicBezTo>
                  <a:pt x="127815" y="153350"/>
                  <a:pt x="129810" y="154478"/>
                  <a:pt x="131166" y="156230"/>
                </a:cubicBezTo>
                <a:cubicBezTo>
                  <a:pt x="131608" y="155834"/>
                  <a:pt x="132096" y="155468"/>
                  <a:pt x="132583" y="155118"/>
                </a:cubicBezTo>
                <a:cubicBezTo>
                  <a:pt x="130923" y="152863"/>
                  <a:pt x="128393" y="151431"/>
                  <a:pt x="125575" y="151431"/>
                </a:cubicBezTo>
                <a:close/>
                <a:moveTo>
                  <a:pt x="154127" y="151431"/>
                </a:moveTo>
                <a:cubicBezTo>
                  <a:pt x="151369" y="151431"/>
                  <a:pt x="148886" y="152817"/>
                  <a:pt x="147225" y="154981"/>
                </a:cubicBezTo>
                <a:cubicBezTo>
                  <a:pt x="147728" y="155301"/>
                  <a:pt x="148215" y="155666"/>
                  <a:pt x="148673" y="156062"/>
                </a:cubicBezTo>
                <a:cubicBezTo>
                  <a:pt x="150027" y="154404"/>
                  <a:pt x="151959" y="153353"/>
                  <a:pt x="154119" y="153350"/>
                </a:cubicBezTo>
                <a:lnTo>
                  <a:pt x="154119" y="153350"/>
                </a:lnTo>
                <a:cubicBezTo>
                  <a:pt x="156356" y="153353"/>
                  <a:pt x="158364" y="154480"/>
                  <a:pt x="159719" y="156230"/>
                </a:cubicBezTo>
                <a:cubicBezTo>
                  <a:pt x="160160" y="155834"/>
                  <a:pt x="160648" y="155468"/>
                  <a:pt x="161136" y="155118"/>
                </a:cubicBezTo>
                <a:cubicBezTo>
                  <a:pt x="159475" y="152878"/>
                  <a:pt x="156946" y="151431"/>
                  <a:pt x="154127" y="151431"/>
                </a:cubicBezTo>
                <a:close/>
                <a:moveTo>
                  <a:pt x="182649" y="151431"/>
                </a:moveTo>
                <a:cubicBezTo>
                  <a:pt x="179891" y="151431"/>
                  <a:pt x="177423" y="152817"/>
                  <a:pt x="175762" y="154981"/>
                </a:cubicBezTo>
                <a:cubicBezTo>
                  <a:pt x="176265" y="155301"/>
                  <a:pt x="176752" y="155666"/>
                  <a:pt x="177209" y="156062"/>
                </a:cubicBezTo>
                <a:cubicBezTo>
                  <a:pt x="178550" y="154402"/>
                  <a:pt x="180500" y="153350"/>
                  <a:pt x="182649" y="153350"/>
                </a:cubicBezTo>
                <a:cubicBezTo>
                  <a:pt x="184888" y="153350"/>
                  <a:pt x="186899" y="154478"/>
                  <a:pt x="188240" y="156230"/>
                </a:cubicBezTo>
                <a:cubicBezTo>
                  <a:pt x="188697" y="155834"/>
                  <a:pt x="189170" y="155468"/>
                  <a:pt x="189672" y="155118"/>
                </a:cubicBezTo>
                <a:cubicBezTo>
                  <a:pt x="188012" y="152863"/>
                  <a:pt x="185483" y="151431"/>
                  <a:pt x="182649" y="151431"/>
                </a:cubicBezTo>
                <a:close/>
                <a:moveTo>
                  <a:pt x="239753" y="151415"/>
                </a:moveTo>
                <a:cubicBezTo>
                  <a:pt x="236980" y="151415"/>
                  <a:pt x="234512" y="152802"/>
                  <a:pt x="232851" y="154965"/>
                </a:cubicBezTo>
                <a:cubicBezTo>
                  <a:pt x="233354" y="155301"/>
                  <a:pt x="233841" y="155666"/>
                  <a:pt x="234298" y="156047"/>
                </a:cubicBezTo>
                <a:cubicBezTo>
                  <a:pt x="235638" y="154404"/>
                  <a:pt x="237585" y="153353"/>
                  <a:pt x="239745" y="153350"/>
                </a:cubicBezTo>
                <a:lnTo>
                  <a:pt x="239745" y="153350"/>
                </a:lnTo>
                <a:cubicBezTo>
                  <a:pt x="241982" y="153353"/>
                  <a:pt x="243975" y="154480"/>
                  <a:pt x="245329" y="156230"/>
                </a:cubicBezTo>
                <a:cubicBezTo>
                  <a:pt x="245786" y="155834"/>
                  <a:pt x="246259" y="155453"/>
                  <a:pt x="246761" y="155118"/>
                </a:cubicBezTo>
                <a:cubicBezTo>
                  <a:pt x="245101" y="152863"/>
                  <a:pt x="242572" y="151415"/>
                  <a:pt x="239753" y="151415"/>
                </a:cubicBezTo>
                <a:close/>
                <a:moveTo>
                  <a:pt x="268275" y="151431"/>
                </a:moveTo>
                <a:cubicBezTo>
                  <a:pt x="265517" y="151431"/>
                  <a:pt x="263049" y="152817"/>
                  <a:pt x="261373" y="154981"/>
                </a:cubicBezTo>
                <a:cubicBezTo>
                  <a:pt x="261891" y="155301"/>
                  <a:pt x="262363" y="155666"/>
                  <a:pt x="262835" y="156062"/>
                </a:cubicBezTo>
                <a:cubicBezTo>
                  <a:pt x="264176" y="154402"/>
                  <a:pt x="266111" y="153350"/>
                  <a:pt x="268275" y="153350"/>
                </a:cubicBezTo>
                <a:cubicBezTo>
                  <a:pt x="270514" y="153350"/>
                  <a:pt x="272510" y="154478"/>
                  <a:pt x="273866" y="156230"/>
                </a:cubicBezTo>
                <a:cubicBezTo>
                  <a:pt x="274308" y="155834"/>
                  <a:pt x="274796" y="155453"/>
                  <a:pt x="275298" y="155118"/>
                </a:cubicBezTo>
                <a:cubicBezTo>
                  <a:pt x="273622" y="152863"/>
                  <a:pt x="271109" y="151431"/>
                  <a:pt x="268275" y="151431"/>
                </a:cubicBezTo>
                <a:close/>
                <a:moveTo>
                  <a:pt x="11397" y="151446"/>
                </a:moveTo>
                <a:cubicBezTo>
                  <a:pt x="8643" y="151446"/>
                  <a:pt x="6179" y="152828"/>
                  <a:pt x="4518" y="154986"/>
                </a:cubicBezTo>
                <a:lnTo>
                  <a:pt x="4518" y="154986"/>
                </a:lnTo>
                <a:cubicBezTo>
                  <a:pt x="5018" y="155304"/>
                  <a:pt x="5503" y="155668"/>
                  <a:pt x="5973" y="156062"/>
                </a:cubicBezTo>
                <a:cubicBezTo>
                  <a:pt x="7313" y="154402"/>
                  <a:pt x="9248" y="153350"/>
                  <a:pt x="11412" y="153350"/>
                </a:cubicBezTo>
                <a:cubicBezTo>
                  <a:pt x="13652" y="153350"/>
                  <a:pt x="15648" y="154478"/>
                  <a:pt x="16988" y="156260"/>
                </a:cubicBezTo>
                <a:cubicBezTo>
                  <a:pt x="17430" y="155864"/>
                  <a:pt x="17918" y="155483"/>
                  <a:pt x="18405" y="155148"/>
                </a:cubicBezTo>
                <a:cubicBezTo>
                  <a:pt x="16745" y="152893"/>
                  <a:pt x="14231" y="151446"/>
                  <a:pt x="11397" y="151446"/>
                </a:cubicBezTo>
                <a:close/>
                <a:moveTo>
                  <a:pt x="6399" y="156458"/>
                </a:moveTo>
                <a:lnTo>
                  <a:pt x="6399" y="156489"/>
                </a:lnTo>
                <a:cubicBezTo>
                  <a:pt x="6404" y="156483"/>
                  <a:pt x="6409" y="156477"/>
                  <a:pt x="6414" y="156471"/>
                </a:cubicBezTo>
                <a:lnTo>
                  <a:pt x="6414" y="156471"/>
                </a:lnTo>
                <a:cubicBezTo>
                  <a:pt x="6409" y="156467"/>
                  <a:pt x="6404" y="156463"/>
                  <a:pt x="6399" y="156458"/>
                </a:cubicBezTo>
                <a:close/>
                <a:moveTo>
                  <a:pt x="211201" y="153960"/>
                </a:moveTo>
                <a:cubicBezTo>
                  <a:pt x="209220" y="153960"/>
                  <a:pt x="207438" y="154904"/>
                  <a:pt x="206203" y="156413"/>
                </a:cubicBezTo>
                <a:cubicBezTo>
                  <a:pt x="206645" y="156824"/>
                  <a:pt x="207072" y="157266"/>
                  <a:pt x="207468" y="157723"/>
                </a:cubicBezTo>
                <a:cubicBezTo>
                  <a:pt x="208367" y="156580"/>
                  <a:pt x="209738" y="155895"/>
                  <a:pt x="211201" y="155880"/>
                </a:cubicBezTo>
                <a:lnTo>
                  <a:pt x="211201" y="155910"/>
                </a:lnTo>
                <a:cubicBezTo>
                  <a:pt x="212740" y="155925"/>
                  <a:pt x="214187" y="156672"/>
                  <a:pt x="215086" y="157936"/>
                </a:cubicBezTo>
                <a:cubicBezTo>
                  <a:pt x="215482" y="157464"/>
                  <a:pt x="215893" y="157022"/>
                  <a:pt x="216335" y="156596"/>
                </a:cubicBezTo>
                <a:cubicBezTo>
                  <a:pt x="215101" y="154981"/>
                  <a:pt x="213258" y="153960"/>
                  <a:pt x="211201" y="153960"/>
                </a:cubicBezTo>
                <a:close/>
                <a:moveTo>
                  <a:pt x="39949" y="153975"/>
                </a:moveTo>
                <a:lnTo>
                  <a:pt x="39949" y="154005"/>
                </a:lnTo>
                <a:cubicBezTo>
                  <a:pt x="37968" y="154005"/>
                  <a:pt x="36170" y="154950"/>
                  <a:pt x="34936" y="156443"/>
                </a:cubicBezTo>
                <a:cubicBezTo>
                  <a:pt x="35393" y="156855"/>
                  <a:pt x="35820" y="157296"/>
                  <a:pt x="36216" y="157754"/>
                </a:cubicBezTo>
                <a:cubicBezTo>
                  <a:pt x="37160" y="156515"/>
                  <a:pt x="38553" y="155904"/>
                  <a:pt x="39944" y="155904"/>
                </a:cubicBezTo>
                <a:cubicBezTo>
                  <a:pt x="41427" y="155904"/>
                  <a:pt x="42906" y="156599"/>
                  <a:pt x="43834" y="157967"/>
                </a:cubicBezTo>
                <a:cubicBezTo>
                  <a:pt x="44230" y="157495"/>
                  <a:pt x="44642" y="157053"/>
                  <a:pt x="45083" y="156626"/>
                </a:cubicBezTo>
                <a:cubicBezTo>
                  <a:pt x="43849" y="155011"/>
                  <a:pt x="42006" y="153975"/>
                  <a:pt x="39949" y="153975"/>
                </a:cubicBezTo>
                <a:close/>
                <a:moveTo>
                  <a:pt x="97023" y="153975"/>
                </a:moveTo>
                <a:lnTo>
                  <a:pt x="97038" y="154005"/>
                </a:lnTo>
                <a:cubicBezTo>
                  <a:pt x="95057" y="154005"/>
                  <a:pt x="93259" y="154950"/>
                  <a:pt x="92025" y="156443"/>
                </a:cubicBezTo>
                <a:cubicBezTo>
                  <a:pt x="92482" y="156855"/>
                  <a:pt x="92909" y="157296"/>
                  <a:pt x="93305" y="157754"/>
                </a:cubicBezTo>
                <a:cubicBezTo>
                  <a:pt x="94250" y="156520"/>
                  <a:pt x="95646" y="155910"/>
                  <a:pt x="97039" y="155910"/>
                </a:cubicBezTo>
                <a:cubicBezTo>
                  <a:pt x="98519" y="155910"/>
                  <a:pt x="99996" y="156600"/>
                  <a:pt x="100923" y="157967"/>
                </a:cubicBezTo>
                <a:cubicBezTo>
                  <a:pt x="101319" y="157495"/>
                  <a:pt x="101731" y="157053"/>
                  <a:pt x="102172" y="156626"/>
                </a:cubicBezTo>
                <a:cubicBezTo>
                  <a:pt x="100938" y="155011"/>
                  <a:pt x="99080" y="153975"/>
                  <a:pt x="97023" y="153975"/>
                </a:cubicBezTo>
                <a:close/>
                <a:moveTo>
                  <a:pt x="239753" y="153990"/>
                </a:moveTo>
                <a:cubicBezTo>
                  <a:pt x="237772" y="153990"/>
                  <a:pt x="235990" y="154935"/>
                  <a:pt x="234756" y="156443"/>
                </a:cubicBezTo>
                <a:cubicBezTo>
                  <a:pt x="235197" y="156870"/>
                  <a:pt x="235624" y="157296"/>
                  <a:pt x="236020" y="157769"/>
                </a:cubicBezTo>
                <a:cubicBezTo>
                  <a:pt x="236919" y="156611"/>
                  <a:pt x="238289" y="155926"/>
                  <a:pt x="239751" y="155910"/>
                </a:cubicBezTo>
                <a:lnTo>
                  <a:pt x="239751" y="155910"/>
                </a:lnTo>
                <a:cubicBezTo>
                  <a:pt x="241315" y="155915"/>
                  <a:pt x="242711" y="156721"/>
                  <a:pt x="243638" y="157967"/>
                </a:cubicBezTo>
                <a:cubicBezTo>
                  <a:pt x="244034" y="157495"/>
                  <a:pt x="244446" y="157053"/>
                  <a:pt x="244887" y="156641"/>
                </a:cubicBezTo>
                <a:cubicBezTo>
                  <a:pt x="243653" y="155026"/>
                  <a:pt x="241810" y="153990"/>
                  <a:pt x="239753" y="153990"/>
                </a:cubicBezTo>
                <a:close/>
                <a:moveTo>
                  <a:pt x="68501" y="154005"/>
                </a:moveTo>
                <a:cubicBezTo>
                  <a:pt x="66520" y="154005"/>
                  <a:pt x="64722" y="154950"/>
                  <a:pt x="63488" y="156458"/>
                </a:cubicBezTo>
                <a:cubicBezTo>
                  <a:pt x="63945" y="156870"/>
                  <a:pt x="64372" y="157312"/>
                  <a:pt x="64768" y="157769"/>
                </a:cubicBezTo>
                <a:cubicBezTo>
                  <a:pt x="65667" y="156611"/>
                  <a:pt x="67038" y="155940"/>
                  <a:pt x="68501" y="155910"/>
                </a:cubicBezTo>
                <a:cubicBezTo>
                  <a:pt x="70070" y="155910"/>
                  <a:pt x="71472" y="156717"/>
                  <a:pt x="72401" y="157982"/>
                </a:cubicBezTo>
                <a:cubicBezTo>
                  <a:pt x="72782" y="157510"/>
                  <a:pt x="73194" y="157068"/>
                  <a:pt x="73651" y="156657"/>
                </a:cubicBezTo>
                <a:cubicBezTo>
                  <a:pt x="72401" y="155026"/>
                  <a:pt x="70558" y="154005"/>
                  <a:pt x="68501" y="154005"/>
                </a:cubicBezTo>
                <a:close/>
                <a:moveTo>
                  <a:pt x="125575" y="153990"/>
                </a:moveTo>
                <a:lnTo>
                  <a:pt x="125575" y="154005"/>
                </a:lnTo>
                <a:cubicBezTo>
                  <a:pt x="123594" y="154005"/>
                  <a:pt x="121812" y="154950"/>
                  <a:pt x="120577" y="156458"/>
                </a:cubicBezTo>
                <a:cubicBezTo>
                  <a:pt x="121019" y="156870"/>
                  <a:pt x="121446" y="157296"/>
                  <a:pt x="121842" y="157769"/>
                </a:cubicBezTo>
                <a:cubicBezTo>
                  <a:pt x="122741" y="156611"/>
                  <a:pt x="124112" y="155925"/>
                  <a:pt x="125575" y="155910"/>
                </a:cubicBezTo>
                <a:cubicBezTo>
                  <a:pt x="127144" y="155910"/>
                  <a:pt x="128546" y="156717"/>
                  <a:pt x="129475" y="157982"/>
                </a:cubicBezTo>
                <a:cubicBezTo>
                  <a:pt x="129856" y="157510"/>
                  <a:pt x="130283" y="157068"/>
                  <a:pt x="130725" y="156641"/>
                </a:cubicBezTo>
                <a:cubicBezTo>
                  <a:pt x="129475" y="155026"/>
                  <a:pt x="127632" y="153990"/>
                  <a:pt x="125575" y="153990"/>
                </a:cubicBezTo>
                <a:close/>
                <a:moveTo>
                  <a:pt x="154127" y="153990"/>
                </a:moveTo>
                <a:cubicBezTo>
                  <a:pt x="152146" y="153990"/>
                  <a:pt x="150364" y="154935"/>
                  <a:pt x="149130" y="156458"/>
                </a:cubicBezTo>
                <a:cubicBezTo>
                  <a:pt x="149571" y="156870"/>
                  <a:pt x="149998" y="157312"/>
                  <a:pt x="150394" y="157769"/>
                </a:cubicBezTo>
                <a:cubicBezTo>
                  <a:pt x="151293" y="156626"/>
                  <a:pt x="152664" y="155940"/>
                  <a:pt x="154127" y="155925"/>
                </a:cubicBezTo>
                <a:lnTo>
                  <a:pt x="154112" y="155910"/>
                </a:lnTo>
                <a:lnTo>
                  <a:pt x="154112" y="155910"/>
                </a:lnTo>
                <a:cubicBezTo>
                  <a:pt x="155666" y="155940"/>
                  <a:pt x="157128" y="156702"/>
                  <a:pt x="158027" y="157982"/>
                </a:cubicBezTo>
                <a:cubicBezTo>
                  <a:pt x="158408" y="157510"/>
                  <a:pt x="158820" y="157053"/>
                  <a:pt x="159261" y="156641"/>
                </a:cubicBezTo>
                <a:cubicBezTo>
                  <a:pt x="158027" y="155026"/>
                  <a:pt x="156184" y="153990"/>
                  <a:pt x="154127" y="153990"/>
                </a:cubicBezTo>
                <a:close/>
                <a:moveTo>
                  <a:pt x="182649" y="154005"/>
                </a:moveTo>
                <a:cubicBezTo>
                  <a:pt x="180683" y="154005"/>
                  <a:pt x="178901" y="154950"/>
                  <a:pt x="177667" y="156458"/>
                </a:cubicBezTo>
                <a:cubicBezTo>
                  <a:pt x="178108" y="156870"/>
                  <a:pt x="178535" y="157312"/>
                  <a:pt x="178931" y="157769"/>
                </a:cubicBezTo>
                <a:cubicBezTo>
                  <a:pt x="179815" y="156626"/>
                  <a:pt x="181186" y="155940"/>
                  <a:pt x="182649" y="155910"/>
                </a:cubicBezTo>
                <a:cubicBezTo>
                  <a:pt x="184233" y="155910"/>
                  <a:pt x="185635" y="156717"/>
                  <a:pt x="186549" y="157982"/>
                </a:cubicBezTo>
                <a:cubicBezTo>
                  <a:pt x="186945" y="157510"/>
                  <a:pt x="187357" y="157068"/>
                  <a:pt x="187798" y="156641"/>
                </a:cubicBezTo>
                <a:cubicBezTo>
                  <a:pt x="186564" y="155026"/>
                  <a:pt x="184721" y="154005"/>
                  <a:pt x="182649" y="154005"/>
                </a:cubicBezTo>
                <a:close/>
                <a:moveTo>
                  <a:pt x="268275" y="153990"/>
                </a:moveTo>
                <a:cubicBezTo>
                  <a:pt x="266294" y="153990"/>
                  <a:pt x="264527" y="154950"/>
                  <a:pt x="263292" y="156458"/>
                </a:cubicBezTo>
                <a:cubicBezTo>
                  <a:pt x="263734" y="156870"/>
                  <a:pt x="264146" y="157312"/>
                  <a:pt x="264542" y="157769"/>
                </a:cubicBezTo>
                <a:cubicBezTo>
                  <a:pt x="265487" y="156528"/>
                  <a:pt x="266887" y="155914"/>
                  <a:pt x="268283" y="155914"/>
                </a:cubicBezTo>
                <a:cubicBezTo>
                  <a:pt x="269768" y="155914"/>
                  <a:pt x="271249" y="156608"/>
                  <a:pt x="272175" y="157982"/>
                </a:cubicBezTo>
                <a:cubicBezTo>
                  <a:pt x="272571" y="157510"/>
                  <a:pt x="272983" y="157068"/>
                  <a:pt x="273424" y="156641"/>
                </a:cubicBezTo>
                <a:cubicBezTo>
                  <a:pt x="272175" y="155026"/>
                  <a:pt x="270331" y="153990"/>
                  <a:pt x="268275" y="153990"/>
                </a:cubicBezTo>
                <a:close/>
                <a:moveTo>
                  <a:pt x="11397" y="154005"/>
                </a:moveTo>
                <a:cubicBezTo>
                  <a:pt x="9439" y="154005"/>
                  <a:pt x="7647" y="154958"/>
                  <a:pt x="6414" y="156471"/>
                </a:cubicBezTo>
                <a:lnTo>
                  <a:pt x="6414" y="156471"/>
                </a:lnTo>
                <a:cubicBezTo>
                  <a:pt x="6865" y="156879"/>
                  <a:pt x="7272" y="157317"/>
                  <a:pt x="7664" y="157784"/>
                </a:cubicBezTo>
                <a:cubicBezTo>
                  <a:pt x="8563" y="156626"/>
                  <a:pt x="9934" y="155940"/>
                  <a:pt x="11397" y="155925"/>
                </a:cubicBezTo>
                <a:cubicBezTo>
                  <a:pt x="12966" y="155925"/>
                  <a:pt x="14368" y="156733"/>
                  <a:pt x="15297" y="157997"/>
                </a:cubicBezTo>
                <a:cubicBezTo>
                  <a:pt x="15678" y="157525"/>
                  <a:pt x="16105" y="157083"/>
                  <a:pt x="16546" y="156657"/>
                </a:cubicBezTo>
                <a:cubicBezTo>
                  <a:pt x="15297" y="155042"/>
                  <a:pt x="13454" y="154005"/>
                  <a:pt x="11397" y="154005"/>
                </a:cubicBezTo>
                <a:close/>
                <a:moveTo>
                  <a:pt x="211201" y="156519"/>
                </a:moveTo>
                <a:cubicBezTo>
                  <a:pt x="209860" y="156519"/>
                  <a:pt x="208687" y="157190"/>
                  <a:pt x="207864" y="158226"/>
                </a:cubicBezTo>
                <a:cubicBezTo>
                  <a:pt x="208940" y="157942"/>
                  <a:pt x="210045" y="157801"/>
                  <a:pt x="211150" y="157801"/>
                </a:cubicBezTo>
                <a:cubicBezTo>
                  <a:pt x="212300" y="157801"/>
                  <a:pt x="213450" y="157953"/>
                  <a:pt x="214568" y="158256"/>
                </a:cubicBezTo>
                <a:cubicBezTo>
                  <a:pt x="213776" y="157175"/>
                  <a:pt x="212526" y="156535"/>
                  <a:pt x="211201" y="156519"/>
                </a:cubicBezTo>
                <a:close/>
                <a:moveTo>
                  <a:pt x="236420" y="158252"/>
                </a:moveTo>
                <a:cubicBezTo>
                  <a:pt x="236414" y="158253"/>
                  <a:pt x="236407" y="158255"/>
                  <a:pt x="236401" y="158256"/>
                </a:cubicBezTo>
                <a:lnTo>
                  <a:pt x="236416" y="158256"/>
                </a:lnTo>
                <a:cubicBezTo>
                  <a:pt x="236418" y="158255"/>
                  <a:pt x="236419" y="158253"/>
                  <a:pt x="236420" y="158252"/>
                </a:cubicBezTo>
                <a:close/>
                <a:moveTo>
                  <a:pt x="39949" y="156550"/>
                </a:moveTo>
                <a:cubicBezTo>
                  <a:pt x="38608" y="156550"/>
                  <a:pt x="37435" y="157220"/>
                  <a:pt x="36612" y="158256"/>
                </a:cubicBezTo>
                <a:cubicBezTo>
                  <a:pt x="37695" y="157972"/>
                  <a:pt x="38800" y="157831"/>
                  <a:pt x="39904" y="157831"/>
                </a:cubicBezTo>
                <a:cubicBezTo>
                  <a:pt x="41052" y="157831"/>
                  <a:pt x="42198" y="157984"/>
                  <a:pt x="43316" y="158287"/>
                </a:cubicBezTo>
                <a:lnTo>
                  <a:pt x="43331" y="158287"/>
                </a:lnTo>
                <a:cubicBezTo>
                  <a:pt x="42539" y="157220"/>
                  <a:pt x="41290" y="156565"/>
                  <a:pt x="39949" y="156550"/>
                </a:cubicBezTo>
                <a:close/>
                <a:moveTo>
                  <a:pt x="97023" y="156550"/>
                </a:moveTo>
                <a:cubicBezTo>
                  <a:pt x="95697" y="156550"/>
                  <a:pt x="94524" y="157220"/>
                  <a:pt x="93701" y="158256"/>
                </a:cubicBezTo>
                <a:cubicBezTo>
                  <a:pt x="94777" y="157972"/>
                  <a:pt x="95882" y="157831"/>
                  <a:pt x="96987" y="157831"/>
                </a:cubicBezTo>
                <a:cubicBezTo>
                  <a:pt x="98137" y="157831"/>
                  <a:pt x="99287" y="157984"/>
                  <a:pt x="100405" y="158287"/>
                </a:cubicBezTo>
                <a:cubicBezTo>
                  <a:pt x="99613" y="157220"/>
                  <a:pt x="98363" y="156565"/>
                  <a:pt x="97023" y="156550"/>
                </a:cubicBezTo>
                <a:close/>
                <a:moveTo>
                  <a:pt x="125582" y="156563"/>
                </a:moveTo>
                <a:cubicBezTo>
                  <a:pt x="124324" y="156563"/>
                  <a:pt x="123064" y="157127"/>
                  <a:pt x="122238" y="158256"/>
                </a:cubicBezTo>
                <a:cubicBezTo>
                  <a:pt x="123321" y="157980"/>
                  <a:pt x="124425" y="157843"/>
                  <a:pt x="125528" y="157843"/>
                </a:cubicBezTo>
                <a:cubicBezTo>
                  <a:pt x="126676" y="157843"/>
                  <a:pt x="127823" y="157992"/>
                  <a:pt x="128942" y="158287"/>
                </a:cubicBezTo>
                <a:cubicBezTo>
                  <a:pt x="128123" y="157138"/>
                  <a:pt x="126853" y="156563"/>
                  <a:pt x="125582" y="156563"/>
                </a:cubicBezTo>
                <a:close/>
                <a:moveTo>
                  <a:pt x="154141" y="156565"/>
                </a:moveTo>
                <a:cubicBezTo>
                  <a:pt x="152881" y="156565"/>
                  <a:pt x="151618" y="157133"/>
                  <a:pt x="150790" y="158272"/>
                </a:cubicBezTo>
                <a:cubicBezTo>
                  <a:pt x="151880" y="157986"/>
                  <a:pt x="152993" y="157845"/>
                  <a:pt x="154104" y="157845"/>
                </a:cubicBezTo>
                <a:cubicBezTo>
                  <a:pt x="155244" y="157845"/>
                  <a:pt x="156383" y="157993"/>
                  <a:pt x="157494" y="158287"/>
                </a:cubicBezTo>
                <a:cubicBezTo>
                  <a:pt x="156676" y="157140"/>
                  <a:pt x="155410" y="156565"/>
                  <a:pt x="154141" y="156565"/>
                </a:cubicBezTo>
                <a:close/>
                <a:moveTo>
                  <a:pt x="182666" y="156563"/>
                </a:moveTo>
                <a:cubicBezTo>
                  <a:pt x="181409" y="156563"/>
                  <a:pt x="180153" y="157127"/>
                  <a:pt x="179327" y="158256"/>
                </a:cubicBezTo>
                <a:cubicBezTo>
                  <a:pt x="180402" y="157980"/>
                  <a:pt x="181507" y="157843"/>
                  <a:pt x="182611" y="157843"/>
                </a:cubicBezTo>
                <a:cubicBezTo>
                  <a:pt x="183761" y="157843"/>
                  <a:pt x="184912" y="157992"/>
                  <a:pt x="186031" y="158287"/>
                </a:cubicBezTo>
                <a:cubicBezTo>
                  <a:pt x="185204" y="157138"/>
                  <a:pt x="183935" y="156563"/>
                  <a:pt x="182666" y="156563"/>
                </a:cubicBezTo>
                <a:close/>
                <a:moveTo>
                  <a:pt x="239753" y="156550"/>
                </a:moveTo>
                <a:cubicBezTo>
                  <a:pt x="238414" y="156550"/>
                  <a:pt x="237243" y="157218"/>
                  <a:pt x="236420" y="158252"/>
                </a:cubicBezTo>
                <a:lnTo>
                  <a:pt x="236420" y="158252"/>
                </a:lnTo>
                <a:cubicBezTo>
                  <a:pt x="237461" y="157993"/>
                  <a:pt x="238529" y="157844"/>
                  <a:pt x="239598" y="157844"/>
                </a:cubicBezTo>
                <a:cubicBezTo>
                  <a:pt x="239650" y="157844"/>
                  <a:pt x="239701" y="157844"/>
                  <a:pt x="239753" y="157845"/>
                </a:cubicBezTo>
                <a:cubicBezTo>
                  <a:pt x="240880" y="157845"/>
                  <a:pt x="242023" y="157982"/>
                  <a:pt x="243120" y="158287"/>
                </a:cubicBezTo>
                <a:cubicBezTo>
                  <a:pt x="242328" y="157220"/>
                  <a:pt x="241078" y="156580"/>
                  <a:pt x="239753" y="156550"/>
                </a:cubicBezTo>
                <a:close/>
                <a:moveTo>
                  <a:pt x="268275" y="156565"/>
                </a:moveTo>
                <a:cubicBezTo>
                  <a:pt x="266949" y="156565"/>
                  <a:pt x="265761" y="157235"/>
                  <a:pt x="264953" y="158256"/>
                </a:cubicBezTo>
                <a:cubicBezTo>
                  <a:pt x="266028" y="157980"/>
                  <a:pt x="267133" y="157843"/>
                  <a:pt x="268237" y="157843"/>
                </a:cubicBezTo>
                <a:cubicBezTo>
                  <a:pt x="269387" y="157843"/>
                  <a:pt x="270538" y="157992"/>
                  <a:pt x="271657" y="158287"/>
                </a:cubicBezTo>
                <a:cubicBezTo>
                  <a:pt x="270865" y="157220"/>
                  <a:pt x="269615" y="156580"/>
                  <a:pt x="268275" y="156565"/>
                </a:cubicBezTo>
                <a:close/>
                <a:moveTo>
                  <a:pt x="68501" y="156565"/>
                </a:moveTo>
                <a:cubicBezTo>
                  <a:pt x="67175" y="156565"/>
                  <a:pt x="65987" y="157235"/>
                  <a:pt x="65180" y="158272"/>
                </a:cubicBezTo>
                <a:cubicBezTo>
                  <a:pt x="66262" y="157993"/>
                  <a:pt x="67374" y="157852"/>
                  <a:pt x="68487" y="157852"/>
                </a:cubicBezTo>
                <a:cubicBezTo>
                  <a:pt x="69629" y="157852"/>
                  <a:pt x="70772" y="158001"/>
                  <a:pt x="71883" y="158302"/>
                </a:cubicBezTo>
                <a:lnTo>
                  <a:pt x="71868" y="158287"/>
                </a:lnTo>
                <a:cubicBezTo>
                  <a:pt x="71076" y="157220"/>
                  <a:pt x="69827" y="156580"/>
                  <a:pt x="68501" y="156565"/>
                </a:cubicBezTo>
                <a:close/>
                <a:moveTo>
                  <a:pt x="11406" y="156582"/>
                </a:moveTo>
                <a:cubicBezTo>
                  <a:pt x="10146" y="156582"/>
                  <a:pt x="8886" y="157150"/>
                  <a:pt x="8060" y="158287"/>
                </a:cubicBezTo>
                <a:cubicBezTo>
                  <a:pt x="9150" y="158009"/>
                  <a:pt x="10262" y="157868"/>
                  <a:pt x="11375" y="157868"/>
                </a:cubicBezTo>
                <a:cubicBezTo>
                  <a:pt x="12517" y="157868"/>
                  <a:pt x="13660" y="158016"/>
                  <a:pt x="14779" y="158317"/>
                </a:cubicBezTo>
                <a:cubicBezTo>
                  <a:pt x="13952" y="157161"/>
                  <a:pt x="12679" y="156582"/>
                  <a:pt x="11406" y="156582"/>
                </a:cubicBezTo>
                <a:close/>
                <a:moveTo>
                  <a:pt x="82929" y="153411"/>
                </a:moveTo>
                <a:lnTo>
                  <a:pt x="82929" y="153442"/>
                </a:lnTo>
                <a:cubicBezTo>
                  <a:pt x="78877" y="153442"/>
                  <a:pt x="75235" y="155422"/>
                  <a:pt x="72706" y="158500"/>
                </a:cubicBezTo>
                <a:cubicBezTo>
                  <a:pt x="73316" y="158713"/>
                  <a:pt x="73895" y="158957"/>
                  <a:pt x="74458" y="159247"/>
                </a:cubicBezTo>
                <a:cubicBezTo>
                  <a:pt x="76622" y="156824"/>
                  <a:pt x="79623" y="155331"/>
                  <a:pt x="82929" y="155331"/>
                </a:cubicBezTo>
                <a:cubicBezTo>
                  <a:pt x="86190" y="155331"/>
                  <a:pt x="89130" y="156794"/>
                  <a:pt x="91294" y="159140"/>
                </a:cubicBezTo>
                <a:cubicBezTo>
                  <a:pt x="91873" y="158851"/>
                  <a:pt x="92467" y="158607"/>
                  <a:pt x="93077" y="158424"/>
                </a:cubicBezTo>
                <a:cubicBezTo>
                  <a:pt x="90578" y="155346"/>
                  <a:pt x="86952" y="153411"/>
                  <a:pt x="82929" y="153411"/>
                </a:cubicBezTo>
                <a:close/>
                <a:moveTo>
                  <a:pt x="25856" y="153442"/>
                </a:moveTo>
                <a:cubicBezTo>
                  <a:pt x="21803" y="153442"/>
                  <a:pt x="18146" y="155422"/>
                  <a:pt x="15632" y="158546"/>
                </a:cubicBezTo>
                <a:cubicBezTo>
                  <a:pt x="16227" y="158759"/>
                  <a:pt x="16821" y="159003"/>
                  <a:pt x="17384" y="159292"/>
                </a:cubicBezTo>
                <a:cubicBezTo>
                  <a:pt x="19548" y="156870"/>
                  <a:pt x="22534" y="155377"/>
                  <a:pt x="25856" y="155377"/>
                </a:cubicBezTo>
                <a:cubicBezTo>
                  <a:pt x="29101" y="155377"/>
                  <a:pt x="32057" y="156824"/>
                  <a:pt x="34205" y="159186"/>
                </a:cubicBezTo>
                <a:cubicBezTo>
                  <a:pt x="34784" y="158896"/>
                  <a:pt x="35393" y="158652"/>
                  <a:pt x="36003" y="158454"/>
                </a:cubicBezTo>
                <a:cubicBezTo>
                  <a:pt x="33489" y="155392"/>
                  <a:pt x="29878" y="153442"/>
                  <a:pt x="25856" y="153442"/>
                </a:cubicBezTo>
                <a:close/>
                <a:moveTo>
                  <a:pt x="54393" y="153442"/>
                </a:moveTo>
                <a:cubicBezTo>
                  <a:pt x="50340" y="153442"/>
                  <a:pt x="46683" y="155422"/>
                  <a:pt x="44184" y="158546"/>
                </a:cubicBezTo>
                <a:cubicBezTo>
                  <a:pt x="44779" y="158744"/>
                  <a:pt x="45373" y="159003"/>
                  <a:pt x="45937" y="159292"/>
                </a:cubicBezTo>
                <a:cubicBezTo>
                  <a:pt x="48100" y="156870"/>
                  <a:pt x="51102" y="155361"/>
                  <a:pt x="54408" y="155361"/>
                </a:cubicBezTo>
                <a:cubicBezTo>
                  <a:pt x="57653" y="155361"/>
                  <a:pt x="60609" y="156824"/>
                  <a:pt x="62772" y="159170"/>
                </a:cubicBezTo>
                <a:cubicBezTo>
                  <a:pt x="63336" y="158896"/>
                  <a:pt x="63945" y="158652"/>
                  <a:pt x="64555" y="158454"/>
                </a:cubicBezTo>
                <a:cubicBezTo>
                  <a:pt x="62041" y="155377"/>
                  <a:pt x="58415" y="153442"/>
                  <a:pt x="54408" y="153442"/>
                </a:cubicBezTo>
                <a:close/>
                <a:moveTo>
                  <a:pt x="111482" y="153442"/>
                </a:moveTo>
                <a:cubicBezTo>
                  <a:pt x="107414" y="153442"/>
                  <a:pt x="103772" y="155422"/>
                  <a:pt x="101258" y="158546"/>
                </a:cubicBezTo>
                <a:cubicBezTo>
                  <a:pt x="101852" y="158759"/>
                  <a:pt x="102431" y="159003"/>
                  <a:pt x="102995" y="159292"/>
                </a:cubicBezTo>
                <a:cubicBezTo>
                  <a:pt x="105174" y="156870"/>
                  <a:pt x="108175" y="155377"/>
                  <a:pt x="111482" y="155377"/>
                </a:cubicBezTo>
                <a:cubicBezTo>
                  <a:pt x="114727" y="155377"/>
                  <a:pt x="117683" y="156824"/>
                  <a:pt x="119846" y="159186"/>
                </a:cubicBezTo>
                <a:cubicBezTo>
                  <a:pt x="120410" y="158896"/>
                  <a:pt x="121019" y="158652"/>
                  <a:pt x="121629" y="158454"/>
                </a:cubicBezTo>
                <a:cubicBezTo>
                  <a:pt x="119115" y="155392"/>
                  <a:pt x="115504" y="153442"/>
                  <a:pt x="111482" y="153442"/>
                </a:cubicBezTo>
                <a:close/>
                <a:moveTo>
                  <a:pt x="140019" y="153442"/>
                </a:moveTo>
                <a:cubicBezTo>
                  <a:pt x="135966" y="153442"/>
                  <a:pt x="132309" y="155422"/>
                  <a:pt x="129810" y="158546"/>
                </a:cubicBezTo>
                <a:cubicBezTo>
                  <a:pt x="130405" y="158759"/>
                  <a:pt x="130984" y="159003"/>
                  <a:pt x="131547" y="159292"/>
                </a:cubicBezTo>
                <a:cubicBezTo>
                  <a:pt x="133726" y="156870"/>
                  <a:pt x="136712" y="155377"/>
                  <a:pt x="140019" y="155377"/>
                </a:cubicBezTo>
                <a:cubicBezTo>
                  <a:pt x="143279" y="155377"/>
                  <a:pt x="146235" y="156824"/>
                  <a:pt x="148383" y="159186"/>
                </a:cubicBezTo>
                <a:cubicBezTo>
                  <a:pt x="148962" y="158896"/>
                  <a:pt x="149556" y="158652"/>
                  <a:pt x="150181" y="158454"/>
                </a:cubicBezTo>
                <a:cubicBezTo>
                  <a:pt x="147667" y="155392"/>
                  <a:pt x="144041" y="153457"/>
                  <a:pt x="140019" y="153457"/>
                </a:cubicBezTo>
                <a:lnTo>
                  <a:pt x="140019" y="153442"/>
                </a:lnTo>
                <a:close/>
                <a:moveTo>
                  <a:pt x="168555" y="153442"/>
                </a:moveTo>
                <a:cubicBezTo>
                  <a:pt x="164503" y="153442"/>
                  <a:pt x="160846" y="155422"/>
                  <a:pt x="158347" y="158546"/>
                </a:cubicBezTo>
                <a:cubicBezTo>
                  <a:pt x="158942" y="158759"/>
                  <a:pt x="159521" y="159003"/>
                  <a:pt x="160084" y="159292"/>
                </a:cubicBezTo>
                <a:cubicBezTo>
                  <a:pt x="162248" y="156870"/>
                  <a:pt x="165249" y="155377"/>
                  <a:pt x="168555" y="155377"/>
                </a:cubicBezTo>
                <a:cubicBezTo>
                  <a:pt x="171816" y="155377"/>
                  <a:pt x="174772" y="156824"/>
                  <a:pt x="176920" y="159186"/>
                </a:cubicBezTo>
                <a:cubicBezTo>
                  <a:pt x="177499" y="158896"/>
                  <a:pt x="178093" y="158652"/>
                  <a:pt x="178703" y="158454"/>
                </a:cubicBezTo>
                <a:cubicBezTo>
                  <a:pt x="176204" y="155392"/>
                  <a:pt x="172578" y="153442"/>
                  <a:pt x="168555" y="153442"/>
                </a:cubicBezTo>
                <a:close/>
                <a:moveTo>
                  <a:pt x="197092" y="153442"/>
                </a:moveTo>
                <a:cubicBezTo>
                  <a:pt x="193040" y="153442"/>
                  <a:pt x="189383" y="155407"/>
                  <a:pt x="186884" y="158546"/>
                </a:cubicBezTo>
                <a:cubicBezTo>
                  <a:pt x="187478" y="158744"/>
                  <a:pt x="188057" y="158988"/>
                  <a:pt x="188621" y="159292"/>
                </a:cubicBezTo>
                <a:cubicBezTo>
                  <a:pt x="190785" y="156870"/>
                  <a:pt x="193786" y="155361"/>
                  <a:pt x="197092" y="155361"/>
                </a:cubicBezTo>
                <a:lnTo>
                  <a:pt x="197092" y="155377"/>
                </a:lnTo>
                <a:cubicBezTo>
                  <a:pt x="200353" y="155377"/>
                  <a:pt x="203309" y="156824"/>
                  <a:pt x="205457" y="159170"/>
                </a:cubicBezTo>
                <a:cubicBezTo>
                  <a:pt x="206036" y="158881"/>
                  <a:pt x="206630" y="158637"/>
                  <a:pt x="207239" y="158454"/>
                </a:cubicBezTo>
                <a:cubicBezTo>
                  <a:pt x="204741" y="155377"/>
                  <a:pt x="201115" y="153442"/>
                  <a:pt x="197092" y="153442"/>
                </a:cubicBezTo>
                <a:close/>
                <a:moveTo>
                  <a:pt x="254197" y="153442"/>
                </a:moveTo>
                <a:cubicBezTo>
                  <a:pt x="250129" y="153442"/>
                  <a:pt x="246487" y="155422"/>
                  <a:pt x="243973" y="158546"/>
                </a:cubicBezTo>
                <a:cubicBezTo>
                  <a:pt x="244568" y="158759"/>
                  <a:pt x="245162" y="159003"/>
                  <a:pt x="245725" y="159292"/>
                </a:cubicBezTo>
                <a:cubicBezTo>
                  <a:pt x="247889" y="156870"/>
                  <a:pt x="250875" y="155377"/>
                  <a:pt x="254197" y="155377"/>
                </a:cubicBezTo>
                <a:cubicBezTo>
                  <a:pt x="257427" y="155377"/>
                  <a:pt x="260382" y="156824"/>
                  <a:pt x="262546" y="159186"/>
                </a:cubicBezTo>
                <a:cubicBezTo>
                  <a:pt x="263125" y="158896"/>
                  <a:pt x="263734" y="158652"/>
                  <a:pt x="264344" y="158454"/>
                </a:cubicBezTo>
                <a:cubicBezTo>
                  <a:pt x="261830" y="155392"/>
                  <a:pt x="258219" y="153442"/>
                  <a:pt x="254197" y="153442"/>
                </a:cubicBezTo>
                <a:close/>
                <a:moveTo>
                  <a:pt x="225644" y="153457"/>
                </a:moveTo>
                <a:cubicBezTo>
                  <a:pt x="221592" y="153457"/>
                  <a:pt x="217935" y="155422"/>
                  <a:pt x="215436" y="158561"/>
                </a:cubicBezTo>
                <a:cubicBezTo>
                  <a:pt x="216031" y="158759"/>
                  <a:pt x="216610" y="159018"/>
                  <a:pt x="217173" y="159308"/>
                </a:cubicBezTo>
                <a:cubicBezTo>
                  <a:pt x="219337" y="156885"/>
                  <a:pt x="222338" y="155377"/>
                  <a:pt x="225644" y="155377"/>
                </a:cubicBezTo>
                <a:cubicBezTo>
                  <a:pt x="228890" y="155377"/>
                  <a:pt x="231845" y="156824"/>
                  <a:pt x="234009" y="159186"/>
                </a:cubicBezTo>
                <a:cubicBezTo>
                  <a:pt x="234588" y="158896"/>
                  <a:pt x="235182" y="158668"/>
                  <a:pt x="235792" y="158470"/>
                </a:cubicBezTo>
                <a:cubicBezTo>
                  <a:pt x="233293" y="155392"/>
                  <a:pt x="229667" y="153457"/>
                  <a:pt x="225644" y="153457"/>
                </a:cubicBezTo>
                <a:close/>
                <a:moveTo>
                  <a:pt x="82929" y="155971"/>
                </a:moveTo>
                <a:lnTo>
                  <a:pt x="82929" y="156017"/>
                </a:lnTo>
                <a:cubicBezTo>
                  <a:pt x="79852" y="156017"/>
                  <a:pt x="77079" y="157388"/>
                  <a:pt x="75022" y="159551"/>
                </a:cubicBezTo>
                <a:cubicBezTo>
                  <a:pt x="75555" y="159856"/>
                  <a:pt x="76073" y="160207"/>
                  <a:pt x="76561" y="160587"/>
                </a:cubicBezTo>
                <a:cubicBezTo>
                  <a:pt x="78267" y="158911"/>
                  <a:pt x="80492" y="157906"/>
                  <a:pt x="82929" y="157906"/>
                </a:cubicBezTo>
                <a:cubicBezTo>
                  <a:pt x="85245" y="157921"/>
                  <a:pt x="87485" y="158820"/>
                  <a:pt x="89146" y="160435"/>
                </a:cubicBezTo>
                <a:cubicBezTo>
                  <a:pt x="89648" y="160069"/>
                  <a:pt x="90182" y="159734"/>
                  <a:pt x="90730" y="159429"/>
                </a:cubicBezTo>
                <a:cubicBezTo>
                  <a:pt x="88689" y="157296"/>
                  <a:pt x="85946" y="155971"/>
                  <a:pt x="82929" y="155971"/>
                </a:cubicBezTo>
                <a:close/>
                <a:moveTo>
                  <a:pt x="54393" y="156017"/>
                </a:moveTo>
                <a:cubicBezTo>
                  <a:pt x="51315" y="156017"/>
                  <a:pt x="48527" y="157388"/>
                  <a:pt x="46485" y="159597"/>
                </a:cubicBezTo>
                <a:cubicBezTo>
                  <a:pt x="47018" y="159902"/>
                  <a:pt x="47536" y="160237"/>
                  <a:pt x="48039" y="160618"/>
                </a:cubicBezTo>
                <a:cubicBezTo>
                  <a:pt x="49778" y="158833"/>
                  <a:pt x="52084" y="157938"/>
                  <a:pt x="54394" y="157938"/>
                </a:cubicBezTo>
                <a:cubicBezTo>
                  <a:pt x="56640" y="157938"/>
                  <a:pt x="58889" y="158784"/>
                  <a:pt x="60624" y="160481"/>
                </a:cubicBezTo>
                <a:cubicBezTo>
                  <a:pt x="61127" y="160100"/>
                  <a:pt x="61645" y="159765"/>
                  <a:pt x="62193" y="159460"/>
                </a:cubicBezTo>
                <a:cubicBezTo>
                  <a:pt x="60167" y="157327"/>
                  <a:pt x="57424" y="156017"/>
                  <a:pt x="54408" y="156017"/>
                </a:cubicBezTo>
                <a:close/>
                <a:moveTo>
                  <a:pt x="197092" y="156001"/>
                </a:moveTo>
                <a:cubicBezTo>
                  <a:pt x="194015" y="156001"/>
                  <a:pt x="191226" y="157373"/>
                  <a:pt x="189170" y="159582"/>
                </a:cubicBezTo>
                <a:cubicBezTo>
                  <a:pt x="189718" y="159902"/>
                  <a:pt x="190236" y="160237"/>
                  <a:pt x="190724" y="160618"/>
                </a:cubicBezTo>
                <a:cubicBezTo>
                  <a:pt x="192430" y="158957"/>
                  <a:pt x="194655" y="157936"/>
                  <a:pt x="197092" y="157936"/>
                </a:cubicBezTo>
                <a:cubicBezTo>
                  <a:pt x="199423" y="157952"/>
                  <a:pt x="201648" y="158866"/>
                  <a:pt x="203324" y="160466"/>
                </a:cubicBezTo>
                <a:cubicBezTo>
                  <a:pt x="203811" y="160100"/>
                  <a:pt x="204345" y="159765"/>
                  <a:pt x="204893" y="159460"/>
                </a:cubicBezTo>
                <a:cubicBezTo>
                  <a:pt x="202852" y="157327"/>
                  <a:pt x="200109" y="156001"/>
                  <a:pt x="197092" y="156001"/>
                </a:cubicBezTo>
                <a:close/>
                <a:moveTo>
                  <a:pt x="25856" y="156017"/>
                </a:moveTo>
                <a:cubicBezTo>
                  <a:pt x="22778" y="156017"/>
                  <a:pt x="19990" y="157388"/>
                  <a:pt x="17933" y="159597"/>
                </a:cubicBezTo>
                <a:cubicBezTo>
                  <a:pt x="18481" y="159902"/>
                  <a:pt x="18999" y="160252"/>
                  <a:pt x="19487" y="160633"/>
                </a:cubicBezTo>
                <a:cubicBezTo>
                  <a:pt x="21227" y="158839"/>
                  <a:pt x="23537" y="157940"/>
                  <a:pt x="25850" y="157940"/>
                </a:cubicBezTo>
                <a:cubicBezTo>
                  <a:pt x="28093" y="157940"/>
                  <a:pt x="30339" y="158785"/>
                  <a:pt x="32072" y="160481"/>
                </a:cubicBezTo>
                <a:cubicBezTo>
                  <a:pt x="32575" y="160100"/>
                  <a:pt x="33093" y="159765"/>
                  <a:pt x="33641" y="159475"/>
                </a:cubicBezTo>
                <a:cubicBezTo>
                  <a:pt x="31600" y="157327"/>
                  <a:pt x="28872" y="156017"/>
                  <a:pt x="25856" y="156017"/>
                </a:cubicBezTo>
                <a:close/>
                <a:moveTo>
                  <a:pt x="111482" y="156017"/>
                </a:moveTo>
                <a:cubicBezTo>
                  <a:pt x="108404" y="156017"/>
                  <a:pt x="105601" y="157388"/>
                  <a:pt x="103559" y="159597"/>
                </a:cubicBezTo>
                <a:cubicBezTo>
                  <a:pt x="104092" y="159902"/>
                  <a:pt x="104610" y="160252"/>
                  <a:pt x="105113" y="160633"/>
                </a:cubicBezTo>
                <a:cubicBezTo>
                  <a:pt x="106853" y="158839"/>
                  <a:pt x="109163" y="157940"/>
                  <a:pt x="111476" y="157940"/>
                </a:cubicBezTo>
                <a:cubicBezTo>
                  <a:pt x="113719" y="157940"/>
                  <a:pt x="115965" y="158785"/>
                  <a:pt x="117698" y="160481"/>
                </a:cubicBezTo>
                <a:cubicBezTo>
                  <a:pt x="118201" y="160100"/>
                  <a:pt x="118719" y="159765"/>
                  <a:pt x="119267" y="159475"/>
                </a:cubicBezTo>
                <a:cubicBezTo>
                  <a:pt x="117241" y="157327"/>
                  <a:pt x="114498" y="156017"/>
                  <a:pt x="111482" y="156017"/>
                </a:cubicBezTo>
                <a:close/>
                <a:moveTo>
                  <a:pt x="140019" y="156017"/>
                </a:moveTo>
                <a:cubicBezTo>
                  <a:pt x="136941" y="156017"/>
                  <a:pt x="134153" y="157388"/>
                  <a:pt x="132096" y="159597"/>
                </a:cubicBezTo>
                <a:cubicBezTo>
                  <a:pt x="132644" y="159902"/>
                  <a:pt x="133162" y="160252"/>
                  <a:pt x="133650" y="160633"/>
                </a:cubicBezTo>
                <a:cubicBezTo>
                  <a:pt x="135356" y="158957"/>
                  <a:pt x="137581" y="157936"/>
                  <a:pt x="140019" y="157936"/>
                </a:cubicBezTo>
                <a:cubicBezTo>
                  <a:pt x="142334" y="157952"/>
                  <a:pt x="144574" y="158866"/>
                  <a:pt x="146250" y="160481"/>
                </a:cubicBezTo>
                <a:cubicBezTo>
                  <a:pt x="146738" y="160115"/>
                  <a:pt x="147271" y="159765"/>
                  <a:pt x="147819" y="159475"/>
                </a:cubicBezTo>
                <a:cubicBezTo>
                  <a:pt x="145778" y="157342"/>
                  <a:pt x="143050" y="156017"/>
                  <a:pt x="140019" y="156017"/>
                </a:cubicBezTo>
                <a:close/>
                <a:moveTo>
                  <a:pt x="168555" y="156017"/>
                </a:moveTo>
                <a:cubicBezTo>
                  <a:pt x="165478" y="156017"/>
                  <a:pt x="162690" y="157388"/>
                  <a:pt x="160648" y="159597"/>
                </a:cubicBezTo>
                <a:cubicBezTo>
                  <a:pt x="161181" y="159902"/>
                  <a:pt x="161699" y="160252"/>
                  <a:pt x="162202" y="160633"/>
                </a:cubicBezTo>
                <a:cubicBezTo>
                  <a:pt x="163893" y="158957"/>
                  <a:pt x="166118" y="157936"/>
                  <a:pt x="168555" y="157936"/>
                </a:cubicBezTo>
                <a:cubicBezTo>
                  <a:pt x="170871" y="157952"/>
                  <a:pt x="173096" y="158866"/>
                  <a:pt x="174772" y="160481"/>
                </a:cubicBezTo>
                <a:cubicBezTo>
                  <a:pt x="175274" y="160100"/>
                  <a:pt x="175808" y="159765"/>
                  <a:pt x="176356" y="159475"/>
                </a:cubicBezTo>
                <a:cubicBezTo>
                  <a:pt x="174315" y="157327"/>
                  <a:pt x="171587" y="156017"/>
                  <a:pt x="168555" y="156017"/>
                </a:cubicBezTo>
                <a:close/>
                <a:moveTo>
                  <a:pt x="225644" y="156032"/>
                </a:moveTo>
                <a:cubicBezTo>
                  <a:pt x="222567" y="156032"/>
                  <a:pt x="219779" y="157388"/>
                  <a:pt x="217722" y="159597"/>
                </a:cubicBezTo>
                <a:cubicBezTo>
                  <a:pt x="218270" y="159917"/>
                  <a:pt x="218788" y="160252"/>
                  <a:pt x="219276" y="160633"/>
                </a:cubicBezTo>
                <a:cubicBezTo>
                  <a:pt x="220982" y="158972"/>
                  <a:pt x="223207" y="157952"/>
                  <a:pt x="225644" y="157952"/>
                </a:cubicBezTo>
                <a:lnTo>
                  <a:pt x="225644" y="157936"/>
                </a:lnTo>
                <a:cubicBezTo>
                  <a:pt x="227960" y="157952"/>
                  <a:pt x="230200" y="158866"/>
                  <a:pt x="231861" y="160481"/>
                </a:cubicBezTo>
                <a:cubicBezTo>
                  <a:pt x="232364" y="160115"/>
                  <a:pt x="232897" y="159780"/>
                  <a:pt x="233445" y="159475"/>
                </a:cubicBezTo>
                <a:cubicBezTo>
                  <a:pt x="231404" y="157342"/>
                  <a:pt x="228661" y="156032"/>
                  <a:pt x="225644" y="156032"/>
                </a:cubicBezTo>
                <a:close/>
                <a:moveTo>
                  <a:pt x="254181" y="156017"/>
                </a:moveTo>
                <a:cubicBezTo>
                  <a:pt x="251119" y="156017"/>
                  <a:pt x="248316" y="157388"/>
                  <a:pt x="246274" y="159597"/>
                </a:cubicBezTo>
                <a:cubicBezTo>
                  <a:pt x="246807" y="159902"/>
                  <a:pt x="247325" y="160252"/>
                  <a:pt x="247828" y="160633"/>
                </a:cubicBezTo>
                <a:cubicBezTo>
                  <a:pt x="249519" y="158957"/>
                  <a:pt x="251744" y="157936"/>
                  <a:pt x="254197" y="157936"/>
                </a:cubicBezTo>
                <a:cubicBezTo>
                  <a:pt x="256512" y="157952"/>
                  <a:pt x="258737" y="158866"/>
                  <a:pt x="260413" y="160481"/>
                </a:cubicBezTo>
                <a:cubicBezTo>
                  <a:pt x="260916" y="160100"/>
                  <a:pt x="261434" y="159765"/>
                  <a:pt x="261982" y="159475"/>
                </a:cubicBezTo>
                <a:cubicBezTo>
                  <a:pt x="259941" y="157327"/>
                  <a:pt x="257213" y="156017"/>
                  <a:pt x="254181" y="156017"/>
                </a:cubicBezTo>
                <a:close/>
              </a:path>
            </a:pathLst>
          </a:custGeom>
          <a:solidFill>
            <a:srgbClr val="E3E4D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650400" cy="564900"/>
          </a:xfrm>
          <a:prstGeom prst="rect">
            <a:avLst/>
          </a:prstGeom>
          <a:effectLst>
            <a:outerShdw dist="38100" dir="1440000" algn="bl" rotWithShape="0">
              <a:schemeClr val="dk1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214400"/>
            <a:ext cx="7099800" cy="3284400"/>
          </a:xfrm>
          <a:prstGeom prst="rect">
            <a:avLst/>
          </a:prstGeom>
          <a:gradFill>
            <a:gsLst>
              <a:gs pos="0">
                <a:srgbClr val="F1E5E9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-330670" y="-243562"/>
            <a:ext cx="9805341" cy="5630623"/>
          </a:xfrm>
          <a:custGeom>
            <a:avLst/>
            <a:gdLst/>
            <a:ahLst/>
            <a:cxnLst/>
            <a:rect l="l" t="t" r="r" b="b"/>
            <a:pathLst>
              <a:path w="279733" h="160634" extrusionOk="0">
                <a:moveTo>
                  <a:pt x="25856" y="92"/>
                </a:moveTo>
                <a:cubicBezTo>
                  <a:pt x="23646" y="123"/>
                  <a:pt x="21544" y="991"/>
                  <a:pt x="19975" y="2530"/>
                </a:cubicBezTo>
                <a:cubicBezTo>
                  <a:pt x="20447" y="2911"/>
                  <a:pt x="20889" y="3338"/>
                  <a:pt x="21315" y="3795"/>
                </a:cubicBezTo>
                <a:cubicBezTo>
                  <a:pt x="22596" y="2615"/>
                  <a:pt x="24222" y="2024"/>
                  <a:pt x="25851" y="2024"/>
                </a:cubicBezTo>
                <a:cubicBezTo>
                  <a:pt x="27399" y="2024"/>
                  <a:pt x="28951" y="2558"/>
                  <a:pt x="30213" y="3627"/>
                </a:cubicBezTo>
                <a:cubicBezTo>
                  <a:pt x="30640" y="3185"/>
                  <a:pt x="31112" y="2759"/>
                  <a:pt x="31584" y="2378"/>
                </a:cubicBezTo>
                <a:cubicBezTo>
                  <a:pt x="30030" y="915"/>
                  <a:pt x="27989" y="108"/>
                  <a:pt x="25856" y="92"/>
                </a:cubicBezTo>
                <a:close/>
                <a:moveTo>
                  <a:pt x="54393" y="92"/>
                </a:moveTo>
                <a:cubicBezTo>
                  <a:pt x="52199" y="123"/>
                  <a:pt x="50081" y="991"/>
                  <a:pt x="48511" y="2530"/>
                </a:cubicBezTo>
                <a:cubicBezTo>
                  <a:pt x="48984" y="2926"/>
                  <a:pt x="49426" y="3338"/>
                  <a:pt x="49852" y="3795"/>
                </a:cubicBezTo>
                <a:cubicBezTo>
                  <a:pt x="51133" y="2615"/>
                  <a:pt x="52759" y="2024"/>
                  <a:pt x="54388" y="2024"/>
                </a:cubicBezTo>
                <a:cubicBezTo>
                  <a:pt x="55936" y="2024"/>
                  <a:pt x="57488" y="2558"/>
                  <a:pt x="58750" y="3627"/>
                </a:cubicBezTo>
                <a:cubicBezTo>
                  <a:pt x="59177" y="3185"/>
                  <a:pt x="59634" y="2759"/>
                  <a:pt x="60121" y="2378"/>
                </a:cubicBezTo>
                <a:cubicBezTo>
                  <a:pt x="58567" y="930"/>
                  <a:pt x="56526" y="123"/>
                  <a:pt x="54408" y="92"/>
                </a:cubicBezTo>
                <a:close/>
                <a:moveTo>
                  <a:pt x="82929" y="92"/>
                </a:moveTo>
                <a:cubicBezTo>
                  <a:pt x="80735" y="123"/>
                  <a:pt x="78633" y="991"/>
                  <a:pt x="77048" y="2530"/>
                </a:cubicBezTo>
                <a:cubicBezTo>
                  <a:pt x="77521" y="2911"/>
                  <a:pt x="77978" y="3338"/>
                  <a:pt x="78389" y="3795"/>
                </a:cubicBezTo>
                <a:cubicBezTo>
                  <a:pt x="79670" y="2615"/>
                  <a:pt x="81300" y="2024"/>
                  <a:pt x="82931" y="2024"/>
                </a:cubicBezTo>
                <a:cubicBezTo>
                  <a:pt x="84481" y="2024"/>
                  <a:pt x="86032" y="2558"/>
                  <a:pt x="87287" y="3627"/>
                </a:cubicBezTo>
                <a:cubicBezTo>
                  <a:pt x="87729" y="3185"/>
                  <a:pt x="88186" y="2759"/>
                  <a:pt x="88673" y="2378"/>
                </a:cubicBezTo>
                <a:cubicBezTo>
                  <a:pt x="87119" y="930"/>
                  <a:pt x="85062" y="108"/>
                  <a:pt x="82945" y="92"/>
                </a:cubicBezTo>
                <a:close/>
                <a:moveTo>
                  <a:pt x="111482" y="92"/>
                </a:moveTo>
                <a:cubicBezTo>
                  <a:pt x="109272" y="123"/>
                  <a:pt x="107170" y="991"/>
                  <a:pt x="105601" y="2530"/>
                </a:cubicBezTo>
                <a:cubicBezTo>
                  <a:pt x="106073" y="2911"/>
                  <a:pt x="106515" y="3338"/>
                  <a:pt x="106941" y="3795"/>
                </a:cubicBezTo>
                <a:cubicBezTo>
                  <a:pt x="108222" y="2615"/>
                  <a:pt x="109852" y="2024"/>
                  <a:pt x="111483" y="2024"/>
                </a:cubicBezTo>
                <a:cubicBezTo>
                  <a:pt x="113033" y="2024"/>
                  <a:pt x="114584" y="2558"/>
                  <a:pt x="115839" y="3627"/>
                </a:cubicBezTo>
                <a:cubicBezTo>
                  <a:pt x="116266" y="3185"/>
                  <a:pt x="116723" y="2759"/>
                  <a:pt x="117210" y="2378"/>
                </a:cubicBezTo>
                <a:cubicBezTo>
                  <a:pt x="115656" y="915"/>
                  <a:pt x="113615" y="108"/>
                  <a:pt x="111482" y="92"/>
                </a:cubicBezTo>
                <a:close/>
                <a:moveTo>
                  <a:pt x="140019" y="92"/>
                </a:moveTo>
                <a:cubicBezTo>
                  <a:pt x="137825" y="123"/>
                  <a:pt x="135707" y="991"/>
                  <a:pt x="134137" y="2530"/>
                </a:cubicBezTo>
                <a:cubicBezTo>
                  <a:pt x="134610" y="2926"/>
                  <a:pt x="135052" y="3338"/>
                  <a:pt x="135478" y="3795"/>
                </a:cubicBezTo>
                <a:cubicBezTo>
                  <a:pt x="136759" y="2615"/>
                  <a:pt x="138389" y="2024"/>
                  <a:pt x="140020" y="2024"/>
                </a:cubicBezTo>
                <a:cubicBezTo>
                  <a:pt x="141570" y="2024"/>
                  <a:pt x="143121" y="2558"/>
                  <a:pt x="144376" y="3627"/>
                </a:cubicBezTo>
                <a:cubicBezTo>
                  <a:pt x="144818" y="3185"/>
                  <a:pt x="145275" y="2759"/>
                  <a:pt x="145762" y="2378"/>
                </a:cubicBezTo>
                <a:cubicBezTo>
                  <a:pt x="144193" y="930"/>
                  <a:pt x="142152" y="108"/>
                  <a:pt x="140019" y="92"/>
                </a:cubicBezTo>
                <a:close/>
                <a:moveTo>
                  <a:pt x="168555" y="92"/>
                </a:moveTo>
                <a:cubicBezTo>
                  <a:pt x="166361" y="123"/>
                  <a:pt x="164244" y="991"/>
                  <a:pt x="162674" y="2530"/>
                </a:cubicBezTo>
                <a:cubicBezTo>
                  <a:pt x="163147" y="2911"/>
                  <a:pt x="163588" y="3338"/>
                  <a:pt x="164015" y="3795"/>
                </a:cubicBezTo>
                <a:cubicBezTo>
                  <a:pt x="165296" y="2615"/>
                  <a:pt x="166926" y="2024"/>
                  <a:pt x="168557" y="2024"/>
                </a:cubicBezTo>
                <a:cubicBezTo>
                  <a:pt x="170107" y="2024"/>
                  <a:pt x="171658" y="2558"/>
                  <a:pt x="172913" y="3627"/>
                </a:cubicBezTo>
                <a:cubicBezTo>
                  <a:pt x="173339" y="3185"/>
                  <a:pt x="173812" y="2759"/>
                  <a:pt x="174284" y="2378"/>
                </a:cubicBezTo>
                <a:cubicBezTo>
                  <a:pt x="172730" y="930"/>
                  <a:pt x="170688" y="108"/>
                  <a:pt x="168555" y="92"/>
                </a:cubicBezTo>
                <a:close/>
                <a:moveTo>
                  <a:pt x="197092" y="92"/>
                </a:moveTo>
                <a:cubicBezTo>
                  <a:pt x="194898" y="123"/>
                  <a:pt x="192796" y="991"/>
                  <a:pt x="191242" y="2530"/>
                </a:cubicBezTo>
                <a:cubicBezTo>
                  <a:pt x="191699" y="2926"/>
                  <a:pt x="192156" y="3338"/>
                  <a:pt x="192567" y="3795"/>
                </a:cubicBezTo>
                <a:cubicBezTo>
                  <a:pt x="193848" y="2615"/>
                  <a:pt x="195478" y="2024"/>
                  <a:pt x="197111" y="2024"/>
                </a:cubicBezTo>
                <a:cubicBezTo>
                  <a:pt x="198663" y="2024"/>
                  <a:pt x="200218" y="2558"/>
                  <a:pt x="201480" y="3627"/>
                </a:cubicBezTo>
                <a:cubicBezTo>
                  <a:pt x="201907" y="3185"/>
                  <a:pt x="202364" y="2759"/>
                  <a:pt x="202852" y="2378"/>
                </a:cubicBezTo>
                <a:cubicBezTo>
                  <a:pt x="201282" y="930"/>
                  <a:pt x="199241" y="108"/>
                  <a:pt x="197123" y="92"/>
                </a:cubicBezTo>
                <a:close/>
                <a:moveTo>
                  <a:pt x="225644" y="92"/>
                </a:moveTo>
                <a:cubicBezTo>
                  <a:pt x="223450" y="123"/>
                  <a:pt x="221348" y="991"/>
                  <a:pt x="219779" y="2530"/>
                </a:cubicBezTo>
                <a:cubicBezTo>
                  <a:pt x="220236" y="2911"/>
                  <a:pt x="220693" y="3338"/>
                  <a:pt x="221104" y="3795"/>
                </a:cubicBezTo>
                <a:cubicBezTo>
                  <a:pt x="222385" y="2615"/>
                  <a:pt x="224015" y="2024"/>
                  <a:pt x="225646" y="2024"/>
                </a:cubicBezTo>
                <a:cubicBezTo>
                  <a:pt x="227196" y="2024"/>
                  <a:pt x="228747" y="2558"/>
                  <a:pt x="230002" y="3627"/>
                </a:cubicBezTo>
                <a:cubicBezTo>
                  <a:pt x="230444" y="3185"/>
                  <a:pt x="230901" y="2759"/>
                  <a:pt x="231388" y="2378"/>
                </a:cubicBezTo>
                <a:cubicBezTo>
                  <a:pt x="229819" y="915"/>
                  <a:pt x="227777" y="108"/>
                  <a:pt x="225660" y="92"/>
                </a:cubicBezTo>
                <a:close/>
                <a:moveTo>
                  <a:pt x="254197" y="92"/>
                </a:moveTo>
                <a:cubicBezTo>
                  <a:pt x="251987" y="108"/>
                  <a:pt x="249885" y="991"/>
                  <a:pt x="248300" y="2530"/>
                </a:cubicBezTo>
                <a:cubicBezTo>
                  <a:pt x="248773" y="2911"/>
                  <a:pt x="249214" y="3338"/>
                  <a:pt x="249641" y="3795"/>
                </a:cubicBezTo>
                <a:cubicBezTo>
                  <a:pt x="250922" y="2615"/>
                  <a:pt x="252552" y="2024"/>
                  <a:pt x="254185" y="2024"/>
                </a:cubicBezTo>
                <a:cubicBezTo>
                  <a:pt x="255737" y="2024"/>
                  <a:pt x="257292" y="2558"/>
                  <a:pt x="258554" y="3627"/>
                </a:cubicBezTo>
                <a:cubicBezTo>
                  <a:pt x="258981" y="3185"/>
                  <a:pt x="259438" y="2759"/>
                  <a:pt x="259925" y="2378"/>
                </a:cubicBezTo>
                <a:cubicBezTo>
                  <a:pt x="258356" y="930"/>
                  <a:pt x="256314" y="108"/>
                  <a:pt x="254197" y="92"/>
                </a:cubicBezTo>
                <a:close/>
                <a:moveTo>
                  <a:pt x="168554" y="2670"/>
                </a:moveTo>
                <a:cubicBezTo>
                  <a:pt x="167073" y="2670"/>
                  <a:pt x="165596" y="3200"/>
                  <a:pt x="164426" y="4252"/>
                </a:cubicBezTo>
                <a:cubicBezTo>
                  <a:pt x="164818" y="4719"/>
                  <a:pt x="165195" y="5200"/>
                  <a:pt x="165542" y="5712"/>
                </a:cubicBezTo>
                <a:lnTo>
                  <a:pt x="165542" y="5712"/>
                </a:lnTo>
                <a:cubicBezTo>
                  <a:pt x="166403" y="4964"/>
                  <a:pt x="167476" y="4587"/>
                  <a:pt x="168552" y="4587"/>
                </a:cubicBezTo>
                <a:cubicBezTo>
                  <a:pt x="169533" y="4587"/>
                  <a:pt x="170516" y="4900"/>
                  <a:pt x="171344" y="5532"/>
                </a:cubicBezTo>
                <a:cubicBezTo>
                  <a:pt x="171694" y="5029"/>
                  <a:pt x="172075" y="4541"/>
                  <a:pt x="172486" y="4084"/>
                </a:cubicBezTo>
                <a:cubicBezTo>
                  <a:pt x="171342" y="3139"/>
                  <a:pt x="169946" y="2670"/>
                  <a:pt x="168554" y="2670"/>
                </a:cubicBezTo>
                <a:close/>
                <a:moveTo>
                  <a:pt x="25852" y="2670"/>
                </a:moveTo>
                <a:cubicBezTo>
                  <a:pt x="24370" y="2670"/>
                  <a:pt x="22889" y="3200"/>
                  <a:pt x="21711" y="4252"/>
                </a:cubicBezTo>
                <a:cubicBezTo>
                  <a:pt x="22123" y="4709"/>
                  <a:pt x="22488" y="5212"/>
                  <a:pt x="22839" y="5714"/>
                </a:cubicBezTo>
                <a:cubicBezTo>
                  <a:pt x="23700" y="4965"/>
                  <a:pt x="24779" y="4587"/>
                  <a:pt x="25858" y="4587"/>
                </a:cubicBezTo>
                <a:cubicBezTo>
                  <a:pt x="26840" y="4587"/>
                  <a:pt x="27823" y="4900"/>
                  <a:pt x="28644" y="5532"/>
                </a:cubicBezTo>
                <a:cubicBezTo>
                  <a:pt x="28994" y="5029"/>
                  <a:pt x="29375" y="4541"/>
                  <a:pt x="29786" y="4084"/>
                </a:cubicBezTo>
                <a:cubicBezTo>
                  <a:pt x="28642" y="3139"/>
                  <a:pt x="27246" y="2670"/>
                  <a:pt x="25852" y="2670"/>
                </a:cubicBezTo>
                <a:close/>
                <a:moveTo>
                  <a:pt x="82941" y="2670"/>
                </a:moveTo>
                <a:cubicBezTo>
                  <a:pt x="81459" y="2670"/>
                  <a:pt x="79978" y="3200"/>
                  <a:pt x="78801" y="4252"/>
                </a:cubicBezTo>
                <a:cubicBezTo>
                  <a:pt x="79212" y="4709"/>
                  <a:pt x="79578" y="5212"/>
                  <a:pt x="79928" y="5714"/>
                </a:cubicBezTo>
                <a:cubicBezTo>
                  <a:pt x="80789" y="4965"/>
                  <a:pt x="81868" y="4587"/>
                  <a:pt x="82947" y="4587"/>
                </a:cubicBezTo>
                <a:cubicBezTo>
                  <a:pt x="83929" y="4587"/>
                  <a:pt x="84912" y="4900"/>
                  <a:pt x="85733" y="5532"/>
                </a:cubicBezTo>
                <a:cubicBezTo>
                  <a:pt x="86083" y="5029"/>
                  <a:pt x="86479" y="4541"/>
                  <a:pt x="86876" y="4084"/>
                </a:cubicBezTo>
                <a:cubicBezTo>
                  <a:pt x="85731" y="3139"/>
                  <a:pt x="84335" y="2670"/>
                  <a:pt x="82941" y="2670"/>
                </a:cubicBezTo>
                <a:close/>
                <a:moveTo>
                  <a:pt x="140015" y="2670"/>
                </a:moveTo>
                <a:cubicBezTo>
                  <a:pt x="138533" y="2670"/>
                  <a:pt x="137052" y="3200"/>
                  <a:pt x="135874" y="4252"/>
                </a:cubicBezTo>
                <a:cubicBezTo>
                  <a:pt x="136286" y="4709"/>
                  <a:pt x="136651" y="5212"/>
                  <a:pt x="137002" y="5714"/>
                </a:cubicBezTo>
                <a:cubicBezTo>
                  <a:pt x="137863" y="4965"/>
                  <a:pt x="138942" y="4587"/>
                  <a:pt x="140021" y="4587"/>
                </a:cubicBezTo>
                <a:cubicBezTo>
                  <a:pt x="141003" y="4587"/>
                  <a:pt x="141986" y="4900"/>
                  <a:pt x="142807" y="5532"/>
                </a:cubicBezTo>
                <a:cubicBezTo>
                  <a:pt x="143157" y="5029"/>
                  <a:pt x="143538" y="4541"/>
                  <a:pt x="143949" y="4084"/>
                </a:cubicBezTo>
                <a:cubicBezTo>
                  <a:pt x="142805" y="3139"/>
                  <a:pt x="141409" y="2670"/>
                  <a:pt x="140015" y="2670"/>
                </a:cubicBezTo>
                <a:close/>
                <a:moveTo>
                  <a:pt x="254193" y="2670"/>
                </a:moveTo>
                <a:cubicBezTo>
                  <a:pt x="252711" y="2670"/>
                  <a:pt x="251230" y="3200"/>
                  <a:pt x="250052" y="4252"/>
                </a:cubicBezTo>
                <a:cubicBezTo>
                  <a:pt x="250464" y="4709"/>
                  <a:pt x="250829" y="5212"/>
                  <a:pt x="251180" y="5714"/>
                </a:cubicBezTo>
                <a:cubicBezTo>
                  <a:pt x="252041" y="4965"/>
                  <a:pt x="253116" y="4587"/>
                  <a:pt x="254193" y="4587"/>
                </a:cubicBezTo>
                <a:cubicBezTo>
                  <a:pt x="255174" y="4587"/>
                  <a:pt x="256157" y="4900"/>
                  <a:pt x="256985" y="5532"/>
                </a:cubicBezTo>
                <a:cubicBezTo>
                  <a:pt x="257335" y="5029"/>
                  <a:pt x="257716" y="4541"/>
                  <a:pt x="258127" y="4084"/>
                </a:cubicBezTo>
                <a:cubicBezTo>
                  <a:pt x="256983" y="3139"/>
                  <a:pt x="255587" y="2670"/>
                  <a:pt x="254193" y="2670"/>
                </a:cubicBezTo>
                <a:close/>
                <a:moveTo>
                  <a:pt x="197099" y="2670"/>
                </a:moveTo>
                <a:cubicBezTo>
                  <a:pt x="195614" y="2670"/>
                  <a:pt x="194133" y="3200"/>
                  <a:pt x="192963" y="4252"/>
                </a:cubicBezTo>
                <a:cubicBezTo>
                  <a:pt x="193357" y="4722"/>
                  <a:pt x="193736" y="5206"/>
                  <a:pt x="194085" y="5721"/>
                </a:cubicBezTo>
                <a:lnTo>
                  <a:pt x="194085" y="5721"/>
                </a:lnTo>
                <a:cubicBezTo>
                  <a:pt x="194942" y="4971"/>
                  <a:pt x="196013" y="4596"/>
                  <a:pt x="197088" y="4596"/>
                </a:cubicBezTo>
                <a:cubicBezTo>
                  <a:pt x="198075" y="4596"/>
                  <a:pt x="199065" y="4913"/>
                  <a:pt x="199896" y="5547"/>
                </a:cubicBezTo>
                <a:cubicBezTo>
                  <a:pt x="200246" y="5029"/>
                  <a:pt x="200627" y="4541"/>
                  <a:pt x="201038" y="4084"/>
                </a:cubicBezTo>
                <a:cubicBezTo>
                  <a:pt x="199894" y="3139"/>
                  <a:pt x="198495" y="2670"/>
                  <a:pt x="197099" y="2670"/>
                </a:cubicBezTo>
                <a:close/>
                <a:moveTo>
                  <a:pt x="54391" y="2670"/>
                </a:moveTo>
                <a:cubicBezTo>
                  <a:pt x="52910" y="2670"/>
                  <a:pt x="51433" y="3200"/>
                  <a:pt x="50264" y="4252"/>
                </a:cubicBezTo>
                <a:cubicBezTo>
                  <a:pt x="50660" y="4724"/>
                  <a:pt x="51041" y="5212"/>
                  <a:pt x="51376" y="5730"/>
                </a:cubicBezTo>
                <a:cubicBezTo>
                  <a:pt x="52235" y="4974"/>
                  <a:pt x="53309" y="4596"/>
                  <a:pt x="54386" y="4596"/>
                </a:cubicBezTo>
                <a:cubicBezTo>
                  <a:pt x="55371" y="4596"/>
                  <a:pt x="56358" y="4913"/>
                  <a:pt x="57181" y="5547"/>
                </a:cubicBezTo>
                <a:cubicBezTo>
                  <a:pt x="57531" y="5029"/>
                  <a:pt x="57912" y="4541"/>
                  <a:pt x="58323" y="4084"/>
                </a:cubicBezTo>
                <a:cubicBezTo>
                  <a:pt x="57179" y="3139"/>
                  <a:pt x="55783" y="2670"/>
                  <a:pt x="54391" y="2670"/>
                </a:cubicBezTo>
                <a:close/>
                <a:moveTo>
                  <a:pt x="111478" y="2670"/>
                </a:moveTo>
                <a:cubicBezTo>
                  <a:pt x="109996" y="2670"/>
                  <a:pt x="108515" y="3200"/>
                  <a:pt x="107337" y="4252"/>
                </a:cubicBezTo>
                <a:cubicBezTo>
                  <a:pt x="107749" y="4724"/>
                  <a:pt x="108114" y="5212"/>
                  <a:pt x="108465" y="5730"/>
                </a:cubicBezTo>
                <a:cubicBezTo>
                  <a:pt x="109324" y="4974"/>
                  <a:pt x="110394" y="4596"/>
                  <a:pt x="111469" y="4596"/>
                </a:cubicBezTo>
                <a:cubicBezTo>
                  <a:pt x="112453" y="4596"/>
                  <a:pt x="113439" y="4913"/>
                  <a:pt x="114270" y="5547"/>
                </a:cubicBezTo>
                <a:cubicBezTo>
                  <a:pt x="114620" y="5029"/>
                  <a:pt x="115001" y="4541"/>
                  <a:pt x="115412" y="4084"/>
                </a:cubicBezTo>
                <a:cubicBezTo>
                  <a:pt x="114268" y="3139"/>
                  <a:pt x="112872" y="2670"/>
                  <a:pt x="111478" y="2670"/>
                </a:cubicBezTo>
                <a:close/>
                <a:moveTo>
                  <a:pt x="165542" y="5712"/>
                </a:moveTo>
                <a:lnTo>
                  <a:pt x="165542" y="5712"/>
                </a:lnTo>
                <a:cubicBezTo>
                  <a:pt x="165541" y="5713"/>
                  <a:pt x="165540" y="5714"/>
                  <a:pt x="165539" y="5714"/>
                </a:cubicBezTo>
                <a:lnTo>
                  <a:pt x="165554" y="5730"/>
                </a:lnTo>
                <a:cubicBezTo>
                  <a:pt x="165550" y="5724"/>
                  <a:pt x="165546" y="5718"/>
                  <a:pt x="165542" y="5712"/>
                </a:cubicBezTo>
                <a:close/>
                <a:moveTo>
                  <a:pt x="194085" y="5721"/>
                </a:moveTo>
                <a:lnTo>
                  <a:pt x="194085" y="5721"/>
                </a:lnTo>
                <a:cubicBezTo>
                  <a:pt x="194082" y="5724"/>
                  <a:pt x="194079" y="5727"/>
                  <a:pt x="194076" y="5730"/>
                </a:cubicBezTo>
                <a:lnTo>
                  <a:pt x="194091" y="5730"/>
                </a:lnTo>
                <a:cubicBezTo>
                  <a:pt x="194089" y="5727"/>
                  <a:pt x="194087" y="5724"/>
                  <a:pt x="194085" y="5721"/>
                </a:cubicBezTo>
                <a:close/>
                <a:moveTo>
                  <a:pt x="225641" y="2670"/>
                </a:moveTo>
                <a:cubicBezTo>
                  <a:pt x="224159" y="2670"/>
                  <a:pt x="222678" y="3200"/>
                  <a:pt x="221500" y="4252"/>
                </a:cubicBezTo>
                <a:cubicBezTo>
                  <a:pt x="221896" y="4724"/>
                  <a:pt x="222277" y="5212"/>
                  <a:pt x="222628" y="5730"/>
                </a:cubicBezTo>
                <a:cubicBezTo>
                  <a:pt x="223487" y="4974"/>
                  <a:pt x="224557" y="4596"/>
                  <a:pt x="225632" y="4596"/>
                </a:cubicBezTo>
                <a:cubicBezTo>
                  <a:pt x="226615" y="4596"/>
                  <a:pt x="227602" y="4913"/>
                  <a:pt x="228433" y="5547"/>
                </a:cubicBezTo>
                <a:cubicBezTo>
                  <a:pt x="228783" y="5029"/>
                  <a:pt x="229164" y="4541"/>
                  <a:pt x="229575" y="4084"/>
                </a:cubicBezTo>
                <a:cubicBezTo>
                  <a:pt x="228431" y="3139"/>
                  <a:pt x="227035" y="2670"/>
                  <a:pt x="225641" y="2670"/>
                </a:cubicBezTo>
                <a:close/>
                <a:moveTo>
                  <a:pt x="25856" y="5227"/>
                </a:moveTo>
                <a:cubicBezTo>
                  <a:pt x="24865" y="5242"/>
                  <a:pt x="23921" y="5593"/>
                  <a:pt x="23174" y="6248"/>
                </a:cubicBezTo>
                <a:cubicBezTo>
                  <a:pt x="23281" y="6400"/>
                  <a:pt x="23372" y="6568"/>
                  <a:pt x="23479" y="6735"/>
                </a:cubicBezTo>
                <a:cubicBezTo>
                  <a:pt x="24256" y="6598"/>
                  <a:pt x="25048" y="6522"/>
                  <a:pt x="25856" y="6522"/>
                </a:cubicBezTo>
                <a:cubicBezTo>
                  <a:pt x="25925" y="6520"/>
                  <a:pt x="25994" y="6520"/>
                  <a:pt x="26064" y="6520"/>
                </a:cubicBezTo>
                <a:cubicBezTo>
                  <a:pt x="26683" y="6520"/>
                  <a:pt x="27311" y="6580"/>
                  <a:pt x="27928" y="6690"/>
                </a:cubicBezTo>
                <a:cubicBezTo>
                  <a:pt x="28050" y="6476"/>
                  <a:pt x="28171" y="6263"/>
                  <a:pt x="28309" y="6050"/>
                </a:cubicBezTo>
                <a:cubicBezTo>
                  <a:pt x="27593" y="5516"/>
                  <a:pt x="26739" y="5242"/>
                  <a:pt x="25856" y="5227"/>
                </a:cubicBezTo>
                <a:close/>
                <a:moveTo>
                  <a:pt x="140019" y="5227"/>
                </a:moveTo>
                <a:cubicBezTo>
                  <a:pt x="139028" y="5242"/>
                  <a:pt x="138084" y="5593"/>
                  <a:pt x="137337" y="6248"/>
                </a:cubicBezTo>
                <a:cubicBezTo>
                  <a:pt x="137444" y="6400"/>
                  <a:pt x="137535" y="6568"/>
                  <a:pt x="137642" y="6735"/>
                </a:cubicBezTo>
                <a:cubicBezTo>
                  <a:pt x="138419" y="6598"/>
                  <a:pt x="139211" y="6522"/>
                  <a:pt x="140019" y="6522"/>
                </a:cubicBezTo>
                <a:cubicBezTo>
                  <a:pt x="140704" y="6522"/>
                  <a:pt x="141405" y="6568"/>
                  <a:pt x="142091" y="6690"/>
                </a:cubicBezTo>
                <a:cubicBezTo>
                  <a:pt x="142212" y="6476"/>
                  <a:pt x="142334" y="6263"/>
                  <a:pt x="142471" y="6050"/>
                </a:cubicBezTo>
                <a:cubicBezTo>
                  <a:pt x="141755" y="5532"/>
                  <a:pt x="140902" y="5242"/>
                  <a:pt x="140019" y="5227"/>
                </a:cubicBezTo>
                <a:close/>
                <a:moveTo>
                  <a:pt x="254197" y="5227"/>
                </a:moveTo>
                <a:cubicBezTo>
                  <a:pt x="253206" y="5242"/>
                  <a:pt x="252262" y="5593"/>
                  <a:pt x="251515" y="6248"/>
                </a:cubicBezTo>
                <a:cubicBezTo>
                  <a:pt x="251622" y="6400"/>
                  <a:pt x="251713" y="6568"/>
                  <a:pt x="251805" y="6735"/>
                </a:cubicBezTo>
                <a:cubicBezTo>
                  <a:pt x="252597" y="6598"/>
                  <a:pt x="253389" y="6522"/>
                  <a:pt x="254197" y="6522"/>
                </a:cubicBezTo>
                <a:cubicBezTo>
                  <a:pt x="254882" y="6522"/>
                  <a:pt x="255583" y="6568"/>
                  <a:pt x="256269" y="6690"/>
                </a:cubicBezTo>
                <a:cubicBezTo>
                  <a:pt x="256391" y="6476"/>
                  <a:pt x="256512" y="6263"/>
                  <a:pt x="256650" y="6050"/>
                </a:cubicBezTo>
                <a:cubicBezTo>
                  <a:pt x="255934" y="5516"/>
                  <a:pt x="255080" y="5242"/>
                  <a:pt x="254197" y="5227"/>
                </a:cubicBezTo>
                <a:close/>
                <a:moveTo>
                  <a:pt x="54393" y="5227"/>
                </a:moveTo>
                <a:cubicBezTo>
                  <a:pt x="53402" y="5242"/>
                  <a:pt x="52458" y="5593"/>
                  <a:pt x="51711" y="6248"/>
                </a:cubicBezTo>
                <a:cubicBezTo>
                  <a:pt x="51818" y="6415"/>
                  <a:pt x="51909" y="6583"/>
                  <a:pt x="52016" y="6750"/>
                </a:cubicBezTo>
                <a:cubicBezTo>
                  <a:pt x="52793" y="6598"/>
                  <a:pt x="53585" y="6522"/>
                  <a:pt x="54393" y="6522"/>
                </a:cubicBezTo>
                <a:cubicBezTo>
                  <a:pt x="55078" y="6522"/>
                  <a:pt x="55779" y="6583"/>
                  <a:pt x="56465" y="6690"/>
                </a:cubicBezTo>
                <a:cubicBezTo>
                  <a:pt x="56587" y="6476"/>
                  <a:pt x="56708" y="6263"/>
                  <a:pt x="56846" y="6050"/>
                </a:cubicBezTo>
                <a:cubicBezTo>
                  <a:pt x="56129" y="5532"/>
                  <a:pt x="55276" y="5242"/>
                  <a:pt x="54393" y="5242"/>
                </a:cubicBezTo>
                <a:lnTo>
                  <a:pt x="54393" y="5227"/>
                </a:lnTo>
                <a:close/>
                <a:moveTo>
                  <a:pt x="82929" y="5227"/>
                </a:moveTo>
                <a:cubicBezTo>
                  <a:pt x="81954" y="5242"/>
                  <a:pt x="81010" y="5593"/>
                  <a:pt x="80263" y="6248"/>
                </a:cubicBezTo>
                <a:cubicBezTo>
                  <a:pt x="80370" y="6415"/>
                  <a:pt x="80461" y="6583"/>
                  <a:pt x="80553" y="6750"/>
                </a:cubicBezTo>
                <a:cubicBezTo>
                  <a:pt x="81345" y="6598"/>
                  <a:pt x="82137" y="6522"/>
                  <a:pt x="82929" y="6522"/>
                </a:cubicBezTo>
                <a:cubicBezTo>
                  <a:pt x="83630" y="6522"/>
                  <a:pt x="84316" y="6583"/>
                  <a:pt x="85002" y="6690"/>
                </a:cubicBezTo>
                <a:cubicBezTo>
                  <a:pt x="85123" y="6476"/>
                  <a:pt x="85261" y="6263"/>
                  <a:pt x="85382" y="6050"/>
                </a:cubicBezTo>
                <a:cubicBezTo>
                  <a:pt x="84682" y="5532"/>
                  <a:pt x="83813" y="5242"/>
                  <a:pt x="82929" y="5242"/>
                </a:cubicBezTo>
                <a:lnTo>
                  <a:pt x="82929" y="5227"/>
                </a:lnTo>
                <a:close/>
                <a:moveTo>
                  <a:pt x="111482" y="5227"/>
                </a:moveTo>
                <a:cubicBezTo>
                  <a:pt x="110491" y="5242"/>
                  <a:pt x="109547" y="5593"/>
                  <a:pt x="108800" y="6248"/>
                </a:cubicBezTo>
                <a:cubicBezTo>
                  <a:pt x="108907" y="6415"/>
                  <a:pt x="108998" y="6583"/>
                  <a:pt x="109090" y="6750"/>
                </a:cubicBezTo>
                <a:cubicBezTo>
                  <a:pt x="109882" y="6598"/>
                  <a:pt x="110674" y="6522"/>
                  <a:pt x="111482" y="6522"/>
                </a:cubicBezTo>
                <a:cubicBezTo>
                  <a:pt x="112167" y="6522"/>
                  <a:pt x="112868" y="6583"/>
                  <a:pt x="113554" y="6690"/>
                </a:cubicBezTo>
                <a:cubicBezTo>
                  <a:pt x="113676" y="6476"/>
                  <a:pt x="113797" y="6263"/>
                  <a:pt x="113935" y="6050"/>
                </a:cubicBezTo>
                <a:cubicBezTo>
                  <a:pt x="113218" y="5532"/>
                  <a:pt x="112365" y="5242"/>
                  <a:pt x="111482" y="5242"/>
                </a:cubicBezTo>
                <a:lnTo>
                  <a:pt x="111482" y="5227"/>
                </a:lnTo>
                <a:close/>
                <a:moveTo>
                  <a:pt x="168555" y="5227"/>
                </a:moveTo>
                <a:cubicBezTo>
                  <a:pt x="167580" y="5242"/>
                  <a:pt x="166620" y="5593"/>
                  <a:pt x="165874" y="6248"/>
                </a:cubicBezTo>
                <a:cubicBezTo>
                  <a:pt x="165996" y="6415"/>
                  <a:pt x="166087" y="6583"/>
                  <a:pt x="166179" y="6750"/>
                </a:cubicBezTo>
                <a:cubicBezTo>
                  <a:pt x="166971" y="6598"/>
                  <a:pt x="167763" y="6522"/>
                  <a:pt x="168555" y="6522"/>
                </a:cubicBezTo>
                <a:cubicBezTo>
                  <a:pt x="169256" y="6522"/>
                  <a:pt x="169942" y="6583"/>
                  <a:pt x="170627" y="6690"/>
                </a:cubicBezTo>
                <a:cubicBezTo>
                  <a:pt x="170749" y="6476"/>
                  <a:pt x="170887" y="6263"/>
                  <a:pt x="171008" y="6050"/>
                </a:cubicBezTo>
                <a:cubicBezTo>
                  <a:pt x="170308" y="5532"/>
                  <a:pt x="169439" y="5242"/>
                  <a:pt x="168555" y="5242"/>
                </a:cubicBezTo>
                <a:lnTo>
                  <a:pt x="168555" y="5227"/>
                </a:lnTo>
                <a:close/>
                <a:moveTo>
                  <a:pt x="197092" y="5227"/>
                </a:moveTo>
                <a:cubicBezTo>
                  <a:pt x="196117" y="5242"/>
                  <a:pt x="195157" y="5593"/>
                  <a:pt x="194426" y="6248"/>
                </a:cubicBezTo>
                <a:cubicBezTo>
                  <a:pt x="194533" y="6415"/>
                  <a:pt x="194624" y="6583"/>
                  <a:pt x="194716" y="6750"/>
                </a:cubicBezTo>
                <a:cubicBezTo>
                  <a:pt x="195508" y="6598"/>
                  <a:pt x="196300" y="6522"/>
                  <a:pt x="197092" y="6522"/>
                </a:cubicBezTo>
                <a:cubicBezTo>
                  <a:pt x="197793" y="6522"/>
                  <a:pt x="198479" y="6583"/>
                  <a:pt x="199164" y="6690"/>
                </a:cubicBezTo>
                <a:cubicBezTo>
                  <a:pt x="199286" y="6476"/>
                  <a:pt x="199423" y="6263"/>
                  <a:pt x="199545" y="6050"/>
                </a:cubicBezTo>
                <a:cubicBezTo>
                  <a:pt x="198844" y="5532"/>
                  <a:pt x="197976" y="5242"/>
                  <a:pt x="197092" y="5242"/>
                </a:cubicBezTo>
                <a:lnTo>
                  <a:pt x="197092" y="5227"/>
                </a:lnTo>
                <a:close/>
                <a:moveTo>
                  <a:pt x="225644" y="5227"/>
                </a:moveTo>
                <a:cubicBezTo>
                  <a:pt x="224654" y="5242"/>
                  <a:pt x="223710" y="5593"/>
                  <a:pt x="222963" y="6248"/>
                </a:cubicBezTo>
                <a:cubicBezTo>
                  <a:pt x="223070" y="6415"/>
                  <a:pt x="223161" y="6583"/>
                  <a:pt x="223252" y="6750"/>
                </a:cubicBezTo>
                <a:cubicBezTo>
                  <a:pt x="224045" y="6598"/>
                  <a:pt x="224837" y="6522"/>
                  <a:pt x="225644" y="6522"/>
                </a:cubicBezTo>
                <a:cubicBezTo>
                  <a:pt x="226330" y="6522"/>
                  <a:pt x="227031" y="6583"/>
                  <a:pt x="227701" y="6690"/>
                </a:cubicBezTo>
                <a:cubicBezTo>
                  <a:pt x="227823" y="6476"/>
                  <a:pt x="227960" y="6263"/>
                  <a:pt x="228082" y="6050"/>
                </a:cubicBezTo>
                <a:cubicBezTo>
                  <a:pt x="227381" y="5532"/>
                  <a:pt x="226528" y="5242"/>
                  <a:pt x="225644" y="5242"/>
                </a:cubicBezTo>
                <a:lnTo>
                  <a:pt x="225644" y="5227"/>
                </a:lnTo>
                <a:close/>
                <a:moveTo>
                  <a:pt x="11412" y="1"/>
                </a:moveTo>
                <a:cubicBezTo>
                  <a:pt x="6658" y="1"/>
                  <a:pt x="2468" y="2713"/>
                  <a:pt x="15" y="6796"/>
                </a:cubicBezTo>
                <a:cubicBezTo>
                  <a:pt x="625" y="6933"/>
                  <a:pt x="1219" y="7101"/>
                  <a:pt x="1813" y="7329"/>
                </a:cubicBezTo>
                <a:cubicBezTo>
                  <a:pt x="3977" y="4054"/>
                  <a:pt x="7481" y="1921"/>
                  <a:pt x="11412" y="1921"/>
                </a:cubicBezTo>
                <a:cubicBezTo>
                  <a:pt x="15389" y="1921"/>
                  <a:pt x="18908" y="4099"/>
                  <a:pt x="21087" y="7421"/>
                </a:cubicBezTo>
                <a:cubicBezTo>
                  <a:pt x="21651" y="7192"/>
                  <a:pt x="22245" y="7009"/>
                  <a:pt x="22854" y="6872"/>
                </a:cubicBezTo>
                <a:cubicBezTo>
                  <a:pt x="20401" y="2728"/>
                  <a:pt x="16166" y="1"/>
                  <a:pt x="11412" y="1"/>
                </a:cubicBezTo>
                <a:close/>
                <a:moveTo>
                  <a:pt x="39949" y="1"/>
                </a:moveTo>
                <a:cubicBezTo>
                  <a:pt x="35195" y="1"/>
                  <a:pt x="31005" y="2713"/>
                  <a:pt x="28552" y="6796"/>
                </a:cubicBezTo>
                <a:cubicBezTo>
                  <a:pt x="29162" y="6933"/>
                  <a:pt x="29756" y="7101"/>
                  <a:pt x="30350" y="7329"/>
                </a:cubicBezTo>
                <a:cubicBezTo>
                  <a:pt x="32529" y="4054"/>
                  <a:pt x="36018" y="1921"/>
                  <a:pt x="39949" y="1921"/>
                </a:cubicBezTo>
                <a:cubicBezTo>
                  <a:pt x="43941" y="1921"/>
                  <a:pt x="47445" y="4099"/>
                  <a:pt x="49624" y="7421"/>
                </a:cubicBezTo>
                <a:cubicBezTo>
                  <a:pt x="50203" y="7192"/>
                  <a:pt x="50797" y="7009"/>
                  <a:pt x="51391" y="6872"/>
                </a:cubicBezTo>
                <a:cubicBezTo>
                  <a:pt x="48938" y="2728"/>
                  <a:pt x="44733" y="1"/>
                  <a:pt x="39949" y="1"/>
                </a:cubicBezTo>
                <a:close/>
                <a:moveTo>
                  <a:pt x="68501" y="1"/>
                </a:moveTo>
                <a:cubicBezTo>
                  <a:pt x="63747" y="1"/>
                  <a:pt x="59558" y="2713"/>
                  <a:pt x="57089" y="6796"/>
                </a:cubicBezTo>
                <a:cubicBezTo>
                  <a:pt x="57714" y="6933"/>
                  <a:pt x="58308" y="7101"/>
                  <a:pt x="58902" y="7329"/>
                </a:cubicBezTo>
                <a:cubicBezTo>
                  <a:pt x="61081" y="4054"/>
                  <a:pt x="64570" y="1921"/>
                  <a:pt x="68501" y="1921"/>
                </a:cubicBezTo>
                <a:cubicBezTo>
                  <a:pt x="72462" y="1921"/>
                  <a:pt x="75997" y="4099"/>
                  <a:pt x="78176" y="7421"/>
                </a:cubicBezTo>
                <a:cubicBezTo>
                  <a:pt x="78755" y="7192"/>
                  <a:pt x="79334" y="7009"/>
                  <a:pt x="79943" y="6872"/>
                </a:cubicBezTo>
                <a:cubicBezTo>
                  <a:pt x="77490" y="2728"/>
                  <a:pt x="73285" y="1"/>
                  <a:pt x="68501" y="1"/>
                </a:cubicBezTo>
                <a:close/>
                <a:moveTo>
                  <a:pt x="97038" y="1"/>
                </a:moveTo>
                <a:cubicBezTo>
                  <a:pt x="92284" y="1"/>
                  <a:pt x="88079" y="2713"/>
                  <a:pt x="85626" y="6796"/>
                </a:cubicBezTo>
                <a:cubicBezTo>
                  <a:pt x="86236" y="6933"/>
                  <a:pt x="86845" y="7101"/>
                  <a:pt x="87439" y="7329"/>
                </a:cubicBezTo>
                <a:cubicBezTo>
                  <a:pt x="89603" y="4054"/>
                  <a:pt x="93092" y="1921"/>
                  <a:pt x="97038" y="1921"/>
                </a:cubicBezTo>
                <a:cubicBezTo>
                  <a:pt x="101014" y="1921"/>
                  <a:pt x="104534" y="4099"/>
                  <a:pt x="106698" y="7421"/>
                </a:cubicBezTo>
                <a:cubicBezTo>
                  <a:pt x="107276" y="7192"/>
                  <a:pt x="107871" y="7009"/>
                  <a:pt x="108480" y="6872"/>
                </a:cubicBezTo>
                <a:cubicBezTo>
                  <a:pt x="106027" y="2728"/>
                  <a:pt x="101807" y="1"/>
                  <a:pt x="97038" y="1"/>
                </a:cubicBezTo>
                <a:close/>
                <a:moveTo>
                  <a:pt x="125575" y="1"/>
                </a:moveTo>
                <a:cubicBezTo>
                  <a:pt x="120821" y="1"/>
                  <a:pt x="116631" y="2713"/>
                  <a:pt x="114178" y="6796"/>
                </a:cubicBezTo>
                <a:cubicBezTo>
                  <a:pt x="114788" y="6933"/>
                  <a:pt x="115382" y="7101"/>
                  <a:pt x="115976" y="7329"/>
                </a:cubicBezTo>
                <a:cubicBezTo>
                  <a:pt x="118155" y="4054"/>
                  <a:pt x="121644" y="1921"/>
                  <a:pt x="125575" y="1921"/>
                </a:cubicBezTo>
                <a:cubicBezTo>
                  <a:pt x="129551" y="1921"/>
                  <a:pt x="133071" y="4099"/>
                  <a:pt x="135250" y="7421"/>
                </a:cubicBezTo>
                <a:cubicBezTo>
                  <a:pt x="135829" y="7192"/>
                  <a:pt x="136423" y="7009"/>
                  <a:pt x="137017" y="6872"/>
                </a:cubicBezTo>
                <a:cubicBezTo>
                  <a:pt x="134564" y="2728"/>
                  <a:pt x="130359" y="1"/>
                  <a:pt x="125575" y="1"/>
                </a:cubicBezTo>
                <a:close/>
                <a:moveTo>
                  <a:pt x="154112" y="1"/>
                </a:moveTo>
                <a:cubicBezTo>
                  <a:pt x="149358" y="1"/>
                  <a:pt x="145168" y="2713"/>
                  <a:pt x="142715" y="6796"/>
                </a:cubicBezTo>
                <a:cubicBezTo>
                  <a:pt x="143325" y="6933"/>
                  <a:pt x="143934" y="7101"/>
                  <a:pt x="144513" y="7329"/>
                </a:cubicBezTo>
                <a:cubicBezTo>
                  <a:pt x="146692" y="4054"/>
                  <a:pt x="150181" y="1921"/>
                  <a:pt x="154112" y="1921"/>
                </a:cubicBezTo>
                <a:cubicBezTo>
                  <a:pt x="158088" y="1921"/>
                  <a:pt x="161608" y="4099"/>
                  <a:pt x="163787" y="7421"/>
                </a:cubicBezTo>
                <a:cubicBezTo>
                  <a:pt x="164366" y="7192"/>
                  <a:pt x="164960" y="7009"/>
                  <a:pt x="165554" y="6872"/>
                </a:cubicBezTo>
                <a:cubicBezTo>
                  <a:pt x="163116" y="2728"/>
                  <a:pt x="158896" y="1"/>
                  <a:pt x="154112" y="1"/>
                </a:cubicBezTo>
                <a:close/>
                <a:moveTo>
                  <a:pt x="182649" y="1"/>
                </a:moveTo>
                <a:cubicBezTo>
                  <a:pt x="177910" y="1"/>
                  <a:pt x="173705" y="2713"/>
                  <a:pt x="171252" y="6796"/>
                </a:cubicBezTo>
                <a:cubicBezTo>
                  <a:pt x="171862" y="6933"/>
                  <a:pt x="172471" y="7101"/>
                  <a:pt x="173050" y="7329"/>
                </a:cubicBezTo>
                <a:cubicBezTo>
                  <a:pt x="175229" y="4054"/>
                  <a:pt x="178718" y="1921"/>
                  <a:pt x="182649" y="1921"/>
                </a:cubicBezTo>
                <a:cubicBezTo>
                  <a:pt x="186625" y="1921"/>
                  <a:pt x="190160" y="4099"/>
                  <a:pt x="192323" y="7421"/>
                </a:cubicBezTo>
                <a:cubicBezTo>
                  <a:pt x="192902" y="7192"/>
                  <a:pt x="193497" y="7009"/>
                  <a:pt x="194106" y="6872"/>
                </a:cubicBezTo>
                <a:cubicBezTo>
                  <a:pt x="191653" y="2728"/>
                  <a:pt x="187433" y="1"/>
                  <a:pt x="182649" y="1"/>
                </a:cubicBezTo>
                <a:close/>
                <a:moveTo>
                  <a:pt x="211201" y="1"/>
                </a:moveTo>
                <a:cubicBezTo>
                  <a:pt x="206447" y="1"/>
                  <a:pt x="202257" y="2713"/>
                  <a:pt x="199804" y="6796"/>
                </a:cubicBezTo>
                <a:cubicBezTo>
                  <a:pt x="200414" y="6933"/>
                  <a:pt x="201023" y="7101"/>
                  <a:pt x="201602" y="7329"/>
                </a:cubicBezTo>
                <a:cubicBezTo>
                  <a:pt x="203781" y="4054"/>
                  <a:pt x="207270" y="1921"/>
                  <a:pt x="211216" y="1921"/>
                </a:cubicBezTo>
                <a:cubicBezTo>
                  <a:pt x="215193" y="1921"/>
                  <a:pt x="218712" y="4099"/>
                  <a:pt x="220876" y="7421"/>
                </a:cubicBezTo>
                <a:cubicBezTo>
                  <a:pt x="221455" y="7192"/>
                  <a:pt x="222049" y="7009"/>
                  <a:pt x="222658" y="6872"/>
                </a:cubicBezTo>
                <a:cubicBezTo>
                  <a:pt x="220205" y="2728"/>
                  <a:pt x="215985" y="1"/>
                  <a:pt x="211216" y="1"/>
                </a:cubicBezTo>
                <a:close/>
                <a:moveTo>
                  <a:pt x="239738" y="1"/>
                </a:moveTo>
                <a:cubicBezTo>
                  <a:pt x="234984" y="1"/>
                  <a:pt x="230794" y="2713"/>
                  <a:pt x="228341" y="6796"/>
                </a:cubicBezTo>
                <a:cubicBezTo>
                  <a:pt x="228951" y="6933"/>
                  <a:pt x="229560" y="7101"/>
                  <a:pt x="230154" y="7329"/>
                </a:cubicBezTo>
                <a:cubicBezTo>
                  <a:pt x="232318" y="4054"/>
                  <a:pt x="235807" y="1921"/>
                  <a:pt x="239753" y="1921"/>
                </a:cubicBezTo>
                <a:cubicBezTo>
                  <a:pt x="243730" y="1921"/>
                  <a:pt x="247249" y="4099"/>
                  <a:pt x="249413" y="7421"/>
                </a:cubicBezTo>
                <a:cubicBezTo>
                  <a:pt x="249992" y="7192"/>
                  <a:pt x="250586" y="7009"/>
                  <a:pt x="251195" y="6872"/>
                </a:cubicBezTo>
                <a:cubicBezTo>
                  <a:pt x="248742" y="2728"/>
                  <a:pt x="244522" y="1"/>
                  <a:pt x="239753" y="1"/>
                </a:cubicBezTo>
                <a:close/>
                <a:moveTo>
                  <a:pt x="268290" y="1"/>
                </a:moveTo>
                <a:cubicBezTo>
                  <a:pt x="263521" y="1"/>
                  <a:pt x="259331" y="2713"/>
                  <a:pt x="256878" y="6796"/>
                </a:cubicBezTo>
                <a:cubicBezTo>
                  <a:pt x="257488" y="6933"/>
                  <a:pt x="258097" y="7101"/>
                  <a:pt x="258676" y="7329"/>
                </a:cubicBezTo>
                <a:cubicBezTo>
                  <a:pt x="260855" y="4054"/>
                  <a:pt x="264344" y="1921"/>
                  <a:pt x="268290" y="1921"/>
                </a:cubicBezTo>
                <a:cubicBezTo>
                  <a:pt x="272251" y="1921"/>
                  <a:pt x="275771" y="4099"/>
                  <a:pt x="277949" y="7421"/>
                </a:cubicBezTo>
                <a:cubicBezTo>
                  <a:pt x="278528" y="7192"/>
                  <a:pt x="279123" y="7009"/>
                  <a:pt x="279732" y="6872"/>
                </a:cubicBezTo>
                <a:cubicBezTo>
                  <a:pt x="277279" y="2728"/>
                  <a:pt x="273059" y="1"/>
                  <a:pt x="268290" y="1"/>
                </a:cubicBezTo>
                <a:close/>
                <a:moveTo>
                  <a:pt x="11412" y="2561"/>
                </a:moveTo>
                <a:cubicBezTo>
                  <a:pt x="7725" y="2561"/>
                  <a:pt x="4464" y="4526"/>
                  <a:pt x="2377" y="7543"/>
                </a:cubicBezTo>
                <a:cubicBezTo>
                  <a:pt x="2941" y="7787"/>
                  <a:pt x="3474" y="8061"/>
                  <a:pt x="3992" y="8365"/>
                </a:cubicBezTo>
                <a:cubicBezTo>
                  <a:pt x="5775" y="6004"/>
                  <a:pt x="8426" y="4496"/>
                  <a:pt x="11412" y="4496"/>
                </a:cubicBezTo>
                <a:cubicBezTo>
                  <a:pt x="14444" y="4496"/>
                  <a:pt x="17156" y="6065"/>
                  <a:pt x="18923" y="8503"/>
                </a:cubicBezTo>
                <a:cubicBezTo>
                  <a:pt x="19441" y="8183"/>
                  <a:pt x="19975" y="7908"/>
                  <a:pt x="20523" y="7665"/>
                </a:cubicBezTo>
                <a:cubicBezTo>
                  <a:pt x="18451" y="4572"/>
                  <a:pt x="15145" y="2561"/>
                  <a:pt x="11412" y="2561"/>
                </a:cubicBezTo>
                <a:close/>
                <a:moveTo>
                  <a:pt x="39949" y="2561"/>
                </a:moveTo>
                <a:cubicBezTo>
                  <a:pt x="36262" y="2561"/>
                  <a:pt x="33001" y="4526"/>
                  <a:pt x="30914" y="7543"/>
                </a:cubicBezTo>
                <a:cubicBezTo>
                  <a:pt x="31478" y="7787"/>
                  <a:pt x="32011" y="8061"/>
                  <a:pt x="32544" y="8365"/>
                </a:cubicBezTo>
                <a:cubicBezTo>
                  <a:pt x="34312" y="6004"/>
                  <a:pt x="36978" y="4496"/>
                  <a:pt x="39949" y="4496"/>
                </a:cubicBezTo>
                <a:cubicBezTo>
                  <a:pt x="42981" y="4496"/>
                  <a:pt x="45708" y="6065"/>
                  <a:pt x="47460" y="8503"/>
                </a:cubicBezTo>
                <a:lnTo>
                  <a:pt x="47475" y="8503"/>
                </a:lnTo>
                <a:cubicBezTo>
                  <a:pt x="47978" y="8198"/>
                  <a:pt x="48511" y="7908"/>
                  <a:pt x="49060" y="7665"/>
                </a:cubicBezTo>
                <a:cubicBezTo>
                  <a:pt x="46988" y="4572"/>
                  <a:pt x="43682" y="2561"/>
                  <a:pt x="39949" y="2561"/>
                </a:cubicBezTo>
                <a:close/>
                <a:moveTo>
                  <a:pt x="68501" y="2561"/>
                </a:moveTo>
                <a:cubicBezTo>
                  <a:pt x="64814" y="2561"/>
                  <a:pt x="61538" y="4526"/>
                  <a:pt x="59466" y="7543"/>
                </a:cubicBezTo>
                <a:cubicBezTo>
                  <a:pt x="60015" y="7787"/>
                  <a:pt x="60563" y="8061"/>
                  <a:pt x="61081" y="8365"/>
                </a:cubicBezTo>
                <a:cubicBezTo>
                  <a:pt x="62864" y="6004"/>
                  <a:pt x="65515" y="4496"/>
                  <a:pt x="68501" y="4496"/>
                </a:cubicBezTo>
                <a:cubicBezTo>
                  <a:pt x="71533" y="4496"/>
                  <a:pt x="74245" y="6065"/>
                  <a:pt x="76012" y="8503"/>
                </a:cubicBezTo>
                <a:cubicBezTo>
                  <a:pt x="76530" y="8183"/>
                  <a:pt x="77064" y="7908"/>
                  <a:pt x="77612" y="7665"/>
                </a:cubicBezTo>
                <a:cubicBezTo>
                  <a:pt x="75540" y="4572"/>
                  <a:pt x="72234" y="2561"/>
                  <a:pt x="68501" y="2561"/>
                </a:cubicBezTo>
                <a:close/>
                <a:moveTo>
                  <a:pt x="97038" y="2561"/>
                </a:moveTo>
                <a:cubicBezTo>
                  <a:pt x="93351" y="2561"/>
                  <a:pt x="90090" y="4526"/>
                  <a:pt x="88003" y="7543"/>
                </a:cubicBezTo>
                <a:cubicBezTo>
                  <a:pt x="88552" y="7787"/>
                  <a:pt x="89100" y="8061"/>
                  <a:pt x="89618" y="8365"/>
                </a:cubicBezTo>
                <a:cubicBezTo>
                  <a:pt x="91385" y="6004"/>
                  <a:pt x="94052" y="4496"/>
                  <a:pt x="97038" y="4496"/>
                </a:cubicBezTo>
                <a:cubicBezTo>
                  <a:pt x="100070" y="4496"/>
                  <a:pt x="102782" y="6065"/>
                  <a:pt x="104549" y="8503"/>
                </a:cubicBezTo>
                <a:cubicBezTo>
                  <a:pt x="105067" y="8183"/>
                  <a:pt x="105601" y="7908"/>
                  <a:pt x="106149" y="7665"/>
                </a:cubicBezTo>
                <a:cubicBezTo>
                  <a:pt x="104062" y="4572"/>
                  <a:pt x="100755" y="2561"/>
                  <a:pt x="97038" y="2561"/>
                </a:cubicBezTo>
                <a:close/>
                <a:moveTo>
                  <a:pt x="125575" y="2561"/>
                </a:moveTo>
                <a:cubicBezTo>
                  <a:pt x="121888" y="2561"/>
                  <a:pt x="118627" y="4526"/>
                  <a:pt x="116540" y="7543"/>
                </a:cubicBezTo>
                <a:cubicBezTo>
                  <a:pt x="117104" y="7787"/>
                  <a:pt x="117637" y="8061"/>
                  <a:pt x="118155" y="8365"/>
                </a:cubicBezTo>
                <a:cubicBezTo>
                  <a:pt x="119938" y="6004"/>
                  <a:pt x="122604" y="4496"/>
                  <a:pt x="125575" y="4496"/>
                </a:cubicBezTo>
                <a:cubicBezTo>
                  <a:pt x="128607" y="4496"/>
                  <a:pt x="131319" y="6065"/>
                  <a:pt x="133086" y="8503"/>
                </a:cubicBezTo>
                <a:lnTo>
                  <a:pt x="133101" y="8503"/>
                </a:lnTo>
                <a:cubicBezTo>
                  <a:pt x="133604" y="8183"/>
                  <a:pt x="134137" y="7908"/>
                  <a:pt x="134686" y="7665"/>
                </a:cubicBezTo>
                <a:cubicBezTo>
                  <a:pt x="132614" y="4572"/>
                  <a:pt x="129308" y="2561"/>
                  <a:pt x="125575" y="2561"/>
                </a:cubicBezTo>
                <a:close/>
                <a:moveTo>
                  <a:pt x="154112" y="2561"/>
                </a:moveTo>
                <a:cubicBezTo>
                  <a:pt x="150440" y="2561"/>
                  <a:pt x="147164" y="4526"/>
                  <a:pt x="145092" y="7543"/>
                </a:cubicBezTo>
                <a:cubicBezTo>
                  <a:pt x="145641" y="7787"/>
                  <a:pt x="146174" y="8061"/>
                  <a:pt x="146692" y="8365"/>
                </a:cubicBezTo>
                <a:cubicBezTo>
                  <a:pt x="148474" y="6004"/>
                  <a:pt x="151141" y="4496"/>
                  <a:pt x="154112" y="4496"/>
                </a:cubicBezTo>
                <a:cubicBezTo>
                  <a:pt x="157159" y="4496"/>
                  <a:pt x="159871" y="6065"/>
                  <a:pt x="161638" y="8503"/>
                </a:cubicBezTo>
                <a:cubicBezTo>
                  <a:pt x="162141" y="8198"/>
                  <a:pt x="162674" y="7908"/>
                  <a:pt x="163223" y="7665"/>
                </a:cubicBezTo>
                <a:cubicBezTo>
                  <a:pt x="161151" y="4587"/>
                  <a:pt x="157845" y="2561"/>
                  <a:pt x="154112" y="2561"/>
                </a:cubicBezTo>
                <a:close/>
                <a:moveTo>
                  <a:pt x="182664" y="2561"/>
                </a:moveTo>
                <a:cubicBezTo>
                  <a:pt x="178992" y="2561"/>
                  <a:pt x="175716" y="4526"/>
                  <a:pt x="173629" y="7543"/>
                </a:cubicBezTo>
                <a:cubicBezTo>
                  <a:pt x="174177" y="7787"/>
                  <a:pt x="174726" y="8061"/>
                  <a:pt x="175244" y="8365"/>
                </a:cubicBezTo>
                <a:cubicBezTo>
                  <a:pt x="177011" y="6004"/>
                  <a:pt x="179678" y="4496"/>
                  <a:pt x="182649" y="4496"/>
                </a:cubicBezTo>
                <a:cubicBezTo>
                  <a:pt x="185696" y="4496"/>
                  <a:pt x="188408" y="6065"/>
                  <a:pt x="190175" y="8503"/>
                </a:cubicBezTo>
                <a:cubicBezTo>
                  <a:pt x="190693" y="8198"/>
                  <a:pt x="191226" y="7908"/>
                  <a:pt x="191775" y="7665"/>
                </a:cubicBezTo>
                <a:cubicBezTo>
                  <a:pt x="189703" y="4587"/>
                  <a:pt x="186397" y="2561"/>
                  <a:pt x="182664" y="2561"/>
                </a:cubicBezTo>
                <a:close/>
                <a:moveTo>
                  <a:pt x="211201" y="2576"/>
                </a:moveTo>
                <a:cubicBezTo>
                  <a:pt x="207514" y="2576"/>
                  <a:pt x="204238" y="4526"/>
                  <a:pt x="202166" y="7543"/>
                </a:cubicBezTo>
                <a:cubicBezTo>
                  <a:pt x="202714" y="7787"/>
                  <a:pt x="203263" y="8061"/>
                  <a:pt x="203781" y="8365"/>
                </a:cubicBezTo>
                <a:cubicBezTo>
                  <a:pt x="205548" y="6004"/>
                  <a:pt x="208215" y="4496"/>
                  <a:pt x="211201" y="4496"/>
                </a:cubicBezTo>
                <a:cubicBezTo>
                  <a:pt x="214233" y="4496"/>
                  <a:pt x="216945" y="6065"/>
                  <a:pt x="218712" y="8503"/>
                </a:cubicBezTo>
                <a:cubicBezTo>
                  <a:pt x="219230" y="8198"/>
                  <a:pt x="219763" y="7908"/>
                  <a:pt x="220312" y="7665"/>
                </a:cubicBezTo>
                <a:cubicBezTo>
                  <a:pt x="218225" y="4587"/>
                  <a:pt x="214918" y="2576"/>
                  <a:pt x="211201" y="2576"/>
                </a:cubicBezTo>
                <a:close/>
                <a:moveTo>
                  <a:pt x="239738" y="2576"/>
                </a:moveTo>
                <a:cubicBezTo>
                  <a:pt x="236051" y="2576"/>
                  <a:pt x="232790" y="4526"/>
                  <a:pt x="230703" y="7543"/>
                </a:cubicBezTo>
                <a:cubicBezTo>
                  <a:pt x="231267" y="7787"/>
                  <a:pt x="231800" y="8061"/>
                  <a:pt x="232318" y="8365"/>
                </a:cubicBezTo>
                <a:cubicBezTo>
                  <a:pt x="234100" y="6004"/>
                  <a:pt x="236767" y="4496"/>
                  <a:pt x="239738" y="4496"/>
                </a:cubicBezTo>
                <a:cubicBezTo>
                  <a:pt x="242770" y="4496"/>
                  <a:pt x="245482" y="6065"/>
                  <a:pt x="247264" y="8503"/>
                </a:cubicBezTo>
                <a:cubicBezTo>
                  <a:pt x="247767" y="8198"/>
                  <a:pt x="248300" y="7908"/>
                  <a:pt x="248849" y="7665"/>
                </a:cubicBezTo>
                <a:cubicBezTo>
                  <a:pt x="246777" y="4587"/>
                  <a:pt x="243471" y="2576"/>
                  <a:pt x="239738" y="2576"/>
                </a:cubicBezTo>
                <a:close/>
                <a:moveTo>
                  <a:pt x="268290" y="2576"/>
                </a:moveTo>
                <a:cubicBezTo>
                  <a:pt x="264603" y="2576"/>
                  <a:pt x="261327" y="4526"/>
                  <a:pt x="259255" y="7543"/>
                </a:cubicBezTo>
                <a:cubicBezTo>
                  <a:pt x="259803" y="7787"/>
                  <a:pt x="260352" y="8061"/>
                  <a:pt x="260870" y="8365"/>
                </a:cubicBezTo>
                <a:cubicBezTo>
                  <a:pt x="262637" y="6004"/>
                  <a:pt x="265304" y="4496"/>
                  <a:pt x="268290" y="4496"/>
                </a:cubicBezTo>
                <a:cubicBezTo>
                  <a:pt x="271322" y="4496"/>
                  <a:pt x="274034" y="6065"/>
                  <a:pt x="275801" y="8503"/>
                </a:cubicBezTo>
                <a:cubicBezTo>
                  <a:pt x="276304" y="8198"/>
                  <a:pt x="276837" y="7908"/>
                  <a:pt x="277401" y="7665"/>
                </a:cubicBezTo>
                <a:cubicBezTo>
                  <a:pt x="275314" y="4587"/>
                  <a:pt x="272007" y="2576"/>
                  <a:pt x="268290" y="2576"/>
                </a:cubicBezTo>
                <a:close/>
                <a:moveTo>
                  <a:pt x="125575" y="5135"/>
                </a:moveTo>
                <a:cubicBezTo>
                  <a:pt x="122817" y="5135"/>
                  <a:pt x="120349" y="6522"/>
                  <a:pt x="118673" y="8685"/>
                </a:cubicBezTo>
                <a:cubicBezTo>
                  <a:pt x="119176" y="9021"/>
                  <a:pt x="119663" y="9371"/>
                  <a:pt x="120136" y="9767"/>
                </a:cubicBezTo>
                <a:cubicBezTo>
                  <a:pt x="121476" y="8122"/>
                  <a:pt x="123411" y="7055"/>
                  <a:pt x="125575" y="7055"/>
                </a:cubicBezTo>
                <a:cubicBezTo>
                  <a:pt x="127815" y="7055"/>
                  <a:pt x="129810" y="8183"/>
                  <a:pt x="131166" y="9935"/>
                </a:cubicBezTo>
                <a:cubicBezTo>
                  <a:pt x="131608" y="9539"/>
                  <a:pt x="132096" y="9173"/>
                  <a:pt x="132583" y="8838"/>
                </a:cubicBezTo>
                <a:cubicBezTo>
                  <a:pt x="130923" y="6583"/>
                  <a:pt x="128393" y="5135"/>
                  <a:pt x="125575" y="5135"/>
                </a:cubicBezTo>
                <a:close/>
                <a:moveTo>
                  <a:pt x="268275" y="5135"/>
                </a:moveTo>
                <a:cubicBezTo>
                  <a:pt x="265517" y="5135"/>
                  <a:pt x="263049" y="6522"/>
                  <a:pt x="261373" y="8685"/>
                </a:cubicBezTo>
                <a:cubicBezTo>
                  <a:pt x="261891" y="9005"/>
                  <a:pt x="262363" y="9371"/>
                  <a:pt x="262835" y="9767"/>
                </a:cubicBezTo>
                <a:cubicBezTo>
                  <a:pt x="264176" y="8106"/>
                  <a:pt x="266111" y="7055"/>
                  <a:pt x="268275" y="7055"/>
                </a:cubicBezTo>
                <a:cubicBezTo>
                  <a:pt x="270514" y="7055"/>
                  <a:pt x="272510" y="8183"/>
                  <a:pt x="273866" y="9935"/>
                </a:cubicBezTo>
                <a:cubicBezTo>
                  <a:pt x="274308" y="9539"/>
                  <a:pt x="274796" y="9173"/>
                  <a:pt x="275298" y="8823"/>
                </a:cubicBezTo>
                <a:cubicBezTo>
                  <a:pt x="273622" y="6583"/>
                  <a:pt x="271109" y="5135"/>
                  <a:pt x="268275" y="5135"/>
                </a:cubicBezTo>
                <a:close/>
                <a:moveTo>
                  <a:pt x="11412" y="5135"/>
                </a:moveTo>
                <a:cubicBezTo>
                  <a:pt x="8654" y="5135"/>
                  <a:pt x="6171" y="6522"/>
                  <a:pt x="4510" y="8685"/>
                </a:cubicBezTo>
                <a:cubicBezTo>
                  <a:pt x="5013" y="9021"/>
                  <a:pt x="5500" y="9371"/>
                  <a:pt x="5973" y="9767"/>
                </a:cubicBezTo>
                <a:cubicBezTo>
                  <a:pt x="7313" y="8106"/>
                  <a:pt x="9248" y="7055"/>
                  <a:pt x="11412" y="7055"/>
                </a:cubicBezTo>
                <a:cubicBezTo>
                  <a:pt x="13652" y="7055"/>
                  <a:pt x="15648" y="8183"/>
                  <a:pt x="16988" y="9950"/>
                </a:cubicBezTo>
                <a:cubicBezTo>
                  <a:pt x="17445" y="9554"/>
                  <a:pt x="17918" y="9173"/>
                  <a:pt x="18420" y="8838"/>
                </a:cubicBezTo>
                <a:cubicBezTo>
                  <a:pt x="16760" y="6583"/>
                  <a:pt x="14231" y="5135"/>
                  <a:pt x="11412" y="5135"/>
                </a:cubicBezTo>
                <a:close/>
                <a:moveTo>
                  <a:pt x="39949" y="5135"/>
                </a:moveTo>
                <a:cubicBezTo>
                  <a:pt x="37191" y="5135"/>
                  <a:pt x="34723" y="6522"/>
                  <a:pt x="33047" y="8685"/>
                </a:cubicBezTo>
                <a:cubicBezTo>
                  <a:pt x="33565" y="9021"/>
                  <a:pt x="34053" y="9371"/>
                  <a:pt x="34510" y="9767"/>
                </a:cubicBezTo>
                <a:cubicBezTo>
                  <a:pt x="35841" y="8133"/>
                  <a:pt x="37758" y="7070"/>
                  <a:pt x="39903" y="7070"/>
                </a:cubicBezTo>
                <a:cubicBezTo>
                  <a:pt x="39918" y="7070"/>
                  <a:pt x="39934" y="7070"/>
                  <a:pt x="39949" y="7070"/>
                </a:cubicBezTo>
                <a:cubicBezTo>
                  <a:pt x="42189" y="7070"/>
                  <a:pt x="44200" y="8183"/>
                  <a:pt x="45540" y="9950"/>
                </a:cubicBezTo>
                <a:cubicBezTo>
                  <a:pt x="45998" y="9539"/>
                  <a:pt x="46470" y="9173"/>
                  <a:pt x="46973" y="8838"/>
                </a:cubicBezTo>
                <a:cubicBezTo>
                  <a:pt x="45297" y="6583"/>
                  <a:pt x="42783" y="5135"/>
                  <a:pt x="39949" y="5135"/>
                </a:cubicBezTo>
                <a:close/>
                <a:moveTo>
                  <a:pt x="68501" y="5135"/>
                </a:moveTo>
                <a:cubicBezTo>
                  <a:pt x="65728" y="5135"/>
                  <a:pt x="63260" y="6522"/>
                  <a:pt x="61599" y="8685"/>
                </a:cubicBezTo>
                <a:cubicBezTo>
                  <a:pt x="62102" y="9021"/>
                  <a:pt x="62589" y="9371"/>
                  <a:pt x="63047" y="9767"/>
                </a:cubicBezTo>
                <a:cubicBezTo>
                  <a:pt x="64387" y="8122"/>
                  <a:pt x="66338" y="7055"/>
                  <a:pt x="68501" y="7055"/>
                </a:cubicBezTo>
                <a:cubicBezTo>
                  <a:pt x="70725" y="7055"/>
                  <a:pt x="72737" y="8183"/>
                  <a:pt x="74077" y="9950"/>
                </a:cubicBezTo>
                <a:cubicBezTo>
                  <a:pt x="74534" y="9539"/>
                  <a:pt x="75007" y="9173"/>
                  <a:pt x="75510" y="8838"/>
                </a:cubicBezTo>
                <a:cubicBezTo>
                  <a:pt x="73849" y="6583"/>
                  <a:pt x="71320" y="5135"/>
                  <a:pt x="68501" y="5135"/>
                </a:cubicBezTo>
                <a:close/>
                <a:moveTo>
                  <a:pt x="97038" y="5135"/>
                </a:moveTo>
                <a:cubicBezTo>
                  <a:pt x="94280" y="5135"/>
                  <a:pt x="91797" y="6522"/>
                  <a:pt x="90136" y="8685"/>
                </a:cubicBezTo>
                <a:cubicBezTo>
                  <a:pt x="90639" y="9021"/>
                  <a:pt x="91126" y="9371"/>
                  <a:pt x="91599" y="9767"/>
                </a:cubicBezTo>
                <a:cubicBezTo>
                  <a:pt x="92930" y="8133"/>
                  <a:pt x="94847" y="7070"/>
                  <a:pt x="96992" y="7070"/>
                </a:cubicBezTo>
                <a:cubicBezTo>
                  <a:pt x="97007" y="7070"/>
                  <a:pt x="97023" y="7070"/>
                  <a:pt x="97038" y="7070"/>
                </a:cubicBezTo>
                <a:cubicBezTo>
                  <a:pt x="99278" y="7070"/>
                  <a:pt x="101274" y="8183"/>
                  <a:pt x="102630" y="9950"/>
                </a:cubicBezTo>
                <a:cubicBezTo>
                  <a:pt x="103071" y="9539"/>
                  <a:pt x="103544" y="9173"/>
                  <a:pt x="104046" y="8838"/>
                </a:cubicBezTo>
                <a:cubicBezTo>
                  <a:pt x="102386" y="6583"/>
                  <a:pt x="99857" y="5135"/>
                  <a:pt x="97038" y="5135"/>
                </a:cubicBezTo>
                <a:close/>
                <a:moveTo>
                  <a:pt x="154112" y="5135"/>
                </a:moveTo>
                <a:cubicBezTo>
                  <a:pt x="151354" y="5135"/>
                  <a:pt x="148886" y="6522"/>
                  <a:pt x="147225" y="8685"/>
                </a:cubicBezTo>
                <a:cubicBezTo>
                  <a:pt x="147728" y="9021"/>
                  <a:pt x="148200" y="9371"/>
                  <a:pt x="148673" y="9767"/>
                </a:cubicBezTo>
                <a:cubicBezTo>
                  <a:pt x="150004" y="8133"/>
                  <a:pt x="151921" y="7070"/>
                  <a:pt x="154066" y="7070"/>
                </a:cubicBezTo>
                <a:cubicBezTo>
                  <a:pt x="154081" y="7070"/>
                  <a:pt x="154096" y="7070"/>
                  <a:pt x="154112" y="7070"/>
                </a:cubicBezTo>
                <a:cubicBezTo>
                  <a:pt x="156351" y="7070"/>
                  <a:pt x="158363" y="8183"/>
                  <a:pt x="159703" y="9950"/>
                </a:cubicBezTo>
                <a:cubicBezTo>
                  <a:pt x="160160" y="9539"/>
                  <a:pt x="160633" y="9173"/>
                  <a:pt x="161136" y="8838"/>
                </a:cubicBezTo>
                <a:cubicBezTo>
                  <a:pt x="159460" y="6583"/>
                  <a:pt x="156946" y="5135"/>
                  <a:pt x="154112" y="5135"/>
                </a:cubicBezTo>
                <a:close/>
                <a:moveTo>
                  <a:pt x="182649" y="5135"/>
                </a:moveTo>
                <a:cubicBezTo>
                  <a:pt x="179891" y="5135"/>
                  <a:pt x="177423" y="6522"/>
                  <a:pt x="175762" y="8685"/>
                </a:cubicBezTo>
                <a:cubicBezTo>
                  <a:pt x="176265" y="9021"/>
                  <a:pt x="176752" y="9371"/>
                  <a:pt x="177209" y="9767"/>
                </a:cubicBezTo>
                <a:cubicBezTo>
                  <a:pt x="178541" y="8133"/>
                  <a:pt x="180473" y="7070"/>
                  <a:pt x="182603" y="7070"/>
                </a:cubicBezTo>
                <a:cubicBezTo>
                  <a:pt x="182618" y="7070"/>
                  <a:pt x="182634" y="7070"/>
                  <a:pt x="182649" y="7070"/>
                </a:cubicBezTo>
                <a:cubicBezTo>
                  <a:pt x="184888" y="7070"/>
                  <a:pt x="186899" y="8183"/>
                  <a:pt x="188240" y="9950"/>
                </a:cubicBezTo>
                <a:cubicBezTo>
                  <a:pt x="188697" y="9539"/>
                  <a:pt x="189170" y="9173"/>
                  <a:pt x="189672" y="8838"/>
                </a:cubicBezTo>
                <a:cubicBezTo>
                  <a:pt x="188012" y="6583"/>
                  <a:pt x="185483" y="5135"/>
                  <a:pt x="182649" y="5135"/>
                </a:cubicBezTo>
                <a:close/>
                <a:moveTo>
                  <a:pt x="211186" y="5135"/>
                </a:moveTo>
                <a:cubicBezTo>
                  <a:pt x="208428" y="5135"/>
                  <a:pt x="205960" y="6522"/>
                  <a:pt x="204299" y="8685"/>
                </a:cubicBezTo>
                <a:cubicBezTo>
                  <a:pt x="204802" y="9021"/>
                  <a:pt x="205289" y="9371"/>
                  <a:pt x="205746" y="9767"/>
                </a:cubicBezTo>
                <a:cubicBezTo>
                  <a:pt x="207093" y="8133"/>
                  <a:pt x="209010" y="7070"/>
                  <a:pt x="211140" y="7070"/>
                </a:cubicBezTo>
                <a:cubicBezTo>
                  <a:pt x="211155" y="7070"/>
                  <a:pt x="211170" y="7070"/>
                  <a:pt x="211186" y="7070"/>
                </a:cubicBezTo>
                <a:cubicBezTo>
                  <a:pt x="213425" y="7070"/>
                  <a:pt x="215436" y="8183"/>
                  <a:pt x="216777" y="9950"/>
                </a:cubicBezTo>
                <a:cubicBezTo>
                  <a:pt x="217234" y="9539"/>
                  <a:pt x="217707" y="9173"/>
                  <a:pt x="218209" y="8838"/>
                </a:cubicBezTo>
                <a:cubicBezTo>
                  <a:pt x="216533" y="6583"/>
                  <a:pt x="214019" y="5135"/>
                  <a:pt x="211186" y="5135"/>
                </a:cubicBezTo>
                <a:close/>
                <a:moveTo>
                  <a:pt x="239738" y="5135"/>
                </a:moveTo>
                <a:cubicBezTo>
                  <a:pt x="236980" y="5135"/>
                  <a:pt x="234512" y="6522"/>
                  <a:pt x="232836" y="8685"/>
                </a:cubicBezTo>
                <a:cubicBezTo>
                  <a:pt x="233354" y="9021"/>
                  <a:pt x="233826" y="9371"/>
                  <a:pt x="234298" y="9767"/>
                </a:cubicBezTo>
                <a:cubicBezTo>
                  <a:pt x="235630" y="8133"/>
                  <a:pt x="237547" y="7070"/>
                  <a:pt x="239692" y="7070"/>
                </a:cubicBezTo>
                <a:cubicBezTo>
                  <a:pt x="239707" y="7070"/>
                  <a:pt x="239722" y="7070"/>
                  <a:pt x="239738" y="7070"/>
                </a:cubicBezTo>
                <a:cubicBezTo>
                  <a:pt x="241977" y="7070"/>
                  <a:pt x="243973" y="8183"/>
                  <a:pt x="245329" y="9950"/>
                </a:cubicBezTo>
                <a:cubicBezTo>
                  <a:pt x="245771" y="9539"/>
                  <a:pt x="246259" y="9173"/>
                  <a:pt x="246746" y="8838"/>
                </a:cubicBezTo>
                <a:cubicBezTo>
                  <a:pt x="245086" y="6583"/>
                  <a:pt x="242572" y="5135"/>
                  <a:pt x="239738" y="5135"/>
                </a:cubicBezTo>
                <a:close/>
                <a:moveTo>
                  <a:pt x="6399" y="10163"/>
                </a:moveTo>
                <a:lnTo>
                  <a:pt x="6399" y="10179"/>
                </a:lnTo>
                <a:cubicBezTo>
                  <a:pt x="6402" y="10176"/>
                  <a:pt x="6404" y="10173"/>
                  <a:pt x="6407" y="10170"/>
                </a:cubicBezTo>
                <a:lnTo>
                  <a:pt x="6407" y="10170"/>
                </a:lnTo>
                <a:cubicBezTo>
                  <a:pt x="6404" y="10168"/>
                  <a:pt x="6402" y="10165"/>
                  <a:pt x="6399" y="10163"/>
                </a:cubicBezTo>
                <a:close/>
                <a:moveTo>
                  <a:pt x="39949" y="7710"/>
                </a:moveTo>
                <a:cubicBezTo>
                  <a:pt x="37968" y="7710"/>
                  <a:pt x="36170" y="8655"/>
                  <a:pt x="34936" y="10163"/>
                </a:cubicBezTo>
                <a:cubicBezTo>
                  <a:pt x="35393" y="10575"/>
                  <a:pt x="35820" y="11017"/>
                  <a:pt x="36216" y="11474"/>
                </a:cubicBezTo>
                <a:cubicBezTo>
                  <a:pt x="37115" y="10331"/>
                  <a:pt x="38486" y="9645"/>
                  <a:pt x="39949" y="9630"/>
                </a:cubicBezTo>
                <a:cubicBezTo>
                  <a:pt x="41518" y="9630"/>
                  <a:pt x="42920" y="10438"/>
                  <a:pt x="43849" y="11687"/>
                </a:cubicBezTo>
                <a:cubicBezTo>
                  <a:pt x="44230" y="11215"/>
                  <a:pt x="44657" y="10773"/>
                  <a:pt x="45099" y="10346"/>
                </a:cubicBezTo>
                <a:cubicBezTo>
                  <a:pt x="43849" y="8731"/>
                  <a:pt x="42006" y="7710"/>
                  <a:pt x="39949" y="7710"/>
                </a:cubicBezTo>
                <a:close/>
                <a:moveTo>
                  <a:pt x="68501" y="7710"/>
                </a:moveTo>
                <a:cubicBezTo>
                  <a:pt x="66520" y="7710"/>
                  <a:pt x="64722" y="8655"/>
                  <a:pt x="63488" y="10163"/>
                </a:cubicBezTo>
                <a:cubicBezTo>
                  <a:pt x="63945" y="10575"/>
                  <a:pt x="64372" y="11017"/>
                  <a:pt x="64768" y="11474"/>
                </a:cubicBezTo>
                <a:cubicBezTo>
                  <a:pt x="65667" y="10331"/>
                  <a:pt x="67038" y="9645"/>
                  <a:pt x="68501" y="9630"/>
                </a:cubicBezTo>
                <a:cubicBezTo>
                  <a:pt x="70070" y="9630"/>
                  <a:pt x="71472" y="10438"/>
                  <a:pt x="72401" y="11687"/>
                </a:cubicBezTo>
                <a:cubicBezTo>
                  <a:pt x="72782" y="11215"/>
                  <a:pt x="73194" y="10773"/>
                  <a:pt x="73651" y="10346"/>
                </a:cubicBezTo>
                <a:cubicBezTo>
                  <a:pt x="72401" y="8731"/>
                  <a:pt x="70558" y="7710"/>
                  <a:pt x="68501" y="7710"/>
                </a:cubicBezTo>
                <a:close/>
                <a:moveTo>
                  <a:pt x="97038" y="7710"/>
                </a:moveTo>
                <a:cubicBezTo>
                  <a:pt x="95057" y="7710"/>
                  <a:pt x="93259" y="8655"/>
                  <a:pt x="92025" y="10163"/>
                </a:cubicBezTo>
                <a:cubicBezTo>
                  <a:pt x="92482" y="10575"/>
                  <a:pt x="92909" y="11017"/>
                  <a:pt x="93305" y="11474"/>
                </a:cubicBezTo>
                <a:cubicBezTo>
                  <a:pt x="94204" y="10331"/>
                  <a:pt x="95575" y="9645"/>
                  <a:pt x="97023" y="9630"/>
                </a:cubicBezTo>
                <a:cubicBezTo>
                  <a:pt x="98607" y="9630"/>
                  <a:pt x="100009" y="10438"/>
                  <a:pt x="100923" y="11687"/>
                </a:cubicBezTo>
                <a:cubicBezTo>
                  <a:pt x="101319" y="11215"/>
                  <a:pt x="101731" y="10773"/>
                  <a:pt x="102172" y="10346"/>
                </a:cubicBezTo>
                <a:cubicBezTo>
                  <a:pt x="100938" y="8731"/>
                  <a:pt x="99095" y="7710"/>
                  <a:pt x="97038" y="7710"/>
                </a:cubicBezTo>
                <a:close/>
                <a:moveTo>
                  <a:pt x="125575" y="7710"/>
                </a:moveTo>
                <a:cubicBezTo>
                  <a:pt x="123594" y="7710"/>
                  <a:pt x="121812" y="8655"/>
                  <a:pt x="120577" y="10163"/>
                </a:cubicBezTo>
                <a:cubicBezTo>
                  <a:pt x="121019" y="10575"/>
                  <a:pt x="121446" y="11017"/>
                  <a:pt x="121842" y="11474"/>
                </a:cubicBezTo>
                <a:cubicBezTo>
                  <a:pt x="122741" y="10331"/>
                  <a:pt x="124112" y="9645"/>
                  <a:pt x="125575" y="9630"/>
                </a:cubicBezTo>
                <a:cubicBezTo>
                  <a:pt x="127144" y="9630"/>
                  <a:pt x="128546" y="10438"/>
                  <a:pt x="129475" y="11687"/>
                </a:cubicBezTo>
                <a:cubicBezTo>
                  <a:pt x="129856" y="11215"/>
                  <a:pt x="130283" y="10773"/>
                  <a:pt x="130725" y="10346"/>
                </a:cubicBezTo>
                <a:cubicBezTo>
                  <a:pt x="129475" y="8731"/>
                  <a:pt x="127632" y="7710"/>
                  <a:pt x="125575" y="7710"/>
                </a:cubicBezTo>
                <a:close/>
                <a:moveTo>
                  <a:pt x="154112" y="7710"/>
                </a:moveTo>
                <a:cubicBezTo>
                  <a:pt x="152131" y="7710"/>
                  <a:pt x="150348" y="8655"/>
                  <a:pt x="149130" y="10163"/>
                </a:cubicBezTo>
                <a:cubicBezTo>
                  <a:pt x="149571" y="10575"/>
                  <a:pt x="149998" y="11017"/>
                  <a:pt x="150394" y="11474"/>
                </a:cubicBezTo>
                <a:cubicBezTo>
                  <a:pt x="151293" y="10331"/>
                  <a:pt x="152664" y="9645"/>
                  <a:pt x="154112" y="9630"/>
                </a:cubicBezTo>
                <a:cubicBezTo>
                  <a:pt x="155681" y="9630"/>
                  <a:pt x="157098" y="10438"/>
                  <a:pt x="158012" y="11687"/>
                </a:cubicBezTo>
                <a:cubicBezTo>
                  <a:pt x="158393" y="11215"/>
                  <a:pt x="158820" y="10773"/>
                  <a:pt x="159261" y="10346"/>
                </a:cubicBezTo>
                <a:cubicBezTo>
                  <a:pt x="158012" y="8731"/>
                  <a:pt x="156169" y="7710"/>
                  <a:pt x="154112" y="7710"/>
                </a:cubicBezTo>
                <a:close/>
                <a:moveTo>
                  <a:pt x="182649" y="7710"/>
                </a:moveTo>
                <a:cubicBezTo>
                  <a:pt x="180683" y="7710"/>
                  <a:pt x="178901" y="8655"/>
                  <a:pt x="177667" y="10163"/>
                </a:cubicBezTo>
                <a:cubicBezTo>
                  <a:pt x="178108" y="10575"/>
                  <a:pt x="178535" y="11017"/>
                  <a:pt x="178931" y="11474"/>
                </a:cubicBezTo>
                <a:cubicBezTo>
                  <a:pt x="179815" y="10331"/>
                  <a:pt x="181201" y="9645"/>
                  <a:pt x="182649" y="9630"/>
                </a:cubicBezTo>
                <a:cubicBezTo>
                  <a:pt x="184233" y="9630"/>
                  <a:pt x="185635" y="10438"/>
                  <a:pt x="186549" y="11687"/>
                </a:cubicBezTo>
                <a:cubicBezTo>
                  <a:pt x="186945" y="11215"/>
                  <a:pt x="187357" y="10773"/>
                  <a:pt x="187798" y="10346"/>
                </a:cubicBezTo>
                <a:cubicBezTo>
                  <a:pt x="186564" y="8731"/>
                  <a:pt x="184721" y="7710"/>
                  <a:pt x="182649" y="7710"/>
                </a:cubicBezTo>
                <a:close/>
                <a:moveTo>
                  <a:pt x="211201" y="7695"/>
                </a:moveTo>
                <a:lnTo>
                  <a:pt x="211201" y="7710"/>
                </a:lnTo>
                <a:cubicBezTo>
                  <a:pt x="209220" y="7710"/>
                  <a:pt x="207438" y="8655"/>
                  <a:pt x="206203" y="10163"/>
                </a:cubicBezTo>
                <a:cubicBezTo>
                  <a:pt x="206645" y="10575"/>
                  <a:pt x="207072" y="11017"/>
                  <a:pt x="207468" y="11474"/>
                </a:cubicBezTo>
                <a:cubicBezTo>
                  <a:pt x="208367" y="10331"/>
                  <a:pt x="209738" y="9645"/>
                  <a:pt x="211201" y="9615"/>
                </a:cubicBezTo>
                <a:cubicBezTo>
                  <a:pt x="212770" y="9615"/>
                  <a:pt x="214172" y="10438"/>
                  <a:pt x="215086" y="11687"/>
                </a:cubicBezTo>
                <a:cubicBezTo>
                  <a:pt x="215482" y="11215"/>
                  <a:pt x="215893" y="10773"/>
                  <a:pt x="216335" y="10346"/>
                </a:cubicBezTo>
                <a:cubicBezTo>
                  <a:pt x="215101" y="8731"/>
                  <a:pt x="213258" y="7695"/>
                  <a:pt x="211201" y="7695"/>
                </a:cubicBezTo>
                <a:close/>
                <a:moveTo>
                  <a:pt x="239738" y="7695"/>
                </a:moveTo>
                <a:lnTo>
                  <a:pt x="239738" y="7710"/>
                </a:lnTo>
                <a:cubicBezTo>
                  <a:pt x="237757" y="7710"/>
                  <a:pt x="235990" y="8655"/>
                  <a:pt x="234756" y="10163"/>
                </a:cubicBezTo>
                <a:cubicBezTo>
                  <a:pt x="235197" y="10575"/>
                  <a:pt x="235624" y="11017"/>
                  <a:pt x="236005" y="11474"/>
                </a:cubicBezTo>
                <a:cubicBezTo>
                  <a:pt x="236904" y="10331"/>
                  <a:pt x="238275" y="9645"/>
                  <a:pt x="239738" y="9615"/>
                </a:cubicBezTo>
                <a:cubicBezTo>
                  <a:pt x="241307" y="9615"/>
                  <a:pt x="242709" y="10438"/>
                  <a:pt x="243638" y="11687"/>
                </a:cubicBezTo>
                <a:cubicBezTo>
                  <a:pt x="244019" y="11215"/>
                  <a:pt x="244446" y="10773"/>
                  <a:pt x="244887" y="10346"/>
                </a:cubicBezTo>
                <a:cubicBezTo>
                  <a:pt x="243638" y="8731"/>
                  <a:pt x="241795" y="7695"/>
                  <a:pt x="239738" y="7695"/>
                </a:cubicBezTo>
                <a:close/>
                <a:moveTo>
                  <a:pt x="268275" y="7710"/>
                </a:moveTo>
                <a:cubicBezTo>
                  <a:pt x="266294" y="7710"/>
                  <a:pt x="264527" y="8655"/>
                  <a:pt x="263292" y="10163"/>
                </a:cubicBezTo>
                <a:cubicBezTo>
                  <a:pt x="263734" y="10575"/>
                  <a:pt x="264146" y="11017"/>
                  <a:pt x="264542" y="11474"/>
                </a:cubicBezTo>
                <a:cubicBezTo>
                  <a:pt x="265441" y="10331"/>
                  <a:pt x="266812" y="9645"/>
                  <a:pt x="268275" y="9630"/>
                </a:cubicBezTo>
                <a:cubicBezTo>
                  <a:pt x="269844" y="9630"/>
                  <a:pt x="271261" y="10438"/>
                  <a:pt x="272175" y="11687"/>
                </a:cubicBezTo>
                <a:cubicBezTo>
                  <a:pt x="272556" y="11215"/>
                  <a:pt x="272983" y="10773"/>
                  <a:pt x="273424" y="10346"/>
                </a:cubicBezTo>
                <a:cubicBezTo>
                  <a:pt x="272175" y="8731"/>
                  <a:pt x="270331" y="7710"/>
                  <a:pt x="268275" y="7710"/>
                </a:cubicBezTo>
                <a:close/>
                <a:moveTo>
                  <a:pt x="11412" y="7710"/>
                </a:moveTo>
                <a:cubicBezTo>
                  <a:pt x="9435" y="7710"/>
                  <a:pt x="7640" y="8666"/>
                  <a:pt x="6407" y="10170"/>
                </a:cubicBezTo>
                <a:lnTo>
                  <a:pt x="6407" y="10170"/>
                </a:lnTo>
                <a:cubicBezTo>
                  <a:pt x="6861" y="10579"/>
                  <a:pt x="7285" y="11019"/>
                  <a:pt x="7679" y="11489"/>
                </a:cubicBezTo>
                <a:cubicBezTo>
                  <a:pt x="8578" y="10331"/>
                  <a:pt x="9949" y="9645"/>
                  <a:pt x="11412" y="9630"/>
                </a:cubicBezTo>
                <a:cubicBezTo>
                  <a:pt x="12981" y="9630"/>
                  <a:pt x="14383" y="10438"/>
                  <a:pt x="15297" y="11702"/>
                </a:cubicBezTo>
                <a:cubicBezTo>
                  <a:pt x="15693" y="11230"/>
                  <a:pt x="16105" y="10773"/>
                  <a:pt x="16546" y="10361"/>
                </a:cubicBezTo>
                <a:cubicBezTo>
                  <a:pt x="15312" y="8731"/>
                  <a:pt x="13469" y="7710"/>
                  <a:pt x="11412" y="7710"/>
                </a:cubicBezTo>
                <a:close/>
                <a:moveTo>
                  <a:pt x="264968" y="11957"/>
                </a:moveTo>
                <a:lnTo>
                  <a:pt x="264968" y="11957"/>
                </a:lnTo>
                <a:cubicBezTo>
                  <a:pt x="264963" y="11959"/>
                  <a:pt x="264958" y="11960"/>
                  <a:pt x="264953" y="11961"/>
                </a:cubicBezTo>
                <a:lnTo>
                  <a:pt x="264953" y="11976"/>
                </a:lnTo>
                <a:cubicBezTo>
                  <a:pt x="264958" y="11970"/>
                  <a:pt x="264963" y="11964"/>
                  <a:pt x="264968" y="11957"/>
                </a:cubicBezTo>
                <a:close/>
                <a:moveTo>
                  <a:pt x="39949" y="10255"/>
                </a:moveTo>
                <a:cubicBezTo>
                  <a:pt x="38623" y="10255"/>
                  <a:pt x="37435" y="10940"/>
                  <a:pt x="36627" y="11976"/>
                </a:cubicBezTo>
                <a:cubicBezTo>
                  <a:pt x="37710" y="11691"/>
                  <a:pt x="38822" y="11550"/>
                  <a:pt x="39935" y="11550"/>
                </a:cubicBezTo>
                <a:cubicBezTo>
                  <a:pt x="41077" y="11550"/>
                  <a:pt x="42220" y="11698"/>
                  <a:pt x="43331" y="11992"/>
                </a:cubicBezTo>
                <a:cubicBezTo>
                  <a:pt x="42539" y="10925"/>
                  <a:pt x="41290" y="10270"/>
                  <a:pt x="39949" y="10255"/>
                </a:cubicBezTo>
                <a:close/>
                <a:moveTo>
                  <a:pt x="68501" y="10255"/>
                </a:moveTo>
                <a:cubicBezTo>
                  <a:pt x="67160" y="10255"/>
                  <a:pt x="65987" y="10940"/>
                  <a:pt x="65164" y="11976"/>
                </a:cubicBezTo>
                <a:cubicBezTo>
                  <a:pt x="66247" y="11691"/>
                  <a:pt x="67359" y="11550"/>
                  <a:pt x="68472" y="11550"/>
                </a:cubicBezTo>
                <a:cubicBezTo>
                  <a:pt x="69614" y="11550"/>
                  <a:pt x="70757" y="11698"/>
                  <a:pt x="71868" y="11992"/>
                </a:cubicBezTo>
                <a:cubicBezTo>
                  <a:pt x="71076" y="10925"/>
                  <a:pt x="69827" y="10270"/>
                  <a:pt x="68501" y="10255"/>
                </a:cubicBezTo>
                <a:close/>
                <a:moveTo>
                  <a:pt x="97038" y="10255"/>
                </a:moveTo>
                <a:cubicBezTo>
                  <a:pt x="95697" y="10255"/>
                  <a:pt x="94524" y="10940"/>
                  <a:pt x="93701" y="11976"/>
                </a:cubicBezTo>
                <a:cubicBezTo>
                  <a:pt x="94791" y="11691"/>
                  <a:pt x="95904" y="11550"/>
                  <a:pt x="97014" y="11550"/>
                </a:cubicBezTo>
                <a:cubicBezTo>
                  <a:pt x="98155" y="11550"/>
                  <a:pt x="99294" y="11698"/>
                  <a:pt x="100405" y="11992"/>
                </a:cubicBezTo>
                <a:cubicBezTo>
                  <a:pt x="99613" y="10925"/>
                  <a:pt x="98363" y="10270"/>
                  <a:pt x="97038" y="10255"/>
                </a:cubicBezTo>
                <a:close/>
                <a:moveTo>
                  <a:pt x="125575" y="10255"/>
                </a:moveTo>
                <a:cubicBezTo>
                  <a:pt x="124249" y="10255"/>
                  <a:pt x="123061" y="10940"/>
                  <a:pt x="122238" y="11976"/>
                </a:cubicBezTo>
                <a:cubicBezTo>
                  <a:pt x="123328" y="11691"/>
                  <a:pt x="124444" y="11550"/>
                  <a:pt x="125559" y="11550"/>
                </a:cubicBezTo>
                <a:cubicBezTo>
                  <a:pt x="126703" y="11550"/>
                  <a:pt x="127846" y="11698"/>
                  <a:pt x="128957" y="11992"/>
                </a:cubicBezTo>
                <a:cubicBezTo>
                  <a:pt x="128165" y="10925"/>
                  <a:pt x="126916" y="10285"/>
                  <a:pt x="125575" y="10255"/>
                </a:cubicBezTo>
                <a:close/>
                <a:moveTo>
                  <a:pt x="154135" y="10270"/>
                </a:moveTo>
                <a:cubicBezTo>
                  <a:pt x="152877" y="10270"/>
                  <a:pt x="151618" y="10838"/>
                  <a:pt x="150790" y="11976"/>
                </a:cubicBezTo>
                <a:cubicBezTo>
                  <a:pt x="151873" y="11691"/>
                  <a:pt x="152985" y="11550"/>
                  <a:pt x="154098" y="11550"/>
                </a:cubicBezTo>
                <a:cubicBezTo>
                  <a:pt x="155240" y="11550"/>
                  <a:pt x="156383" y="11698"/>
                  <a:pt x="157494" y="11992"/>
                </a:cubicBezTo>
                <a:cubicBezTo>
                  <a:pt x="156669" y="10845"/>
                  <a:pt x="155402" y="10270"/>
                  <a:pt x="154135" y="10270"/>
                </a:cubicBezTo>
                <a:close/>
                <a:moveTo>
                  <a:pt x="182649" y="10255"/>
                </a:moveTo>
                <a:cubicBezTo>
                  <a:pt x="181323" y="10255"/>
                  <a:pt x="180150" y="10940"/>
                  <a:pt x="179327" y="11976"/>
                </a:cubicBezTo>
                <a:cubicBezTo>
                  <a:pt x="180417" y="11691"/>
                  <a:pt x="181530" y="11550"/>
                  <a:pt x="182640" y="11550"/>
                </a:cubicBezTo>
                <a:cubicBezTo>
                  <a:pt x="183781" y="11550"/>
                  <a:pt x="184920" y="11698"/>
                  <a:pt x="186031" y="11992"/>
                </a:cubicBezTo>
                <a:cubicBezTo>
                  <a:pt x="185239" y="10925"/>
                  <a:pt x="183989" y="10270"/>
                  <a:pt x="182649" y="10255"/>
                </a:cubicBezTo>
                <a:close/>
                <a:moveTo>
                  <a:pt x="211201" y="10255"/>
                </a:moveTo>
                <a:cubicBezTo>
                  <a:pt x="209875" y="10255"/>
                  <a:pt x="208687" y="10940"/>
                  <a:pt x="207864" y="11976"/>
                </a:cubicBezTo>
                <a:cubicBezTo>
                  <a:pt x="208954" y="11691"/>
                  <a:pt x="210067" y="11550"/>
                  <a:pt x="211179" y="11550"/>
                </a:cubicBezTo>
                <a:cubicBezTo>
                  <a:pt x="212321" y="11550"/>
                  <a:pt x="213464" y="11698"/>
                  <a:pt x="214583" y="11992"/>
                </a:cubicBezTo>
                <a:cubicBezTo>
                  <a:pt x="213791" y="10925"/>
                  <a:pt x="212542" y="10285"/>
                  <a:pt x="211201" y="10255"/>
                </a:cubicBezTo>
                <a:close/>
                <a:moveTo>
                  <a:pt x="239738" y="10255"/>
                </a:moveTo>
                <a:cubicBezTo>
                  <a:pt x="238412" y="10255"/>
                  <a:pt x="237224" y="10940"/>
                  <a:pt x="236416" y="11961"/>
                </a:cubicBezTo>
                <a:cubicBezTo>
                  <a:pt x="237491" y="11685"/>
                  <a:pt x="238596" y="11548"/>
                  <a:pt x="239701" y="11548"/>
                </a:cubicBezTo>
                <a:cubicBezTo>
                  <a:pt x="240851" y="11548"/>
                  <a:pt x="242001" y="11696"/>
                  <a:pt x="243120" y="11992"/>
                </a:cubicBezTo>
                <a:cubicBezTo>
                  <a:pt x="242328" y="10925"/>
                  <a:pt x="241078" y="10270"/>
                  <a:pt x="239738" y="10255"/>
                </a:cubicBezTo>
                <a:close/>
                <a:moveTo>
                  <a:pt x="268275" y="10255"/>
                </a:moveTo>
                <a:cubicBezTo>
                  <a:pt x="266957" y="10255"/>
                  <a:pt x="265775" y="10932"/>
                  <a:pt x="264968" y="11957"/>
                </a:cubicBezTo>
                <a:lnTo>
                  <a:pt x="264968" y="11957"/>
                </a:lnTo>
                <a:cubicBezTo>
                  <a:pt x="266046" y="11682"/>
                  <a:pt x="267153" y="11542"/>
                  <a:pt x="268261" y="11542"/>
                </a:cubicBezTo>
                <a:cubicBezTo>
                  <a:pt x="269403" y="11542"/>
                  <a:pt x="270546" y="11691"/>
                  <a:pt x="271657" y="11992"/>
                </a:cubicBezTo>
                <a:cubicBezTo>
                  <a:pt x="270865" y="10910"/>
                  <a:pt x="269615" y="10270"/>
                  <a:pt x="268275" y="10255"/>
                </a:cubicBezTo>
                <a:close/>
                <a:moveTo>
                  <a:pt x="11412" y="10255"/>
                </a:moveTo>
                <a:cubicBezTo>
                  <a:pt x="10071" y="10255"/>
                  <a:pt x="8898" y="10925"/>
                  <a:pt x="8075" y="11961"/>
                </a:cubicBezTo>
                <a:cubicBezTo>
                  <a:pt x="9122" y="11699"/>
                  <a:pt x="10183" y="11549"/>
                  <a:pt x="11257" y="11549"/>
                </a:cubicBezTo>
                <a:cubicBezTo>
                  <a:pt x="11309" y="11549"/>
                  <a:pt x="11360" y="11549"/>
                  <a:pt x="11412" y="11550"/>
                </a:cubicBezTo>
                <a:cubicBezTo>
                  <a:pt x="12555" y="11550"/>
                  <a:pt x="13682" y="11702"/>
                  <a:pt x="14779" y="12007"/>
                </a:cubicBezTo>
                <a:lnTo>
                  <a:pt x="14794" y="11992"/>
                </a:lnTo>
                <a:cubicBezTo>
                  <a:pt x="14002" y="10925"/>
                  <a:pt x="12753" y="10270"/>
                  <a:pt x="11412" y="10255"/>
                </a:cubicBezTo>
                <a:close/>
                <a:moveTo>
                  <a:pt x="25856" y="7162"/>
                </a:moveTo>
                <a:cubicBezTo>
                  <a:pt x="21803" y="7162"/>
                  <a:pt x="18146" y="9127"/>
                  <a:pt x="15648" y="12251"/>
                </a:cubicBezTo>
                <a:cubicBezTo>
                  <a:pt x="16242" y="12464"/>
                  <a:pt x="16821" y="12708"/>
                  <a:pt x="17384" y="12997"/>
                </a:cubicBezTo>
                <a:cubicBezTo>
                  <a:pt x="19548" y="10575"/>
                  <a:pt x="22549" y="9082"/>
                  <a:pt x="25856" y="9082"/>
                </a:cubicBezTo>
                <a:cubicBezTo>
                  <a:pt x="29116" y="9082"/>
                  <a:pt x="32072" y="10529"/>
                  <a:pt x="34220" y="12891"/>
                </a:cubicBezTo>
                <a:cubicBezTo>
                  <a:pt x="34799" y="12601"/>
                  <a:pt x="35393" y="12373"/>
                  <a:pt x="36003" y="12174"/>
                </a:cubicBezTo>
                <a:cubicBezTo>
                  <a:pt x="33489" y="9097"/>
                  <a:pt x="29878" y="7162"/>
                  <a:pt x="25856" y="7162"/>
                </a:cubicBezTo>
                <a:close/>
                <a:moveTo>
                  <a:pt x="54393" y="7162"/>
                </a:moveTo>
                <a:cubicBezTo>
                  <a:pt x="50340" y="7162"/>
                  <a:pt x="46683" y="9127"/>
                  <a:pt x="44184" y="12251"/>
                </a:cubicBezTo>
                <a:cubicBezTo>
                  <a:pt x="44779" y="12464"/>
                  <a:pt x="45358" y="12708"/>
                  <a:pt x="45921" y="12997"/>
                </a:cubicBezTo>
                <a:cubicBezTo>
                  <a:pt x="48085" y="10575"/>
                  <a:pt x="51086" y="9082"/>
                  <a:pt x="54393" y="9082"/>
                </a:cubicBezTo>
                <a:cubicBezTo>
                  <a:pt x="57653" y="9082"/>
                  <a:pt x="60594" y="10544"/>
                  <a:pt x="62757" y="12891"/>
                </a:cubicBezTo>
                <a:cubicBezTo>
                  <a:pt x="63336" y="12601"/>
                  <a:pt x="63930" y="12373"/>
                  <a:pt x="64555" y="12174"/>
                </a:cubicBezTo>
                <a:cubicBezTo>
                  <a:pt x="62041" y="9097"/>
                  <a:pt x="58415" y="7162"/>
                  <a:pt x="54393" y="7162"/>
                </a:cubicBezTo>
                <a:close/>
                <a:moveTo>
                  <a:pt x="82929" y="7162"/>
                </a:moveTo>
                <a:cubicBezTo>
                  <a:pt x="78877" y="7162"/>
                  <a:pt x="75235" y="9127"/>
                  <a:pt x="72721" y="12251"/>
                </a:cubicBezTo>
                <a:cubicBezTo>
                  <a:pt x="73316" y="12464"/>
                  <a:pt x="73895" y="12708"/>
                  <a:pt x="74458" y="12997"/>
                </a:cubicBezTo>
                <a:cubicBezTo>
                  <a:pt x="76622" y="10575"/>
                  <a:pt x="79623" y="9082"/>
                  <a:pt x="82929" y="9082"/>
                </a:cubicBezTo>
                <a:cubicBezTo>
                  <a:pt x="86190" y="9082"/>
                  <a:pt x="89146" y="10544"/>
                  <a:pt x="91309" y="12891"/>
                </a:cubicBezTo>
                <a:cubicBezTo>
                  <a:pt x="91873" y="12601"/>
                  <a:pt x="92467" y="12373"/>
                  <a:pt x="93092" y="12174"/>
                </a:cubicBezTo>
                <a:cubicBezTo>
                  <a:pt x="90578" y="9097"/>
                  <a:pt x="86952" y="7162"/>
                  <a:pt x="82929" y="7162"/>
                </a:cubicBezTo>
                <a:close/>
                <a:moveTo>
                  <a:pt x="111482" y="7162"/>
                </a:moveTo>
                <a:cubicBezTo>
                  <a:pt x="107414" y="7162"/>
                  <a:pt x="103772" y="9127"/>
                  <a:pt x="101258" y="12251"/>
                </a:cubicBezTo>
                <a:cubicBezTo>
                  <a:pt x="101852" y="12464"/>
                  <a:pt x="102431" y="12708"/>
                  <a:pt x="102995" y="12997"/>
                </a:cubicBezTo>
                <a:cubicBezTo>
                  <a:pt x="105174" y="10575"/>
                  <a:pt x="108175" y="9082"/>
                  <a:pt x="111482" y="9082"/>
                </a:cubicBezTo>
                <a:cubicBezTo>
                  <a:pt x="114727" y="9082"/>
                  <a:pt x="117683" y="10544"/>
                  <a:pt x="119846" y="12891"/>
                </a:cubicBezTo>
                <a:cubicBezTo>
                  <a:pt x="120425" y="12601"/>
                  <a:pt x="121019" y="12373"/>
                  <a:pt x="121629" y="12174"/>
                </a:cubicBezTo>
                <a:cubicBezTo>
                  <a:pt x="119115" y="9097"/>
                  <a:pt x="115504" y="7162"/>
                  <a:pt x="111482" y="7162"/>
                </a:cubicBezTo>
                <a:close/>
                <a:moveTo>
                  <a:pt x="140019" y="7162"/>
                </a:moveTo>
                <a:cubicBezTo>
                  <a:pt x="135966" y="7162"/>
                  <a:pt x="132309" y="9127"/>
                  <a:pt x="129795" y="12251"/>
                </a:cubicBezTo>
                <a:cubicBezTo>
                  <a:pt x="130389" y="12464"/>
                  <a:pt x="130984" y="12708"/>
                  <a:pt x="131547" y="12997"/>
                </a:cubicBezTo>
                <a:cubicBezTo>
                  <a:pt x="133711" y="10575"/>
                  <a:pt x="136712" y="9082"/>
                  <a:pt x="140019" y="9082"/>
                </a:cubicBezTo>
                <a:cubicBezTo>
                  <a:pt x="143264" y="9082"/>
                  <a:pt x="146220" y="10544"/>
                  <a:pt x="148383" y="12891"/>
                </a:cubicBezTo>
                <a:cubicBezTo>
                  <a:pt x="148962" y="12601"/>
                  <a:pt x="149556" y="12373"/>
                  <a:pt x="150166" y="12174"/>
                </a:cubicBezTo>
                <a:cubicBezTo>
                  <a:pt x="147667" y="9097"/>
                  <a:pt x="144041" y="7162"/>
                  <a:pt x="140019" y="7162"/>
                </a:cubicBezTo>
                <a:close/>
                <a:moveTo>
                  <a:pt x="168555" y="7162"/>
                </a:moveTo>
                <a:cubicBezTo>
                  <a:pt x="164503" y="7162"/>
                  <a:pt x="160846" y="9127"/>
                  <a:pt x="158347" y="12251"/>
                </a:cubicBezTo>
                <a:cubicBezTo>
                  <a:pt x="158942" y="12464"/>
                  <a:pt x="159521" y="12708"/>
                  <a:pt x="160084" y="12997"/>
                </a:cubicBezTo>
                <a:cubicBezTo>
                  <a:pt x="162248" y="10575"/>
                  <a:pt x="165249" y="9082"/>
                  <a:pt x="168555" y="9082"/>
                </a:cubicBezTo>
                <a:cubicBezTo>
                  <a:pt x="171816" y="9082"/>
                  <a:pt x="174756" y="10544"/>
                  <a:pt x="176920" y="12891"/>
                </a:cubicBezTo>
                <a:cubicBezTo>
                  <a:pt x="177499" y="12601"/>
                  <a:pt x="178093" y="12373"/>
                  <a:pt x="178703" y="12174"/>
                </a:cubicBezTo>
                <a:cubicBezTo>
                  <a:pt x="176204" y="9097"/>
                  <a:pt x="172578" y="7162"/>
                  <a:pt x="168555" y="7162"/>
                </a:cubicBezTo>
                <a:close/>
                <a:moveTo>
                  <a:pt x="197092" y="7162"/>
                </a:moveTo>
                <a:cubicBezTo>
                  <a:pt x="193040" y="7162"/>
                  <a:pt x="189398" y="9127"/>
                  <a:pt x="186884" y="12251"/>
                </a:cubicBezTo>
                <a:cubicBezTo>
                  <a:pt x="187478" y="12464"/>
                  <a:pt x="188057" y="12708"/>
                  <a:pt x="188621" y="12997"/>
                </a:cubicBezTo>
                <a:cubicBezTo>
                  <a:pt x="190785" y="10575"/>
                  <a:pt x="193786" y="9082"/>
                  <a:pt x="197092" y="9082"/>
                </a:cubicBezTo>
                <a:cubicBezTo>
                  <a:pt x="200353" y="9082"/>
                  <a:pt x="203309" y="10544"/>
                  <a:pt x="205457" y="12891"/>
                </a:cubicBezTo>
                <a:cubicBezTo>
                  <a:pt x="206036" y="12601"/>
                  <a:pt x="206630" y="12373"/>
                  <a:pt x="207255" y="12174"/>
                </a:cubicBezTo>
                <a:cubicBezTo>
                  <a:pt x="204741" y="9097"/>
                  <a:pt x="201130" y="7162"/>
                  <a:pt x="197092" y="7162"/>
                </a:cubicBezTo>
                <a:close/>
                <a:moveTo>
                  <a:pt x="225644" y="7162"/>
                </a:moveTo>
                <a:cubicBezTo>
                  <a:pt x="221576" y="7162"/>
                  <a:pt x="217935" y="9127"/>
                  <a:pt x="215421" y="12251"/>
                </a:cubicBezTo>
                <a:cubicBezTo>
                  <a:pt x="216015" y="12464"/>
                  <a:pt x="216610" y="12708"/>
                  <a:pt x="217158" y="12997"/>
                </a:cubicBezTo>
                <a:cubicBezTo>
                  <a:pt x="219337" y="10575"/>
                  <a:pt x="222323" y="9082"/>
                  <a:pt x="225644" y="9082"/>
                </a:cubicBezTo>
                <a:cubicBezTo>
                  <a:pt x="228890" y="9082"/>
                  <a:pt x="231845" y="10544"/>
                  <a:pt x="234009" y="12891"/>
                </a:cubicBezTo>
                <a:cubicBezTo>
                  <a:pt x="234588" y="12601"/>
                  <a:pt x="235182" y="12373"/>
                  <a:pt x="235792" y="12174"/>
                </a:cubicBezTo>
                <a:cubicBezTo>
                  <a:pt x="233278" y="9097"/>
                  <a:pt x="229667" y="7162"/>
                  <a:pt x="225644" y="7162"/>
                </a:cubicBezTo>
                <a:close/>
                <a:moveTo>
                  <a:pt x="254197" y="7162"/>
                </a:moveTo>
                <a:cubicBezTo>
                  <a:pt x="250129" y="7162"/>
                  <a:pt x="246472" y="9127"/>
                  <a:pt x="243973" y="12251"/>
                </a:cubicBezTo>
                <a:cubicBezTo>
                  <a:pt x="244568" y="12464"/>
                  <a:pt x="245146" y="12708"/>
                  <a:pt x="245710" y="12997"/>
                </a:cubicBezTo>
                <a:cubicBezTo>
                  <a:pt x="247889" y="10575"/>
                  <a:pt x="250875" y="9082"/>
                  <a:pt x="254181" y="9082"/>
                </a:cubicBezTo>
                <a:cubicBezTo>
                  <a:pt x="257442" y="9082"/>
                  <a:pt x="260398" y="10544"/>
                  <a:pt x="262546" y="12891"/>
                </a:cubicBezTo>
                <a:cubicBezTo>
                  <a:pt x="263125" y="12601"/>
                  <a:pt x="263734" y="12373"/>
                  <a:pt x="264344" y="12174"/>
                </a:cubicBezTo>
                <a:cubicBezTo>
                  <a:pt x="261830" y="9097"/>
                  <a:pt x="258219" y="7162"/>
                  <a:pt x="254197" y="7162"/>
                </a:cubicBezTo>
                <a:close/>
                <a:moveTo>
                  <a:pt x="25856" y="9721"/>
                </a:moveTo>
                <a:cubicBezTo>
                  <a:pt x="22778" y="9721"/>
                  <a:pt x="19990" y="11093"/>
                  <a:pt x="17933" y="13302"/>
                </a:cubicBezTo>
                <a:cubicBezTo>
                  <a:pt x="18466" y="13607"/>
                  <a:pt x="18999" y="13957"/>
                  <a:pt x="19487" y="14338"/>
                </a:cubicBezTo>
                <a:cubicBezTo>
                  <a:pt x="21178" y="12662"/>
                  <a:pt x="23403" y="11641"/>
                  <a:pt x="25856" y="11641"/>
                </a:cubicBezTo>
                <a:cubicBezTo>
                  <a:pt x="28171" y="11656"/>
                  <a:pt x="30396" y="12571"/>
                  <a:pt x="32072" y="14186"/>
                </a:cubicBezTo>
                <a:cubicBezTo>
                  <a:pt x="32575" y="13805"/>
                  <a:pt x="33093" y="13470"/>
                  <a:pt x="33641" y="13180"/>
                </a:cubicBezTo>
                <a:cubicBezTo>
                  <a:pt x="31600" y="11047"/>
                  <a:pt x="28872" y="9721"/>
                  <a:pt x="25856" y="9721"/>
                </a:cubicBezTo>
                <a:close/>
                <a:moveTo>
                  <a:pt x="54393" y="9721"/>
                </a:moveTo>
                <a:cubicBezTo>
                  <a:pt x="51315" y="9721"/>
                  <a:pt x="48511" y="11093"/>
                  <a:pt x="46470" y="13302"/>
                </a:cubicBezTo>
                <a:cubicBezTo>
                  <a:pt x="47003" y="13607"/>
                  <a:pt x="47536" y="13957"/>
                  <a:pt x="48024" y="14338"/>
                </a:cubicBezTo>
                <a:cubicBezTo>
                  <a:pt x="49764" y="12544"/>
                  <a:pt x="52078" y="11644"/>
                  <a:pt x="54392" y="11644"/>
                </a:cubicBezTo>
                <a:cubicBezTo>
                  <a:pt x="56637" y="11644"/>
                  <a:pt x="58883" y="12490"/>
                  <a:pt x="60609" y="14186"/>
                </a:cubicBezTo>
                <a:cubicBezTo>
                  <a:pt x="61112" y="13805"/>
                  <a:pt x="61645" y="13470"/>
                  <a:pt x="62178" y="13180"/>
                </a:cubicBezTo>
                <a:cubicBezTo>
                  <a:pt x="60152" y="11047"/>
                  <a:pt x="57409" y="9721"/>
                  <a:pt x="54393" y="9721"/>
                </a:cubicBezTo>
                <a:close/>
                <a:moveTo>
                  <a:pt x="82929" y="9721"/>
                </a:moveTo>
                <a:cubicBezTo>
                  <a:pt x="79852" y="9721"/>
                  <a:pt x="77064" y="11093"/>
                  <a:pt x="75022" y="13302"/>
                </a:cubicBezTo>
                <a:cubicBezTo>
                  <a:pt x="75555" y="13607"/>
                  <a:pt x="76073" y="13957"/>
                  <a:pt x="76561" y="14338"/>
                </a:cubicBezTo>
                <a:cubicBezTo>
                  <a:pt x="78267" y="12662"/>
                  <a:pt x="80492" y="11641"/>
                  <a:pt x="82929" y="11641"/>
                </a:cubicBezTo>
                <a:cubicBezTo>
                  <a:pt x="85245" y="11656"/>
                  <a:pt x="87485" y="12571"/>
                  <a:pt x="89146" y="14186"/>
                </a:cubicBezTo>
                <a:lnTo>
                  <a:pt x="89161" y="14186"/>
                </a:lnTo>
                <a:cubicBezTo>
                  <a:pt x="89648" y="13820"/>
                  <a:pt x="90182" y="13470"/>
                  <a:pt x="90730" y="13180"/>
                </a:cubicBezTo>
                <a:cubicBezTo>
                  <a:pt x="88689" y="11047"/>
                  <a:pt x="85946" y="9721"/>
                  <a:pt x="82929" y="9721"/>
                </a:cubicBezTo>
                <a:close/>
                <a:moveTo>
                  <a:pt x="111466" y="9721"/>
                </a:moveTo>
                <a:cubicBezTo>
                  <a:pt x="108389" y="9721"/>
                  <a:pt x="105601" y="11093"/>
                  <a:pt x="103559" y="13302"/>
                </a:cubicBezTo>
                <a:cubicBezTo>
                  <a:pt x="104092" y="13607"/>
                  <a:pt x="104610" y="13957"/>
                  <a:pt x="105098" y="14338"/>
                </a:cubicBezTo>
                <a:cubicBezTo>
                  <a:pt x="106846" y="12544"/>
                  <a:pt x="109159" y="11644"/>
                  <a:pt x="111474" y="11644"/>
                </a:cubicBezTo>
                <a:cubicBezTo>
                  <a:pt x="113719" y="11644"/>
                  <a:pt x="115965" y="12490"/>
                  <a:pt x="117698" y="14186"/>
                </a:cubicBezTo>
                <a:cubicBezTo>
                  <a:pt x="118201" y="13805"/>
                  <a:pt x="118719" y="13470"/>
                  <a:pt x="119267" y="13180"/>
                </a:cubicBezTo>
                <a:cubicBezTo>
                  <a:pt x="117226" y="11047"/>
                  <a:pt x="114498" y="9721"/>
                  <a:pt x="111466" y="9721"/>
                </a:cubicBezTo>
                <a:close/>
                <a:moveTo>
                  <a:pt x="140019" y="9721"/>
                </a:moveTo>
                <a:cubicBezTo>
                  <a:pt x="136941" y="9721"/>
                  <a:pt x="134153" y="11093"/>
                  <a:pt x="132096" y="13302"/>
                </a:cubicBezTo>
                <a:cubicBezTo>
                  <a:pt x="132644" y="13607"/>
                  <a:pt x="133162" y="13957"/>
                  <a:pt x="133650" y="14338"/>
                </a:cubicBezTo>
                <a:cubicBezTo>
                  <a:pt x="135356" y="12662"/>
                  <a:pt x="137581" y="11641"/>
                  <a:pt x="140019" y="11641"/>
                </a:cubicBezTo>
                <a:cubicBezTo>
                  <a:pt x="142334" y="11672"/>
                  <a:pt x="144559" y="12571"/>
                  <a:pt x="146235" y="14186"/>
                </a:cubicBezTo>
                <a:cubicBezTo>
                  <a:pt x="146738" y="13820"/>
                  <a:pt x="147256" y="13470"/>
                  <a:pt x="147804" y="13180"/>
                </a:cubicBezTo>
                <a:cubicBezTo>
                  <a:pt x="145762" y="11047"/>
                  <a:pt x="143035" y="9721"/>
                  <a:pt x="140019" y="9721"/>
                </a:cubicBezTo>
                <a:close/>
                <a:moveTo>
                  <a:pt x="168555" y="9721"/>
                </a:moveTo>
                <a:cubicBezTo>
                  <a:pt x="165478" y="9721"/>
                  <a:pt x="162690" y="11093"/>
                  <a:pt x="160633" y="13302"/>
                </a:cubicBezTo>
                <a:cubicBezTo>
                  <a:pt x="161181" y="13607"/>
                  <a:pt x="161699" y="13957"/>
                  <a:pt x="162187" y="14338"/>
                </a:cubicBezTo>
                <a:cubicBezTo>
                  <a:pt x="163893" y="12677"/>
                  <a:pt x="166118" y="11641"/>
                  <a:pt x="168555" y="11641"/>
                </a:cubicBezTo>
                <a:cubicBezTo>
                  <a:pt x="170871" y="11672"/>
                  <a:pt x="173096" y="12571"/>
                  <a:pt x="174772" y="14186"/>
                </a:cubicBezTo>
                <a:cubicBezTo>
                  <a:pt x="175274" y="13805"/>
                  <a:pt x="175808" y="13470"/>
                  <a:pt x="176356" y="13180"/>
                </a:cubicBezTo>
                <a:cubicBezTo>
                  <a:pt x="174315" y="11047"/>
                  <a:pt x="171572" y="9721"/>
                  <a:pt x="168555" y="9721"/>
                </a:cubicBezTo>
                <a:close/>
                <a:moveTo>
                  <a:pt x="197092" y="9721"/>
                </a:moveTo>
                <a:cubicBezTo>
                  <a:pt x="194030" y="9721"/>
                  <a:pt x="191226" y="11093"/>
                  <a:pt x="189185" y="13302"/>
                </a:cubicBezTo>
                <a:cubicBezTo>
                  <a:pt x="189718" y="13622"/>
                  <a:pt x="190236" y="13957"/>
                  <a:pt x="190724" y="14338"/>
                </a:cubicBezTo>
                <a:cubicBezTo>
                  <a:pt x="192430" y="12677"/>
                  <a:pt x="194655" y="11656"/>
                  <a:pt x="197092" y="11656"/>
                </a:cubicBezTo>
                <a:cubicBezTo>
                  <a:pt x="199423" y="11672"/>
                  <a:pt x="201648" y="12586"/>
                  <a:pt x="203324" y="14186"/>
                </a:cubicBezTo>
                <a:cubicBezTo>
                  <a:pt x="203827" y="13820"/>
                  <a:pt x="204345" y="13485"/>
                  <a:pt x="204893" y="13180"/>
                </a:cubicBezTo>
                <a:cubicBezTo>
                  <a:pt x="202852" y="11047"/>
                  <a:pt x="200109" y="9721"/>
                  <a:pt x="197092" y="9721"/>
                </a:cubicBezTo>
                <a:close/>
                <a:moveTo>
                  <a:pt x="225644" y="9721"/>
                </a:moveTo>
                <a:cubicBezTo>
                  <a:pt x="222567" y="9721"/>
                  <a:pt x="219763" y="11093"/>
                  <a:pt x="217722" y="13302"/>
                </a:cubicBezTo>
                <a:cubicBezTo>
                  <a:pt x="218255" y="13622"/>
                  <a:pt x="218773" y="13957"/>
                  <a:pt x="219276" y="14338"/>
                </a:cubicBezTo>
                <a:cubicBezTo>
                  <a:pt x="220967" y="12677"/>
                  <a:pt x="223207" y="11656"/>
                  <a:pt x="225644" y="11656"/>
                </a:cubicBezTo>
                <a:cubicBezTo>
                  <a:pt x="227960" y="11672"/>
                  <a:pt x="230185" y="12586"/>
                  <a:pt x="231861" y="14186"/>
                </a:cubicBezTo>
                <a:cubicBezTo>
                  <a:pt x="232364" y="13820"/>
                  <a:pt x="232882" y="13485"/>
                  <a:pt x="233430" y="13180"/>
                </a:cubicBezTo>
                <a:cubicBezTo>
                  <a:pt x="231388" y="11047"/>
                  <a:pt x="228646" y="9721"/>
                  <a:pt x="225644" y="9721"/>
                </a:cubicBezTo>
                <a:close/>
                <a:moveTo>
                  <a:pt x="254181" y="9721"/>
                </a:moveTo>
                <a:cubicBezTo>
                  <a:pt x="251119" y="9721"/>
                  <a:pt x="248316" y="11093"/>
                  <a:pt x="246274" y="13302"/>
                </a:cubicBezTo>
                <a:cubicBezTo>
                  <a:pt x="246807" y="13607"/>
                  <a:pt x="247325" y="13957"/>
                  <a:pt x="247828" y="14338"/>
                </a:cubicBezTo>
                <a:cubicBezTo>
                  <a:pt x="249519" y="12662"/>
                  <a:pt x="251744" y="11641"/>
                  <a:pt x="254197" y="11641"/>
                </a:cubicBezTo>
                <a:cubicBezTo>
                  <a:pt x="256512" y="11656"/>
                  <a:pt x="258737" y="12571"/>
                  <a:pt x="260413" y="14186"/>
                </a:cubicBezTo>
                <a:cubicBezTo>
                  <a:pt x="260916" y="13805"/>
                  <a:pt x="261434" y="13470"/>
                  <a:pt x="261982" y="13165"/>
                </a:cubicBezTo>
                <a:cubicBezTo>
                  <a:pt x="259941" y="11032"/>
                  <a:pt x="257213" y="9721"/>
                  <a:pt x="254181" y="9721"/>
                </a:cubicBezTo>
                <a:close/>
                <a:moveTo>
                  <a:pt x="25856" y="12281"/>
                </a:moveTo>
                <a:cubicBezTo>
                  <a:pt x="23646" y="12312"/>
                  <a:pt x="21544" y="13180"/>
                  <a:pt x="19959" y="14719"/>
                </a:cubicBezTo>
                <a:cubicBezTo>
                  <a:pt x="20432" y="15115"/>
                  <a:pt x="20889" y="15542"/>
                  <a:pt x="21300" y="15983"/>
                </a:cubicBezTo>
                <a:cubicBezTo>
                  <a:pt x="22581" y="14812"/>
                  <a:pt x="24211" y="14221"/>
                  <a:pt x="25842" y="14221"/>
                </a:cubicBezTo>
                <a:cubicBezTo>
                  <a:pt x="27392" y="14221"/>
                  <a:pt x="28943" y="14755"/>
                  <a:pt x="30198" y="15831"/>
                </a:cubicBezTo>
                <a:cubicBezTo>
                  <a:pt x="30640" y="15389"/>
                  <a:pt x="31097" y="14963"/>
                  <a:pt x="31584" y="14566"/>
                </a:cubicBezTo>
                <a:cubicBezTo>
                  <a:pt x="30030" y="13119"/>
                  <a:pt x="27973" y="12296"/>
                  <a:pt x="25856" y="12281"/>
                </a:cubicBezTo>
                <a:close/>
                <a:moveTo>
                  <a:pt x="54396" y="12288"/>
                </a:moveTo>
                <a:cubicBezTo>
                  <a:pt x="52266" y="12288"/>
                  <a:pt x="50138" y="13100"/>
                  <a:pt x="48511" y="14719"/>
                </a:cubicBezTo>
                <a:cubicBezTo>
                  <a:pt x="48984" y="15115"/>
                  <a:pt x="49426" y="15526"/>
                  <a:pt x="49852" y="15983"/>
                </a:cubicBezTo>
                <a:cubicBezTo>
                  <a:pt x="51133" y="14804"/>
                  <a:pt x="52763" y="14213"/>
                  <a:pt x="54396" y="14213"/>
                </a:cubicBezTo>
                <a:cubicBezTo>
                  <a:pt x="55948" y="14213"/>
                  <a:pt x="57503" y="14747"/>
                  <a:pt x="58765" y="15816"/>
                </a:cubicBezTo>
                <a:cubicBezTo>
                  <a:pt x="59192" y="15374"/>
                  <a:pt x="59649" y="14947"/>
                  <a:pt x="60136" y="14566"/>
                </a:cubicBezTo>
                <a:cubicBezTo>
                  <a:pt x="58519" y="13046"/>
                  <a:pt x="56456" y="12288"/>
                  <a:pt x="54396" y="12288"/>
                </a:cubicBezTo>
                <a:close/>
                <a:moveTo>
                  <a:pt x="82933" y="12288"/>
                </a:moveTo>
                <a:cubicBezTo>
                  <a:pt x="80803" y="12288"/>
                  <a:pt x="78675" y="13100"/>
                  <a:pt x="77048" y="14719"/>
                </a:cubicBezTo>
                <a:cubicBezTo>
                  <a:pt x="77521" y="15115"/>
                  <a:pt x="77963" y="15526"/>
                  <a:pt x="78389" y="15983"/>
                </a:cubicBezTo>
                <a:cubicBezTo>
                  <a:pt x="79670" y="14804"/>
                  <a:pt x="81300" y="14213"/>
                  <a:pt x="82931" y="14213"/>
                </a:cubicBezTo>
                <a:cubicBezTo>
                  <a:pt x="84481" y="14213"/>
                  <a:pt x="86032" y="14747"/>
                  <a:pt x="87287" y="15816"/>
                </a:cubicBezTo>
                <a:cubicBezTo>
                  <a:pt x="87729" y="15374"/>
                  <a:pt x="88186" y="14947"/>
                  <a:pt x="88673" y="14566"/>
                </a:cubicBezTo>
                <a:cubicBezTo>
                  <a:pt x="87056" y="13046"/>
                  <a:pt x="84993" y="12288"/>
                  <a:pt x="82933" y="12288"/>
                </a:cubicBezTo>
                <a:close/>
                <a:moveTo>
                  <a:pt x="111478" y="12288"/>
                </a:moveTo>
                <a:cubicBezTo>
                  <a:pt x="109347" y="12288"/>
                  <a:pt x="107220" y="13100"/>
                  <a:pt x="105601" y="14719"/>
                </a:cubicBezTo>
                <a:cubicBezTo>
                  <a:pt x="106058" y="15115"/>
                  <a:pt x="106515" y="15526"/>
                  <a:pt x="106926" y="15983"/>
                </a:cubicBezTo>
                <a:lnTo>
                  <a:pt x="106941" y="15983"/>
                </a:lnTo>
                <a:cubicBezTo>
                  <a:pt x="108222" y="14804"/>
                  <a:pt x="109852" y="14213"/>
                  <a:pt x="111483" y="14213"/>
                </a:cubicBezTo>
                <a:cubicBezTo>
                  <a:pt x="113033" y="14213"/>
                  <a:pt x="114584" y="14747"/>
                  <a:pt x="115839" y="15816"/>
                </a:cubicBezTo>
                <a:cubicBezTo>
                  <a:pt x="116266" y="15374"/>
                  <a:pt x="116723" y="14947"/>
                  <a:pt x="117210" y="14566"/>
                </a:cubicBezTo>
                <a:cubicBezTo>
                  <a:pt x="115600" y="13046"/>
                  <a:pt x="113538" y="12288"/>
                  <a:pt x="111478" y="12288"/>
                </a:cubicBezTo>
                <a:close/>
                <a:moveTo>
                  <a:pt x="140020" y="12288"/>
                </a:moveTo>
                <a:cubicBezTo>
                  <a:pt x="137892" y="12288"/>
                  <a:pt x="135764" y="13100"/>
                  <a:pt x="134137" y="14719"/>
                </a:cubicBezTo>
                <a:cubicBezTo>
                  <a:pt x="134610" y="15115"/>
                  <a:pt x="135052" y="15526"/>
                  <a:pt x="135463" y="15983"/>
                </a:cubicBezTo>
                <a:cubicBezTo>
                  <a:pt x="136752" y="14804"/>
                  <a:pt x="138381" y="14213"/>
                  <a:pt x="140012" y="14213"/>
                </a:cubicBezTo>
                <a:cubicBezTo>
                  <a:pt x="141562" y="14213"/>
                  <a:pt x="143114" y="14747"/>
                  <a:pt x="144376" y="15816"/>
                </a:cubicBezTo>
                <a:cubicBezTo>
                  <a:pt x="144803" y="15374"/>
                  <a:pt x="145260" y="14947"/>
                  <a:pt x="145747" y="14566"/>
                </a:cubicBezTo>
                <a:cubicBezTo>
                  <a:pt x="144137" y="13046"/>
                  <a:pt x="142078" y="12288"/>
                  <a:pt x="140020" y="12288"/>
                </a:cubicBezTo>
                <a:close/>
                <a:moveTo>
                  <a:pt x="168559" y="12288"/>
                </a:moveTo>
                <a:cubicBezTo>
                  <a:pt x="166429" y="12288"/>
                  <a:pt x="164301" y="13100"/>
                  <a:pt x="162674" y="14719"/>
                </a:cubicBezTo>
                <a:cubicBezTo>
                  <a:pt x="163147" y="15100"/>
                  <a:pt x="163588" y="15526"/>
                  <a:pt x="164015" y="15983"/>
                </a:cubicBezTo>
                <a:cubicBezTo>
                  <a:pt x="165296" y="14804"/>
                  <a:pt x="166926" y="14213"/>
                  <a:pt x="168559" y="14213"/>
                </a:cubicBezTo>
                <a:cubicBezTo>
                  <a:pt x="170111" y="14213"/>
                  <a:pt x="171666" y="14747"/>
                  <a:pt x="172928" y="15816"/>
                </a:cubicBezTo>
                <a:cubicBezTo>
                  <a:pt x="173355" y="15374"/>
                  <a:pt x="173812" y="14947"/>
                  <a:pt x="174299" y="14566"/>
                </a:cubicBezTo>
                <a:cubicBezTo>
                  <a:pt x="172682" y="13046"/>
                  <a:pt x="170619" y="12288"/>
                  <a:pt x="168559" y="12288"/>
                </a:cubicBezTo>
                <a:close/>
                <a:moveTo>
                  <a:pt x="197102" y="12288"/>
                </a:moveTo>
                <a:cubicBezTo>
                  <a:pt x="194969" y="12288"/>
                  <a:pt x="192838" y="13100"/>
                  <a:pt x="191211" y="14719"/>
                </a:cubicBezTo>
                <a:cubicBezTo>
                  <a:pt x="191684" y="15115"/>
                  <a:pt x="192125" y="15526"/>
                  <a:pt x="192552" y="15983"/>
                </a:cubicBezTo>
                <a:cubicBezTo>
                  <a:pt x="193833" y="14804"/>
                  <a:pt x="195463" y="14213"/>
                  <a:pt x="197094" y="14213"/>
                </a:cubicBezTo>
                <a:cubicBezTo>
                  <a:pt x="198644" y="14213"/>
                  <a:pt x="200195" y="14747"/>
                  <a:pt x="201450" y="15816"/>
                </a:cubicBezTo>
                <a:cubicBezTo>
                  <a:pt x="201892" y="15374"/>
                  <a:pt x="202349" y="14947"/>
                  <a:pt x="202836" y="14566"/>
                </a:cubicBezTo>
                <a:cubicBezTo>
                  <a:pt x="201226" y="13046"/>
                  <a:pt x="199163" y="12288"/>
                  <a:pt x="197102" y="12288"/>
                </a:cubicBezTo>
                <a:close/>
                <a:moveTo>
                  <a:pt x="225646" y="12288"/>
                </a:moveTo>
                <a:cubicBezTo>
                  <a:pt x="223518" y="12288"/>
                  <a:pt x="221390" y="13100"/>
                  <a:pt x="219763" y="14719"/>
                </a:cubicBezTo>
                <a:cubicBezTo>
                  <a:pt x="220220" y="15115"/>
                  <a:pt x="220678" y="15526"/>
                  <a:pt x="221089" y="15983"/>
                </a:cubicBezTo>
                <a:cubicBezTo>
                  <a:pt x="222378" y="14804"/>
                  <a:pt x="224011" y="14213"/>
                  <a:pt x="225644" y="14213"/>
                </a:cubicBezTo>
                <a:cubicBezTo>
                  <a:pt x="227196" y="14213"/>
                  <a:pt x="228747" y="14747"/>
                  <a:pt x="230002" y="15816"/>
                </a:cubicBezTo>
                <a:cubicBezTo>
                  <a:pt x="230429" y="15374"/>
                  <a:pt x="230886" y="14947"/>
                  <a:pt x="231373" y="14566"/>
                </a:cubicBezTo>
                <a:cubicBezTo>
                  <a:pt x="229763" y="13046"/>
                  <a:pt x="227704" y="12288"/>
                  <a:pt x="225646" y="12288"/>
                </a:cubicBezTo>
                <a:close/>
                <a:moveTo>
                  <a:pt x="254192" y="12284"/>
                </a:moveTo>
                <a:cubicBezTo>
                  <a:pt x="252059" y="12284"/>
                  <a:pt x="249927" y="13092"/>
                  <a:pt x="248300" y="14704"/>
                </a:cubicBezTo>
                <a:cubicBezTo>
                  <a:pt x="248773" y="15100"/>
                  <a:pt x="249214" y="15526"/>
                  <a:pt x="249641" y="15983"/>
                </a:cubicBezTo>
                <a:cubicBezTo>
                  <a:pt x="250890" y="14856"/>
                  <a:pt x="252505" y="14216"/>
                  <a:pt x="254197" y="14216"/>
                </a:cubicBezTo>
                <a:cubicBezTo>
                  <a:pt x="255781" y="14216"/>
                  <a:pt x="257335" y="14795"/>
                  <a:pt x="258554" y="15816"/>
                </a:cubicBezTo>
                <a:cubicBezTo>
                  <a:pt x="258981" y="15374"/>
                  <a:pt x="259438" y="14947"/>
                  <a:pt x="259925" y="14551"/>
                </a:cubicBezTo>
                <a:cubicBezTo>
                  <a:pt x="258315" y="13039"/>
                  <a:pt x="256253" y="12284"/>
                  <a:pt x="254192" y="12284"/>
                </a:cubicBezTo>
                <a:close/>
                <a:moveTo>
                  <a:pt x="25856" y="14856"/>
                </a:moveTo>
                <a:cubicBezTo>
                  <a:pt x="24317" y="14871"/>
                  <a:pt x="22854" y="15435"/>
                  <a:pt x="21711" y="16441"/>
                </a:cubicBezTo>
                <a:cubicBezTo>
                  <a:pt x="22108" y="16913"/>
                  <a:pt x="22488" y="17400"/>
                  <a:pt x="22839" y="17903"/>
                </a:cubicBezTo>
                <a:cubicBezTo>
                  <a:pt x="23698" y="17156"/>
                  <a:pt x="24768" y="16778"/>
                  <a:pt x="25843" y="16778"/>
                </a:cubicBezTo>
                <a:cubicBezTo>
                  <a:pt x="26827" y="16778"/>
                  <a:pt x="27814" y="17095"/>
                  <a:pt x="28644" y="17736"/>
                </a:cubicBezTo>
                <a:cubicBezTo>
                  <a:pt x="28994" y="17218"/>
                  <a:pt x="29375" y="16730"/>
                  <a:pt x="29786" y="16273"/>
                </a:cubicBezTo>
                <a:cubicBezTo>
                  <a:pt x="28674" y="15359"/>
                  <a:pt x="27288" y="14856"/>
                  <a:pt x="25856" y="14856"/>
                </a:cubicBezTo>
                <a:close/>
                <a:moveTo>
                  <a:pt x="54393" y="14856"/>
                </a:moveTo>
                <a:cubicBezTo>
                  <a:pt x="52869" y="14871"/>
                  <a:pt x="51391" y="15435"/>
                  <a:pt x="50264" y="16441"/>
                </a:cubicBezTo>
                <a:cubicBezTo>
                  <a:pt x="50660" y="16913"/>
                  <a:pt x="51041" y="17400"/>
                  <a:pt x="51376" y="17903"/>
                </a:cubicBezTo>
                <a:cubicBezTo>
                  <a:pt x="52237" y="17153"/>
                  <a:pt x="53316" y="16775"/>
                  <a:pt x="54397" y="16775"/>
                </a:cubicBezTo>
                <a:cubicBezTo>
                  <a:pt x="55381" y="16775"/>
                  <a:pt x="56368" y="17089"/>
                  <a:pt x="57196" y="17720"/>
                </a:cubicBezTo>
                <a:cubicBezTo>
                  <a:pt x="57546" y="17218"/>
                  <a:pt x="57927" y="16730"/>
                  <a:pt x="58339" y="16273"/>
                </a:cubicBezTo>
                <a:cubicBezTo>
                  <a:pt x="57226" y="15359"/>
                  <a:pt x="55825" y="14856"/>
                  <a:pt x="54393" y="14856"/>
                </a:cubicBezTo>
                <a:close/>
                <a:moveTo>
                  <a:pt x="82929" y="14856"/>
                </a:moveTo>
                <a:cubicBezTo>
                  <a:pt x="81406" y="14871"/>
                  <a:pt x="79943" y="15435"/>
                  <a:pt x="78801" y="16441"/>
                </a:cubicBezTo>
                <a:cubicBezTo>
                  <a:pt x="79212" y="16913"/>
                  <a:pt x="79578" y="17400"/>
                  <a:pt x="79928" y="17903"/>
                </a:cubicBezTo>
                <a:cubicBezTo>
                  <a:pt x="80766" y="17187"/>
                  <a:pt x="81832" y="16791"/>
                  <a:pt x="82929" y="16776"/>
                </a:cubicBezTo>
                <a:cubicBezTo>
                  <a:pt x="83950" y="16776"/>
                  <a:pt x="84925" y="17111"/>
                  <a:pt x="85733" y="17720"/>
                </a:cubicBezTo>
                <a:cubicBezTo>
                  <a:pt x="86083" y="17218"/>
                  <a:pt x="86464" y="16730"/>
                  <a:pt x="86876" y="16273"/>
                </a:cubicBezTo>
                <a:cubicBezTo>
                  <a:pt x="85763" y="15359"/>
                  <a:pt x="84377" y="14856"/>
                  <a:pt x="82929" y="14856"/>
                </a:cubicBezTo>
                <a:close/>
                <a:moveTo>
                  <a:pt x="111482" y="14856"/>
                </a:moveTo>
                <a:cubicBezTo>
                  <a:pt x="109958" y="14856"/>
                  <a:pt x="108480" y="15420"/>
                  <a:pt x="107337" y="16441"/>
                </a:cubicBezTo>
                <a:cubicBezTo>
                  <a:pt x="107734" y="16898"/>
                  <a:pt x="108114" y="17400"/>
                  <a:pt x="108465" y="17903"/>
                </a:cubicBezTo>
                <a:cubicBezTo>
                  <a:pt x="109303" y="17187"/>
                  <a:pt x="110369" y="16791"/>
                  <a:pt x="111482" y="16776"/>
                </a:cubicBezTo>
                <a:cubicBezTo>
                  <a:pt x="112487" y="16776"/>
                  <a:pt x="113462" y="17111"/>
                  <a:pt x="114270" y="17720"/>
                </a:cubicBezTo>
                <a:cubicBezTo>
                  <a:pt x="114620" y="17218"/>
                  <a:pt x="115001" y="16730"/>
                  <a:pt x="115412" y="16273"/>
                </a:cubicBezTo>
                <a:cubicBezTo>
                  <a:pt x="114300" y="15359"/>
                  <a:pt x="112914" y="14856"/>
                  <a:pt x="111482" y="14856"/>
                </a:cubicBezTo>
                <a:close/>
                <a:moveTo>
                  <a:pt x="140019" y="14856"/>
                </a:moveTo>
                <a:cubicBezTo>
                  <a:pt x="138495" y="14871"/>
                  <a:pt x="137017" y="15435"/>
                  <a:pt x="135874" y="16441"/>
                </a:cubicBezTo>
                <a:cubicBezTo>
                  <a:pt x="136286" y="16913"/>
                  <a:pt x="136651" y="17400"/>
                  <a:pt x="137002" y="17903"/>
                </a:cubicBezTo>
                <a:cubicBezTo>
                  <a:pt x="137863" y="17153"/>
                  <a:pt x="138937" y="16775"/>
                  <a:pt x="140015" y="16775"/>
                </a:cubicBezTo>
                <a:cubicBezTo>
                  <a:pt x="140996" y="16775"/>
                  <a:pt x="141979" y="17089"/>
                  <a:pt x="142807" y="17720"/>
                </a:cubicBezTo>
                <a:cubicBezTo>
                  <a:pt x="143157" y="17218"/>
                  <a:pt x="143538" y="16730"/>
                  <a:pt x="143949" y="16273"/>
                </a:cubicBezTo>
                <a:cubicBezTo>
                  <a:pt x="142837" y="15359"/>
                  <a:pt x="141451" y="14871"/>
                  <a:pt x="140019" y="14856"/>
                </a:cubicBezTo>
                <a:close/>
                <a:moveTo>
                  <a:pt x="168555" y="14856"/>
                </a:moveTo>
                <a:cubicBezTo>
                  <a:pt x="167032" y="14856"/>
                  <a:pt x="165554" y="15420"/>
                  <a:pt x="164411" y="16441"/>
                </a:cubicBezTo>
                <a:cubicBezTo>
                  <a:pt x="164807" y="16898"/>
                  <a:pt x="165188" y="17400"/>
                  <a:pt x="165539" y="17903"/>
                </a:cubicBezTo>
                <a:cubicBezTo>
                  <a:pt x="166400" y="17153"/>
                  <a:pt x="167474" y="16775"/>
                  <a:pt x="168552" y="16775"/>
                </a:cubicBezTo>
                <a:cubicBezTo>
                  <a:pt x="169533" y="16775"/>
                  <a:pt x="170516" y="17089"/>
                  <a:pt x="171344" y="17720"/>
                </a:cubicBezTo>
                <a:cubicBezTo>
                  <a:pt x="171694" y="17218"/>
                  <a:pt x="172075" y="16730"/>
                  <a:pt x="172486" y="16273"/>
                </a:cubicBezTo>
                <a:cubicBezTo>
                  <a:pt x="171374" y="15359"/>
                  <a:pt x="169988" y="14871"/>
                  <a:pt x="168555" y="14856"/>
                </a:cubicBezTo>
                <a:close/>
                <a:moveTo>
                  <a:pt x="197092" y="14856"/>
                </a:moveTo>
                <a:cubicBezTo>
                  <a:pt x="195569" y="14856"/>
                  <a:pt x="194106" y="15420"/>
                  <a:pt x="192963" y="16441"/>
                </a:cubicBezTo>
                <a:cubicBezTo>
                  <a:pt x="193360" y="16898"/>
                  <a:pt x="193740" y="17385"/>
                  <a:pt x="194076" y="17903"/>
                </a:cubicBezTo>
                <a:cubicBezTo>
                  <a:pt x="194929" y="17187"/>
                  <a:pt x="195995" y="16791"/>
                  <a:pt x="197092" y="16776"/>
                </a:cubicBezTo>
                <a:cubicBezTo>
                  <a:pt x="198098" y="16776"/>
                  <a:pt x="199088" y="17111"/>
                  <a:pt x="199896" y="17720"/>
                </a:cubicBezTo>
                <a:cubicBezTo>
                  <a:pt x="200246" y="17218"/>
                  <a:pt x="200627" y="16730"/>
                  <a:pt x="201038" y="16273"/>
                </a:cubicBezTo>
                <a:cubicBezTo>
                  <a:pt x="199926" y="15359"/>
                  <a:pt x="198540" y="14856"/>
                  <a:pt x="197092" y="14856"/>
                </a:cubicBezTo>
                <a:close/>
                <a:moveTo>
                  <a:pt x="225644" y="14856"/>
                </a:moveTo>
                <a:cubicBezTo>
                  <a:pt x="224121" y="14856"/>
                  <a:pt x="222643" y="15420"/>
                  <a:pt x="221500" y="16441"/>
                </a:cubicBezTo>
                <a:cubicBezTo>
                  <a:pt x="221896" y="16913"/>
                  <a:pt x="222277" y="17400"/>
                  <a:pt x="222628" y="17903"/>
                </a:cubicBezTo>
                <a:cubicBezTo>
                  <a:pt x="223489" y="17153"/>
                  <a:pt x="224563" y="16775"/>
                  <a:pt x="225641" y="16775"/>
                </a:cubicBezTo>
                <a:cubicBezTo>
                  <a:pt x="226622" y="16775"/>
                  <a:pt x="227605" y="17089"/>
                  <a:pt x="228433" y="17720"/>
                </a:cubicBezTo>
                <a:cubicBezTo>
                  <a:pt x="228783" y="17218"/>
                  <a:pt x="229164" y="16730"/>
                  <a:pt x="229575" y="16273"/>
                </a:cubicBezTo>
                <a:cubicBezTo>
                  <a:pt x="228463" y="15359"/>
                  <a:pt x="227077" y="14856"/>
                  <a:pt x="225644" y="14856"/>
                </a:cubicBezTo>
                <a:close/>
                <a:moveTo>
                  <a:pt x="254184" y="14853"/>
                </a:moveTo>
                <a:cubicBezTo>
                  <a:pt x="252705" y="14853"/>
                  <a:pt x="251228" y="15383"/>
                  <a:pt x="250052" y="16441"/>
                </a:cubicBezTo>
                <a:cubicBezTo>
                  <a:pt x="250449" y="16898"/>
                  <a:pt x="250829" y="17400"/>
                  <a:pt x="251180" y="17903"/>
                </a:cubicBezTo>
                <a:cubicBezTo>
                  <a:pt x="252018" y="17187"/>
                  <a:pt x="253084" y="16791"/>
                  <a:pt x="254197" y="16776"/>
                </a:cubicBezTo>
                <a:cubicBezTo>
                  <a:pt x="255202" y="16791"/>
                  <a:pt x="256177" y="17111"/>
                  <a:pt x="256985" y="17736"/>
                </a:cubicBezTo>
                <a:cubicBezTo>
                  <a:pt x="257335" y="17218"/>
                  <a:pt x="257716" y="16730"/>
                  <a:pt x="258127" y="16273"/>
                </a:cubicBezTo>
                <a:cubicBezTo>
                  <a:pt x="256980" y="15326"/>
                  <a:pt x="255582" y="14853"/>
                  <a:pt x="254184" y="14853"/>
                </a:cubicBezTo>
                <a:close/>
                <a:moveTo>
                  <a:pt x="254202" y="17375"/>
                </a:moveTo>
                <a:cubicBezTo>
                  <a:pt x="253239" y="17375"/>
                  <a:pt x="252279" y="17715"/>
                  <a:pt x="251515" y="18391"/>
                </a:cubicBezTo>
                <a:cubicBezTo>
                  <a:pt x="251622" y="18558"/>
                  <a:pt x="251713" y="18726"/>
                  <a:pt x="251805" y="18893"/>
                </a:cubicBezTo>
                <a:cubicBezTo>
                  <a:pt x="252597" y="18741"/>
                  <a:pt x="253389" y="18665"/>
                  <a:pt x="254197" y="18665"/>
                </a:cubicBezTo>
                <a:cubicBezTo>
                  <a:pt x="254882" y="18665"/>
                  <a:pt x="255583" y="18726"/>
                  <a:pt x="256269" y="18833"/>
                </a:cubicBezTo>
                <a:lnTo>
                  <a:pt x="256253" y="18878"/>
                </a:lnTo>
                <a:cubicBezTo>
                  <a:pt x="256375" y="18665"/>
                  <a:pt x="256497" y="18452"/>
                  <a:pt x="256650" y="18193"/>
                </a:cubicBezTo>
                <a:cubicBezTo>
                  <a:pt x="255923" y="17646"/>
                  <a:pt x="255062" y="17375"/>
                  <a:pt x="254202" y="17375"/>
                </a:cubicBezTo>
                <a:close/>
                <a:moveTo>
                  <a:pt x="25856" y="17431"/>
                </a:moveTo>
                <a:cubicBezTo>
                  <a:pt x="24865" y="17431"/>
                  <a:pt x="23921" y="17781"/>
                  <a:pt x="23174" y="18436"/>
                </a:cubicBezTo>
                <a:cubicBezTo>
                  <a:pt x="23281" y="18589"/>
                  <a:pt x="23372" y="18756"/>
                  <a:pt x="23464" y="18924"/>
                </a:cubicBezTo>
                <a:cubicBezTo>
                  <a:pt x="24256" y="18787"/>
                  <a:pt x="25048" y="18711"/>
                  <a:pt x="25856" y="18711"/>
                </a:cubicBezTo>
                <a:cubicBezTo>
                  <a:pt x="26541" y="18711"/>
                  <a:pt x="27242" y="18756"/>
                  <a:pt x="27928" y="18878"/>
                </a:cubicBezTo>
                <a:cubicBezTo>
                  <a:pt x="28050" y="18665"/>
                  <a:pt x="28171" y="18452"/>
                  <a:pt x="28309" y="18254"/>
                </a:cubicBezTo>
                <a:cubicBezTo>
                  <a:pt x="27593" y="17720"/>
                  <a:pt x="26739" y="17431"/>
                  <a:pt x="25856" y="17431"/>
                </a:cubicBezTo>
                <a:close/>
                <a:moveTo>
                  <a:pt x="54393" y="17431"/>
                </a:moveTo>
                <a:cubicBezTo>
                  <a:pt x="53402" y="17431"/>
                  <a:pt x="52458" y="17781"/>
                  <a:pt x="51711" y="18436"/>
                </a:cubicBezTo>
                <a:cubicBezTo>
                  <a:pt x="51818" y="18589"/>
                  <a:pt x="51909" y="18756"/>
                  <a:pt x="52016" y="18924"/>
                </a:cubicBezTo>
                <a:cubicBezTo>
                  <a:pt x="52793" y="18787"/>
                  <a:pt x="53585" y="18711"/>
                  <a:pt x="54393" y="18711"/>
                </a:cubicBezTo>
                <a:cubicBezTo>
                  <a:pt x="55078" y="18711"/>
                  <a:pt x="55779" y="18756"/>
                  <a:pt x="56465" y="18878"/>
                </a:cubicBezTo>
                <a:cubicBezTo>
                  <a:pt x="56587" y="18665"/>
                  <a:pt x="56708" y="18452"/>
                  <a:pt x="56846" y="18254"/>
                </a:cubicBezTo>
                <a:cubicBezTo>
                  <a:pt x="56145" y="17720"/>
                  <a:pt x="55276" y="17431"/>
                  <a:pt x="54393" y="17431"/>
                </a:cubicBezTo>
                <a:close/>
                <a:moveTo>
                  <a:pt x="82929" y="17431"/>
                </a:moveTo>
                <a:cubicBezTo>
                  <a:pt x="81954" y="17431"/>
                  <a:pt x="81010" y="17781"/>
                  <a:pt x="80263" y="18436"/>
                </a:cubicBezTo>
                <a:cubicBezTo>
                  <a:pt x="80370" y="18589"/>
                  <a:pt x="80461" y="18756"/>
                  <a:pt x="80553" y="18924"/>
                </a:cubicBezTo>
                <a:cubicBezTo>
                  <a:pt x="81345" y="18787"/>
                  <a:pt x="82137" y="18711"/>
                  <a:pt x="82929" y="18711"/>
                </a:cubicBezTo>
                <a:cubicBezTo>
                  <a:pt x="83630" y="18711"/>
                  <a:pt x="84316" y="18756"/>
                  <a:pt x="85002" y="18878"/>
                </a:cubicBezTo>
                <a:cubicBezTo>
                  <a:pt x="85123" y="18665"/>
                  <a:pt x="85261" y="18452"/>
                  <a:pt x="85382" y="18254"/>
                </a:cubicBezTo>
                <a:cubicBezTo>
                  <a:pt x="84682" y="17720"/>
                  <a:pt x="83813" y="17431"/>
                  <a:pt x="82929" y="17431"/>
                </a:cubicBezTo>
                <a:close/>
                <a:moveTo>
                  <a:pt x="111482" y="17431"/>
                </a:moveTo>
                <a:cubicBezTo>
                  <a:pt x="110491" y="17431"/>
                  <a:pt x="109547" y="17781"/>
                  <a:pt x="108800" y="18436"/>
                </a:cubicBezTo>
                <a:cubicBezTo>
                  <a:pt x="108907" y="18589"/>
                  <a:pt x="108998" y="18756"/>
                  <a:pt x="109090" y="18924"/>
                </a:cubicBezTo>
                <a:cubicBezTo>
                  <a:pt x="109882" y="18787"/>
                  <a:pt x="110674" y="18711"/>
                  <a:pt x="111482" y="18711"/>
                </a:cubicBezTo>
                <a:cubicBezTo>
                  <a:pt x="112167" y="18711"/>
                  <a:pt x="112868" y="18756"/>
                  <a:pt x="113554" y="18878"/>
                </a:cubicBezTo>
                <a:cubicBezTo>
                  <a:pt x="113676" y="18665"/>
                  <a:pt x="113797" y="18452"/>
                  <a:pt x="113935" y="18254"/>
                </a:cubicBezTo>
                <a:cubicBezTo>
                  <a:pt x="113218" y="17720"/>
                  <a:pt x="112365" y="17431"/>
                  <a:pt x="111482" y="17431"/>
                </a:cubicBezTo>
                <a:close/>
                <a:moveTo>
                  <a:pt x="140019" y="17431"/>
                </a:moveTo>
                <a:cubicBezTo>
                  <a:pt x="139028" y="17431"/>
                  <a:pt x="138084" y="17781"/>
                  <a:pt x="137337" y="18436"/>
                </a:cubicBezTo>
                <a:cubicBezTo>
                  <a:pt x="137444" y="18589"/>
                  <a:pt x="137535" y="18756"/>
                  <a:pt x="137642" y="18924"/>
                </a:cubicBezTo>
                <a:cubicBezTo>
                  <a:pt x="138419" y="18787"/>
                  <a:pt x="139211" y="18711"/>
                  <a:pt x="140019" y="18711"/>
                </a:cubicBezTo>
                <a:cubicBezTo>
                  <a:pt x="140704" y="18711"/>
                  <a:pt x="141405" y="18756"/>
                  <a:pt x="142091" y="18878"/>
                </a:cubicBezTo>
                <a:cubicBezTo>
                  <a:pt x="142212" y="18665"/>
                  <a:pt x="142334" y="18452"/>
                  <a:pt x="142471" y="18254"/>
                </a:cubicBezTo>
                <a:cubicBezTo>
                  <a:pt x="141755" y="17720"/>
                  <a:pt x="140902" y="17431"/>
                  <a:pt x="140019" y="17431"/>
                </a:cubicBezTo>
                <a:close/>
                <a:moveTo>
                  <a:pt x="168555" y="17431"/>
                </a:moveTo>
                <a:cubicBezTo>
                  <a:pt x="167580" y="17431"/>
                  <a:pt x="166620" y="17781"/>
                  <a:pt x="165874" y="18436"/>
                </a:cubicBezTo>
                <a:cubicBezTo>
                  <a:pt x="165981" y="18589"/>
                  <a:pt x="166072" y="18756"/>
                  <a:pt x="166179" y="18924"/>
                </a:cubicBezTo>
                <a:cubicBezTo>
                  <a:pt x="166956" y="18787"/>
                  <a:pt x="167763" y="18711"/>
                  <a:pt x="168555" y="18711"/>
                </a:cubicBezTo>
                <a:cubicBezTo>
                  <a:pt x="169256" y="18711"/>
                  <a:pt x="169942" y="18756"/>
                  <a:pt x="170627" y="18878"/>
                </a:cubicBezTo>
                <a:cubicBezTo>
                  <a:pt x="170749" y="18665"/>
                  <a:pt x="170887" y="18452"/>
                  <a:pt x="171008" y="18254"/>
                </a:cubicBezTo>
                <a:cubicBezTo>
                  <a:pt x="170308" y="17720"/>
                  <a:pt x="169439" y="17431"/>
                  <a:pt x="168555" y="17431"/>
                </a:cubicBezTo>
                <a:close/>
                <a:moveTo>
                  <a:pt x="197092" y="17431"/>
                </a:moveTo>
                <a:cubicBezTo>
                  <a:pt x="196117" y="17431"/>
                  <a:pt x="195173" y="17781"/>
                  <a:pt x="194426" y="18436"/>
                </a:cubicBezTo>
                <a:cubicBezTo>
                  <a:pt x="194533" y="18589"/>
                  <a:pt x="194624" y="18756"/>
                  <a:pt x="194716" y="18924"/>
                </a:cubicBezTo>
                <a:cubicBezTo>
                  <a:pt x="195508" y="18787"/>
                  <a:pt x="196300" y="18711"/>
                  <a:pt x="197108" y="18711"/>
                </a:cubicBezTo>
                <a:cubicBezTo>
                  <a:pt x="197793" y="18711"/>
                  <a:pt x="198479" y="18756"/>
                  <a:pt x="199164" y="18878"/>
                </a:cubicBezTo>
                <a:cubicBezTo>
                  <a:pt x="199286" y="18665"/>
                  <a:pt x="199423" y="18452"/>
                  <a:pt x="199545" y="18254"/>
                </a:cubicBezTo>
                <a:cubicBezTo>
                  <a:pt x="198844" y="17720"/>
                  <a:pt x="197976" y="17431"/>
                  <a:pt x="197092" y="17431"/>
                </a:cubicBezTo>
                <a:close/>
                <a:moveTo>
                  <a:pt x="225644" y="17431"/>
                </a:moveTo>
                <a:cubicBezTo>
                  <a:pt x="224654" y="17431"/>
                  <a:pt x="223710" y="17781"/>
                  <a:pt x="222963" y="18436"/>
                </a:cubicBezTo>
                <a:cubicBezTo>
                  <a:pt x="223070" y="18589"/>
                  <a:pt x="223161" y="18756"/>
                  <a:pt x="223252" y="18924"/>
                </a:cubicBezTo>
                <a:cubicBezTo>
                  <a:pt x="224045" y="18787"/>
                  <a:pt x="224837" y="18711"/>
                  <a:pt x="225644" y="18711"/>
                </a:cubicBezTo>
                <a:cubicBezTo>
                  <a:pt x="226330" y="18711"/>
                  <a:pt x="227031" y="18756"/>
                  <a:pt x="227701" y="18878"/>
                </a:cubicBezTo>
                <a:cubicBezTo>
                  <a:pt x="227823" y="18665"/>
                  <a:pt x="227960" y="18452"/>
                  <a:pt x="228082" y="18254"/>
                </a:cubicBezTo>
                <a:cubicBezTo>
                  <a:pt x="227381" y="17720"/>
                  <a:pt x="226528" y="17431"/>
                  <a:pt x="225644" y="17431"/>
                </a:cubicBezTo>
                <a:close/>
                <a:moveTo>
                  <a:pt x="39949" y="12190"/>
                </a:moveTo>
                <a:cubicBezTo>
                  <a:pt x="35195" y="12190"/>
                  <a:pt x="31005" y="14902"/>
                  <a:pt x="28552" y="18985"/>
                </a:cubicBezTo>
                <a:cubicBezTo>
                  <a:pt x="29162" y="19122"/>
                  <a:pt x="29756" y="19290"/>
                  <a:pt x="30350" y="19518"/>
                </a:cubicBezTo>
                <a:cubicBezTo>
                  <a:pt x="32529" y="16242"/>
                  <a:pt x="36018" y="14109"/>
                  <a:pt x="39949" y="14109"/>
                </a:cubicBezTo>
                <a:cubicBezTo>
                  <a:pt x="43941" y="14109"/>
                  <a:pt x="47445" y="16288"/>
                  <a:pt x="49624" y="19610"/>
                </a:cubicBezTo>
                <a:cubicBezTo>
                  <a:pt x="50203" y="19381"/>
                  <a:pt x="50797" y="19198"/>
                  <a:pt x="51391" y="19061"/>
                </a:cubicBezTo>
                <a:cubicBezTo>
                  <a:pt x="48938" y="14917"/>
                  <a:pt x="44733" y="12190"/>
                  <a:pt x="39949" y="12190"/>
                </a:cubicBezTo>
                <a:close/>
                <a:moveTo>
                  <a:pt x="97038" y="12190"/>
                </a:moveTo>
                <a:cubicBezTo>
                  <a:pt x="92284" y="12190"/>
                  <a:pt x="88079" y="14902"/>
                  <a:pt x="85626" y="18985"/>
                </a:cubicBezTo>
                <a:cubicBezTo>
                  <a:pt x="86236" y="19122"/>
                  <a:pt x="86845" y="19290"/>
                  <a:pt x="87439" y="19518"/>
                </a:cubicBezTo>
                <a:cubicBezTo>
                  <a:pt x="89603" y="16242"/>
                  <a:pt x="93092" y="14109"/>
                  <a:pt x="97038" y="14109"/>
                </a:cubicBezTo>
                <a:cubicBezTo>
                  <a:pt x="101014" y="14109"/>
                  <a:pt x="104534" y="16288"/>
                  <a:pt x="106698" y="19610"/>
                </a:cubicBezTo>
                <a:cubicBezTo>
                  <a:pt x="107276" y="19381"/>
                  <a:pt x="107871" y="19198"/>
                  <a:pt x="108480" y="19061"/>
                </a:cubicBezTo>
                <a:cubicBezTo>
                  <a:pt x="106027" y="14917"/>
                  <a:pt x="101807" y="12190"/>
                  <a:pt x="97038" y="12190"/>
                </a:cubicBezTo>
                <a:close/>
                <a:moveTo>
                  <a:pt x="125575" y="12190"/>
                </a:moveTo>
                <a:cubicBezTo>
                  <a:pt x="120821" y="12190"/>
                  <a:pt x="116631" y="14902"/>
                  <a:pt x="114178" y="18985"/>
                </a:cubicBezTo>
                <a:cubicBezTo>
                  <a:pt x="114788" y="19122"/>
                  <a:pt x="115382" y="19290"/>
                  <a:pt x="115976" y="19518"/>
                </a:cubicBezTo>
                <a:cubicBezTo>
                  <a:pt x="118155" y="16242"/>
                  <a:pt x="121644" y="14109"/>
                  <a:pt x="125575" y="14109"/>
                </a:cubicBezTo>
                <a:cubicBezTo>
                  <a:pt x="129551" y="14109"/>
                  <a:pt x="133071" y="16288"/>
                  <a:pt x="135250" y="19610"/>
                </a:cubicBezTo>
                <a:cubicBezTo>
                  <a:pt x="135813" y="19381"/>
                  <a:pt x="136408" y="19198"/>
                  <a:pt x="137017" y="19061"/>
                </a:cubicBezTo>
                <a:cubicBezTo>
                  <a:pt x="134564" y="14917"/>
                  <a:pt x="130359" y="12190"/>
                  <a:pt x="125575" y="12190"/>
                </a:cubicBezTo>
                <a:close/>
                <a:moveTo>
                  <a:pt x="154112" y="12190"/>
                </a:moveTo>
                <a:cubicBezTo>
                  <a:pt x="149358" y="12190"/>
                  <a:pt x="145168" y="14902"/>
                  <a:pt x="142715" y="18985"/>
                </a:cubicBezTo>
                <a:cubicBezTo>
                  <a:pt x="143325" y="19122"/>
                  <a:pt x="143919" y="19290"/>
                  <a:pt x="144513" y="19518"/>
                </a:cubicBezTo>
                <a:cubicBezTo>
                  <a:pt x="146692" y="16242"/>
                  <a:pt x="150181" y="14109"/>
                  <a:pt x="154112" y="14109"/>
                </a:cubicBezTo>
                <a:cubicBezTo>
                  <a:pt x="158088" y="14109"/>
                  <a:pt x="161608" y="16288"/>
                  <a:pt x="163787" y="19610"/>
                </a:cubicBezTo>
                <a:cubicBezTo>
                  <a:pt x="164366" y="19396"/>
                  <a:pt x="164960" y="19198"/>
                  <a:pt x="165554" y="19061"/>
                </a:cubicBezTo>
                <a:cubicBezTo>
                  <a:pt x="163116" y="14917"/>
                  <a:pt x="158896" y="12190"/>
                  <a:pt x="154112" y="12190"/>
                </a:cubicBezTo>
                <a:close/>
                <a:moveTo>
                  <a:pt x="182649" y="12190"/>
                </a:moveTo>
                <a:cubicBezTo>
                  <a:pt x="177910" y="12190"/>
                  <a:pt x="173705" y="14902"/>
                  <a:pt x="171252" y="18985"/>
                </a:cubicBezTo>
                <a:cubicBezTo>
                  <a:pt x="171862" y="19122"/>
                  <a:pt x="172471" y="19290"/>
                  <a:pt x="173050" y="19518"/>
                </a:cubicBezTo>
                <a:cubicBezTo>
                  <a:pt x="175229" y="16242"/>
                  <a:pt x="178718" y="14109"/>
                  <a:pt x="182649" y="14109"/>
                </a:cubicBezTo>
                <a:cubicBezTo>
                  <a:pt x="186625" y="14109"/>
                  <a:pt x="190145" y="16288"/>
                  <a:pt x="192323" y="19610"/>
                </a:cubicBezTo>
                <a:cubicBezTo>
                  <a:pt x="192902" y="19396"/>
                  <a:pt x="193497" y="19198"/>
                  <a:pt x="194091" y="19061"/>
                </a:cubicBezTo>
                <a:cubicBezTo>
                  <a:pt x="191653" y="14917"/>
                  <a:pt x="187433" y="12190"/>
                  <a:pt x="182649" y="12190"/>
                </a:cubicBezTo>
                <a:close/>
                <a:moveTo>
                  <a:pt x="211201" y="12190"/>
                </a:moveTo>
                <a:cubicBezTo>
                  <a:pt x="206447" y="12190"/>
                  <a:pt x="202257" y="14902"/>
                  <a:pt x="199789" y="18985"/>
                </a:cubicBezTo>
                <a:cubicBezTo>
                  <a:pt x="200399" y="19122"/>
                  <a:pt x="201008" y="19290"/>
                  <a:pt x="201602" y="19518"/>
                </a:cubicBezTo>
                <a:cubicBezTo>
                  <a:pt x="203766" y="16242"/>
                  <a:pt x="207255" y="14109"/>
                  <a:pt x="211201" y="14109"/>
                </a:cubicBezTo>
                <a:cubicBezTo>
                  <a:pt x="215177" y="14109"/>
                  <a:pt x="218697" y="16288"/>
                  <a:pt x="220876" y="19610"/>
                </a:cubicBezTo>
                <a:cubicBezTo>
                  <a:pt x="221439" y="19381"/>
                  <a:pt x="222034" y="19198"/>
                  <a:pt x="222643" y="19061"/>
                </a:cubicBezTo>
                <a:cubicBezTo>
                  <a:pt x="220190" y="14917"/>
                  <a:pt x="215985" y="12190"/>
                  <a:pt x="211201" y="12190"/>
                </a:cubicBezTo>
                <a:close/>
                <a:moveTo>
                  <a:pt x="239738" y="12190"/>
                </a:moveTo>
                <a:cubicBezTo>
                  <a:pt x="234984" y="12190"/>
                  <a:pt x="230794" y="14902"/>
                  <a:pt x="228341" y="18985"/>
                </a:cubicBezTo>
                <a:cubicBezTo>
                  <a:pt x="228951" y="19122"/>
                  <a:pt x="229545" y="19290"/>
                  <a:pt x="230139" y="19503"/>
                </a:cubicBezTo>
                <a:cubicBezTo>
                  <a:pt x="232318" y="16242"/>
                  <a:pt x="235807" y="14109"/>
                  <a:pt x="239738" y="14109"/>
                </a:cubicBezTo>
                <a:cubicBezTo>
                  <a:pt x="243714" y="14109"/>
                  <a:pt x="247234" y="16288"/>
                  <a:pt x="249413" y="19610"/>
                </a:cubicBezTo>
                <a:cubicBezTo>
                  <a:pt x="249992" y="19381"/>
                  <a:pt x="250570" y="19198"/>
                  <a:pt x="251180" y="19061"/>
                </a:cubicBezTo>
                <a:cubicBezTo>
                  <a:pt x="248727" y="14917"/>
                  <a:pt x="244522" y="12190"/>
                  <a:pt x="239738" y="12190"/>
                </a:cubicBezTo>
                <a:close/>
                <a:moveTo>
                  <a:pt x="11412" y="12190"/>
                </a:moveTo>
                <a:cubicBezTo>
                  <a:pt x="6658" y="12190"/>
                  <a:pt x="2468" y="14902"/>
                  <a:pt x="0" y="19000"/>
                </a:cubicBezTo>
                <a:lnTo>
                  <a:pt x="15" y="18985"/>
                </a:lnTo>
                <a:cubicBezTo>
                  <a:pt x="625" y="19122"/>
                  <a:pt x="1219" y="19290"/>
                  <a:pt x="1813" y="19518"/>
                </a:cubicBezTo>
                <a:cubicBezTo>
                  <a:pt x="3977" y="16242"/>
                  <a:pt x="7481" y="14109"/>
                  <a:pt x="11412" y="14109"/>
                </a:cubicBezTo>
                <a:cubicBezTo>
                  <a:pt x="15389" y="14109"/>
                  <a:pt x="18908" y="16288"/>
                  <a:pt x="21087" y="19625"/>
                </a:cubicBezTo>
                <a:cubicBezTo>
                  <a:pt x="21651" y="19381"/>
                  <a:pt x="22245" y="19198"/>
                  <a:pt x="22854" y="19061"/>
                </a:cubicBezTo>
                <a:cubicBezTo>
                  <a:pt x="20401" y="14932"/>
                  <a:pt x="16166" y="12190"/>
                  <a:pt x="11412" y="12190"/>
                </a:cubicBezTo>
                <a:close/>
                <a:moveTo>
                  <a:pt x="68501" y="12190"/>
                </a:moveTo>
                <a:cubicBezTo>
                  <a:pt x="63747" y="12190"/>
                  <a:pt x="59558" y="14902"/>
                  <a:pt x="57089" y="18985"/>
                </a:cubicBezTo>
                <a:cubicBezTo>
                  <a:pt x="57714" y="19122"/>
                  <a:pt x="58308" y="19290"/>
                  <a:pt x="58902" y="19518"/>
                </a:cubicBezTo>
                <a:cubicBezTo>
                  <a:pt x="61081" y="16242"/>
                  <a:pt x="64570" y="14109"/>
                  <a:pt x="68501" y="14109"/>
                </a:cubicBezTo>
                <a:cubicBezTo>
                  <a:pt x="72478" y="14109"/>
                  <a:pt x="75997" y="16288"/>
                  <a:pt x="78176" y="19625"/>
                </a:cubicBezTo>
                <a:cubicBezTo>
                  <a:pt x="78740" y="19396"/>
                  <a:pt x="79334" y="19198"/>
                  <a:pt x="79943" y="19061"/>
                </a:cubicBezTo>
                <a:cubicBezTo>
                  <a:pt x="77490" y="14932"/>
                  <a:pt x="73285" y="12190"/>
                  <a:pt x="68501" y="12190"/>
                </a:cubicBezTo>
                <a:close/>
                <a:moveTo>
                  <a:pt x="268290" y="12190"/>
                </a:moveTo>
                <a:cubicBezTo>
                  <a:pt x="263521" y="12190"/>
                  <a:pt x="259331" y="14902"/>
                  <a:pt x="256878" y="18985"/>
                </a:cubicBezTo>
                <a:cubicBezTo>
                  <a:pt x="257488" y="19122"/>
                  <a:pt x="258082" y="19290"/>
                  <a:pt x="258676" y="19518"/>
                </a:cubicBezTo>
                <a:cubicBezTo>
                  <a:pt x="260855" y="16242"/>
                  <a:pt x="264344" y="14109"/>
                  <a:pt x="268275" y="14109"/>
                </a:cubicBezTo>
                <a:cubicBezTo>
                  <a:pt x="272251" y="14109"/>
                  <a:pt x="275771" y="16288"/>
                  <a:pt x="277949" y="19625"/>
                </a:cubicBezTo>
                <a:cubicBezTo>
                  <a:pt x="278528" y="19396"/>
                  <a:pt x="279123" y="19198"/>
                  <a:pt x="279717" y="19061"/>
                </a:cubicBezTo>
                <a:cubicBezTo>
                  <a:pt x="277279" y="14932"/>
                  <a:pt x="273043" y="12190"/>
                  <a:pt x="268290" y="12190"/>
                </a:cubicBezTo>
                <a:close/>
                <a:moveTo>
                  <a:pt x="211201" y="14749"/>
                </a:moveTo>
                <a:cubicBezTo>
                  <a:pt x="207529" y="14749"/>
                  <a:pt x="204253" y="16715"/>
                  <a:pt x="202166" y="19731"/>
                </a:cubicBezTo>
                <a:cubicBezTo>
                  <a:pt x="202730" y="19960"/>
                  <a:pt x="203263" y="20234"/>
                  <a:pt x="203796" y="20539"/>
                </a:cubicBezTo>
                <a:cubicBezTo>
                  <a:pt x="205564" y="18193"/>
                  <a:pt x="208230" y="16669"/>
                  <a:pt x="211201" y="16669"/>
                </a:cubicBezTo>
                <a:cubicBezTo>
                  <a:pt x="214245" y="16669"/>
                  <a:pt x="216955" y="18251"/>
                  <a:pt x="218723" y="20685"/>
                </a:cubicBezTo>
                <a:lnTo>
                  <a:pt x="218723" y="20685"/>
                </a:lnTo>
                <a:cubicBezTo>
                  <a:pt x="219237" y="20368"/>
                  <a:pt x="219767" y="20095"/>
                  <a:pt x="220312" y="19853"/>
                </a:cubicBezTo>
                <a:cubicBezTo>
                  <a:pt x="218240" y="16760"/>
                  <a:pt x="214934" y="14749"/>
                  <a:pt x="211201" y="14749"/>
                </a:cubicBezTo>
                <a:close/>
                <a:moveTo>
                  <a:pt x="182664" y="14749"/>
                </a:moveTo>
                <a:cubicBezTo>
                  <a:pt x="178992" y="14749"/>
                  <a:pt x="175716" y="16715"/>
                  <a:pt x="173629" y="19731"/>
                </a:cubicBezTo>
                <a:cubicBezTo>
                  <a:pt x="174193" y="19975"/>
                  <a:pt x="174726" y="20249"/>
                  <a:pt x="175244" y="20554"/>
                </a:cubicBezTo>
                <a:cubicBezTo>
                  <a:pt x="177011" y="18193"/>
                  <a:pt x="179678" y="16684"/>
                  <a:pt x="182649" y="16684"/>
                </a:cubicBezTo>
                <a:cubicBezTo>
                  <a:pt x="185693" y="16684"/>
                  <a:pt x="188403" y="18251"/>
                  <a:pt x="190186" y="20685"/>
                </a:cubicBezTo>
                <a:lnTo>
                  <a:pt x="190186" y="20685"/>
                </a:lnTo>
                <a:cubicBezTo>
                  <a:pt x="190700" y="20368"/>
                  <a:pt x="191230" y="20095"/>
                  <a:pt x="191775" y="19853"/>
                </a:cubicBezTo>
                <a:cubicBezTo>
                  <a:pt x="189703" y="16760"/>
                  <a:pt x="186397" y="14749"/>
                  <a:pt x="182664" y="14749"/>
                </a:cubicBezTo>
                <a:close/>
                <a:moveTo>
                  <a:pt x="97038" y="14765"/>
                </a:moveTo>
                <a:cubicBezTo>
                  <a:pt x="93351" y="14765"/>
                  <a:pt x="90090" y="16715"/>
                  <a:pt x="88003" y="19747"/>
                </a:cubicBezTo>
                <a:cubicBezTo>
                  <a:pt x="88552" y="19975"/>
                  <a:pt x="89100" y="20249"/>
                  <a:pt x="89618" y="20554"/>
                </a:cubicBezTo>
                <a:cubicBezTo>
                  <a:pt x="91385" y="18193"/>
                  <a:pt x="94052" y="16684"/>
                  <a:pt x="97038" y="16684"/>
                </a:cubicBezTo>
                <a:cubicBezTo>
                  <a:pt x="100067" y="16684"/>
                  <a:pt x="102777" y="18251"/>
                  <a:pt x="104560" y="20685"/>
                </a:cubicBezTo>
                <a:lnTo>
                  <a:pt x="104560" y="20685"/>
                </a:lnTo>
                <a:cubicBezTo>
                  <a:pt x="105075" y="20383"/>
                  <a:pt x="105604" y="20095"/>
                  <a:pt x="106149" y="19853"/>
                </a:cubicBezTo>
                <a:cubicBezTo>
                  <a:pt x="104062" y="16776"/>
                  <a:pt x="100755" y="14765"/>
                  <a:pt x="97038" y="14765"/>
                </a:cubicBezTo>
                <a:close/>
                <a:moveTo>
                  <a:pt x="11412" y="14765"/>
                </a:moveTo>
                <a:cubicBezTo>
                  <a:pt x="7725" y="14765"/>
                  <a:pt x="4464" y="16715"/>
                  <a:pt x="2377" y="19731"/>
                </a:cubicBezTo>
                <a:cubicBezTo>
                  <a:pt x="2941" y="19975"/>
                  <a:pt x="3474" y="20234"/>
                  <a:pt x="3992" y="20554"/>
                </a:cubicBezTo>
                <a:cubicBezTo>
                  <a:pt x="5775" y="18193"/>
                  <a:pt x="8426" y="16684"/>
                  <a:pt x="11412" y="16684"/>
                </a:cubicBezTo>
                <a:cubicBezTo>
                  <a:pt x="14444" y="16684"/>
                  <a:pt x="17156" y="18254"/>
                  <a:pt x="18923" y="20691"/>
                </a:cubicBezTo>
                <a:cubicBezTo>
                  <a:pt x="19441" y="20387"/>
                  <a:pt x="19975" y="20097"/>
                  <a:pt x="20523" y="19853"/>
                </a:cubicBezTo>
                <a:cubicBezTo>
                  <a:pt x="18451" y="16760"/>
                  <a:pt x="15145" y="14765"/>
                  <a:pt x="11412" y="14765"/>
                </a:cubicBezTo>
                <a:close/>
                <a:moveTo>
                  <a:pt x="39949" y="14765"/>
                </a:moveTo>
                <a:cubicBezTo>
                  <a:pt x="36262" y="14765"/>
                  <a:pt x="33001" y="16715"/>
                  <a:pt x="30914" y="19747"/>
                </a:cubicBezTo>
                <a:cubicBezTo>
                  <a:pt x="31478" y="19975"/>
                  <a:pt x="32011" y="20249"/>
                  <a:pt x="32544" y="20554"/>
                </a:cubicBezTo>
                <a:cubicBezTo>
                  <a:pt x="34312" y="18193"/>
                  <a:pt x="36978" y="16684"/>
                  <a:pt x="39949" y="16684"/>
                </a:cubicBezTo>
                <a:cubicBezTo>
                  <a:pt x="42981" y="16684"/>
                  <a:pt x="45708" y="18254"/>
                  <a:pt x="47460" y="20691"/>
                </a:cubicBezTo>
                <a:cubicBezTo>
                  <a:pt x="47978" y="20387"/>
                  <a:pt x="48511" y="20097"/>
                  <a:pt x="49060" y="19853"/>
                </a:cubicBezTo>
                <a:cubicBezTo>
                  <a:pt x="46973" y="16760"/>
                  <a:pt x="43682" y="14765"/>
                  <a:pt x="39949" y="14765"/>
                </a:cubicBezTo>
                <a:close/>
                <a:moveTo>
                  <a:pt x="68501" y="14765"/>
                </a:moveTo>
                <a:cubicBezTo>
                  <a:pt x="64814" y="14765"/>
                  <a:pt x="61538" y="16715"/>
                  <a:pt x="59466" y="19747"/>
                </a:cubicBezTo>
                <a:cubicBezTo>
                  <a:pt x="60030" y="19975"/>
                  <a:pt x="60563" y="20249"/>
                  <a:pt x="61081" y="20554"/>
                </a:cubicBezTo>
                <a:cubicBezTo>
                  <a:pt x="62864" y="18193"/>
                  <a:pt x="65515" y="16684"/>
                  <a:pt x="68501" y="16684"/>
                </a:cubicBezTo>
                <a:cubicBezTo>
                  <a:pt x="71533" y="16684"/>
                  <a:pt x="74245" y="18254"/>
                  <a:pt x="76012" y="20691"/>
                </a:cubicBezTo>
                <a:cubicBezTo>
                  <a:pt x="76530" y="20371"/>
                  <a:pt x="77064" y="20097"/>
                  <a:pt x="77612" y="19853"/>
                </a:cubicBezTo>
                <a:cubicBezTo>
                  <a:pt x="75540" y="16760"/>
                  <a:pt x="72234" y="14765"/>
                  <a:pt x="68501" y="14765"/>
                </a:cubicBezTo>
                <a:close/>
                <a:moveTo>
                  <a:pt x="104560" y="20685"/>
                </a:moveTo>
                <a:cubicBezTo>
                  <a:pt x="104556" y="20687"/>
                  <a:pt x="104553" y="20689"/>
                  <a:pt x="104549" y="20691"/>
                </a:cubicBezTo>
                <a:lnTo>
                  <a:pt x="104564" y="20691"/>
                </a:lnTo>
                <a:cubicBezTo>
                  <a:pt x="104563" y="20689"/>
                  <a:pt x="104561" y="20687"/>
                  <a:pt x="104560" y="20685"/>
                </a:cubicBezTo>
                <a:close/>
                <a:moveTo>
                  <a:pt x="125575" y="14765"/>
                </a:moveTo>
                <a:cubicBezTo>
                  <a:pt x="121888" y="14765"/>
                  <a:pt x="118627" y="16715"/>
                  <a:pt x="116540" y="19747"/>
                </a:cubicBezTo>
                <a:cubicBezTo>
                  <a:pt x="117104" y="19975"/>
                  <a:pt x="117637" y="20249"/>
                  <a:pt x="118155" y="20554"/>
                </a:cubicBezTo>
                <a:cubicBezTo>
                  <a:pt x="119938" y="18193"/>
                  <a:pt x="122604" y="16684"/>
                  <a:pt x="125575" y="16684"/>
                </a:cubicBezTo>
                <a:cubicBezTo>
                  <a:pt x="128607" y="16684"/>
                  <a:pt x="131319" y="18254"/>
                  <a:pt x="133101" y="20691"/>
                </a:cubicBezTo>
                <a:cubicBezTo>
                  <a:pt x="133604" y="20387"/>
                  <a:pt x="134137" y="20097"/>
                  <a:pt x="134686" y="19853"/>
                </a:cubicBezTo>
                <a:cubicBezTo>
                  <a:pt x="132614" y="16776"/>
                  <a:pt x="129308" y="14765"/>
                  <a:pt x="125575" y="14765"/>
                </a:cubicBezTo>
                <a:close/>
                <a:moveTo>
                  <a:pt x="154112" y="14765"/>
                </a:moveTo>
                <a:cubicBezTo>
                  <a:pt x="150440" y="14765"/>
                  <a:pt x="147164" y="16715"/>
                  <a:pt x="145077" y="19747"/>
                </a:cubicBezTo>
                <a:cubicBezTo>
                  <a:pt x="145641" y="19975"/>
                  <a:pt x="146174" y="20249"/>
                  <a:pt x="146692" y="20554"/>
                </a:cubicBezTo>
                <a:cubicBezTo>
                  <a:pt x="148474" y="18193"/>
                  <a:pt x="151141" y="16684"/>
                  <a:pt x="154112" y="16684"/>
                </a:cubicBezTo>
                <a:cubicBezTo>
                  <a:pt x="157159" y="16684"/>
                  <a:pt x="159871" y="18254"/>
                  <a:pt x="161638" y="20691"/>
                </a:cubicBezTo>
                <a:cubicBezTo>
                  <a:pt x="162141" y="20387"/>
                  <a:pt x="162674" y="20097"/>
                  <a:pt x="163223" y="19853"/>
                </a:cubicBezTo>
                <a:cubicBezTo>
                  <a:pt x="161151" y="16776"/>
                  <a:pt x="157845" y="14765"/>
                  <a:pt x="154112" y="14765"/>
                </a:cubicBezTo>
                <a:close/>
                <a:moveTo>
                  <a:pt x="190186" y="20685"/>
                </a:moveTo>
                <a:cubicBezTo>
                  <a:pt x="190182" y="20687"/>
                  <a:pt x="190179" y="20689"/>
                  <a:pt x="190175" y="20691"/>
                </a:cubicBezTo>
                <a:lnTo>
                  <a:pt x="190190" y="20691"/>
                </a:lnTo>
                <a:cubicBezTo>
                  <a:pt x="190189" y="20689"/>
                  <a:pt x="190187" y="20687"/>
                  <a:pt x="190186" y="20685"/>
                </a:cubicBezTo>
                <a:close/>
                <a:moveTo>
                  <a:pt x="218723" y="20685"/>
                </a:moveTo>
                <a:lnTo>
                  <a:pt x="218723" y="20685"/>
                </a:lnTo>
                <a:cubicBezTo>
                  <a:pt x="218719" y="20687"/>
                  <a:pt x="218716" y="20689"/>
                  <a:pt x="218712" y="20691"/>
                </a:cubicBezTo>
                <a:lnTo>
                  <a:pt x="218727" y="20691"/>
                </a:lnTo>
                <a:cubicBezTo>
                  <a:pt x="218726" y="20689"/>
                  <a:pt x="218724" y="20687"/>
                  <a:pt x="218723" y="20685"/>
                </a:cubicBezTo>
                <a:close/>
                <a:moveTo>
                  <a:pt x="268290" y="14765"/>
                </a:moveTo>
                <a:cubicBezTo>
                  <a:pt x="264603" y="14765"/>
                  <a:pt x="261327" y="16715"/>
                  <a:pt x="259255" y="19747"/>
                </a:cubicBezTo>
                <a:cubicBezTo>
                  <a:pt x="259803" y="19975"/>
                  <a:pt x="260352" y="20249"/>
                  <a:pt x="260870" y="20554"/>
                </a:cubicBezTo>
                <a:cubicBezTo>
                  <a:pt x="262637" y="18193"/>
                  <a:pt x="265304" y="16684"/>
                  <a:pt x="268290" y="16684"/>
                </a:cubicBezTo>
                <a:cubicBezTo>
                  <a:pt x="271322" y="16684"/>
                  <a:pt x="274034" y="18254"/>
                  <a:pt x="275801" y="20691"/>
                </a:cubicBezTo>
                <a:cubicBezTo>
                  <a:pt x="276304" y="20387"/>
                  <a:pt x="276837" y="20097"/>
                  <a:pt x="277401" y="19853"/>
                </a:cubicBezTo>
                <a:cubicBezTo>
                  <a:pt x="275314" y="16776"/>
                  <a:pt x="272007" y="14765"/>
                  <a:pt x="268290" y="14765"/>
                </a:cubicBezTo>
                <a:close/>
                <a:moveTo>
                  <a:pt x="239738" y="14765"/>
                </a:moveTo>
                <a:cubicBezTo>
                  <a:pt x="236051" y="14765"/>
                  <a:pt x="232790" y="16730"/>
                  <a:pt x="230703" y="19747"/>
                </a:cubicBezTo>
                <a:cubicBezTo>
                  <a:pt x="231267" y="19975"/>
                  <a:pt x="231800" y="20249"/>
                  <a:pt x="232318" y="20554"/>
                </a:cubicBezTo>
                <a:cubicBezTo>
                  <a:pt x="234100" y="18193"/>
                  <a:pt x="236767" y="16684"/>
                  <a:pt x="239738" y="16684"/>
                </a:cubicBezTo>
                <a:cubicBezTo>
                  <a:pt x="242770" y="16684"/>
                  <a:pt x="245482" y="18254"/>
                  <a:pt x="247264" y="20707"/>
                </a:cubicBezTo>
                <a:cubicBezTo>
                  <a:pt x="247767" y="20387"/>
                  <a:pt x="248300" y="20097"/>
                  <a:pt x="248849" y="19853"/>
                </a:cubicBezTo>
                <a:cubicBezTo>
                  <a:pt x="246777" y="16776"/>
                  <a:pt x="243471" y="14765"/>
                  <a:pt x="239738" y="14765"/>
                </a:cubicBezTo>
                <a:close/>
                <a:moveTo>
                  <a:pt x="63053" y="21948"/>
                </a:moveTo>
                <a:cubicBezTo>
                  <a:pt x="63051" y="21951"/>
                  <a:pt x="63049" y="21953"/>
                  <a:pt x="63047" y="21956"/>
                </a:cubicBezTo>
                <a:lnTo>
                  <a:pt x="63062" y="21956"/>
                </a:lnTo>
                <a:cubicBezTo>
                  <a:pt x="63059" y="21953"/>
                  <a:pt x="63056" y="21951"/>
                  <a:pt x="63053" y="21948"/>
                </a:cubicBezTo>
                <a:close/>
                <a:moveTo>
                  <a:pt x="91590" y="21948"/>
                </a:moveTo>
                <a:lnTo>
                  <a:pt x="91590" y="21948"/>
                </a:lnTo>
                <a:cubicBezTo>
                  <a:pt x="91588" y="21951"/>
                  <a:pt x="91586" y="21953"/>
                  <a:pt x="91583" y="21956"/>
                </a:cubicBezTo>
                <a:lnTo>
                  <a:pt x="91599" y="21956"/>
                </a:lnTo>
                <a:cubicBezTo>
                  <a:pt x="91596" y="21953"/>
                  <a:pt x="91593" y="21951"/>
                  <a:pt x="91590" y="21948"/>
                </a:cubicBezTo>
                <a:close/>
                <a:moveTo>
                  <a:pt x="97038" y="17324"/>
                </a:moveTo>
                <a:cubicBezTo>
                  <a:pt x="94280" y="17324"/>
                  <a:pt x="91812" y="18711"/>
                  <a:pt x="90136" y="20874"/>
                </a:cubicBezTo>
                <a:cubicBezTo>
                  <a:pt x="90651" y="21192"/>
                  <a:pt x="91120" y="21555"/>
                  <a:pt x="91590" y="21948"/>
                </a:cubicBezTo>
                <a:lnTo>
                  <a:pt x="91590" y="21948"/>
                </a:lnTo>
                <a:cubicBezTo>
                  <a:pt x="92945" y="20307"/>
                  <a:pt x="94878" y="19244"/>
                  <a:pt x="97038" y="19244"/>
                </a:cubicBezTo>
                <a:cubicBezTo>
                  <a:pt x="99278" y="19244"/>
                  <a:pt x="101289" y="20371"/>
                  <a:pt x="102630" y="22124"/>
                </a:cubicBezTo>
                <a:cubicBezTo>
                  <a:pt x="103087" y="21727"/>
                  <a:pt x="103559" y="21362"/>
                  <a:pt x="104062" y="21011"/>
                </a:cubicBezTo>
                <a:cubicBezTo>
                  <a:pt x="102386" y="18772"/>
                  <a:pt x="99872" y="17324"/>
                  <a:pt x="97038" y="17324"/>
                </a:cubicBezTo>
                <a:close/>
                <a:moveTo>
                  <a:pt x="154112" y="17324"/>
                </a:moveTo>
                <a:cubicBezTo>
                  <a:pt x="151354" y="17324"/>
                  <a:pt x="148886" y="18695"/>
                  <a:pt x="147225" y="20874"/>
                </a:cubicBezTo>
                <a:cubicBezTo>
                  <a:pt x="147728" y="21194"/>
                  <a:pt x="148200" y="21560"/>
                  <a:pt x="148673" y="21956"/>
                </a:cubicBezTo>
                <a:cubicBezTo>
                  <a:pt x="150013" y="20310"/>
                  <a:pt x="151963" y="19244"/>
                  <a:pt x="154112" y="19244"/>
                </a:cubicBezTo>
                <a:cubicBezTo>
                  <a:pt x="156351" y="19244"/>
                  <a:pt x="158363" y="20371"/>
                  <a:pt x="159703" y="22124"/>
                </a:cubicBezTo>
                <a:cubicBezTo>
                  <a:pt x="160160" y="21727"/>
                  <a:pt x="160633" y="21362"/>
                  <a:pt x="161136" y="21011"/>
                </a:cubicBezTo>
                <a:cubicBezTo>
                  <a:pt x="159460" y="18772"/>
                  <a:pt x="156946" y="17324"/>
                  <a:pt x="154112" y="17324"/>
                </a:cubicBezTo>
                <a:close/>
                <a:moveTo>
                  <a:pt x="182649" y="17324"/>
                </a:moveTo>
                <a:cubicBezTo>
                  <a:pt x="179891" y="17324"/>
                  <a:pt x="177423" y="18695"/>
                  <a:pt x="175762" y="20859"/>
                </a:cubicBezTo>
                <a:cubicBezTo>
                  <a:pt x="176265" y="21194"/>
                  <a:pt x="176752" y="21560"/>
                  <a:pt x="177209" y="21956"/>
                </a:cubicBezTo>
                <a:cubicBezTo>
                  <a:pt x="178550" y="20310"/>
                  <a:pt x="180500" y="19244"/>
                  <a:pt x="182649" y="19244"/>
                </a:cubicBezTo>
                <a:cubicBezTo>
                  <a:pt x="184888" y="19244"/>
                  <a:pt x="186899" y="20371"/>
                  <a:pt x="188240" y="22124"/>
                </a:cubicBezTo>
                <a:cubicBezTo>
                  <a:pt x="188697" y="21727"/>
                  <a:pt x="189170" y="21346"/>
                  <a:pt x="189672" y="21011"/>
                </a:cubicBezTo>
                <a:cubicBezTo>
                  <a:pt x="188012" y="18756"/>
                  <a:pt x="185483" y="17324"/>
                  <a:pt x="182649" y="17324"/>
                </a:cubicBezTo>
                <a:close/>
                <a:moveTo>
                  <a:pt x="11412" y="17324"/>
                </a:moveTo>
                <a:cubicBezTo>
                  <a:pt x="8654" y="17324"/>
                  <a:pt x="6171" y="18711"/>
                  <a:pt x="4510" y="20874"/>
                </a:cubicBezTo>
                <a:cubicBezTo>
                  <a:pt x="5013" y="21209"/>
                  <a:pt x="5500" y="21560"/>
                  <a:pt x="5957" y="21956"/>
                </a:cubicBezTo>
                <a:cubicBezTo>
                  <a:pt x="7313" y="20295"/>
                  <a:pt x="9248" y="19244"/>
                  <a:pt x="11412" y="19244"/>
                </a:cubicBezTo>
                <a:cubicBezTo>
                  <a:pt x="13652" y="19244"/>
                  <a:pt x="15648" y="20371"/>
                  <a:pt x="16988" y="22139"/>
                </a:cubicBezTo>
                <a:cubicBezTo>
                  <a:pt x="17445" y="21727"/>
                  <a:pt x="17918" y="21362"/>
                  <a:pt x="18420" y="21027"/>
                </a:cubicBezTo>
                <a:cubicBezTo>
                  <a:pt x="16760" y="18772"/>
                  <a:pt x="14231" y="17324"/>
                  <a:pt x="11412" y="17324"/>
                </a:cubicBezTo>
                <a:close/>
                <a:moveTo>
                  <a:pt x="39949" y="17324"/>
                </a:moveTo>
                <a:cubicBezTo>
                  <a:pt x="37191" y="17324"/>
                  <a:pt x="34723" y="18711"/>
                  <a:pt x="33047" y="20874"/>
                </a:cubicBezTo>
                <a:cubicBezTo>
                  <a:pt x="33550" y="21209"/>
                  <a:pt x="34037" y="21560"/>
                  <a:pt x="34510" y="21956"/>
                </a:cubicBezTo>
                <a:cubicBezTo>
                  <a:pt x="35850" y="20295"/>
                  <a:pt x="37785" y="19244"/>
                  <a:pt x="39949" y="19244"/>
                </a:cubicBezTo>
                <a:cubicBezTo>
                  <a:pt x="42189" y="19244"/>
                  <a:pt x="44184" y="20371"/>
                  <a:pt x="45540" y="22139"/>
                </a:cubicBezTo>
                <a:cubicBezTo>
                  <a:pt x="45982" y="21727"/>
                  <a:pt x="46470" y="21362"/>
                  <a:pt x="46957" y="21027"/>
                </a:cubicBezTo>
                <a:cubicBezTo>
                  <a:pt x="45297" y="18772"/>
                  <a:pt x="42768" y="17324"/>
                  <a:pt x="39949" y="17324"/>
                </a:cubicBezTo>
                <a:close/>
                <a:moveTo>
                  <a:pt x="68501" y="17324"/>
                </a:moveTo>
                <a:cubicBezTo>
                  <a:pt x="65743" y="17324"/>
                  <a:pt x="63260" y="18711"/>
                  <a:pt x="61599" y="20874"/>
                </a:cubicBezTo>
                <a:cubicBezTo>
                  <a:pt x="62114" y="21207"/>
                  <a:pt x="62583" y="21555"/>
                  <a:pt x="63053" y="21948"/>
                </a:cubicBezTo>
                <a:lnTo>
                  <a:pt x="63053" y="21948"/>
                </a:lnTo>
                <a:cubicBezTo>
                  <a:pt x="64393" y="20307"/>
                  <a:pt x="66341" y="19244"/>
                  <a:pt x="68501" y="19244"/>
                </a:cubicBezTo>
                <a:cubicBezTo>
                  <a:pt x="70741" y="19244"/>
                  <a:pt x="72737" y="20371"/>
                  <a:pt x="74093" y="22139"/>
                </a:cubicBezTo>
                <a:cubicBezTo>
                  <a:pt x="74534" y="21727"/>
                  <a:pt x="75007" y="21362"/>
                  <a:pt x="75510" y="21027"/>
                </a:cubicBezTo>
                <a:cubicBezTo>
                  <a:pt x="73849" y="18772"/>
                  <a:pt x="71320" y="17324"/>
                  <a:pt x="68501" y="17324"/>
                </a:cubicBezTo>
                <a:close/>
                <a:moveTo>
                  <a:pt x="125575" y="17324"/>
                </a:moveTo>
                <a:cubicBezTo>
                  <a:pt x="122817" y="17324"/>
                  <a:pt x="120349" y="18711"/>
                  <a:pt x="118673" y="20874"/>
                </a:cubicBezTo>
                <a:cubicBezTo>
                  <a:pt x="119191" y="21209"/>
                  <a:pt x="119663" y="21560"/>
                  <a:pt x="120136" y="21956"/>
                </a:cubicBezTo>
                <a:cubicBezTo>
                  <a:pt x="121476" y="20310"/>
                  <a:pt x="123411" y="19244"/>
                  <a:pt x="125575" y="19244"/>
                </a:cubicBezTo>
                <a:cubicBezTo>
                  <a:pt x="127815" y="19244"/>
                  <a:pt x="129810" y="20371"/>
                  <a:pt x="131166" y="22139"/>
                </a:cubicBezTo>
                <a:cubicBezTo>
                  <a:pt x="131608" y="21727"/>
                  <a:pt x="132081" y="21362"/>
                  <a:pt x="132583" y="21027"/>
                </a:cubicBezTo>
                <a:cubicBezTo>
                  <a:pt x="130923" y="18772"/>
                  <a:pt x="128393" y="17324"/>
                  <a:pt x="125575" y="17324"/>
                </a:cubicBezTo>
                <a:close/>
                <a:moveTo>
                  <a:pt x="211186" y="17324"/>
                </a:moveTo>
                <a:cubicBezTo>
                  <a:pt x="208428" y="17324"/>
                  <a:pt x="205960" y="18711"/>
                  <a:pt x="204299" y="20874"/>
                </a:cubicBezTo>
                <a:cubicBezTo>
                  <a:pt x="204802" y="21194"/>
                  <a:pt x="205289" y="21560"/>
                  <a:pt x="205746" y="21941"/>
                </a:cubicBezTo>
                <a:lnTo>
                  <a:pt x="205746" y="21956"/>
                </a:lnTo>
                <a:cubicBezTo>
                  <a:pt x="207093" y="20322"/>
                  <a:pt x="209010" y="19259"/>
                  <a:pt x="211140" y="19259"/>
                </a:cubicBezTo>
                <a:cubicBezTo>
                  <a:pt x="211155" y="19259"/>
                  <a:pt x="211170" y="19259"/>
                  <a:pt x="211186" y="19259"/>
                </a:cubicBezTo>
                <a:cubicBezTo>
                  <a:pt x="213425" y="19259"/>
                  <a:pt x="215436" y="20371"/>
                  <a:pt x="216777" y="22139"/>
                </a:cubicBezTo>
                <a:cubicBezTo>
                  <a:pt x="217234" y="21727"/>
                  <a:pt x="217707" y="21362"/>
                  <a:pt x="218209" y="21027"/>
                </a:cubicBezTo>
                <a:cubicBezTo>
                  <a:pt x="216533" y="18772"/>
                  <a:pt x="214019" y="17324"/>
                  <a:pt x="211186" y="17324"/>
                </a:cubicBezTo>
                <a:close/>
                <a:moveTo>
                  <a:pt x="239738" y="17324"/>
                </a:moveTo>
                <a:cubicBezTo>
                  <a:pt x="236980" y="17324"/>
                  <a:pt x="234497" y="18711"/>
                  <a:pt x="232836" y="20874"/>
                </a:cubicBezTo>
                <a:cubicBezTo>
                  <a:pt x="233354" y="21209"/>
                  <a:pt x="233826" y="21560"/>
                  <a:pt x="234298" y="21956"/>
                </a:cubicBezTo>
                <a:cubicBezTo>
                  <a:pt x="235639" y="20310"/>
                  <a:pt x="237574" y="19259"/>
                  <a:pt x="239738" y="19259"/>
                </a:cubicBezTo>
                <a:lnTo>
                  <a:pt x="239738" y="19244"/>
                </a:lnTo>
                <a:cubicBezTo>
                  <a:pt x="241977" y="19244"/>
                  <a:pt x="243973" y="20371"/>
                  <a:pt x="245329" y="22139"/>
                </a:cubicBezTo>
                <a:cubicBezTo>
                  <a:pt x="245771" y="21743"/>
                  <a:pt x="246259" y="21362"/>
                  <a:pt x="246746" y="21027"/>
                </a:cubicBezTo>
                <a:cubicBezTo>
                  <a:pt x="245086" y="18772"/>
                  <a:pt x="242556" y="17324"/>
                  <a:pt x="239738" y="17324"/>
                </a:cubicBezTo>
                <a:close/>
                <a:moveTo>
                  <a:pt x="268275" y="17324"/>
                </a:moveTo>
                <a:cubicBezTo>
                  <a:pt x="265517" y="17324"/>
                  <a:pt x="263049" y="18695"/>
                  <a:pt x="261373" y="20874"/>
                </a:cubicBezTo>
                <a:cubicBezTo>
                  <a:pt x="261891" y="21194"/>
                  <a:pt x="262378" y="21560"/>
                  <a:pt x="262835" y="21956"/>
                </a:cubicBezTo>
                <a:cubicBezTo>
                  <a:pt x="264176" y="20295"/>
                  <a:pt x="266111" y="19244"/>
                  <a:pt x="268275" y="19244"/>
                </a:cubicBezTo>
                <a:cubicBezTo>
                  <a:pt x="270514" y="19244"/>
                  <a:pt x="272510" y="20371"/>
                  <a:pt x="273866" y="22139"/>
                </a:cubicBezTo>
                <a:cubicBezTo>
                  <a:pt x="274308" y="21727"/>
                  <a:pt x="274796" y="21362"/>
                  <a:pt x="275298" y="21027"/>
                </a:cubicBezTo>
                <a:cubicBezTo>
                  <a:pt x="273622" y="18772"/>
                  <a:pt x="271109" y="17324"/>
                  <a:pt x="268275" y="17324"/>
                </a:cubicBezTo>
                <a:close/>
                <a:moveTo>
                  <a:pt x="211201" y="19884"/>
                </a:moveTo>
                <a:lnTo>
                  <a:pt x="211201" y="19899"/>
                </a:lnTo>
                <a:cubicBezTo>
                  <a:pt x="209220" y="19899"/>
                  <a:pt x="207438" y="20844"/>
                  <a:pt x="206203" y="22337"/>
                </a:cubicBezTo>
                <a:cubicBezTo>
                  <a:pt x="206645" y="22748"/>
                  <a:pt x="207072" y="23190"/>
                  <a:pt x="207468" y="23662"/>
                </a:cubicBezTo>
                <a:cubicBezTo>
                  <a:pt x="208367" y="22504"/>
                  <a:pt x="209738" y="21819"/>
                  <a:pt x="211201" y="21804"/>
                </a:cubicBezTo>
                <a:cubicBezTo>
                  <a:pt x="212770" y="21804"/>
                  <a:pt x="214172" y="22611"/>
                  <a:pt x="215086" y="23860"/>
                </a:cubicBezTo>
                <a:cubicBezTo>
                  <a:pt x="215482" y="23388"/>
                  <a:pt x="215893" y="22946"/>
                  <a:pt x="216335" y="22535"/>
                </a:cubicBezTo>
                <a:cubicBezTo>
                  <a:pt x="215101" y="20920"/>
                  <a:pt x="213258" y="19884"/>
                  <a:pt x="211201" y="19884"/>
                </a:cubicBezTo>
                <a:close/>
                <a:moveTo>
                  <a:pt x="11412" y="19899"/>
                </a:moveTo>
                <a:cubicBezTo>
                  <a:pt x="9431" y="19899"/>
                  <a:pt x="7633" y="20844"/>
                  <a:pt x="6399" y="22352"/>
                </a:cubicBezTo>
                <a:cubicBezTo>
                  <a:pt x="6856" y="22763"/>
                  <a:pt x="7283" y="23205"/>
                  <a:pt x="7679" y="23662"/>
                </a:cubicBezTo>
                <a:cubicBezTo>
                  <a:pt x="8578" y="22504"/>
                  <a:pt x="9949" y="21819"/>
                  <a:pt x="11412" y="21804"/>
                </a:cubicBezTo>
                <a:cubicBezTo>
                  <a:pt x="12981" y="21804"/>
                  <a:pt x="14383" y="22611"/>
                  <a:pt x="15297" y="23876"/>
                </a:cubicBezTo>
                <a:cubicBezTo>
                  <a:pt x="15693" y="23403"/>
                  <a:pt x="16105" y="22961"/>
                  <a:pt x="16546" y="22535"/>
                </a:cubicBezTo>
                <a:cubicBezTo>
                  <a:pt x="15312" y="20920"/>
                  <a:pt x="13469" y="19899"/>
                  <a:pt x="11412" y="19899"/>
                </a:cubicBezTo>
                <a:close/>
                <a:moveTo>
                  <a:pt x="39949" y="19884"/>
                </a:moveTo>
                <a:lnTo>
                  <a:pt x="39949" y="19899"/>
                </a:lnTo>
                <a:cubicBezTo>
                  <a:pt x="37968" y="19899"/>
                  <a:pt x="36170" y="20844"/>
                  <a:pt x="34936" y="22352"/>
                </a:cubicBezTo>
                <a:cubicBezTo>
                  <a:pt x="35393" y="22763"/>
                  <a:pt x="35820" y="23205"/>
                  <a:pt x="36216" y="23662"/>
                </a:cubicBezTo>
                <a:cubicBezTo>
                  <a:pt x="37115" y="22504"/>
                  <a:pt x="38486" y="21819"/>
                  <a:pt x="39949" y="21804"/>
                </a:cubicBezTo>
                <a:cubicBezTo>
                  <a:pt x="41518" y="21804"/>
                  <a:pt x="42920" y="22611"/>
                  <a:pt x="43834" y="23876"/>
                </a:cubicBezTo>
                <a:cubicBezTo>
                  <a:pt x="44230" y="23403"/>
                  <a:pt x="44642" y="22961"/>
                  <a:pt x="45083" y="22535"/>
                </a:cubicBezTo>
                <a:cubicBezTo>
                  <a:pt x="43849" y="20920"/>
                  <a:pt x="42006" y="19884"/>
                  <a:pt x="39949" y="19884"/>
                </a:cubicBezTo>
                <a:close/>
                <a:moveTo>
                  <a:pt x="68501" y="19899"/>
                </a:moveTo>
                <a:cubicBezTo>
                  <a:pt x="66520" y="19899"/>
                  <a:pt x="64722" y="20844"/>
                  <a:pt x="63488" y="22352"/>
                </a:cubicBezTo>
                <a:cubicBezTo>
                  <a:pt x="63945" y="22763"/>
                  <a:pt x="64372" y="23205"/>
                  <a:pt x="64768" y="23662"/>
                </a:cubicBezTo>
                <a:cubicBezTo>
                  <a:pt x="65667" y="22504"/>
                  <a:pt x="67038" y="21819"/>
                  <a:pt x="68501" y="21804"/>
                </a:cubicBezTo>
                <a:cubicBezTo>
                  <a:pt x="70070" y="21804"/>
                  <a:pt x="71472" y="22611"/>
                  <a:pt x="72401" y="23876"/>
                </a:cubicBezTo>
                <a:cubicBezTo>
                  <a:pt x="72782" y="23403"/>
                  <a:pt x="73194" y="22961"/>
                  <a:pt x="73651" y="22535"/>
                </a:cubicBezTo>
                <a:cubicBezTo>
                  <a:pt x="72401" y="20920"/>
                  <a:pt x="70558" y="19899"/>
                  <a:pt x="68501" y="19899"/>
                </a:cubicBezTo>
                <a:close/>
                <a:moveTo>
                  <a:pt x="97038" y="19884"/>
                </a:moveTo>
                <a:lnTo>
                  <a:pt x="97038" y="19899"/>
                </a:lnTo>
                <a:cubicBezTo>
                  <a:pt x="95057" y="19899"/>
                  <a:pt x="93259" y="20844"/>
                  <a:pt x="92025" y="22352"/>
                </a:cubicBezTo>
                <a:cubicBezTo>
                  <a:pt x="92482" y="22763"/>
                  <a:pt x="92909" y="23190"/>
                  <a:pt x="93305" y="23662"/>
                </a:cubicBezTo>
                <a:cubicBezTo>
                  <a:pt x="94204" y="22504"/>
                  <a:pt x="95575" y="21819"/>
                  <a:pt x="97038" y="21804"/>
                </a:cubicBezTo>
                <a:cubicBezTo>
                  <a:pt x="98607" y="21804"/>
                  <a:pt x="100009" y="22611"/>
                  <a:pt x="100938" y="23876"/>
                </a:cubicBezTo>
                <a:cubicBezTo>
                  <a:pt x="101319" y="23403"/>
                  <a:pt x="101746" y="22961"/>
                  <a:pt x="102188" y="22535"/>
                </a:cubicBezTo>
                <a:cubicBezTo>
                  <a:pt x="100938" y="20920"/>
                  <a:pt x="99095" y="19884"/>
                  <a:pt x="97038" y="19884"/>
                </a:cubicBezTo>
                <a:close/>
                <a:moveTo>
                  <a:pt x="125590" y="19884"/>
                </a:moveTo>
                <a:lnTo>
                  <a:pt x="125575" y="19899"/>
                </a:lnTo>
                <a:cubicBezTo>
                  <a:pt x="123594" y="19899"/>
                  <a:pt x="121812" y="20844"/>
                  <a:pt x="120577" y="22352"/>
                </a:cubicBezTo>
                <a:cubicBezTo>
                  <a:pt x="121035" y="22763"/>
                  <a:pt x="121461" y="23190"/>
                  <a:pt x="121857" y="23662"/>
                </a:cubicBezTo>
                <a:cubicBezTo>
                  <a:pt x="122756" y="22504"/>
                  <a:pt x="124127" y="21819"/>
                  <a:pt x="125590" y="21804"/>
                </a:cubicBezTo>
                <a:cubicBezTo>
                  <a:pt x="127159" y="21804"/>
                  <a:pt x="128561" y="22611"/>
                  <a:pt x="129475" y="23876"/>
                </a:cubicBezTo>
                <a:cubicBezTo>
                  <a:pt x="129871" y="23403"/>
                  <a:pt x="130283" y="22946"/>
                  <a:pt x="130725" y="22535"/>
                </a:cubicBezTo>
                <a:cubicBezTo>
                  <a:pt x="129490" y="20920"/>
                  <a:pt x="127647" y="19884"/>
                  <a:pt x="125590" y="19884"/>
                </a:cubicBezTo>
                <a:close/>
                <a:moveTo>
                  <a:pt x="154112" y="19884"/>
                </a:moveTo>
                <a:lnTo>
                  <a:pt x="154112" y="19899"/>
                </a:lnTo>
                <a:cubicBezTo>
                  <a:pt x="152131" y="19899"/>
                  <a:pt x="150348" y="20844"/>
                  <a:pt x="149130" y="22352"/>
                </a:cubicBezTo>
                <a:cubicBezTo>
                  <a:pt x="149571" y="22763"/>
                  <a:pt x="149998" y="23205"/>
                  <a:pt x="150394" y="23678"/>
                </a:cubicBezTo>
                <a:cubicBezTo>
                  <a:pt x="151293" y="22520"/>
                  <a:pt x="152649" y="21834"/>
                  <a:pt x="154112" y="21804"/>
                </a:cubicBezTo>
                <a:cubicBezTo>
                  <a:pt x="155681" y="21804"/>
                  <a:pt x="157098" y="22611"/>
                  <a:pt x="158012" y="23876"/>
                </a:cubicBezTo>
                <a:cubicBezTo>
                  <a:pt x="158393" y="23403"/>
                  <a:pt x="158820" y="22961"/>
                  <a:pt x="159261" y="22535"/>
                </a:cubicBezTo>
                <a:cubicBezTo>
                  <a:pt x="158012" y="20920"/>
                  <a:pt x="156169" y="19884"/>
                  <a:pt x="154112" y="19884"/>
                </a:cubicBezTo>
                <a:close/>
                <a:moveTo>
                  <a:pt x="182649" y="19884"/>
                </a:moveTo>
                <a:lnTo>
                  <a:pt x="182649" y="19899"/>
                </a:lnTo>
                <a:cubicBezTo>
                  <a:pt x="180683" y="19899"/>
                  <a:pt x="178901" y="20844"/>
                  <a:pt x="177667" y="22337"/>
                </a:cubicBezTo>
                <a:cubicBezTo>
                  <a:pt x="178108" y="22748"/>
                  <a:pt x="178535" y="23190"/>
                  <a:pt x="178931" y="23662"/>
                </a:cubicBezTo>
                <a:cubicBezTo>
                  <a:pt x="179815" y="22504"/>
                  <a:pt x="181201" y="21819"/>
                  <a:pt x="182649" y="21804"/>
                </a:cubicBezTo>
                <a:cubicBezTo>
                  <a:pt x="184233" y="21804"/>
                  <a:pt x="185635" y="22611"/>
                  <a:pt x="186549" y="23876"/>
                </a:cubicBezTo>
                <a:cubicBezTo>
                  <a:pt x="186945" y="23403"/>
                  <a:pt x="187357" y="22961"/>
                  <a:pt x="187798" y="22535"/>
                </a:cubicBezTo>
                <a:cubicBezTo>
                  <a:pt x="186564" y="20920"/>
                  <a:pt x="184721" y="19884"/>
                  <a:pt x="182649" y="19884"/>
                </a:cubicBezTo>
                <a:close/>
                <a:moveTo>
                  <a:pt x="239738" y="19899"/>
                </a:moveTo>
                <a:cubicBezTo>
                  <a:pt x="237757" y="19899"/>
                  <a:pt x="235990" y="20859"/>
                  <a:pt x="234756" y="22352"/>
                </a:cubicBezTo>
                <a:cubicBezTo>
                  <a:pt x="235197" y="22763"/>
                  <a:pt x="235609" y="23205"/>
                  <a:pt x="236005" y="23678"/>
                </a:cubicBezTo>
                <a:cubicBezTo>
                  <a:pt x="236904" y="22520"/>
                  <a:pt x="238275" y="21834"/>
                  <a:pt x="239738" y="21819"/>
                </a:cubicBezTo>
                <a:cubicBezTo>
                  <a:pt x="241307" y="21819"/>
                  <a:pt x="242709" y="22626"/>
                  <a:pt x="243638" y="23876"/>
                </a:cubicBezTo>
                <a:cubicBezTo>
                  <a:pt x="244019" y="23403"/>
                  <a:pt x="244430" y="22961"/>
                  <a:pt x="244887" y="22550"/>
                </a:cubicBezTo>
                <a:cubicBezTo>
                  <a:pt x="243638" y="20920"/>
                  <a:pt x="241795" y="19899"/>
                  <a:pt x="239738" y="19899"/>
                </a:cubicBezTo>
                <a:close/>
                <a:moveTo>
                  <a:pt x="268275" y="19899"/>
                </a:moveTo>
                <a:cubicBezTo>
                  <a:pt x="266294" y="19899"/>
                  <a:pt x="264527" y="20844"/>
                  <a:pt x="263292" y="22352"/>
                </a:cubicBezTo>
                <a:cubicBezTo>
                  <a:pt x="263734" y="22763"/>
                  <a:pt x="264146" y="23205"/>
                  <a:pt x="264542" y="23678"/>
                </a:cubicBezTo>
                <a:cubicBezTo>
                  <a:pt x="265441" y="22520"/>
                  <a:pt x="266812" y="21834"/>
                  <a:pt x="268275" y="21819"/>
                </a:cubicBezTo>
                <a:cubicBezTo>
                  <a:pt x="269844" y="21819"/>
                  <a:pt x="271246" y="22626"/>
                  <a:pt x="272175" y="23876"/>
                </a:cubicBezTo>
                <a:cubicBezTo>
                  <a:pt x="272556" y="23403"/>
                  <a:pt x="272967" y="22961"/>
                  <a:pt x="273424" y="22535"/>
                </a:cubicBezTo>
                <a:cubicBezTo>
                  <a:pt x="272175" y="20920"/>
                  <a:pt x="270331" y="19899"/>
                  <a:pt x="268275" y="19899"/>
                </a:cubicBezTo>
                <a:close/>
                <a:moveTo>
                  <a:pt x="97038" y="22459"/>
                </a:moveTo>
                <a:cubicBezTo>
                  <a:pt x="95712" y="22459"/>
                  <a:pt x="94524" y="23129"/>
                  <a:pt x="93716" y="24165"/>
                </a:cubicBezTo>
                <a:cubicBezTo>
                  <a:pt x="94799" y="23879"/>
                  <a:pt x="95911" y="23738"/>
                  <a:pt x="97024" y="23738"/>
                </a:cubicBezTo>
                <a:cubicBezTo>
                  <a:pt x="98155" y="23738"/>
                  <a:pt x="99286" y="23884"/>
                  <a:pt x="100387" y="24172"/>
                </a:cubicBezTo>
                <a:lnTo>
                  <a:pt x="100387" y="24172"/>
                </a:lnTo>
                <a:cubicBezTo>
                  <a:pt x="99595" y="23104"/>
                  <a:pt x="98369" y="22474"/>
                  <a:pt x="97038" y="22459"/>
                </a:cubicBezTo>
                <a:close/>
                <a:moveTo>
                  <a:pt x="182649" y="22459"/>
                </a:moveTo>
                <a:cubicBezTo>
                  <a:pt x="181323" y="22459"/>
                  <a:pt x="180150" y="23129"/>
                  <a:pt x="179327" y="24150"/>
                </a:cubicBezTo>
                <a:cubicBezTo>
                  <a:pt x="180410" y="23874"/>
                  <a:pt x="181514" y="23736"/>
                  <a:pt x="182617" y="23736"/>
                </a:cubicBezTo>
                <a:cubicBezTo>
                  <a:pt x="183761" y="23736"/>
                  <a:pt x="184903" y="23884"/>
                  <a:pt x="186017" y="24177"/>
                </a:cubicBezTo>
                <a:lnTo>
                  <a:pt x="186017" y="24177"/>
                </a:lnTo>
                <a:cubicBezTo>
                  <a:pt x="185224" y="23106"/>
                  <a:pt x="183982" y="22474"/>
                  <a:pt x="182649" y="22459"/>
                </a:cubicBezTo>
                <a:close/>
                <a:moveTo>
                  <a:pt x="154112" y="22459"/>
                </a:moveTo>
                <a:cubicBezTo>
                  <a:pt x="152786" y="22459"/>
                  <a:pt x="151598" y="23129"/>
                  <a:pt x="150790" y="24165"/>
                </a:cubicBezTo>
                <a:cubicBezTo>
                  <a:pt x="151873" y="23879"/>
                  <a:pt x="152985" y="23738"/>
                  <a:pt x="154098" y="23738"/>
                </a:cubicBezTo>
                <a:cubicBezTo>
                  <a:pt x="155235" y="23738"/>
                  <a:pt x="156373" y="23886"/>
                  <a:pt x="157480" y="24177"/>
                </a:cubicBezTo>
                <a:lnTo>
                  <a:pt x="157480" y="24177"/>
                </a:lnTo>
                <a:cubicBezTo>
                  <a:pt x="156687" y="23106"/>
                  <a:pt x="155445" y="22474"/>
                  <a:pt x="154112" y="22459"/>
                </a:cubicBezTo>
                <a:close/>
                <a:moveTo>
                  <a:pt x="68501" y="22459"/>
                </a:moveTo>
                <a:cubicBezTo>
                  <a:pt x="67175" y="22459"/>
                  <a:pt x="65987" y="23129"/>
                  <a:pt x="65180" y="24165"/>
                </a:cubicBezTo>
                <a:cubicBezTo>
                  <a:pt x="66255" y="23881"/>
                  <a:pt x="67360" y="23740"/>
                  <a:pt x="68466" y="23740"/>
                </a:cubicBezTo>
                <a:cubicBezTo>
                  <a:pt x="69609" y="23740"/>
                  <a:pt x="70752" y="23891"/>
                  <a:pt x="71864" y="24190"/>
                </a:cubicBezTo>
                <a:lnTo>
                  <a:pt x="71864" y="24190"/>
                </a:lnTo>
                <a:cubicBezTo>
                  <a:pt x="71072" y="23112"/>
                  <a:pt x="69824" y="22474"/>
                  <a:pt x="68501" y="22459"/>
                </a:cubicBezTo>
                <a:close/>
                <a:moveTo>
                  <a:pt x="11412" y="22459"/>
                </a:moveTo>
                <a:cubicBezTo>
                  <a:pt x="10071" y="22459"/>
                  <a:pt x="8883" y="23129"/>
                  <a:pt x="8075" y="24165"/>
                </a:cubicBezTo>
                <a:cubicBezTo>
                  <a:pt x="9151" y="23881"/>
                  <a:pt x="10256" y="23740"/>
                  <a:pt x="11361" y="23740"/>
                </a:cubicBezTo>
                <a:cubicBezTo>
                  <a:pt x="12511" y="23740"/>
                  <a:pt x="13661" y="23893"/>
                  <a:pt x="14779" y="24196"/>
                </a:cubicBezTo>
                <a:lnTo>
                  <a:pt x="14794" y="24196"/>
                </a:lnTo>
                <a:cubicBezTo>
                  <a:pt x="14002" y="23114"/>
                  <a:pt x="12737" y="22474"/>
                  <a:pt x="11412" y="22459"/>
                </a:cubicBezTo>
                <a:close/>
                <a:moveTo>
                  <a:pt x="39949" y="22459"/>
                </a:moveTo>
                <a:cubicBezTo>
                  <a:pt x="38608" y="22459"/>
                  <a:pt x="37435" y="23129"/>
                  <a:pt x="36612" y="24165"/>
                </a:cubicBezTo>
                <a:cubicBezTo>
                  <a:pt x="37702" y="23879"/>
                  <a:pt x="38815" y="23738"/>
                  <a:pt x="39925" y="23738"/>
                </a:cubicBezTo>
                <a:cubicBezTo>
                  <a:pt x="41066" y="23738"/>
                  <a:pt x="42205" y="23887"/>
                  <a:pt x="43316" y="24180"/>
                </a:cubicBezTo>
                <a:lnTo>
                  <a:pt x="43331" y="24196"/>
                </a:lnTo>
                <a:cubicBezTo>
                  <a:pt x="42539" y="23114"/>
                  <a:pt x="41274" y="22474"/>
                  <a:pt x="39949" y="22459"/>
                </a:cubicBezTo>
                <a:close/>
                <a:moveTo>
                  <a:pt x="71864" y="24190"/>
                </a:moveTo>
                <a:lnTo>
                  <a:pt x="71864" y="24190"/>
                </a:lnTo>
                <a:cubicBezTo>
                  <a:pt x="71866" y="24192"/>
                  <a:pt x="71867" y="24194"/>
                  <a:pt x="71868" y="24196"/>
                </a:cubicBezTo>
                <a:lnTo>
                  <a:pt x="71883" y="24196"/>
                </a:lnTo>
                <a:cubicBezTo>
                  <a:pt x="71877" y="24194"/>
                  <a:pt x="71871" y="24192"/>
                  <a:pt x="71864" y="24190"/>
                </a:cubicBezTo>
                <a:close/>
                <a:moveTo>
                  <a:pt x="100387" y="24172"/>
                </a:moveTo>
                <a:cubicBezTo>
                  <a:pt x="100393" y="24180"/>
                  <a:pt x="100399" y="24188"/>
                  <a:pt x="100405" y="24196"/>
                </a:cubicBezTo>
                <a:lnTo>
                  <a:pt x="100420" y="24180"/>
                </a:lnTo>
                <a:cubicBezTo>
                  <a:pt x="100409" y="24177"/>
                  <a:pt x="100398" y="24175"/>
                  <a:pt x="100387" y="24172"/>
                </a:cubicBezTo>
                <a:close/>
                <a:moveTo>
                  <a:pt x="125575" y="22459"/>
                </a:moveTo>
                <a:cubicBezTo>
                  <a:pt x="124249" y="22459"/>
                  <a:pt x="123061" y="23129"/>
                  <a:pt x="122238" y="24165"/>
                </a:cubicBezTo>
                <a:cubicBezTo>
                  <a:pt x="123321" y="23881"/>
                  <a:pt x="124426" y="23740"/>
                  <a:pt x="125530" y="23740"/>
                </a:cubicBezTo>
                <a:cubicBezTo>
                  <a:pt x="126678" y="23740"/>
                  <a:pt x="127824" y="23893"/>
                  <a:pt x="128942" y="24196"/>
                </a:cubicBezTo>
                <a:cubicBezTo>
                  <a:pt x="128150" y="23114"/>
                  <a:pt x="126916" y="22474"/>
                  <a:pt x="125575" y="22459"/>
                </a:cubicBezTo>
                <a:close/>
                <a:moveTo>
                  <a:pt x="157480" y="24177"/>
                </a:moveTo>
                <a:lnTo>
                  <a:pt x="157480" y="24177"/>
                </a:lnTo>
                <a:cubicBezTo>
                  <a:pt x="157485" y="24183"/>
                  <a:pt x="157489" y="24189"/>
                  <a:pt x="157494" y="24196"/>
                </a:cubicBezTo>
                <a:lnTo>
                  <a:pt x="157494" y="24180"/>
                </a:lnTo>
                <a:cubicBezTo>
                  <a:pt x="157489" y="24179"/>
                  <a:pt x="157485" y="24178"/>
                  <a:pt x="157480" y="24177"/>
                </a:cubicBezTo>
                <a:close/>
                <a:moveTo>
                  <a:pt x="186017" y="24177"/>
                </a:moveTo>
                <a:cubicBezTo>
                  <a:pt x="186022" y="24183"/>
                  <a:pt x="186026" y="24189"/>
                  <a:pt x="186031" y="24196"/>
                </a:cubicBezTo>
                <a:lnTo>
                  <a:pt x="186031" y="24180"/>
                </a:lnTo>
                <a:cubicBezTo>
                  <a:pt x="186026" y="24179"/>
                  <a:pt x="186022" y="24178"/>
                  <a:pt x="186017" y="24177"/>
                </a:cubicBezTo>
                <a:close/>
                <a:moveTo>
                  <a:pt x="211210" y="22461"/>
                </a:moveTo>
                <a:cubicBezTo>
                  <a:pt x="209950" y="22461"/>
                  <a:pt x="208690" y="23028"/>
                  <a:pt x="207864" y="24165"/>
                </a:cubicBezTo>
                <a:cubicBezTo>
                  <a:pt x="208947" y="23881"/>
                  <a:pt x="210052" y="23740"/>
                  <a:pt x="211158" y="23740"/>
                </a:cubicBezTo>
                <a:cubicBezTo>
                  <a:pt x="212307" y="23740"/>
                  <a:pt x="213457" y="23893"/>
                  <a:pt x="214583" y="24196"/>
                </a:cubicBezTo>
                <a:cubicBezTo>
                  <a:pt x="213756" y="23040"/>
                  <a:pt x="212483" y="22461"/>
                  <a:pt x="211210" y="22461"/>
                </a:cubicBezTo>
                <a:close/>
                <a:moveTo>
                  <a:pt x="239738" y="22459"/>
                </a:moveTo>
                <a:cubicBezTo>
                  <a:pt x="238412" y="22459"/>
                  <a:pt x="237224" y="23129"/>
                  <a:pt x="236401" y="24165"/>
                </a:cubicBezTo>
                <a:cubicBezTo>
                  <a:pt x="237498" y="23876"/>
                  <a:pt x="238610" y="23739"/>
                  <a:pt x="239738" y="23739"/>
                </a:cubicBezTo>
                <a:cubicBezTo>
                  <a:pt x="240880" y="23739"/>
                  <a:pt x="242008" y="23891"/>
                  <a:pt x="243105" y="24196"/>
                </a:cubicBezTo>
                <a:cubicBezTo>
                  <a:pt x="242313" y="23129"/>
                  <a:pt x="241078" y="22474"/>
                  <a:pt x="239738" y="22459"/>
                </a:cubicBezTo>
                <a:close/>
                <a:moveTo>
                  <a:pt x="268275" y="22459"/>
                </a:moveTo>
                <a:cubicBezTo>
                  <a:pt x="266949" y="22459"/>
                  <a:pt x="265761" y="23129"/>
                  <a:pt x="264953" y="24165"/>
                </a:cubicBezTo>
                <a:cubicBezTo>
                  <a:pt x="266029" y="23881"/>
                  <a:pt x="267134" y="23740"/>
                  <a:pt x="268239" y="23740"/>
                </a:cubicBezTo>
                <a:cubicBezTo>
                  <a:pt x="269389" y="23740"/>
                  <a:pt x="270539" y="23893"/>
                  <a:pt x="271657" y="24196"/>
                </a:cubicBezTo>
                <a:cubicBezTo>
                  <a:pt x="270865" y="23114"/>
                  <a:pt x="269615" y="22474"/>
                  <a:pt x="268275" y="22459"/>
                </a:cubicBezTo>
                <a:close/>
                <a:moveTo>
                  <a:pt x="254197" y="19351"/>
                </a:moveTo>
                <a:cubicBezTo>
                  <a:pt x="250129" y="19351"/>
                  <a:pt x="246472" y="21316"/>
                  <a:pt x="243973" y="24409"/>
                </a:cubicBezTo>
                <a:cubicBezTo>
                  <a:pt x="244568" y="24607"/>
                  <a:pt x="245162" y="24866"/>
                  <a:pt x="245725" y="25155"/>
                </a:cubicBezTo>
                <a:cubicBezTo>
                  <a:pt x="247889" y="22733"/>
                  <a:pt x="250875" y="21225"/>
                  <a:pt x="254197" y="21225"/>
                </a:cubicBezTo>
                <a:lnTo>
                  <a:pt x="254197" y="21270"/>
                </a:lnTo>
                <a:cubicBezTo>
                  <a:pt x="257427" y="21270"/>
                  <a:pt x="260382" y="22733"/>
                  <a:pt x="262546" y="25079"/>
                </a:cubicBezTo>
                <a:cubicBezTo>
                  <a:pt x="263125" y="24805"/>
                  <a:pt x="263734" y="24561"/>
                  <a:pt x="264344" y="24363"/>
                </a:cubicBezTo>
                <a:cubicBezTo>
                  <a:pt x="261830" y="21286"/>
                  <a:pt x="258219" y="19351"/>
                  <a:pt x="254197" y="19351"/>
                </a:cubicBezTo>
                <a:close/>
                <a:moveTo>
                  <a:pt x="25856" y="19351"/>
                </a:moveTo>
                <a:cubicBezTo>
                  <a:pt x="21803" y="19351"/>
                  <a:pt x="18146" y="21316"/>
                  <a:pt x="15632" y="24439"/>
                </a:cubicBezTo>
                <a:cubicBezTo>
                  <a:pt x="16227" y="24653"/>
                  <a:pt x="16821" y="24896"/>
                  <a:pt x="17384" y="25186"/>
                </a:cubicBezTo>
                <a:cubicBezTo>
                  <a:pt x="19548" y="22763"/>
                  <a:pt x="22534" y="21270"/>
                  <a:pt x="25856" y="21270"/>
                </a:cubicBezTo>
                <a:cubicBezTo>
                  <a:pt x="29101" y="21270"/>
                  <a:pt x="32057" y="22733"/>
                  <a:pt x="34205" y="25079"/>
                </a:cubicBezTo>
                <a:cubicBezTo>
                  <a:pt x="34784" y="24790"/>
                  <a:pt x="35393" y="24546"/>
                  <a:pt x="36003" y="24363"/>
                </a:cubicBezTo>
                <a:cubicBezTo>
                  <a:pt x="33489" y="21286"/>
                  <a:pt x="29878" y="19351"/>
                  <a:pt x="25856" y="19351"/>
                </a:cubicBezTo>
                <a:close/>
                <a:moveTo>
                  <a:pt x="54393" y="19351"/>
                </a:moveTo>
                <a:cubicBezTo>
                  <a:pt x="50340" y="19351"/>
                  <a:pt x="46683" y="21316"/>
                  <a:pt x="44184" y="24439"/>
                </a:cubicBezTo>
                <a:cubicBezTo>
                  <a:pt x="44779" y="24653"/>
                  <a:pt x="45358" y="24896"/>
                  <a:pt x="45921" y="25186"/>
                </a:cubicBezTo>
                <a:cubicBezTo>
                  <a:pt x="48085" y="22763"/>
                  <a:pt x="51086" y="21270"/>
                  <a:pt x="54393" y="21270"/>
                </a:cubicBezTo>
                <a:cubicBezTo>
                  <a:pt x="57653" y="21270"/>
                  <a:pt x="60594" y="22733"/>
                  <a:pt x="62757" y="25079"/>
                </a:cubicBezTo>
                <a:cubicBezTo>
                  <a:pt x="63336" y="24790"/>
                  <a:pt x="63930" y="24546"/>
                  <a:pt x="64555" y="24363"/>
                </a:cubicBezTo>
                <a:cubicBezTo>
                  <a:pt x="62041" y="21286"/>
                  <a:pt x="58415" y="19351"/>
                  <a:pt x="54393" y="19351"/>
                </a:cubicBezTo>
                <a:close/>
                <a:moveTo>
                  <a:pt x="82929" y="19351"/>
                </a:moveTo>
                <a:cubicBezTo>
                  <a:pt x="78877" y="19351"/>
                  <a:pt x="75235" y="21316"/>
                  <a:pt x="72721" y="24439"/>
                </a:cubicBezTo>
                <a:cubicBezTo>
                  <a:pt x="73316" y="24653"/>
                  <a:pt x="73895" y="24896"/>
                  <a:pt x="74458" y="25186"/>
                </a:cubicBezTo>
                <a:cubicBezTo>
                  <a:pt x="76622" y="22763"/>
                  <a:pt x="79623" y="21270"/>
                  <a:pt x="82929" y="21270"/>
                </a:cubicBezTo>
                <a:cubicBezTo>
                  <a:pt x="86190" y="21270"/>
                  <a:pt x="89146" y="22733"/>
                  <a:pt x="91294" y="25079"/>
                </a:cubicBezTo>
                <a:cubicBezTo>
                  <a:pt x="91873" y="24790"/>
                  <a:pt x="92467" y="24546"/>
                  <a:pt x="93092" y="24363"/>
                </a:cubicBezTo>
                <a:cubicBezTo>
                  <a:pt x="90578" y="21286"/>
                  <a:pt x="86952" y="19351"/>
                  <a:pt x="82929" y="19351"/>
                </a:cubicBezTo>
                <a:close/>
                <a:moveTo>
                  <a:pt x="111482" y="19351"/>
                </a:moveTo>
                <a:cubicBezTo>
                  <a:pt x="107414" y="19351"/>
                  <a:pt x="103772" y="21316"/>
                  <a:pt x="101258" y="24439"/>
                </a:cubicBezTo>
                <a:cubicBezTo>
                  <a:pt x="101852" y="24653"/>
                  <a:pt x="102431" y="24896"/>
                  <a:pt x="102995" y="25186"/>
                </a:cubicBezTo>
                <a:cubicBezTo>
                  <a:pt x="105174" y="22763"/>
                  <a:pt x="108175" y="21270"/>
                  <a:pt x="111482" y="21270"/>
                </a:cubicBezTo>
                <a:cubicBezTo>
                  <a:pt x="114727" y="21270"/>
                  <a:pt x="117683" y="22733"/>
                  <a:pt x="119846" y="25079"/>
                </a:cubicBezTo>
                <a:cubicBezTo>
                  <a:pt x="120425" y="24790"/>
                  <a:pt x="121019" y="24546"/>
                  <a:pt x="121629" y="24363"/>
                </a:cubicBezTo>
                <a:cubicBezTo>
                  <a:pt x="119115" y="21286"/>
                  <a:pt x="115504" y="19351"/>
                  <a:pt x="111482" y="19351"/>
                </a:cubicBezTo>
                <a:close/>
                <a:moveTo>
                  <a:pt x="140019" y="19351"/>
                </a:moveTo>
                <a:cubicBezTo>
                  <a:pt x="135966" y="19351"/>
                  <a:pt x="132309" y="21316"/>
                  <a:pt x="129795" y="24439"/>
                </a:cubicBezTo>
                <a:cubicBezTo>
                  <a:pt x="130389" y="24653"/>
                  <a:pt x="130984" y="24896"/>
                  <a:pt x="131547" y="25186"/>
                </a:cubicBezTo>
                <a:cubicBezTo>
                  <a:pt x="133711" y="22763"/>
                  <a:pt x="136712" y="21270"/>
                  <a:pt x="140019" y="21270"/>
                </a:cubicBezTo>
                <a:cubicBezTo>
                  <a:pt x="143264" y="21270"/>
                  <a:pt x="146220" y="22733"/>
                  <a:pt x="148383" y="25079"/>
                </a:cubicBezTo>
                <a:cubicBezTo>
                  <a:pt x="148962" y="24790"/>
                  <a:pt x="149556" y="24546"/>
                  <a:pt x="150166" y="24363"/>
                </a:cubicBezTo>
                <a:cubicBezTo>
                  <a:pt x="147667" y="21286"/>
                  <a:pt x="144041" y="19351"/>
                  <a:pt x="140019" y="19351"/>
                </a:cubicBezTo>
                <a:close/>
                <a:moveTo>
                  <a:pt x="168555" y="19351"/>
                </a:moveTo>
                <a:cubicBezTo>
                  <a:pt x="164503" y="19351"/>
                  <a:pt x="160846" y="21316"/>
                  <a:pt x="158347" y="24439"/>
                </a:cubicBezTo>
                <a:cubicBezTo>
                  <a:pt x="158942" y="24653"/>
                  <a:pt x="159521" y="24896"/>
                  <a:pt x="160084" y="25186"/>
                </a:cubicBezTo>
                <a:cubicBezTo>
                  <a:pt x="162248" y="22763"/>
                  <a:pt x="165249" y="21270"/>
                  <a:pt x="168555" y="21270"/>
                </a:cubicBezTo>
                <a:cubicBezTo>
                  <a:pt x="171816" y="21270"/>
                  <a:pt x="174756" y="22733"/>
                  <a:pt x="176920" y="25079"/>
                </a:cubicBezTo>
                <a:cubicBezTo>
                  <a:pt x="177499" y="24790"/>
                  <a:pt x="178093" y="24546"/>
                  <a:pt x="178703" y="24363"/>
                </a:cubicBezTo>
                <a:cubicBezTo>
                  <a:pt x="176204" y="21286"/>
                  <a:pt x="172578" y="19351"/>
                  <a:pt x="168555" y="19351"/>
                </a:cubicBezTo>
                <a:close/>
                <a:moveTo>
                  <a:pt x="197092" y="19351"/>
                </a:moveTo>
                <a:cubicBezTo>
                  <a:pt x="193040" y="19351"/>
                  <a:pt x="189398" y="21316"/>
                  <a:pt x="186884" y="24439"/>
                </a:cubicBezTo>
                <a:cubicBezTo>
                  <a:pt x="187478" y="24653"/>
                  <a:pt x="188057" y="24896"/>
                  <a:pt x="188621" y="25186"/>
                </a:cubicBezTo>
                <a:cubicBezTo>
                  <a:pt x="190800" y="22763"/>
                  <a:pt x="193786" y="21270"/>
                  <a:pt x="197092" y="21270"/>
                </a:cubicBezTo>
                <a:cubicBezTo>
                  <a:pt x="200353" y="21270"/>
                  <a:pt x="203309" y="22733"/>
                  <a:pt x="205457" y="25079"/>
                </a:cubicBezTo>
                <a:cubicBezTo>
                  <a:pt x="206036" y="24790"/>
                  <a:pt x="206630" y="24546"/>
                  <a:pt x="207255" y="24363"/>
                </a:cubicBezTo>
                <a:cubicBezTo>
                  <a:pt x="204741" y="21270"/>
                  <a:pt x="201130" y="19351"/>
                  <a:pt x="197092" y="19351"/>
                </a:cubicBezTo>
                <a:close/>
                <a:moveTo>
                  <a:pt x="225644" y="19351"/>
                </a:moveTo>
                <a:cubicBezTo>
                  <a:pt x="221592" y="19351"/>
                  <a:pt x="217935" y="21316"/>
                  <a:pt x="215421" y="24439"/>
                </a:cubicBezTo>
                <a:cubicBezTo>
                  <a:pt x="216015" y="24653"/>
                  <a:pt x="216610" y="24896"/>
                  <a:pt x="217158" y="25186"/>
                </a:cubicBezTo>
                <a:cubicBezTo>
                  <a:pt x="219337" y="22763"/>
                  <a:pt x="222338" y="21270"/>
                  <a:pt x="225644" y="21270"/>
                </a:cubicBezTo>
                <a:cubicBezTo>
                  <a:pt x="228890" y="21270"/>
                  <a:pt x="231845" y="22733"/>
                  <a:pt x="233994" y="25079"/>
                </a:cubicBezTo>
                <a:cubicBezTo>
                  <a:pt x="234573" y="24790"/>
                  <a:pt x="235182" y="24546"/>
                  <a:pt x="235792" y="24363"/>
                </a:cubicBezTo>
                <a:cubicBezTo>
                  <a:pt x="233278" y="21286"/>
                  <a:pt x="229667" y="19351"/>
                  <a:pt x="225644" y="19351"/>
                </a:cubicBezTo>
                <a:close/>
                <a:moveTo>
                  <a:pt x="254181" y="21880"/>
                </a:moveTo>
                <a:cubicBezTo>
                  <a:pt x="251119" y="21880"/>
                  <a:pt x="248316" y="23236"/>
                  <a:pt x="246274" y="25445"/>
                </a:cubicBezTo>
                <a:cubicBezTo>
                  <a:pt x="246807" y="25765"/>
                  <a:pt x="247325" y="26100"/>
                  <a:pt x="247828" y="26481"/>
                </a:cubicBezTo>
                <a:cubicBezTo>
                  <a:pt x="249519" y="24820"/>
                  <a:pt x="251744" y="23799"/>
                  <a:pt x="254197" y="23799"/>
                </a:cubicBezTo>
                <a:lnTo>
                  <a:pt x="254197" y="23845"/>
                </a:lnTo>
                <a:cubicBezTo>
                  <a:pt x="256512" y="23845"/>
                  <a:pt x="258737" y="24744"/>
                  <a:pt x="260413" y="26329"/>
                </a:cubicBezTo>
                <a:cubicBezTo>
                  <a:pt x="260916" y="25963"/>
                  <a:pt x="261434" y="25628"/>
                  <a:pt x="261982" y="25323"/>
                </a:cubicBezTo>
                <a:cubicBezTo>
                  <a:pt x="259941" y="23190"/>
                  <a:pt x="257213" y="21880"/>
                  <a:pt x="254181" y="21880"/>
                </a:cubicBezTo>
                <a:close/>
                <a:moveTo>
                  <a:pt x="225644" y="21910"/>
                </a:moveTo>
                <a:cubicBezTo>
                  <a:pt x="222567" y="21910"/>
                  <a:pt x="219779" y="23266"/>
                  <a:pt x="217722" y="25491"/>
                </a:cubicBezTo>
                <a:cubicBezTo>
                  <a:pt x="218270" y="25795"/>
                  <a:pt x="218788" y="26146"/>
                  <a:pt x="219276" y="26511"/>
                </a:cubicBezTo>
                <a:cubicBezTo>
                  <a:pt x="220982" y="24851"/>
                  <a:pt x="223207" y="23830"/>
                  <a:pt x="225644" y="23830"/>
                </a:cubicBezTo>
                <a:lnTo>
                  <a:pt x="225644" y="23845"/>
                </a:lnTo>
                <a:cubicBezTo>
                  <a:pt x="227960" y="23845"/>
                  <a:pt x="230200" y="24759"/>
                  <a:pt x="231861" y="26374"/>
                </a:cubicBezTo>
                <a:cubicBezTo>
                  <a:pt x="232364" y="25993"/>
                  <a:pt x="232897" y="25658"/>
                  <a:pt x="233445" y="25369"/>
                </a:cubicBezTo>
                <a:cubicBezTo>
                  <a:pt x="231404" y="23236"/>
                  <a:pt x="228661" y="21910"/>
                  <a:pt x="225644" y="21910"/>
                </a:cubicBezTo>
                <a:close/>
                <a:moveTo>
                  <a:pt x="25856" y="21910"/>
                </a:moveTo>
                <a:cubicBezTo>
                  <a:pt x="22778" y="21910"/>
                  <a:pt x="19990" y="23281"/>
                  <a:pt x="17933" y="25491"/>
                </a:cubicBezTo>
                <a:cubicBezTo>
                  <a:pt x="18466" y="25795"/>
                  <a:pt x="18984" y="26146"/>
                  <a:pt x="19487" y="26527"/>
                </a:cubicBezTo>
                <a:cubicBezTo>
                  <a:pt x="21178" y="24851"/>
                  <a:pt x="23403" y="23845"/>
                  <a:pt x="25856" y="23845"/>
                </a:cubicBezTo>
                <a:cubicBezTo>
                  <a:pt x="28171" y="23860"/>
                  <a:pt x="30396" y="24759"/>
                  <a:pt x="32072" y="26374"/>
                </a:cubicBezTo>
                <a:cubicBezTo>
                  <a:pt x="32575" y="26009"/>
                  <a:pt x="33093" y="25658"/>
                  <a:pt x="33641" y="25369"/>
                </a:cubicBezTo>
                <a:cubicBezTo>
                  <a:pt x="31600" y="23236"/>
                  <a:pt x="28872" y="21910"/>
                  <a:pt x="25856" y="21910"/>
                </a:cubicBezTo>
                <a:close/>
                <a:moveTo>
                  <a:pt x="54393" y="21910"/>
                </a:moveTo>
                <a:cubicBezTo>
                  <a:pt x="51315" y="21910"/>
                  <a:pt x="48527" y="23281"/>
                  <a:pt x="46485" y="25491"/>
                </a:cubicBezTo>
                <a:cubicBezTo>
                  <a:pt x="47018" y="25795"/>
                  <a:pt x="47536" y="26146"/>
                  <a:pt x="48039" y="26527"/>
                </a:cubicBezTo>
                <a:cubicBezTo>
                  <a:pt x="49779" y="24732"/>
                  <a:pt x="52089" y="23833"/>
                  <a:pt x="54402" y="23833"/>
                </a:cubicBezTo>
                <a:cubicBezTo>
                  <a:pt x="56645" y="23833"/>
                  <a:pt x="58891" y="24679"/>
                  <a:pt x="60624" y="26374"/>
                </a:cubicBezTo>
                <a:cubicBezTo>
                  <a:pt x="61127" y="25993"/>
                  <a:pt x="61645" y="25658"/>
                  <a:pt x="62193" y="25354"/>
                </a:cubicBezTo>
                <a:cubicBezTo>
                  <a:pt x="60152" y="23236"/>
                  <a:pt x="57424" y="21910"/>
                  <a:pt x="54408" y="21910"/>
                </a:cubicBezTo>
                <a:close/>
                <a:moveTo>
                  <a:pt x="82929" y="21925"/>
                </a:moveTo>
                <a:cubicBezTo>
                  <a:pt x="79852" y="21925"/>
                  <a:pt x="77064" y="23281"/>
                  <a:pt x="75022" y="25491"/>
                </a:cubicBezTo>
                <a:cubicBezTo>
                  <a:pt x="75555" y="25811"/>
                  <a:pt x="76073" y="26146"/>
                  <a:pt x="76576" y="26527"/>
                </a:cubicBezTo>
                <a:cubicBezTo>
                  <a:pt x="78267" y="24866"/>
                  <a:pt x="80492" y="23845"/>
                  <a:pt x="82929" y="23845"/>
                </a:cubicBezTo>
                <a:cubicBezTo>
                  <a:pt x="85261" y="23860"/>
                  <a:pt x="87485" y="24775"/>
                  <a:pt x="89161" y="26374"/>
                </a:cubicBezTo>
                <a:cubicBezTo>
                  <a:pt x="89664" y="26009"/>
                  <a:pt x="90182" y="25673"/>
                  <a:pt x="90730" y="25369"/>
                </a:cubicBezTo>
                <a:cubicBezTo>
                  <a:pt x="88689" y="23236"/>
                  <a:pt x="85946" y="21925"/>
                  <a:pt x="82929" y="21925"/>
                </a:cubicBezTo>
                <a:close/>
                <a:moveTo>
                  <a:pt x="111482" y="21925"/>
                </a:moveTo>
                <a:cubicBezTo>
                  <a:pt x="108404" y="21925"/>
                  <a:pt x="105601" y="23281"/>
                  <a:pt x="103559" y="25491"/>
                </a:cubicBezTo>
                <a:cubicBezTo>
                  <a:pt x="104092" y="25811"/>
                  <a:pt x="104610" y="26146"/>
                  <a:pt x="105113" y="26527"/>
                </a:cubicBezTo>
                <a:cubicBezTo>
                  <a:pt x="106853" y="24740"/>
                  <a:pt x="109163" y="23845"/>
                  <a:pt x="111476" y="23845"/>
                </a:cubicBezTo>
                <a:cubicBezTo>
                  <a:pt x="113719" y="23845"/>
                  <a:pt x="115965" y="24687"/>
                  <a:pt x="117698" y="26374"/>
                </a:cubicBezTo>
                <a:cubicBezTo>
                  <a:pt x="118201" y="26009"/>
                  <a:pt x="118719" y="25673"/>
                  <a:pt x="119267" y="25369"/>
                </a:cubicBezTo>
                <a:cubicBezTo>
                  <a:pt x="117241" y="23236"/>
                  <a:pt x="114498" y="21925"/>
                  <a:pt x="111482" y="21925"/>
                </a:cubicBezTo>
                <a:close/>
                <a:moveTo>
                  <a:pt x="140019" y="21925"/>
                </a:moveTo>
                <a:cubicBezTo>
                  <a:pt x="136941" y="21925"/>
                  <a:pt x="134153" y="23281"/>
                  <a:pt x="132096" y="25491"/>
                </a:cubicBezTo>
                <a:cubicBezTo>
                  <a:pt x="132644" y="25811"/>
                  <a:pt x="133162" y="26146"/>
                  <a:pt x="133650" y="26527"/>
                </a:cubicBezTo>
                <a:cubicBezTo>
                  <a:pt x="135356" y="24866"/>
                  <a:pt x="137581" y="23845"/>
                  <a:pt x="140019" y="23845"/>
                </a:cubicBezTo>
                <a:cubicBezTo>
                  <a:pt x="142334" y="23860"/>
                  <a:pt x="144559" y="24775"/>
                  <a:pt x="146235" y="26374"/>
                </a:cubicBezTo>
                <a:cubicBezTo>
                  <a:pt x="146738" y="26009"/>
                  <a:pt x="147271" y="25673"/>
                  <a:pt x="147804" y="25384"/>
                </a:cubicBezTo>
                <a:cubicBezTo>
                  <a:pt x="145778" y="23251"/>
                  <a:pt x="143035" y="21925"/>
                  <a:pt x="140019" y="21925"/>
                </a:cubicBezTo>
                <a:close/>
                <a:moveTo>
                  <a:pt x="168555" y="21925"/>
                </a:moveTo>
                <a:cubicBezTo>
                  <a:pt x="165478" y="21925"/>
                  <a:pt x="162690" y="23281"/>
                  <a:pt x="160633" y="25491"/>
                </a:cubicBezTo>
                <a:cubicBezTo>
                  <a:pt x="161181" y="25811"/>
                  <a:pt x="161699" y="26146"/>
                  <a:pt x="162187" y="26527"/>
                </a:cubicBezTo>
                <a:cubicBezTo>
                  <a:pt x="163893" y="24866"/>
                  <a:pt x="166118" y="23845"/>
                  <a:pt x="168555" y="23845"/>
                </a:cubicBezTo>
                <a:cubicBezTo>
                  <a:pt x="170887" y="23860"/>
                  <a:pt x="173111" y="24775"/>
                  <a:pt x="174772" y="26374"/>
                </a:cubicBezTo>
                <a:cubicBezTo>
                  <a:pt x="175274" y="26009"/>
                  <a:pt x="175808" y="25673"/>
                  <a:pt x="176356" y="25369"/>
                </a:cubicBezTo>
                <a:cubicBezTo>
                  <a:pt x="174315" y="23236"/>
                  <a:pt x="171572" y="21925"/>
                  <a:pt x="168555" y="21925"/>
                </a:cubicBezTo>
                <a:close/>
                <a:moveTo>
                  <a:pt x="197092" y="21925"/>
                </a:moveTo>
                <a:cubicBezTo>
                  <a:pt x="194030" y="21925"/>
                  <a:pt x="191226" y="23281"/>
                  <a:pt x="189185" y="25491"/>
                </a:cubicBezTo>
                <a:cubicBezTo>
                  <a:pt x="189718" y="25811"/>
                  <a:pt x="190236" y="26146"/>
                  <a:pt x="190724" y="26527"/>
                </a:cubicBezTo>
                <a:cubicBezTo>
                  <a:pt x="192430" y="24866"/>
                  <a:pt x="194655" y="23845"/>
                  <a:pt x="197092" y="23845"/>
                </a:cubicBezTo>
                <a:cubicBezTo>
                  <a:pt x="199423" y="23860"/>
                  <a:pt x="201648" y="24775"/>
                  <a:pt x="203324" y="26374"/>
                </a:cubicBezTo>
                <a:cubicBezTo>
                  <a:pt x="203827" y="26009"/>
                  <a:pt x="204345" y="25673"/>
                  <a:pt x="204893" y="25369"/>
                </a:cubicBezTo>
                <a:cubicBezTo>
                  <a:pt x="202852" y="23236"/>
                  <a:pt x="200109" y="21925"/>
                  <a:pt x="197092" y="21925"/>
                </a:cubicBezTo>
                <a:close/>
                <a:moveTo>
                  <a:pt x="254191" y="24442"/>
                </a:moveTo>
                <a:cubicBezTo>
                  <a:pt x="252063" y="24442"/>
                  <a:pt x="249935" y="25250"/>
                  <a:pt x="248300" y="26862"/>
                </a:cubicBezTo>
                <a:cubicBezTo>
                  <a:pt x="248773" y="27258"/>
                  <a:pt x="249230" y="27685"/>
                  <a:pt x="249641" y="28142"/>
                </a:cubicBezTo>
                <a:cubicBezTo>
                  <a:pt x="250890" y="27014"/>
                  <a:pt x="252505" y="26374"/>
                  <a:pt x="254197" y="26359"/>
                </a:cubicBezTo>
                <a:lnTo>
                  <a:pt x="254197" y="26405"/>
                </a:lnTo>
                <a:cubicBezTo>
                  <a:pt x="255781" y="26405"/>
                  <a:pt x="257320" y="26953"/>
                  <a:pt x="258554" y="27974"/>
                </a:cubicBezTo>
                <a:cubicBezTo>
                  <a:pt x="258981" y="27532"/>
                  <a:pt x="259438" y="27106"/>
                  <a:pt x="259925" y="26710"/>
                </a:cubicBezTo>
                <a:cubicBezTo>
                  <a:pt x="258308" y="25197"/>
                  <a:pt x="256249" y="24442"/>
                  <a:pt x="254191" y="24442"/>
                </a:cubicBezTo>
                <a:close/>
                <a:moveTo>
                  <a:pt x="25856" y="24485"/>
                </a:moveTo>
                <a:cubicBezTo>
                  <a:pt x="23646" y="24500"/>
                  <a:pt x="21544" y="25369"/>
                  <a:pt x="19959" y="26908"/>
                </a:cubicBezTo>
                <a:cubicBezTo>
                  <a:pt x="20432" y="27304"/>
                  <a:pt x="20889" y="27730"/>
                  <a:pt x="21300" y="28172"/>
                </a:cubicBezTo>
                <a:cubicBezTo>
                  <a:pt x="22581" y="26993"/>
                  <a:pt x="24211" y="26402"/>
                  <a:pt x="25842" y="26402"/>
                </a:cubicBezTo>
                <a:cubicBezTo>
                  <a:pt x="27392" y="26402"/>
                  <a:pt x="28943" y="26935"/>
                  <a:pt x="30198" y="28005"/>
                </a:cubicBezTo>
                <a:cubicBezTo>
                  <a:pt x="30640" y="27563"/>
                  <a:pt x="31097" y="27136"/>
                  <a:pt x="31584" y="26755"/>
                </a:cubicBezTo>
                <a:cubicBezTo>
                  <a:pt x="30030" y="25308"/>
                  <a:pt x="27973" y="24485"/>
                  <a:pt x="25856" y="24485"/>
                </a:cubicBezTo>
                <a:close/>
                <a:moveTo>
                  <a:pt x="54408" y="24470"/>
                </a:moveTo>
                <a:lnTo>
                  <a:pt x="54393" y="24485"/>
                </a:lnTo>
                <a:cubicBezTo>
                  <a:pt x="52199" y="24500"/>
                  <a:pt x="50081" y="25369"/>
                  <a:pt x="48511" y="26908"/>
                </a:cubicBezTo>
                <a:cubicBezTo>
                  <a:pt x="48984" y="27304"/>
                  <a:pt x="49426" y="27715"/>
                  <a:pt x="49852" y="28172"/>
                </a:cubicBezTo>
                <a:cubicBezTo>
                  <a:pt x="51133" y="26993"/>
                  <a:pt x="52759" y="26402"/>
                  <a:pt x="54388" y="26402"/>
                </a:cubicBezTo>
                <a:cubicBezTo>
                  <a:pt x="55936" y="26402"/>
                  <a:pt x="57488" y="26935"/>
                  <a:pt x="58750" y="28005"/>
                </a:cubicBezTo>
                <a:cubicBezTo>
                  <a:pt x="59177" y="27563"/>
                  <a:pt x="59634" y="27151"/>
                  <a:pt x="60121" y="26755"/>
                </a:cubicBezTo>
                <a:cubicBezTo>
                  <a:pt x="58567" y="25308"/>
                  <a:pt x="56526" y="24485"/>
                  <a:pt x="54408" y="24470"/>
                </a:cubicBezTo>
                <a:close/>
                <a:moveTo>
                  <a:pt x="82926" y="24475"/>
                </a:moveTo>
                <a:cubicBezTo>
                  <a:pt x="80798" y="24475"/>
                  <a:pt x="78673" y="25283"/>
                  <a:pt x="77048" y="26892"/>
                </a:cubicBezTo>
                <a:cubicBezTo>
                  <a:pt x="77521" y="27288"/>
                  <a:pt x="77963" y="27715"/>
                  <a:pt x="78389" y="28172"/>
                </a:cubicBezTo>
                <a:cubicBezTo>
                  <a:pt x="79670" y="26993"/>
                  <a:pt x="81300" y="26402"/>
                  <a:pt x="82931" y="26402"/>
                </a:cubicBezTo>
                <a:cubicBezTo>
                  <a:pt x="84481" y="26402"/>
                  <a:pt x="86032" y="26935"/>
                  <a:pt x="87287" y="28005"/>
                </a:cubicBezTo>
                <a:cubicBezTo>
                  <a:pt x="87729" y="27563"/>
                  <a:pt x="88186" y="27136"/>
                  <a:pt x="88673" y="26755"/>
                </a:cubicBezTo>
                <a:cubicBezTo>
                  <a:pt x="87054" y="25233"/>
                  <a:pt x="84988" y="24475"/>
                  <a:pt x="82926" y="24475"/>
                </a:cubicBezTo>
                <a:close/>
                <a:moveTo>
                  <a:pt x="111476" y="24475"/>
                </a:moveTo>
                <a:cubicBezTo>
                  <a:pt x="109350" y="24475"/>
                  <a:pt x="107226" y="25283"/>
                  <a:pt x="105601" y="26892"/>
                </a:cubicBezTo>
                <a:cubicBezTo>
                  <a:pt x="106073" y="27288"/>
                  <a:pt x="106515" y="27715"/>
                  <a:pt x="106926" y="28172"/>
                </a:cubicBezTo>
                <a:lnTo>
                  <a:pt x="106941" y="28172"/>
                </a:lnTo>
                <a:cubicBezTo>
                  <a:pt x="108224" y="26991"/>
                  <a:pt x="109857" y="26396"/>
                  <a:pt x="111491" y="26396"/>
                </a:cubicBezTo>
                <a:cubicBezTo>
                  <a:pt x="113038" y="26396"/>
                  <a:pt x="114586" y="26930"/>
                  <a:pt x="115839" y="28005"/>
                </a:cubicBezTo>
                <a:cubicBezTo>
                  <a:pt x="116281" y="27563"/>
                  <a:pt x="116738" y="27136"/>
                  <a:pt x="117210" y="26755"/>
                </a:cubicBezTo>
                <a:cubicBezTo>
                  <a:pt x="115598" y="25233"/>
                  <a:pt x="113536" y="24475"/>
                  <a:pt x="111476" y="24475"/>
                </a:cubicBezTo>
                <a:close/>
                <a:moveTo>
                  <a:pt x="140020" y="24477"/>
                </a:moveTo>
                <a:cubicBezTo>
                  <a:pt x="137892" y="24477"/>
                  <a:pt x="135764" y="25288"/>
                  <a:pt x="134137" y="26908"/>
                </a:cubicBezTo>
                <a:cubicBezTo>
                  <a:pt x="134610" y="27304"/>
                  <a:pt x="135052" y="27715"/>
                  <a:pt x="135463" y="28172"/>
                </a:cubicBezTo>
                <a:cubicBezTo>
                  <a:pt x="136744" y="26993"/>
                  <a:pt x="138374" y="26402"/>
                  <a:pt x="140007" y="26402"/>
                </a:cubicBezTo>
                <a:cubicBezTo>
                  <a:pt x="141559" y="26402"/>
                  <a:pt x="143114" y="26935"/>
                  <a:pt x="144376" y="28005"/>
                </a:cubicBezTo>
                <a:cubicBezTo>
                  <a:pt x="144803" y="27563"/>
                  <a:pt x="145260" y="27136"/>
                  <a:pt x="145747" y="26755"/>
                </a:cubicBezTo>
                <a:cubicBezTo>
                  <a:pt x="144137" y="25235"/>
                  <a:pt x="142078" y="24477"/>
                  <a:pt x="140020" y="24477"/>
                </a:cubicBezTo>
                <a:close/>
                <a:moveTo>
                  <a:pt x="168567" y="24482"/>
                </a:moveTo>
                <a:cubicBezTo>
                  <a:pt x="166434" y="24482"/>
                  <a:pt x="164303" y="25294"/>
                  <a:pt x="162674" y="26908"/>
                </a:cubicBezTo>
                <a:cubicBezTo>
                  <a:pt x="163147" y="27304"/>
                  <a:pt x="163588" y="27715"/>
                  <a:pt x="164015" y="28172"/>
                </a:cubicBezTo>
                <a:cubicBezTo>
                  <a:pt x="165296" y="26993"/>
                  <a:pt x="166926" y="26402"/>
                  <a:pt x="168559" y="26402"/>
                </a:cubicBezTo>
                <a:cubicBezTo>
                  <a:pt x="170111" y="26402"/>
                  <a:pt x="171666" y="26935"/>
                  <a:pt x="172928" y="28005"/>
                </a:cubicBezTo>
                <a:cubicBezTo>
                  <a:pt x="173355" y="27563"/>
                  <a:pt x="173812" y="27151"/>
                  <a:pt x="174299" y="26755"/>
                </a:cubicBezTo>
                <a:cubicBezTo>
                  <a:pt x="172684" y="25237"/>
                  <a:pt x="170624" y="24482"/>
                  <a:pt x="168567" y="24482"/>
                </a:cubicBezTo>
                <a:close/>
                <a:moveTo>
                  <a:pt x="197110" y="24482"/>
                </a:moveTo>
                <a:cubicBezTo>
                  <a:pt x="194975" y="24482"/>
                  <a:pt x="192840" y="25294"/>
                  <a:pt x="191211" y="26908"/>
                </a:cubicBezTo>
                <a:cubicBezTo>
                  <a:pt x="191684" y="27304"/>
                  <a:pt x="192125" y="27730"/>
                  <a:pt x="192552" y="28172"/>
                </a:cubicBezTo>
                <a:cubicBezTo>
                  <a:pt x="193833" y="26993"/>
                  <a:pt x="195463" y="26402"/>
                  <a:pt x="197094" y="26402"/>
                </a:cubicBezTo>
                <a:cubicBezTo>
                  <a:pt x="198644" y="26402"/>
                  <a:pt x="200195" y="26935"/>
                  <a:pt x="201450" y="28005"/>
                </a:cubicBezTo>
                <a:cubicBezTo>
                  <a:pt x="201892" y="27563"/>
                  <a:pt x="202349" y="27136"/>
                  <a:pt x="202836" y="26755"/>
                </a:cubicBezTo>
                <a:cubicBezTo>
                  <a:pt x="201228" y="25237"/>
                  <a:pt x="199169" y="24482"/>
                  <a:pt x="197110" y="24482"/>
                </a:cubicBezTo>
                <a:close/>
                <a:moveTo>
                  <a:pt x="225641" y="24475"/>
                </a:moveTo>
                <a:cubicBezTo>
                  <a:pt x="223513" y="24475"/>
                  <a:pt x="221388" y="25283"/>
                  <a:pt x="219763" y="26892"/>
                </a:cubicBezTo>
                <a:cubicBezTo>
                  <a:pt x="220236" y="27288"/>
                  <a:pt x="220678" y="27715"/>
                  <a:pt x="221104" y="28172"/>
                </a:cubicBezTo>
                <a:cubicBezTo>
                  <a:pt x="222354" y="27045"/>
                  <a:pt x="223969" y="26405"/>
                  <a:pt x="225644" y="26405"/>
                </a:cubicBezTo>
                <a:cubicBezTo>
                  <a:pt x="227244" y="26405"/>
                  <a:pt x="228783" y="26969"/>
                  <a:pt x="230002" y="28005"/>
                </a:cubicBezTo>
                <a:cubicBezTo>
                  <a:pt x="230444" y="27563"/>
                  <a:pt x="230901" y="27136"/>
                  <a:pt x="231388" y="26755"/>
                </a:cubicBezTo>
                <a:cubicBezTo>
                  <a:pt x="229769" y="25233"/>
                  <a:pt x="227703" y="24475"/>
                  <a:pt x="225641" y="24475"/>
                </a:cubicBezTo>
                <a:close/>
                <a:moveTo>
                  <a:pt x="254179" y="27011"/>
                </a:moveTo>
                <a:cubicBezTo>
                  <a:pt x="252698" y="27011"/>
                  <a:pt x="251220" y="27541"/>
                  <a:pt x="250052" y="28599"/>
                </a:cubicBezTo>
                <a:cubicBezTo>
                  <a:pt x="250464" y="29056"/>
                  <a:pt x="250829" y="29543"/>
                  <a:pt x="251180" y="30061"/>
                </a:cubicBezTo>
                <a:cubicBezTo>
                  <a:pt x="252018" y="29345"/>
                  <a:pt x="253084" y="28949"/>
                  <a:pt x="254197" y="28934"/>
                </a:cubicBezTo>
                <a:lnTo>
                  <a:pt x="254197" y="28980"/>
                </a:lnTo>
                <a:cubicBezTo>
                  <a:pt x="254219" y="28979"/>
                  <a:pt x="254242" y="28979"/>
                  <a:pt x="254264" y="28979"/>
                </a:cubicBezTo>
                <a:cubicBezTo>
                  <a:pt x="255232" y="28979"/>
                  <a:pt x="256196" y="29298"/>
                  <a:pt x="256985" y="29879"/>
                </a:cubicBezTo>
                <a:cubicBezTo>
                  <a:pt x="257335" y="29376"/>
                  <a:pt x="257716" y="28888"/>
                  <a:pt x="258127" y="28431"/>
                </a:cubicBezTo>
                <a:cubicBezTo>
                  <a:pt x="256980" y="27484"/>
                  <a:pt x="255578" y="27011"/>
                  <a:pt x="254179" y="27011"/>
                </a:cubicBezTo>
                <a:close/>
                <a:moveTo>
                  <a:pt x="54393" y="27045"/>
                </a:moveTo>
                <a:cubicBezTo>
                  <a:pt x="52869" y="27060"/>
                  <a:pt x="51406" y="27608"/>
                  <a:pt x="50264" y="28614"/>
                </a:cubicBezTo>
                <a:cubicBezTo>
                  <a:pt x="50660" y="29086"/>
                  <a:pt x="51041" y="29574"/>
                  <a:pt x="51391" y="30077"/>
                </a:cubicBezTo>
                <a:cubicBezTo>
                  <a:pt x="52229" y="29361"/>
                  <a:pt x="53296" y="28964"/>
                  <a:pt x="54393" y="28964"/>
                </a:cubicBezTo>
                <a:cubicBezTo>
                  <a:pt x="55413" y="28964"/>
                  <a:pt x="56388" y="29300"/>
                  <a:pt x="57196" y="29909"/>
                </a:cubicBezTo>
                <a:cubicBezTo>
                  <a:pt x="57546" y="29406"/>
                  <a:pt x="57927" y="28919"/>
                  <a:pt x="58339" y="28462"/>
                </a:cubicBezTo>
                <a:cubicBezTo>
                  <a:pt x="57226" y="27547"/>
                  <a:pt x="55840" y="27045"/>
                  <a:pt x="54408" y="27045"/>
                </a:cubicBezTo>
                <a:close/>
                <a:moveTo>
                  <a:pt x="25856" y="27045"/>
                </a:moveTo>
                <a:cubicBezTo>
                  <a:pt x="24332" y="27060"/>
                  <a:pt x="22854" y="27608"/>
                  <a:pt x="21711" y="28629"/>
                </a:cubicBezTo>
                <a:cubicBezTo>
                  <a:pt x="22123" y="29086"/>
                  <a:pt x="22488" y="29574"/>
                  <a:pt x="22839" y="30092"/>
                </a:cubicBezTo>
                <a:cubicBezTo>
                  <a:pt x="23677" y="29376"/>
                  <a:pt x="24743" y="28980"/>
                  <a:pt x="25856" y="28964"/>
                </a:cubicBezTo>
                <a:cubicBezTo>
                  <a:pt x="26861" y="28964"/>
                  <a:pt x="27836" y="29300"/>
                  <a:pt x="28644" y="29924"/>
                </a:cubicBezTo>
                <a:cubicBezTo>
                  <a:pt x="28994" y="29406"/>
                  <a:pt x="29375" y="28919"/>
                  <a:pt x="29786" y="28462"/>
                </a:cubicBezTo>
                <a:cubicBezTo>
                  <a:pt x="28674" y="27563"/>
                  <a:pt x="27288" y="27060"/>
                  <a:pt x="25856" y="27045"/>
                </a:cubicBezTo>
                <a:close/>
                <a:moveTo>
                  <a:pt x="82929" y="27045"/>
                </a:moveTo>
                <a:cubicBezTo>
                  <a:pt x="81406" y="27060"/>
                  <a:pt x="79943" y="27624"/>
                  <a:pt x="78801" y="28629"/>
                </a:cubicBezTo>
                <a:cubicBezTo>
                  <a:pt x="79212" y="29102"/>
                  <a:pt x="79578" y="29589"/>
                  <a:pt x="79928" y="30092"/>
                </a:cubicBezTo>
                <a:cubicBezTo>
                  <a:pt x="80766" y="29376"/>
                  <a:pt x="81832" y="28980"/>
                  <a:pt x="82929" y="28964"/>
                </a:cubicBezTo>
                <a:cubicBezTo>
                  <a:pt x="83950" y="28964"/>
                  <a:pt x="84925" y="29300"/>
                  <a:pt x="85733" y="29909"/>
                </a:cubicBezTo>
                <a:cubicBezTo>
                  <a:pt x="86083" y="29406"/>
                  <a:pt x="86464" y="28919"/>
                  <a:pt x="86876" y="28462"/>
                </a:cubicBezTo>
                <a:cubicBezTo>
                  <a:pt x="85763" y="27547"/>
                  <a:pt x="84377" y="27045"/>
                  <a:pt x="82929" y="27045"/>
                </a:cubicBezTo>
                <a:close/>
                <a:moveTo>
                  <a:pt x="111482" y="27045"/>
                </a:moveTo>
                <a:cubicBezTo>
                  <a:pt x="109958" y="27060"/>
                  <a:pt x="108480" y="27608"/>
                  <a:pt x="107337" y="28629"/>
                </a:cubicBezTo>
                <a:cubicBezTo>
                  <a:pt x="107749" y="29086"/>
                  <a:pt x="108114" y="29574"/>
                  <a:pt x="108465" y="30092"/>
                </a:cubicBezTo>
                <a:cubicBezTo>
                  <a:pt x="109303" y="29361"/>
                  <a:pt x="110369" y="28964"/>
                  <a:pt x="111482" y="28964"/>
                </a:cubicBezTo>
                <a:cubicBezTo>
                  <a:pt x="112487" y="28964"/>
                  <a:pt x="113462" y="29300"/>
                  <a:pt x="114270" y="29909"/>
                </a:cubicBezTo>
                <a:cubicBezTo>
                  <a:pt x="114620" y="29406"/>
                  <a:pt x="115001" y="28919"/>
                  <a:pt x="115412" y="28462"/>
                </a:cubicBezTo>
                <a:cubicBezTo>
                  <a:pt x="114300" y="27547"/>
                  <a:pt x="112914" y="27060"/>
                  <a:pt x="111482" y="27045"/>
                </a:cubicBezTo>
                <a:close/>
                <a:moveTo>
                  <a:pt x="140019" y="27045"/>
                </a:moveTo>
                <a:cubicBezTo>
                  <a:pt x="138495" y="27060"/>
                  <a:pt x="137017" y="27608"/>
                  <a:pt x="135874" y="28629"/>
                </a:cubicBezTo>
                <a:cubicBezTo>
                  <a:pt x="136286" y="29086"/>
                  <a:pt x="136651" y="29574"/>
                  <a:pt x="137002" y="30092"/>
                </a:cubicBezTo>
                <a:cubicBezTo>
                  <a:pt x="137840" y="29376"/>
                  <a:pt x="138906" y="28980"/>
                  <a:pt x="140019" y="28964"/>
                </a:cubicBezTo>
                <a:cubicBezTo>
                  <a:pt x="141024" y="28964"/>
                  <a:pt x="141999" y="29300"/>
                  <a:pt x="142807" y="29924"/>
                </a:cubicBezTo>
                <a:cubicBezTo>
                  <a:pt x="143157" y="29406"/>
                  <a:pt x="143538" y="28934"/>
                  <a:pt x="143949" y="28462"/>
                </a:cubicBezTo>
                <a:cubicBezTo>
                  <a:pt x="142837" y="27547"/>
                  <a:pt x="141451" y="27060"/>
                  <a:pt x="140019" y="27045"/>
                </a:cubicBezTo>
                <a:close/>
                <a:moveTo>
                  <a:pt x="168555" y="27045"/>
                </a:moveTo>
                <a:cubicBezTo>
                  <a:pt x="167032" y="27060"/>
                  <a:pt x="165554" y="27624"/>
                  <a:pt x="164411" y="28629"/>
                </a:cubicBezTo>
                <a:cubicBezTo>
                  <a:pt x="164807" y="29102"/>
                  <a:pt x="165188" y="29589"/>
                  <a:pt x="165539" y="30092"/>
                </a:cubicBezTo>
                <a:cubicBezTo>
                  <a:pt x="166398" y="29352"/>
                  <a:pt x="167469" y="28978"/>
                  <a:pt x="168544" y="28978"/>
                </a:cubicBezTo>
                <a:cubicBezTo>
                  <a:pt x="169527" y="28978"/>
                  <a:pt x="170514" y="29291"/>
                  <a:pt x="171344" y="29924"/>
                </a:cubicBezTo>
                <a:cubicBezTo>
                  <a:pt x="171694" y="29406"/>
                  <a:pt x="172075" y="28919"/>
                  <a:pt x="172486" y="28462"/>
                </a:cubicBezTo>
                <a:cubicBezTo>
                  <a:pt x="171374" y="27563"/>
                  <a:pt x="169988" y="27060"/>
                  <a:pt x="168555" y="27045"/>
                </a:cubicBezTo>
                <a:close/>
                <a:moveTo>
                  <a:pt x="197092" y="27045"/>
                </a:moveTo>
                <a:cubicBezTo>
                  <a:pt x="195569" y="27060"/>
                  <a:pt x="194106" y="27608"/>
                  <a:pt x="192963" y="28629"/>
                </a:cubicBezTo>
                <a:cubicBezTo>
                  <a:pt x="193360" y="29086"/>
                  <a:pt x="193740" y="29574"/>
                  <a:pt x="194076" y="30092"/>
                </a:cubicBezTo>
                <a:cubicBezTo>
                  <a:pt x="194929" y="29376"/>
                  <a:pt x="195995" y="28980"/>
                  <a:pt x="197092" y="28964"/>
                </a:cubicBezTo>
                <a:cubicBezTo>
                  <a:pt x="198098" y="28964"/>
                  <a:pt x="199088" y="29300"/>
                  <a:pt x="199896" y="29924"/>
                </a:cubicBezTo>
                <a:cubicBezTo>
                  <a:pt x="200246" y="29406"/>
                  <a:pt x="200627" y="28919"/>
                  <a:pt x="201038" y="28462"/>
                </a:cubicBezTo>
                <a:cubicBezTo>
                  <a:pt x="199926" y="27563"/>
                  <a:pt x="198540" y="27060"/>
                  <a:pt x="197092" y="27045"/>
                </a:cubicBezTo>
                <a:close/>
                <a:moveTo>
                  <a:pt x="225645" y="27047"/>
                </a:moveTo>
                <a:cubicBezTo>
                  <a:pt x="224162" y="27047"/>
                  <a:pt x="222685" y="27577"/>
                  <a:pt x="221516" y="28629"/>
                </a:cubicBezTo>
                <a:cubicBezTo>
                  <a:pt x="221912" y="29086"/>
                  <a:pt x="222293" y="29574"/>
                  <a:pt x="222643" y="30092"/>
                </a:cubicBezTo>
                <a:cubicBezTo>
                  <a:pt x="223481" y="29376"/>
                  <a:pt x="224547" y="28980"/>
                  <a:pt x="225644" y="28964"/>
                </a:cubicBezTo>
                <a:lnTo>
                  <a:pt x="225644" y="28980"/>
                </a:lnTo>
                <a:cubicBezTo>
                  <a:pt x="225666" y="28979"/>
                  <a:pt x="225688" y="28979"/>
                  <a:pt x="225710" y="28979"/>
                </a:cubicBezTo>
                <a:cubicBezTo>
                  <a:pt x="226693" y="28979"/>
                  <a:pt x="227658" y="29313"/>
                  <a:pt x="228448" y="29909"/>
                </a:cubicBezTo>
                <a:cubicBezTo>
                  <a:pt x="228798" y="29406"/>
                  <a:pt x="229179" y="28919"/>
                  <a:pt x="229591" y="28462"/>
                </a:cubicBezTo>
                <a:cubicBezTo>
                  <a:pt x="228438" y="27516"/>
                  <a:pt x="227039" y="27047"/>
                  <a:pt x="225645" y="27047"/>
                </a:cubicBezTo>
                <a:close/>
                <a:moveTo>
                  <a:pt x="254186" y="29577"/>
                </a:moveTo>
                <a:cubicBezTo>
                  <a:pt x="253230" y="29577"/>
                  <a:pt x="252277" y="29913"/>
                  <a:pt x="251515" y="30579"/>
                </a:cubicBezTo>
                <a:cubicBezTo>
                  <a:pt x="251622" y="30747"/>
                  <a:pt x="251713" y="30915"/>
                  <a:pt x="251805" y="31082"/>
                </a:cubicBezTo>
                <a:cubicBezTo>
                  <a:pt x="252597" y="30945"/>
                  <a:pt x="253389" y="30869"/>
                  <a:pt x="254197" y="30869"/>
                </a:cubicBezTo>
                <a:cubicBezTo>
                  <a:pt x="254882" y="30869"/>
                  <a:pt x="255583" y="30915"/>
                  <a:pt x="256269" y="31037"/>
                </a:cubicBezTo>
                <a:lnTo>
                  <a:pt x="256253" y="31067"/>
                </a:lnTo>
                <a:cubicBezTo>
                  <a:pt x="256375" y="30854"/>
                  <a:pt x="256497" y="30640"/>
                  <a:pt x="256634" y="30397"/>
                </a:cubicBezTo>
                <a:cubicBezTo>
                  <a:pt x="255906" y="29849"/>
                  <a:pt x="255045" y="29577"/>
                  <a:pt x="254186" y="29577"/>
                </a:cubicBezTo>
                <a:close/>
                <a:moveTo>
                  <a:pt x="25856" y="29620"/>
                </a:moveTo>
                <a:cubicBezTo>
                  <a:pt x="24865" y="29620"/>
                  <a:pt x="23921" y="29985"/>
                  <a:pt x="23174" y="30625"/>
                </a:cubicBezTo>
                <a:cubicBezTo>
                  <a:pt x="23281" y="30778"/>
                  <a:pt x="23372" y="30945"/>
                  <a:pt x="23464" y="31113"/>
                </a:cubicBezTo>
                <a:cubicBezTo>
                  <a:pt x="24256" y="30976"/>
                  <a:pt x="25048" y="30899"/>
                  <a:pt x="25856" y="30899"/>
                </a:cubicBezTo>
                <a:cubicBezTo>
                  <a:pt x="26541" y="30899"/>
                  <a:pt x="27242" y="30960"/>
                  <a:pt x="27928" y="31067"/>
                </a:cubicBezTo>
                <a:cubicBezTo>
                  <a:pt x="28050" y="30854"/>
                  <a:pt x="28171" y="30640"/>
                  <a:pt x="28309" y="30442"/>
                </a:cubicBezTo>
                <a:cubicBezTo>
                  <a:pt x="27593" y="29909"/>
                  <a:pt x="26739" y="29620"/>
                  <a:pt x="25856" y="29620"/>
                </a:cubicBezTo>
                <a:close/>
                <a:moveTo>
                  <a:pt x="54408" y="29604"/>
                </a:moveTo>
                <a:lnTo>
                  <a:pt x="54393" y="29620"/>
                </a:lnTo>
                <a:cubicBezTo>
                  <a:pt x="53417" y="29620"/>
                  <a:pt x="52458" y="29970"/>
                  <a:pt x="51726" y="30610"/>
                </a:cubicBezTo>
                <a:cubicBezTo>
                  <a:pt x="51833" y="30778"/>
                  <a:pt x="51924" y="30945"/>
                  <a:pt x="52016" y="31113"/>
                </a:cubicBezTo>
                <a:cubicBezTo>
                  <a:pt x="52808" y="30960"/>
                  <a:pt x="53600" y="30884"/>
                  <a:pt x="54393" y="30884"/>
                </a:cubicBezTo>
                <a:cubicBezTo>
                  <a:pt x="55093" y="30884"/>
                  <a:pt x="55779" y="30945"/>
                  <a:pt x="56465" y="31052"/>
                </a:cubicBezTo>
                <a:cubicBezTo>
                  <a:pt x="56602" y="30854"/>
                  <a:pt x="56724" y="30640"/>
                  <a:pt x="56846" y="30427"/>
                </a:cubicBezTo>
                <a:cubicBezTo>
                  <a:pt x="56145" y="29894"/>
                  <a:pt x="55291" y="29620"/>
                  <a:pt x="54408" y="29604"/>
                </a:cubicBezTo>
                <a:close/>
                <a:moveTo>
                  <a:pt x="82929" y="29604"/>
                </a:moveTo>
                <a:lnTo>
                  <a:pt x="82929" y="29620"/>
                </a:lnTo>
                <a:cubicBezTo>
                  <a:pt x="81954" y="29620"/>
                  <a:pt x="81010" y="29970"/>
                  <a:pt x="80263" y="30610"/>
                </a:cubicBezTo>
                <a:cubicBezTo>
                  <a:pt x="80370" y="30778"/>
                  <a:pt x="80461" y="30945"/>
                  <a:pt x="80553" y="31113"/>
                </a:cubicBezTo>
                <a:cubicBezTo>
                  <a:pt x="81345" y="30960"/>
                  <a:pt x="82137" y="30899"/>
                  <a:pt x="82945" y="30899"/>
                </a:cubicBezTo>
                <a:cubicBezTo>
                  <a:pt x="83630" y="30899"/>
                  <a:pt x="84331" y="30945"/>
                  <a:pt x="85002" y="31067"/>
                </a:cubicBezTo>
                <a:cubicBezTo>
                  <a:pt x="85123" y="30854"/>
                  <a:pt x="85261" y="30640"/>
                  <a:pt x="85382" y="30427"/>
                </a:cubicBezTo>
                <a:cubicBezTo>
                  <a:pt x="84682" y="29909"/>
                  <a:pt x="83813" y="29620"/>
                  <a:pt x="82929" y="29604"/>
                </a:cubicBezTo>
                <a:close/>
                <a:moveTo>
                  <a:pt x="111482" y="29604"/>
                </a:moveTo>
                <a:lnTo>
                  <a:pt x="111482" y="29620"/>
                </a:lnTo>
                <a:cubicBezTo>
                  <a:pt x="110491" y="29620"/>
                  <a:pt x="109547" y="29970"/>
                  <a:pt x="108800" y="30610"/>
                </a:cubicBezTo>
                <a:cubicBezTo>
                  <a:pt x="108907" y="30778"/>
                  <a:pt x="108998" y="30945"/>
                  <a:pt x="109090" y="31113"/>
                </a:cubicBezTo>
                <a:cubicBezTo>
                  <a:pt x="109882" y="30960"/>
                  <a:pt x="110674" y="30899"/>
                  <a:pt x="111482" y="30899"/>
                </a:cubicBezTo>
                <a:cubicBezTo>
                  <a:pt x="112167" y="30899"/>
                  <a:pt x="112868" y="30945"/>
                  <a:pt x="113554" y="31067"/>
                </a:cubicBezTo>
                <a:cubicBezTo>
                  <a:pt x="113676" y="30854"/>
                  <a:pt x="113797" y="30640"/>
                  <a:pt x="113935" y="30427"/>
                </a:cubicBezTo>
                <a:cubicBezTo>
                  <a:pt x="113218" y="29909"/>
                  <a:pt x="112365" y="29620"/>
                  <a:pt x="111482" y="29604"/>
                </a:cubicBezTo>
                <a:close/>
                <a:moveTo>
                  <a:pt x="140019" y="29620"/>
                </a:moveTo>
                <a:cubicBezTo>
                  <a:pt x="139028" y="29620"/>
                  <a:pt x="138084" y="29985"/>
                  <a:pt x="137337" y="30625"/>
                </a:cubicBezTo>
                <a:cubicBezTo>
                  <a:pt x="137444" y="30778"/>
                  <a:pt x="137535" y="30945"/>
                  <a:pt x="137642" y="31113"/>
                </a:cubicBezTo>
                <a:cubicBezTo>
                  <a:pt x="138419" y="30976"/>
                  <a:pt x="139211" y="30899"/>
                  <a:pt x="140019" y="30899"/>
                </a:cubicBezTo>
                <a:cubicBezTo>
                  <a:pt x="140704" y="30899"/>
                  <a:pt x="141405" y="30960"/>
                  <a:pt x="142091" y="31067"/>
                </a:cubicBezTo>
                <a:cubicBezTo>
                  <a:pt x="142212" y="30854"/>
                  <a:pt x="142334" y="30640"/>
                  <a:pt x="142471" y="30442"/>
                </a:cubicBezTo>
                <a:cubicBezTo>
                  <a:pt x="141755" y="29909"/>
                  <a:pt x="140902" y="29620"/>
                  <a:pt x="140019" y="29620"/>
                </a:cubicBezTo>
                <a:close/>
                <a:moveTo>
                  <a:pt x="168555" y="29620"/>
                </a:moveTo>
                <a:cubicBezTo>
                  <a:pt x="167580" y="29620"/>
                  <a:pt x="166620" y="29985"/>
                  <a:pt x="165874" y="30625"/>
                </a:cubicBezTo>
                <a:cubicBezTo>
                  <a:pt x="165981" y="30778"/>
                  <a:pt x="166072" y="30945"/>
                  <a:pt x="166179" y="31113"/>
                </a:cubicBezTo>
                <a:cubicBezTo>
                  <a:pt x="166956" y="30976"/>
                  <a:pt x="167763" y="30899"/>
                  <a:pt x="168555" y="30899"/>
                </a:cubicBezTo>
                <a:cubicBezTo>
                  <a:pt x="169256" y="30899"/>
                  <a:pt x="169942" y="30960"/>
                  <a:pt x="170627" y="31067"/>
                </a:cubicBezTo>
                <a:cubicBezTo>
                  <a:pt x="170749" y="30854"/>
                  <a:pt x="170887" y="30640"/>
                  <a:pt x="171008" y="30442"/>
                </a:cubicBezTo>
                <a:cubicBezTo>
                  <a:pt x="170308" y="29909"/>
                  <a:pt x="169439" y="29620"/>
                  <a:pt x="168555" y="29620"/>
                </a:cubicBezTo>
                <a:close/>
                <a:moveTo>
                  <a:pt x="197092" y="29620"/>
                </a:moveTo>
                <a:cubicBezTo>
                  <a:pt x="196117" y="29620"/>
                  <a:pt x="195173" y="29970"/>
                  <a:pt x="194426" y="30625"/>
                </a:cubicBezTo>
                <a:cubicBezTo>
                  <a:pt x="194533" y="30778"/>
                  <a:pt x="194624" y="30945"/>
                  <a:pt x="194716" y="31113"/>
                </a:cubicBezTo>
                <a:cubicBezTo>
                  <a:pt x="195508" y="30976"/>
                  <a:pt x="196300" y="30899"/>
                  <a:pt x="197092" y="30899"/>
                </a:cubicBezTo>
                <a:cubicBezTo>
                  <a:pt x="197793" y="30899"/>
                  <a:pt x="198479" y="30960"/>
                  <a:pt x="199164" y="31067"/>
                </a:cubicBezTo>
                <a:cubicBezTo>
                  <a:pt x="199286" y="30854"/>
                  <a:pt x="199423" y="30640"/>
                  <a:pt x="199545" y="30442"/>
                </a:cubicBezTo>
                <a:cubicBezTo>
                  <a:pt x="198844" y="29909"/>
                  <a:pt x="197976" y="29620"/>
                  <a:pt x="197092" y="29620"/>
                </a:cubicBezTo>
                <a:close/>
                <a:moveTo>
                  <a:pt x="225650" y="29609"/>
                </a:moveTo>
                <a:cubicBezTo>
                  <a:pt x="224687" y="29609"/>
                  <a:pt x="223727" y="29949"/>
                  <a:pt x="222963" y="30625"/>
                </a:cubicBezTo>
                <a:cubicBezTo>
                  <a:pt x="223070" y="30778"/>
                  <a:pt x="223161" y="30945"/>
                  <a:pt x="223268" y="31113"/>
                </a:cubicBezTo>
                <a:cubicBezTo>
                  <a:pt x="224045" y="30976"/>
                  <a:pt x="224852" y="30899"/>
                  <a:pt x="225644" y="30899"/>
                </a:cubicBezTo>
                <a:cubicBezTo>
                  <a:pt x="226345" y="30899"/>
                  <a:pt x="227031" y="30960"/>
                  <a:pt x="227717" y="31067"/>
                </a:cubicBezTo>
                <a:cubicBezTo>
                  <a:pt x="227823" y="30854"/>
                  <a:pt x="227960" y="30640"/>
                  <a:pt x="228097" y="30427"/>
                </a:cubicBezTo>
                <a:cubicBezTo>
                  <a:pt x="227371" y="29881"/>
                  <a:pt x="226509" y="29609"/>
                  <a:pt x="225650" y="29609"/>
                </a:cubicBezTo>
                <a:close/>
                <a:moveTo>
                  <a:pt x="39949" y="24378"/>
                </a:moveTo>
                <a:cubicBezTo>
                  <a:pt x="35195" y="24378"/>
                  <a:pt x="31005" y="27090"/>
                  <a:pt x="28552" y="31174"/>
                </a:cubicBezTo>
                <a:cubicBezTo>
                  <a:pt x="29162" y="31311"/>
                  <a:pt x="29756" y="31494"/>
                  <a:pt x="30350" y="31707"/>
                </a:cubicBezTo>
                <a:cubicBezTo>
                  <a:pt x="32529" y="28431"/>
                  <a:pt x="36018" y="26313"/>
                  <a:pt x="39949" y="26313"/>
                </a:cubicBezTo>
                <a:cubicBezTo>
                  <a:pt x="43941" y="26313"/>
                  <a:pt x="47445" y="28492"/>
                  <a:pt x="49624" y="31798"/>
                </a:cubicBezTo>
                <a:cubicBezTo>
                  <a:pt x="50203" y="31585"/>
                  <a:pt x="50782" y="31387"/>
                  <a:pt x="51391" y="31250"/>
                </a:cubicBezTo>
                <a:cubicBezTo>
                  <a:pt x="48938" y="27121"/>
                  <a:pt x="44733" y="24378"/>
                  <a:pt x="39949" y="24378"/>
                </a:cubicBezTo>
                <a:close/>
                <a:moveTo>
                  <a:pt x="68486" y="24378"/>
                </a:moveTo>
                <a:cubicBezTo>
                  <a:pt x="63747" y="24378"/>
                  <a:pt x="59558" y="27090"/>
                  <a:pt x="57089" y="31174"/>
                </a:cubicBezTo>
                <a:cubicBezTo>
                  <a:pt x="57714" y="31311"/>
                  <a:pt x="58308" y="31478"/>
                  <a:pt x="58902" y="31707"/>
                </a:cubicBezTo>
                <a:cubicBezTo>
                  <a:pt x="61066" y="28431"/>
                  <a:pt x="64570" y="26298"/>
                  <a:pt x="68501" y="26298"/>
                </a:cubicBezTo>
                <a:cubicBezTo>
                  <a:pt x="72478" y="26298"/>
                  <a:pt x="75997" y="28477"/>
                  <a:pt x="78176" y="31798"/>
                </a:cubicBezTo>
                <a:cubicBezTo>
                  <a:pt x="78740" y="31585"/>
                  <a:pt x="79334" y="31387"/>
                  <a:pt x="79943" y="31250"/>
                </a:cubicBezTo>
                <a:cubicBezTo>
                  <a:pt x="77490" y="27121"/>
                  <a:pt x="73285" y="24378"/>
                  <a:pt x="68501" y="24378"/>
                </a:cubicBezTo>
                <a:close/>
                <a:moveTo>
                  <a:pt x="97038" y="24378"/>
                </a:moveTo>
                <a:cubicBezTo>
                  <a:pt x="92284" y="24378"/>
                  <a:pt x="88079" y="27090"/>
                  <a:pt x="85641" y="31174"/>
                </a:cubicBezTo>
                <a:cubicBezTo>
                  <a:pt x="86251" y="31311"/>
                  <a:pt x="86845" y="31478"/>
                  <a:pt x="87439" y="31707"/>
                </a:cubicBezTo>
                <a:cubicBezTo>
                  <a:pt x="89618" y="28431"/>
                  <a:pt x="93107" y="26298"/>
                  <a:pt x="97038" y="26298"/>
                </a:cubicBezTo>
                <a:cubicBezTo>
                  <a:pt x="101014" y="26298"/>
                  <a:pt x="104534" y="28477"/>
                  <a:pt x="106713" y="31798"/>
                </a:cubicBezTo>
                <a:cubicBezTo>
                  <a:pt x="107292" y="31570"/>
                  <a:pt x="107886" y="31387"/>
                  <a:pt x="108480" y="31250"/>
                </a:cubicBezTo>
                <a:cubicBezTo>
                  <a:pt x="106042" y="27121"/>
                  <a:pt x="101822" y="24378"/>
                  <a:pt x="97038" y="24378"/>
                </a:cubicBezTo>
                <a:close/>
                <a:moveTo>
                  <a:pt x="125575" y="24378"/>
                </a:moveTo>
                <a:cubicBezTo>
                  <a:pt x="120821" y="24378"/>
                  <a:pt x="116631" y="27090"/>
                  <a:pt x="114178" y="31174"/>
                </a:cubicBezTo>
                <a:cubicBezTo>
                  <a:pt x="114788" y="31311"/>
                  <a:pt x="115382" y="31494"/>
                  <a:pt x="115976" y="31707"/>
                </a:cubicBezTo>
                <a:cubicBezTo>
                  <a:pt x="118155" y="28431"/>
                  <a:pt x="121644" y="26313"/>
                  <a:pt x="125575" y="26313"/>
                </a:cubicBezTo>
                <a:cubicBezTo>
                  <a:pt x="129551" y="26313"/>
                  <a:pt x="133071" y="28492"/>
                  <a:pt x="135250" y="31798"/>
                </a:cubicBezTo>
                <a:cubicBezTo>
                  <a:pt x="135813" y="31585"/>
                  <a:pt x="136408" y="31387"/>
                  <a:pt x="137017" y="31250"/>
                </a:cubicBezTo>
                <a:cubicBezTo>
                  <a:pt x="134564" y="27121"/>
                  <a:pt x="130359" y="24378"/>
                  <a:pt x="125575" y="24378"/>
                </a:cubicBezTo>
                <a:close/>
                <a:moveTo>
                  <a:pt x="154112" y="24378"/>
                </a:moveTo>
                <a:cubicBezTo>
                  <a:pt x="149358" y="24378"/>
                  <a:pt x="145168" y="27090"/>
                  <a:pt x="142715" y="31174"/>
                </a:cubicBezTo>
                <a:cubicBezTo>
                  <a:pt x="143325" y="31311"/>
                  <a:pt x="143919" y="31478"/>
                  <a:pt x="144513" y="31707"/>
                </a:cubicBezTo>
                <a:cubicBezTo>
                  <a:pt x="146692" y="28431"/>
                  <a:pt x="150181" y="26298"/>
                  <a:pt x="154112" y="26298"/>
                </a:cubicBezTo>
                <a:cubicBezTo>
                  <a:pt x="158088" y="26298"/>
                  <a:pt x="161608" y="28477"/>
                  <a:pt x="163787" y="31798"/>
                </a:cubicBezTo>
                <a:cubicBezTo>
                  <a:pt x="164366" y="31570"/>
                  <a:pt x="164960" y="31387"/>
                  <a:pt x="165554" y="31250"/>
                </a:cubicBezTo>
                <a:cubicBezTo>
                  <a:pt x="163116" y="27121"/>
                  <a:pt x="158896" y="24378"/>
                  <a:pt x="154112" y="24378"/>
                </a:cubicBezTo>
                <a:close/>
                <a:moveTo>
                  <a:pt x="182649" y="24378"/>
                </a:moveTo>
                <a:cubicBezTo>
                  <a:pt x="177910" y="24378"/>
                  <a:pt x="173705" y="27090"/>
                  <a:pt x="171252" y="31174"/>
                </a:cubicBezTo>
                <a:cubicBezTo>
                  <a:pt x="171862" y="31311"/>
                  <a:pt x="172471" y="31478"/>
                  <a:pt x="173050" y="31692"/>
                </a:cubicBezTo>
                <a:cubicBezTo>
                  <a:pt x="175229" y="28431"/>
                  <a:pt x="178718" y="26298"/>
                  <a:pt x="182649" y="26298"/>
                </a:cubicBezTo>
                <a:cubicBezTo>
                  <a:pt x="186625" y="26298"/>
                  <a:pt x="190145" y="28477"/>
                  <a:pt x="192323" y="31798"/>
                </a:cubicBezTo>
                <a:cubicBezTo>
                  <a:pt x="192902" y="31570"/>
                  <a:pt x="193497" y="31387"/>
                  <a:pt x="194091" y="31250"/>
                </a:cubicBezTo>
                <a:cubicBezTo>
                  <a:pt x="191653" y="27121"/>
                  <a:pt x="187433" y="24378"/>
                  <a:pt x="182649" y="24378"/>
                </a:cubicBezTo>
                <a:close/>
                <a:moveTo>
                  <a:pt x="211201" y="24378"/>
                </a:moveTo>
                <a:cubicBezTo>
                  <a:pt x="206447" y="24378"/>
                  <a:pt x="202257" y="27090"/>
                  <a:pt x="199789" y="31174"/>
                </a:cubicBezTo>
                <a:cubicBezTo>
                  <a:pt x="200399" y="31311"/>
                  <a:pt x="201008" y="31478"/>
                  <a:pt x="201602" y="31707"/>
                </a:cubicBezTo>
                <a:cubicBezTo>
                  <a:pt x="203766" y="28431"/>
                  <a:pt x="207255" y="26298"/>
                  <a:pt x="211201" y="26298"/>
                </a:cubicBezTo>
                <a:cubicBezTo>
                  <a:pt x="215177" y="26298"/>
                  <a:pt x="218697" y="28477"/>
                  <a:pt x="220876" y="31798"/>
                </a:cubicBezTo>
                <a:cubicBezTo>
                  <a:pt x="221455" y="31585"/>
                  <a:pt x="222034" y="31387"/>
                  <a:pt x="222643" y="31250"/>
                </a:cubicBezTo>
                <a:cubicBezTo>
                  <a:pt x="220190" y="27121"/>
                  <a:pt x="215985" y="24378"/>
                  <a:pt x="211201" y="24378"/>
                </a:cubicBezTo>
                <a:close/>
                <a:moveTo>
                  <a:pt x="11412" y="24378"/>
                </a:moveTo>
                <a:cubicBezTo>
                  <a:pt x="6658" y="24378"/>
                  <a:pt x="2453" y="27090"/>
                  <a:pt x="0" y="31174"/>
                </a:cubicBezTo>
                <a:lnTo>
                  <a:pt x="15" y="31174"/>
                </a:lnTo>
                <a:cubicBezTo>
                  <a:pt x="625" y="31311"/>
                  <a:pt x="1219" y="31494"/>
                  <a:pt x="1813" y="31707"/>
                </a:cubicBezTo>
                <a:cubicBezTo>
                  <a:pt x="3977" y="28431"/>
                  <a:pt x="7466" y="26313"/>
                  <a:pt x="11412" y="26313"/>
                </a:cubicBezTo>
                <a:cubicBezTo>
                  <a:pt x="15389" y="26313"/>
                  <a:pt x="18908" y="28492"/>
                  <a:pt x="21087" y="31814"/>
                </a:cubicBezTo>
                <a:cubicBezTo>
                  <a:pt x="21651" y="31585"/>
                  <a:pt x="22245" y="31387"/>
                  <a:pt x="22839" y="31250"/>
                </a:cubicBezTo>
                <a:cubicBezTo>
                  <a:pt x="20401" y="27121"/>
                  <a:pt x="16166" y="24378"/>
                  <a:pt x="11412" y="24378"/>
                </a:cubicBezTo>
                <a:close/>
                <a:moveTo>
                  <a:pt x="239738" y="24394"/>
                </a:moveTo>
                <a:cubicBezTo>
                  <a:pt x="234984" y="24394"/>
                  <a:pt x="230794" y="27090"/>
                  <a:pt x="228341" y="31189"/>
                </a:cubicBezTo>
                <a:cubicBezTo>
                  <a:pt x="228951" y="31311"/>
                  <a:pt x="229545" y="31494"/>
                  <a:pt x="230139" y="31707"/>
                </a:cubicBezTo>
                <a:cubicBezTo>
                  <a:pt x="232303" y="28446"/>
                  <a:pt x="235807" y="26313"/>
                  <a:pt x="239738" y="26313"/>
                </a:cubicBezTo>
                <a:cubicBezTo>
                  <a:pt x="243714" y="26313"/>
                  <a:pt x="247234" y="28492"/>
                  <a:pt x="249413" y="31814"/>
                </a:cubicBezTo>
                <a:cubicBezTo>
                  <a:pt x="249976" y="31585"/>
                  <a:pt x="250570" y="31402"/>
                  <a:pt x="251180" y="31250"/>
                </a:cubicBezTo>
                <a:cubicBezTo>
                  <a:pt x="248727" y="27121"/>
                  <a:pt x="244491" y="24394"/>
                  <a:pt x="239738" y="24394"/>
                </a:cubicBezTo>
                <a:close/>
                <a:moveTo>
                  <a:pt x="268275" y="24378"/>
                </a:moveTo>
                <a:cubicBezTo>
                  <a:pt x="263521" y="24378"/>
                  <a:pt x="259331" y="27090"/>
                  <a:pt x="256878" y="31174"/>
                </a:cubicBezTo>
                <a:cubicBezTo>
                  <a:pt x="257488" y="31311"/>
                  <a:pt x="258082" y="31478"/>
                  <a:pt x="258676" y="31707"/>
                </a:cubicBezTo>
                <a:cubicBezTo>
                  <a:pt x="260855" y="28431"/>
                  <a:pt x="264344" y="26313"/>
                  <a:pt x="268275" y="26313"/>
                </a:cubicBezTo>
                <a:cubicBezTo>
                  <a:pt x="272251" y="26313"/>
                  <a:pt x="275786" y="28477"/>
                  <a:pt x="277949" y="31814"/>
                </a:cubicBezTo>
                <a:cubicBezTo>
                  <a:pt x="278528" y="31585"/>
                  <a:pt x="279123" y="31387"/>
                  <a:pt x="279717" y="31250"/>
                </a:cubicBezTo>
                <a:cubicBezTo>
                  <a:pt x="277264" y="27121"/>
                  <a:pt x="273028" y="24378"/>
                  <a:pt x="268275" y="24378"/>
                </a:cubicBezTo>
                <a:close/>
                <a:moveTo>
                  <a:pt x="11412" y="26938"/>
                </a:moveTo>
                <a:cubicBezTo>
                  <a:pt x="7725" y="26938"/>
                  <a:pt x="4464" y="28903"/>
                  <a:pt x="2377" y="31920"/>
                </a:cubicBezTo>
                <a:cubicBezTo>
                  <a:pt x="2941" y="32164"/>
                  <a:pt x="3474" y="32438"/>
                  <a:pt x="3992" y="32743"/>
                </a:cubicBezTo>
                <a:cubicBezTo>
                  <a:pt x="5759" y="30381"/>
                  <a:pt x="8426" y="28873"/>
                  <a:pt x="11412" y="28873"/>
                </a:cubicBezTo>
                <a:cubicBezTo>
                  <a:pt x="14444" y="28873"/>
                  <a:pt x="17156" y="30442"/>
                  <a:pt x="18923" y="32880"/>
                </a:cubicBezTo>
                <a:cubicBezTo>
                  <a:pt x="19441" y="32560"/>
                  <a:pt x="19975" y="32286"/>
                  <a:pt x="20523" y="32042"/>
                </a:cubicBezTo>
                <a:cubicBezTo>
                  <a:pt x="18451" y="28949"/>
                  <a:pt x="15145" y="26938"/>
                  <a:pt x="11412" y="26938"/>
                </a:cubicBezTo>
                <a:close/>
                <a:moveTo>
                  <a:pt x="39949" y="26953"/>
                </a:moveTo>
                <a:cubicBezTo>
                  <a:pt x="36262" y="26953"/>
                  <a:pt x="33001" y="28903"/>
                  <a:pt x="30914" y="31935"/>
                </a:cubicBezTo>
                <a:cubicBezTo>
                  <a:pt x="31478" y="32164"/>
                  <a:pt x="32011" y="32438"/>
                  <a:pt x="32544" y="32743"/>
                </a:cubicBezTo>
                <a:cubicBezTo>
                  <a:pt x="34312" y="30381"/>
                  <a:pt x="36978" y="28873"/>
                  <a:pt x="39949" y="28873"/>
                </a:cubicBezTo>
                <a:cubicBezTo>
                  <a:pt x="42981" y="28873"/>
                  <a:pt x="45708" y="30442"/>
                  <a:pt x="47460" y="32880"/>
                </a:cubicBezTo>
                <a:cubicBezTo>
                  <a:pt x="47978" y="32575"/>
                  <a:pt x="48511" y="32286"/>
                  <a:pt x="49060" y="32042"/>
                </a:cubicBezTo>
                <a:cubicBezTo>
                  <a:pt x="46973" y="28964"/>
                  <a:pt x="43682" y="26953"/>
                  <a:pt x="39949" y="26953"/>
                </a:cubicBezTo>
                <a:close/>
                <a:moveTo>
                  <a:pt x="97038" y="26953"/>
                </a:moveTo>
                <a:cubicBezTo>
                  <a:pt x="93351" y="26953"/>
                  <a:pt x="90075" y="28903"/>
                  <a:pt x="88003" y="31935"/>
                </a:cubicBezTo>
                <a:cubicBezTo>
                  <a:pt x="88552" y="32164"/>
                  <a:pt x="89100" y="32438"/>
                  <a:pt x="89618" y="32743"/>
                </a:cubicBezTo>
                <a:cubicBezTo>
                  <a:pt x="91385" y="30381"/>
                  <a:pt x="94052" y="28873"/>
                  <a:pt x="97038" y="28873"/>
                </a:cubicBezTo>
                <a:cubicBezTo>
                  <a:pt x="100070" y="28873"/>
                  <a:pt x="102782" y="30442"/>
                  <a:pt x="104549" y="32850"/>
                </a:cubicBezTo>
                <a:lnTo>
                  <a:pt x="104549" y="32880"/>
                </a:lnTo>
                <a:cubicBezTo>
                  <a:pt x="105067" y="32575"/>
                  <a:pt x="105601" y="32286"/>
                  <a:pt x="106149" y="32042"/>
                </a:cubicBezTo>
                <a:cubicBezTo>
                  <a:pt x="104062" y="28964"/>
                  <a:pt x="100755" y="26953"/>
                  <a:pt x="97038" y="26953"/>
                </a:cubicBezTo>
                <a:close/>
                <a:moveTo>
                  <a:pt x="125575" y="26953"/>
                </a:moveTo>
                <a:cubicBezTo>
                  <a:pt x="121888" y="26953"/>
                  <a:pt x="118627" y="28903"/>
                  <a:pt x="116540" y="31935"/>
                </a:cubicBezTo>
                <a:cubicBezTo>
                  <a:pt x="117104" y="32164"/>
                  <a:pt x="117637" y="32438"/>
                  <a:pt x="118155" y="32743"/>
                </a:cubicBezTo>
                <a:cubicBezTo>
                  <a:pt x="119938" y="30381"/>
                  <a:pt x="122604" y="28873"/>
                  <a:pt x="125575" y="28873"/>
                </a:cubicBezTo>
                <a:cubicBezTo>
                  <a:pt x="128607" y="28873"/>
                  <a:pt x="131319" y="30442"/>
                  <a:pt x="133086" y="32850"/>
                </a:cubicBezTo>
                <a:lnTo>
                  <a:pt x="133101" y="32880"/>
                </a:lnTo>
                <a:cubicBezTo>
                  <a:pt x="133604" y="32575"/>
                  <a:pt x="134137" y="32286"/>
                  <a:pt x="134686" y="32042"/>
                </a:cubicBezTo>
                <a:cubicBezTo>
                  <a:pt x="132614" y="28964"/>
                  <a:pt x="129308" y="26953"/>
                  <a:pt x="125575" y="26953"/>
                </a:cubicBezTo>
                <a:close/>
                <a:moveTo>
                  <a:pt x="154112" y="26953"/>
                </a:moveTo>
                <a:cubicBezTo>
                  <a:pt x="150440" y="26953"/>
                  <a:pt x="147164" y="28903"/>
                  <a:pt x="145077" y="31935"/>
                </a:cubicBezTo>
                <a:cubicBezTo>
                  <a:pt x="145641" y="32164"/>
                  <a:pt x="146174" y="32438"/>
                  <a:pt x="146692" y="32743"/>
                </a:cubicBezTo>
                <a:cubicBezTo>
                  <a:pt x="148474" y="30381"/>
                  <a:pt x="151141" y="28873"/>
                  <a:pt x="154112" y="28873"/>
                </a:cubicBezTo>
                <a:cubicBezTo>
                  <a:pt x="157159" y="28873"/>
                  <a:pt x="159871" y="30442"/>
                  <a:pt x="161623" y="32850"/>
                </a:cubicBezTo>
                <a:lnTo>
                  <a:pt x="161638" y="32880"/>
                </a:lnTo>
                <a:cubicBezTo>
                  <a:pt x="162141" y="32575"/>
                  <a:pt x="162674" y="32286"/>
                  <a:pt x="163223" y="32042"/>
                </a:cubicBezTo>
                <a:cubicBezTo>
                  <a:pt x="161151" y="28964"/>
                  <a:pt x="157845" y="26953"/>
                  <a:pt x="154112" y="26953"/>
                </a:cubicBezTo>
                <a:close/>
                <a:moveTo>
                  <a:pt x="182664" y="26938"/>
                </a:moveTo>
                <a:cubicBezTo>
                  <a:pt x="178992" y="26938"/>
                  <a:pt x="175716" y="28903"/>
                  <a:pt x="173629" y="31920"/>
                </a:cubicBezTo>
                <a:cubicBezTo>
                  <a:pt x="174177" y="32149"/>
                  <a:pt x="174726" y="32408"/>
                  <a:pt x="175244" y="32697"/>
                </a:cubicBezTo>
                <a:cubicBezTo>
                  <a:pt x="177011" y="30336"/>
                  <a:pt x="179678" y="28827"/>
                  <a:pt x="182649" y="28827"/>
                </a:cubicBezTo>
                <a:cubicBezTo>
                  <a:pt x="185696" y="28827"/>
                  <a:pt x="188393" y="30397"/>
                  <a:pt x="190175" y="32850"/>
                </a:cubicBezTo>
                <a:lnTo>
                  <a:pt x="190175" y="32880"/>
                </a:lnTo>
                <a:cubicBezTo>
                  <a:pt x="190693" y="32575"/>
                  <a:pt x="191226" y="32286"/>
                  <a:pt x="191775" y="32042"/>
                </a:cubicBezTo>
                <a:cubicBezTo>
                  <a:pt x="189688" y="28949"/>
                  <a:pt x="186397" y="26938"/>
                  <a:pt x="182664" y="26938"/>
                </a:cubicBezTo>
                <a:close/>
                <a:moveTo>
                  <a:pt x="268290" y="26953"/>
                </a:moveTo>
                <a:cubicBezTo>
                  <a:pt x="264603" y="26953"/>
                  <a:pt x="261327" y="28903"/>
                  <a:pt x="259255" y="31935"/>
                </a:cubicBezTo>
                <a:cubicBezTo>
                  <a:pt x="259803" y="32164"/>
                  <a:pt x="260352" y="32438"/>
                  <a:pt x="260870" y="32743"/>
                </a:cubicBezTo>
                <a:cubicBezTo>
                  <a:pt x="262637" y="30381"/>
                  <a:pt x="265304" y="28873"/>
                  <a:pt x="268290" y="28873"/>
                </a:cubicBezTo>
                <a:cubicBezTo>
                  <a:pt x="271322" y="28873"/>
                  <a:pt x="274034" y="30442"/>
                  <a:pt x="275801" y="32880"/>
                </a:cubicBezTo>
                <a:cubicBezTo>
                  <a:pt x="276304" y="32575"/>
                  <a:pt x="276852" y="32286"/>
                  <a:pt x="277401" y="32042"/>
                </a:cubicBezTo>
                <a:cubicBezTo>
                  <a:pt x="275329" y="28964"/>
                  <a:pt x="272007" y="26953"/>
                  <a:pt x="268290" y="26953"/>
                </a:cubicBezTo>
                <a:close/>
                <a:moveTo>
                  <a:pt x="68486" y="26953"/>
                </a:moveTo>
                <a:cubicBezTo>
                  <a:pt x="64814" y="26953"/>
                  <a:pt x="61538" y="28903"/>
                  <a:pt x="59451" y="31935"/>
                </a:cubicBezTo>
                <a:cubicBezTo>
                  <a:pt x="60015" y="32164"/>
                  <a:pt x="60563" y="32438"/>
                  <a:pt x="61081" y="32743"/>
                </a:cubicBezTo>
                <a:cubicBezTo>
                  <a:pt x="62848" y="30381"/>
                  <a:pt x="65515" y="28873"/>
                  <a:pt x="68486" y="28873"/>
                </a:cubicBezTo>
                <a:cubicBezTo>
                  <a:pt x="71533" y="28873"/>
                  <a:pt x="74245" y="30442"/>
                  <a:pt x="76012" y="32895"/>
                </a:cubicBezTo>
                <a:cubicBezTo>
                  <a:pt x="76530" y="32575"/>
                  <a:pt x="77048" y="32286"/>
                  <a:pt x="77597" y="32042"/>
                </a:cubicBezTo>
                <a:cubicBezTo>
                  <a:pt x="75525" y="28964"/>
                  <a:pt x="72219" y="26953"/>
                  <a:pt x="68486" y="26953"/>
                </a:cubicBezTo>
                <a:close/>
                <a:moveTo>
                  <a:pt x="211201" y="26953"/>
                </a:moveTo>
                <a:cubicBezTo>
                  <a:pt x="207514" y="26953"/>
                  <a:pt x="204238" y="28919"/>
                  <a:pt x="202166" y="31935"/>
                </a:cubicBezTo>
                <a:cubicBezTo>
                  <a:pt x="202730" y="32164"/>
                  <a:pt x="203263" y="32438"/>
                  <a:pt x="203781" y="32743"/>
                </a:cubicBezTo>
                <a:cubicBezTo>
                  <a:pt x="205548" y="30381"/>
                  <a:pt x="208215" y="28873"/>
                  <a:pt x="211201" y="28873"/>
                </a:cubicBezTo>
                <a:cubicBezTo>
                  <a:pt x="214233" y="28873"/>
                  <a:pt x="216945" y="30442"/>
                  <a:pt x="218712" y="32895"/>
                </a:cubicBezTo>
                <a:cubicBezTo>
                  <a:pt x="219230" y="32575"/>
                  <a:pt x="219763" y="32301"/>
                  <a:pt x="220312" y="32057"/>
                </a:cubicBezTo>
                <a:cubicBezTo>
                  <a:pt x="218225" y="28964"/>
                  <a:pt x="214918" y="26953"/>
                  <a:pt x="211201" y="26953"/>
                </a:cubicBezTo>
                <a:close/>
                <a:moveTo>
                  <a:pt x="239738" y="26953"/>
                </a:moveTo>
                <a:cubicBezTo>
                  <a:pt x="236051" y="26953"/>
                  <a:pt x="232790" y="28919"/>
                  <a:pt x="230703" y="31935"/>
                </a:cubicBezTo>
                <a:cubicBezTo>
                  <a:pt x="231267" y="32164"/>
                  <a:pt x="231800" y="32438"/>
                  <a:pt x="232318" y="32743"/>
                </a:cubicBezTo>
                <a:cubicBezTo>
                  <a:pt x="234085" y="30381"/>
                  <a:pt x="236767" y="28873"/>
                  <a:pt x="239738" y="28873"/>
                </a:cubicBezTo>
                <a:cubicBezTo>
                  <a:pt x="242770" y="28873"/>
                  <a:pt x="245482" y="30442"/>
                  <a:pt x="247264" y="32895"/>
                </a:cubicBezTo>
                <a:cubicBezTo>
                  <a:pt x="247767" y="32575"/>
                  <a:pt x="248300" y="32301"/>
                  <a:pt x="248849" y="32057"/>
                </a:cubicBezTo>
                <a:cubicBezTo>
                  <a:pt x="246777" y="28964"/>
                  <a:pt x="243471" y="26953"/>
                  <a:pt x="239738" y="26953"/>
                </a:cubicBezTo>
                <a:close/>
                <a:moveTo>
                  <a:pt x="182649" y="29513"/>
                </a:moveTo>
                <a:cubicBezTo>
                  <a:pt x="179891" y="29513"/>
                  <a:pt x="177423" y="30899"/>
                  <a:pt x="175762" y="33063"/>
                </a:cubicBezTo>
                <a:cubicBezTo>
                  <a:pt x="176265" y="33383"/>
                  <a:pt x="176752" y="33749"/>
                  <a:pt x="177209" y="34145"/>
                </a:cubicBezTo>
                <a:cubicBezTo>
                  <a:pt x="178550" y="32499"/>
                  <a:pt x="180500" y="31448"/>
                  <a:pt x="182649" y="31433"/>
                </a:cubicBezTo>
                <a:cubicBezTo>
                  <a:pt x="184888" y="31433"/>
                  <a:pt x="186899" y="32560"/>
                  <a:pt x="188240" y="34312"/>
                </a:cubicBezTo>
                <a:cubicBezTo>
                  <a:pt x="188697" y="33916"/>
                  <a:pt x="189170" y="33550"/>
                  <a:pt x="189672" y="33200"/>
                </a:cubicBezTo>
                <a:cubicBezTo>
                  <a:pt x="188012" y="30945"/>
                  <a:pt x="185483" y="29513"/>
                  <a:pt x="182649" y="29513"/>
                </a:cubicBezTo>
                <a:close/>
                <a:moveTo>
                  <a:pt x="11412" y="29513"/>
                </a:moveTo>
                <a:cubicBezTo>
                  <a:pt x="8654" y="29513"/>
                  <a:pt x="6171" y="30899"/>
                  <a:pt x="4510" y="33063"/>
                </a:cubicBezTo>
                <a:cubicBezTo>
                  <a:pt x="5013" y="33398"/>
                  <a:pt x="5500" y="33749"/>
                  <a:pt x="5957" y="34145"/>
                </a:cubicBezTo>
                <a:cubicBezTo>
                  <a:pt x="7313" y="32484"/>
                  <a:pt x="9248" y="31448"/>
                  <a:pt x="11412" y="31448"/>
                </a:cubicBezTo>
                <a:cubicBezTo>
                  <a:pt x="13636" y="31448"/>
                  <a:pt x="15648" y="32560"/>
                  <a:pt x="16988" y="34327"/>
                </a:cubicBezTo>
                <a:cubicBezTo>
                  <a:pt x="17445" y="33916"/>
                  <a:pt x="17918" y="33550"/>
                  <a:pt x="18420" y="33215"/>
                </a:cubicBezTo>
                <a:cubicBezTo>
                  <a:pt x="16760" y="30960"/>
                  <a:pt x="14231" y="29513"/>
                  <a:pt x="11412" y="29513"/>
                </a:cubicBezTo>
                <a:close/>
                <a:moveTo>
                  <a:pt x="39949" y="29513"/>
                </a:moveTo>
                <a:cubicBezTo>
                  <a:pt x="37191" y="29513"/>
                  <a:pt x="34723" y="30899"/>
                  <a:pt x="33047" y="33063"/>
                </a:cubicBezTo>
                <a:cubicBezTo>
                  <a:pt x="33550" y="33383"/>
                  <a:pt x="34037" y="33749"/>
                  <a:pt x="34494" y="34145"/>
                </a:cubicBezTo>
                <a:cubicBezTo>
                  <a:pt x="35850" y="32484"/>
                  <a:pt x="37785" y="31448"/>
                  <a:pt x="39949" y="31448"/>
                </a:cubicBezTo>
                <a:cubicBezTo>
                  <a:pt x="42189" y="31448"/>
                  <a:pt x="44184" y="32560"/>
                  <a:pt x="45540" y="34327"/>
                </a:cubicBezTo>
                <a:cubicBezTo>
                  <a:pt x="45982" y="33916"/>
                  <a:pt x="46470" y="33550"/>
                  <a:pt x="46957" y="33215"/>
                </a:cubicBezTo>
                <a:cubicBezTo>
                  <a:pt x="45297" y="30960"/>
                  <a:pt x="42768" y="29513"/>
                  <a:pt x="39949" y="29513"/>
                </a:cubicBezTo>
                <a:close/>
                <a:moveTo>
                  <a:pt x="68486" y="29513"/>
                </a:moveTo>
                <a:cubicBezTo>
                  <a:pt x="65728" y="29513"/>
                  <a:pt x="63260" y="30899"/>
                  <a:pt x="61599" y="33063"/>
                </a:cubicBezTo>
                <a:cubicBezTo>
                  <a:pt x="62102" y="33398"/>
                  <a:pt x="62589" y="33749"/>
                  <a:pt x="63047" y="34145"/>
                </a:cubicBezTo>
                <a:cubicBezTo>
                  <a:pt x="64387" y="32499"/>
                  <a:pt x="66338" y="31448"/>
                  <a:pt x="68486" y="31448"/>
                </a:cubicBezTo>
                <a:cubicBezTo>
                  <a:pt x="70725" y="31448"/>
                  <a:pt x="72737" y="32560"/>
                  <a:pt x="74077" y="34327"/>
                </a:cubicBezTo>
                <a:cubicBezTo>
                  <a:pt x="74534" y="33931"/>
                  <a:pt x="75007" y="33550"/>
                  <a:pt x="75510" y="33215"/>
                </a:cubicBezTo>
                <a:cubicBezTo>
                  <a:pt x="73849" y="30960"/>
                  <a:pt x="71320" y="29513"/>
                  <a:pt x="68486" y="29513"/>
                </a:cubicBezTo>
                <a:close/>
                <a:moveTo>
                  <a:pt x="97038" y="29513"/>
                </a:moveTo>
                <a:cubicBezTo>
                  <a:pt x="94280" y="29513"/>
                  <a:pt x="91797" y="30899"/>
                  <a:pt x="90136" y="33063"/>
                </a:cubicBezTo>
                <a:cubicBezTo>
                  <a:pt x="90639" y="33398"/>
                  <a:pt x="91126" y="33749"/>
                  <a:pt x="91583" y="34145"/>
                </a:cubicBezTo>
                <a:cubicBezTo>
                  <a:pt x="92939" y="32499"/>
                  <a:pt x="94874" y="31448"/>
                  <a:pt x="97038" y="31448"/>
                </a:cubicBezTo>
                <a:cubicBezTo>
                  <a:pt x="99278" y="31448"/>
                  <a:pt x="101274" y="32560"/>
                  <a:pt x="102630" y="34327"/>
                </a:cubicBezTo>
                <a:cubicBezTo>
                  <a:pt x="103071" y="33916"/>
                  <a:pt x="103544" y="33550"/>
                  <a:pt x="104046" y="33215"/>
                </a:cubicBezTo>
                <a:cubicBezTo>
                  <a:pt x="102386" y="30960"/>
                  <a:pt x="99857" y="29513"/>
                  <a:pt x="97038" y="29513"/>
                </a:cubicBezTo>
                <a:close/>
                <a:moveTo>
                  <a:pt x="125575" y="29513"/>
                </a:moveTo>
                <a:cubicBezTo>
                  <a:pt x="122817" y="29513"/>
                  <a:pt x="120349" y="30899"/>
                  <a:pt x="118673" y="33063"/>
                </a:cubicBezTo>
                <a:cubicBezTo>
                  <a:pt x="119191" y="33398"/>
                  <a:pt x="119679" y="33749"/>
                  <a:pt x="120136" y="34145"/>
                </a:cubicBezTo>
                <a:cubicBezTo>
                  <a:pt x="121476" y="32499"/>
                  <a:pt x="123411" y="31448"/>
                  <a:pt x="125575" y="31448"/>
                </a:cubicBezTo>
                <a:cubicBezTo>
                  <a:pt x="127815" y="31448"/>
                  <a:pt x="129810" y="32560"/>
                  <a:pt x="131166" y="34327"/>
                </a:cubicBezTo>
                <a:cubicBezTo>
                  <a:pt x="131608" y="33916"/>
                  <a:pt x="132096" y="33550"/>
                  <a:pt x="132583" y="33215"/>
                </a:cubicBezTo>
                <a:cubicBezTo>
                  <a:pt x="130923" y="30960"/>
                  <a:pt x="128393" y="29513"/>
                  <a:pt x="125575" y="29513"/>
                </a:cubicBezTo>
                <a:close/>
                <a:moveTo>
                  <a:pt x="154112" y="29513"/>
                </a:moveTo>
                <a:cubicBezTo>
                  <a:pt x="151354" y="29513"/>
                  <a:pt x="148886" y="30899"/>
                  <a:pt x="147225" y="33063"/>
                </a:cubicBezTo>
                <a:cubicBezTo>
                  <a:pt x="147728" y="33383"/>
                  <a:pt x="148215" y="33749"/>
                  <a:pt x="148673" y="34145"/>
                </a:cubicBezTo>
                <a:cubicBezTo>
                  <a:pt x="150013" y="32499"/>
                  <a:pt x="151948" y="31448"/>
                  <a:pt x="154112" y="31448"/>
                </a:cubicBezTo>
                <a:cubicBezTo>
                  <a:pt x="156351" y="31448"/>
                  <a:pt x="158363" y="32560"/>
                  <a:pt x="159703" y="34327"/>
                </a:cubicBezTo>
                <a:cubicBezTo>
                  <a:pt x="160160" y="33916"/>
                  <a:pt x="160633" y="33550"/>
                  <a:pt x="161136" y="33215"/>
                </a:cubicBezTo>
                <a:cubicBezTo>
                  <a:pt x="159460" y="30945"/>
                  <a:pt x="156946" y="29513"/>
                  <a:pt x="154112" y="29513"/>
                </a:cubicBezTo>
                <a:close/>
                <a:moveTo>
                  <a:pt x="211186" y="29513"/>
                </a:moveTo>
                <a:cubicBezTo>
                  <a:pt x="208428" y="29513"/>
                  <a:pt x="205960" y="30899"/>
                  <a:pt x="204299" y="33063"/>
                </a:cubicBezTo>
                <a:cubicBezTo>
                  <a:pt x="204802" y="33398"/>
                  <a:pt x="205289" y="33749"/>
                  <a:pt x="205746" y="34145"/>
                </a:cubicBezTo>
                <a:cubicBezTo>
                  <a:pt x="207102" y="32499"/>
                  <a:pt x="209037" y="31448"/>
                  <a:pt x="211201" y="31448"/>
                </a:cubicBezTo>
                <a:cubicBezTo>
                  <a:pt x="213440" y="31448"/>
                  <a:pt x="215436" y="32560"/>
                  <a:pt x="216777" y="34327"/>
                </a:cubicBezTo>
                <a:cubicBezTo>
                  <a:pt x="217234" y="33916"/>
                  <a:pt x="217707" y="33550"/>
                  <a:pt x="218209" y="33215"/>
                </a:cubicBezTo>
                <a:cubicBezTo>
                  <a:pt x="216533" y="30960"/>
                  <a:pt x="214019" y="29513"/>
                  <a:pt x="211186" y="29513"/>
                </a:cubicBezTo>
                <a:close/>
                <a:moveTo>
                  <a:pt x="239738" y="29528"/>
                </a:moveTo>
                <a:cubicBezTo>
                  <a:pt x="236980" y="29528"/>
                  <a:pt x="234497" y="30899"/>
                  <a:pt x="232836" y="33078"/>
                </a:cubicBezTo>
                <a:cubicBezTo>
                  <a:pt x="233354" y="33398"/>
                  <a:pt x="233826" y="33764"/>
                  <a:pt x="234298" y="34145"/>
                </a:cubicBezTo>
                <a:cubicBezTo>
                  <a:pt x="235639" y="32499"/>
                  <a:pt x="237574" y="31448"/>
                  <a:pt x="239738" y="31448"/>
                </a:cubicBezTo>
                <a:cubicBezTo>
                  <a:pt x="241977" y="31448"/>
                  <a:pt x="243973" y="32560"/>
                  <a:pt x="245329" y="34327"/>
                </a:cubicBezTo>
                <a:cubicBezTo>
                  <a:pt x="245771" y="33931"/>
                  <a:pt x="246259" y="33550"/>
                  <a:pt x="246746" y="33215"/>
                </a:cubicBezTo>
                <a:cubicBezTo>
                  <a:pt x="245086" y="30960"/>
                  <a:pt x="242556" y="29528"/>
                  <a:pt x="239738" y="29528"/>
                </a:cubicBezTo>
                <a:close/>
                <a:moveTo>
                  <a:pt x="268275" y="29513"/>
                </a:moveTo>
                <a:cubicBezTo>
                  <a:pt x="265517" y="29513"/>
                  <a:pt x="263049" y="30899"/>
                  <a:pt x="261373" y="33063"/>
                </a:cubicBezTo>
                <a:cubicBezTo>
                  <a:pt x="261891" y="33398"/>
                  <a:pt x="262378" y="33749"/>
                  <a:pt x="262835" y="34145"/>
                </a:cubicBezTo>
                <a:cubicBezTo>
                  <a:pt x="264176" y="32484"/>
                  <a:pt x="266111" y="31448"/>
                  <a:pt x="268275" y="31448"/>
                </a:cubicBezTo>
                <a:cubicBezTo>
                  <a:pt x="270514" y="31448"/>
                  <a:pt x="272525" y="32560"/>
                  <a:pt x="273866" y="34327"/>
                </a:cubicBezTo>
                <a:cubicBezTo>
                  <a:pt x="274323" y="33916"/>
                  <a:pt x="274796" y="33550"/>
                  <a:pt x="275298" y="33215"/>
                </a:cubicBezTo>
                <a:cubicBezTo>
                  <a:pt x="273622" y="30945"/>
                  <a:pt x="271109" y="29513"/>
                  <a:pt x="268275" y="29513"/>
                </a:cubicBezTo>
                <a:close/>
                <a:moveTo>
                  <a:pt x="11412" y="32073"/>
                </a:moveTo>
                <a:cubicBezTo>
                  <a:pt x="9431" y="32073"/>
                  <a:pt x="7633" y="33032"/>
                  <a:pt x="6399" y="34556"/>
                </a:cubicBezTo>
                <a:cubicBezTo>
                  <a:pt x="6856" y="34952"/>
                  <a:pt x="7283" y="35379"/>
                  <a:pt x="7679" y="35851"/>
                </a:cubicBezTo>
                <a:cubicBezTo>
                  <a:pt x="8626" y="34609"/>
                  <a:pt x="10025" y="33994"/>
                  <a:pt x="11419" y="33994"/>
                </a:cubicBezTo>
                <a:cubicBezTo>
                  <a:pt x="12898" y="33994"/>
                  <a:pt x="14372" y="34685"/>
                  <a:pt x="15297" y="36049"/>
                </a:cubicBezTo>
                <a:cubicBezTo>
                  <a:pt x="15693" y="35592"/>
                  <a:pt x="16105" y="35135"/>
                  <a:pt x="16546" y="34724"/>
                </a:cubicBezTo>
                <a:cubicBezTo>
                  <a:pt x="15312" y="33109"/>
                  <a:pt x="13469" y="32073"/>
                  <a:pt x="11412" y="32073"/>
                </a:cubicBezTo>
                <a:close/>
                <a:moveTo>
                  <a:pt x="39949" y="32073"/>
                </a:moveTo>
                <a:lnTo>
                  <a:pt x="39949" y="32088"/>
                </a:lnTo>
                <a:cubicBezTo>
                  <a:pt x="37968" y="32088"/>
                  <a:pt x="36170" y="33048"/>
                  <a:pt x="34936" y="34541"/>
                </a:cubicBezTo>
                <a:cubicBezTo>
                  <a:pt x="35393" y="34952"/>
                  <a:pt x="35820" y="35394"/>
                  <a:pt x="36216" y="35851"/>
                </a:cubicBezTo>
                <a:cubicBezTo>
                  <a:pt x="37161" y="34618"/>
                  <a:pt x="38557" y="34008"/>
                  <a:pt x="39950" y="34008"/>
                </a:cubicBezTo>
                <a:cubicBezTo>
                  <a:pt x="41430" y="34008"/>
                  <a:pt x="42907" y="34698"/>
                  <a:pt x="43834" y="36064"/>
                </a:cubicBezTo>
                <a:cubicBezTo>
                  <a:pt x="44230" y="35592"/>
                  <a:pt x="44642" y="35150"/>
                  <a:pt x="45083" y="34724"/>
                </a:cubicBezTo>
                <a:cubicBezTo>
                  <a:pt x="43849" y="33109"/>
                  <a:pt x="42006" y="32073"/>
                  <a:pt x="39949" y="32073"/>
                </a:cubicBezTo>
                <a:close/>
                <a:moveTo>
                  <a:pt x="68486" y="32088"/>
                </a:moveTo>
                <a:cubicBezTo>
                  <a:pt x="66520" y="32088"/>
                  <a:pt x="64722" y="33048"/>
                  <a:pt x="63473" y="34541"/>
                </a:cubicBezTo>
                <a:cubicBezTo>
                  <a:pt x="63930" y="34952"/>
                  <a:pt x="64357" y="35394"/>
                  <a:pt x="64753" y="35851"/>
                </a:cubicBezTo>
                <a:cubicBezTo>
                  <a:pt x="65698" y="34618"/>
                  <a:pt x="67094" y="34008"/>
                  <a:pt x="68488" y="34008"/>
                </a:cubicBezTo>
                <a:cubicBezTo>
                  <a:pt x="69971" y="34008"/>
                  <a:pt x="71452" y="34698"/>
                  <a:pt x="72386" y="36064"/>
                </a:cubicBezTo>
                <a:cubicBezTo>
                  <a:pt x="72767" y="35592"/>
                  <a:pt x="73194" y="35150"/>
                  <a:pt x="73636" y="34739"/>
                </a:cubicBezTo>
                <a:cubicBezTo>
                  <a:pt x="72401" y="33109"/>
                  <a:pt x="70558" y="32088"/>
                  <a:pt x="68486" y="32088"/>
                </a:cubicBezTo>
                <a:close/>
                <a:moveTo>
                  <a:pt x="97038" y="32088"/>
                </a:moveTo>
                <a:cubicBezTo>
                  <a:pt x="95057" y="32088"/>
                  <a:pt x="93259" y="33048"/>
                  <a:pt x="92041" y="34541"/>
                </a:cubicBezTo>
                <a:cubicBezTo>
                  <a:pt x="92482" y="34952"/>
                  <a:pt x="92909" y="35394"/>
                  <a:pt x="93305" y="35851"/>
                </a:cubicBezTo>
                <a:cubicBezTo>
                  <a:pt x="94250" y="34618"/>
                  <a:pt x="95646" y="34008"/>
                  <a:pt x="97039" y="34008"/>
                </a:cubicBezTo>
                <a:cubicBezTo>
                  <a:pt x="98519" y="34008"/>
                  <a:pt x="99996" y="34698"/>
                  <a:pt x="100923" y="36064"/>
                </a:cubicBezTo>
                <a:cubicBezTo>
                  <a:pt x="101319" y="35592"/>
                  <a:pt x="101731" y="35150"/>
                  <a:pt x="102172" y="34739"/>
                </a:cubicBezTo>
                <a:cubicBezTo>
                  <a:pt x="100938" y="33109"/>
                  <a:pt x="99095" y="32088"/>
                  <a:pt x="97038" y="32088"/>
                </a:cubicBezTo>
                <a:close/>
                <a:moveTo>
                  <a:pt x="125575" y="32088"/>
                </a:moveTo>
                <a:cubicBezTo>
                  <a:pt x="123594" y="32088"/>
                  <a:pt x="121812" y="33048"/>
                  <a:pt x="120577" y="34541"/>
                </a:cubicBezTo>
                <a:cubicBezTo>
                  <a:pt x="121035" y="34952"/>
                  <a:pt x="121461" y="35394"/>
                  <a:pt x="121857" y="35851"/>
                </a:cubicBezTo>
                <a:cubicBezTo>
                  <a:pt x="122795" y="34618"/>
                  <a:pt x="124191" y="34008"/>
                  <a:pt x="125585" y="34008"/>
                </a:cubicBezTo>
                <a:cubicBezTo>
                  <a:pt x="127068" y="34008"/>
                  <a:pt x="128549" y="34698"/>
                  <a:pt x="129475" y="36064"/>
                </a:cubicBezTo>
                <a:cubicBezTo>
                  <a:pt x="129856" y="35592"/>
                  <a:pt x="130283" y="35150"/>
                  <a:pt x="130725" y="34724"/>
                </a:cubicBezTo>
                <a:cubicBezTo>
                  <a:pt x="129475" y="33109"/>
                  <a:pt x="127632" y="32088"/>
                  <a:pt x="125575" y="32088"/>
                </a:cubicBezTo>
                <a:close/>
                <a:moveTo>
                  <a:pt x="154112" y="32088"/>
                </a:moveTo>
                <a:cubicBezTo>
                  <a:pt x="152131" y="32088"/>
                  <a:pt x="150348" y="33032"/>
                  <a:pt x="149130" y="34541"/>
                </a:cubicBezTo>
                <a:cubicBezTo>
                  <a:pt x="149571" y="34952"/>
                  <a:pt x="149998" y="35394"/>
                  <a:pt x="150394" y="35851"/>
                </a:cubicBezTo>
                <a:cubicBezTo>
                  <a:pt x="151339" y="34618"/>
                  <a:pt x="152735" y="34008"/>
                  <a:pt x="154128" y="34008"/>
                </a:cubicBezTo>
                <a:cubicBezTo>
                  <a:pt x="155609" y="34008"/>
                  <a:pt x="157086" y="34698"/>
                  <a:pt x="158012" y="36064"/>
                </a:cubicBezTo>
                <a:cubicBezTo>
                  <a:pt x="158393" y="35592"/>
                  <a:pt x="158820" y="35150"/>
                  <a:pt x="159261" y="34724"/>
                </a:cubicBezTo>
                <a:cubicBezTo>
                  <a:pt x="158012" y="33109"/>
                  <a:pt x="156169" y="32088"/>
                  <a:pt x="154112" y="32088"/>
                </a:cubicBezTo>
                <a:close/>
                <a:moveTo>
                  <a:pt x="182649" y="32073"/>
                </a:moveTo>
                <a:lnTo>
                  <a:pt x="182649" y="32088"/>
                </a:lnTo>
                <a:cubicBezTo>
                  <a:pt x="180683" y="32088"/>
                  <a:pt x="178901" y="33032"/>
                  <a:pt x="177667" y="34556"/>
                </a:cubicBezTo>
                <a:cubicBezTo>
                  <a:pt x="178108" y="34967"/>
                  <a:pt x="178535" y="35409"/>
                  <a:pt x="178931" y="35866"/>
                </a:cubicBezTo>
                <a:cubicBezTo>
                  <a:pt x="179830" y="34724"/>
                  <a:pt x="181201" y="34038"/>
                  <a:pt x="182649" y="34023"/>
                </a:cubicBezTo>
                <a:cubicBezTo>
                  <a:pt x="184233" y="34023"/>
                  <a:pt x="185635" y="34815"/>
                  <a:pt x="186549" y="36064"/>
                </a:cubicBezTo>
                <a:cubicBezTo>
                  <a:pt x="186945" y="35592"/>
                  <a:pt x="187357" y="35150"/>
                  <a:pt x="187798" y="34724"/>
                </a:cubicBezTo>
                <a:cubicBezTo>
                  <a:pt x="186564" y="33109"/>
                  <a:pt x="184721" y="32073"/>
                  <a:pt x="182649" y="32073"/>
                </a:cubicBezTo>
                <a:close/>
                <a:moveTo>
                  <a:pt x="211201" y="32088"/>
                </a:moveTo>
                <a:cubicBezTo>
                  <a:pt x="209220" y="32088"/>
                  <a:pt x="207438" y="33048"/>
                  <a:pt x="206203" y="34556"/>
                </a:cubicBezTo>
                <a:cubicBezTo>
                  <a:pt x="206645" y="34967"/>
                  <a:pt x="207072" y="35409"/>
                  <a:pt x="207468" y="35866"/>
                </a:cubicBezTo>
                <a:cubicBezTo>
                  <a:pt x="208367" y="34708"/>
                  <a:pt x="209738" y="34038"/>
                  <a:pt x="211201" y="34008"/>
                </a:cubicBezTo>
                <a:lnTo>
                  <a:pt x="211201" y="34023"/>
                </a:lnTo>
                <a:cubicBezTo>
                  <a:pt x="212755" y="34038"/>
                  <a:pt x="214202" y="34800"/>
                  <a:pt x="215101" y="36064"/>
                </a:cubicBezTo>
                <a:cubicBezTo>
                  <a:pt x="215482" y="35592"/>
                  <a:pt x="215893" y="35150"/>
                  <a:pt x="216335" y="34739"/>
                </a:cubicBezTo>
                <a:cubicBezTo>
                  <a:pt x="215101" y="33124"/>
                  <a:pt x="213258" y="32088"/>
                  <a:pt x="211201" y="32088"/>
                </a:cubicBezTo>
                <a:close/>
                <a:moveTo>
                  <a:pt x="239738" y="32088"/>
                </a:moveTo>
                <a:cubicBezTo>
                  <a:pt x="237757" y="32088"/>
                  <a:pt x="235990" y="33048"/>
                  <a:pt x="234756" y="34556"/>
                </a:cubicBezTo>
                <a:cubicBezTo>
                  <a:pt x="235197" y="34967"/>
                  <a:pt x="235609" y="35409"/>
                  <a:pt x="236005" y="35866"/>
                </a:cubicBezTo>
                <a:cubicBezTo>
                  <a:pt x="236904" y="34708"/>
                  <a:pt x="238275" y="34038"/>
                  <a:pt x="239738" y="34008"/>
                </a:cubicBezTo>
                <a:lnTo>
                  <a:pt x="239738" y="34023"/>
                </a:lnTo>
                <a:cubicBezTo>
                  <a:pt x="241292" y="34038"/>
                  <a:pt x="242739" y="34800"/>
                  <a:pt x="243638" y="36064"/>
                </a:cubicBezTo>
                <a:cubicBezTo>
                  <a:pt x="244019" y="35607"/>
                  <a:pt x="244446" y="35150"/>
                  <a:pt x="244887" y="34739"/>
                </a:cubicBezTo>
                <a:cubicBezTo>
                  <a:pt x="243638" y="33124"/>
                  <a:pt x="241795" y="32088"/>
                  <a:pt x="239738" y="32088"/>
                </a:cubicBezTo>
                <a:close/>
                <a:moveTo>
                  <a:pt x="268275" y="32088"/>
                </a:moveTo>
                <a:cubicBezTo>
                  <a:pt x="266294" y="32088"/>
                  <a:pt x="264527" y="33032"/>
                  <a:pt x="263292" y="34541"/>
                </a:cubicBezTo>
                <a:cubicBezTo>
                  <a:pt x="263734" y="34952"/>
                  <a:pt x="264146" y="35394"/>
                  <a:pt x="264542" y="35866"/>
                </a:cubicBezTo>
                <a:cubicBezTo>
                  <a:pt x="265488" y="34624"/>
                  <a:pt x="266891" y="34010"/>
                  <a:pt x="268289" y="34010"/>
                </a:cubicBezTo>
                <a:cubicBezTo>
                  <a:pt x="269772" y="34010"/>
                  <a:pt x="271250" y="34700"/>
                  <a:pt x="272175" y="36064"/>
                </a:cubicBezTo>
                <a:cubicBezTo>
                  <a:pt x="272556" y="35592"/>
                  <a:pt x="272983" y="35150"/>
                  <a:pt x="273424" y="34739"/>
                </a:cubicBezTo>
                <a:cubicBezTo>
                  <a:pt x="272175" y="33109"/>
                  <a:pt x="270331" y="32088"/>
                  <a:pt x="268275" y="32088"/>
                </a:cubicBezTo>
                <a:close/>
                <a:moveTo>
                  <a:pt x="11412" y="34647"/>
                </a:moveTo>
                <a:cubicBezTo>
                  <a:pt x="10071" y="34647"/>
                  <a:pt x="8883" y="35318"/>
                  <a:pt x="8075" y="36354"/>
                </a:cubicBezTo>
                <a:cubicBezTo>
                  <a:pt x="9157" y="36064"/>
                  <a:pt x="10284" y="35927"/>
                  <a:pt x="11412" y="35927"/>
                </a:cubicBezTo>
                <a:cubicBezTo>
                  <a:pt x="12539" y="35927"/>
                  <a:pt x="13682" y="36080"/>
                  <a:pt x="14779" y="36384"/>
                </a:cubicBezTo>
                <a:lnTo>
                  <a:pt x="14794" y="36384"/>
                </a:lnTo>
                <a:cubicBezTo>
                  <a:pt x="14002" y="35303"/>
                  <a:pt x="12737" y="34663"/>
                  <a:pt x="11412" y="34647"/>
                </a:cubicBezTo>
                <a:close/>
                <a:moveTo>
                  <a:pt x="39949" y="34632"/>
                </a:moveTo>
                <a:cubicBezTo>
                  <a:pt x="38608" y="34632"/>
                  <a:pt x="37435" y="35318"/>
                  <a:pt x="36612" y="36354"/>
                </a:cubicBezTo>
                <a:cubicBezTo>
                  <a:pt x="37709" y="36064"/>
                  <a:pt x="38821" y="35927"/>
                  <a:pt x="39949" y="35927"/>
                </a:cubicBezTo>
                <a:cubicBezTo>
                  <a:pt x="41092" y="35927"/>
                  <a:pt x="42219" y="36080"/>
                  <a:pt x="43316" y="36384"/>
                </a:cubicBezTo>
                <a:lnTo>
                  <a:pt x="43331" y="36384"/>
                </a:lnTo>
                <a:cubicBezTo>
                  <a:pt x="42539" y="35303"/>
                  <a:pt x="41290" y="34663"/>
                  <a:pt x="39949" y="34632"/>
                </a:cubicBezTo>
                <a:close/>
                <a:moveTo>
                  <a:pt x="68501" y="34647"/>
                </a:moveTo>
                <a:cubicBezTo>
                  <a:pt x="67175" y="34647"/>
                  <a:pt x="65987" y="35318"/>
                  <a:pt x="65180" y="36354"/>
                </a:cubicBezTo>
                <a:cubicBezTo>
                  <a:pt x="66261" y="36064"/>
                  <a:pt x="67374" y="35927"/>
                  <a:pt x="68501" y="35927"/>
                </a:cubicBezTo>
                <a:cubicBezTo>
                  <a:pt x="69644" y="35927"/>
                  <a:pt x="70771" y="36080"/>
                  <a:pt x="71868" y="36384"/>
                </a:cubicBezTo>
                <a:cubicBezTo>
                  <a:pt x="71076" y="35303"/>
                  <a:pt x="69827" y="34663"/>
                  <a:pt x="68501" y="34647"/>
                </a:cubicBezTo>
                <a:close/>
                <a:moveTo>
                  <a:pt x="97038" y="34647"/>
                </a:moveTo>
                <a:cubicBezTo>
                  <a:pt x="95697" y="34647"/>
                  <a:pt x="94524" y="35318"/>
                  <a:pt x="93701" y="36354"/>
                </a:cubicBezTo>
                <a:cubicBezTo>
                  <a:pt x="94783" y="36064"/>
                  <a:pt x="95910" y="35927"/>
                  <a:pt x="97038" y="35927"/>
                </a:cubicBezTo>
                <a:cubicBezTo>
                  <a:pt x="98165" y="35927"/>
                  <a:pt x="99308" y="36080"/>
                  <a:pt x="100405" y="36384"/>
                </a:cubicBezTo>
                <a:cubicBezTo>
                  <a:pt x="99613" y="35303"/>
                  <a:pt x="98363" y="34663"/>
                  <a:pt x="97038" y="34647"/>
                </a:cubicBezTo>
                <a:close/>
                <a:moveTo>
                  <a:pt x="125575" y="34647"/>
                </a:moveTo>
                <a:cubicBezTo>
                  <a:pt x="124249" y="34647"/>
                  <a:pt x="123061" y="35318"/>
                  <a:pt x="122238" y="36354"/>
                </a:cubicBezTo>
                <a:cubicBezTo>
                  <a:pt x="123335" y="36064"/>
                  <a:pt x="124447" y="35927"/>
                  <a:pt x="125575" y="35927"/>
                </a:cubicBezTo>
                <a:cubicBezTo>
                  <a:pt x="126718" y="35927"/>
                  <a:pt x="127845" y="36080"/>
                  <a:pt x="128942" y="36384"/>
                </a:cubicBezTo>
                <a:cubicBezTo>
                  <a:pt x="128165" y="35303"/>
                  <a:pt x="126916" y="34663"/>
                  <a:pt x="125575" y="34647"/>
                </a:cubicBezTo>
                <a:close/>
                <a:moveTo>
                  <a:pt x="154129" y="34649"/>
                </a:moveTo>
                <a:cubicBezTo>
                  <a:pt x="152873" y="34649"/>
                  <a:pt x="151617" y="35217"/>
                  <a:pt x="150790" y="36354"/>
                </a:cubicBezTo>
                <a:cubicBezTo>
                  <a:pt x="151872" y="36064"/>
                  <a:pt x="153000" y="35927"/>
                  <a:pt x="154112" y="35927"/>
                </a:cubicBezTo>
                <a:cubicBezTo>
                  <a:pt x="155254" y="35927"/>
                  <a:pt x="156397" y="36080"/>
                  <a:pt x="157494" y="36384"/>
                </a:cubicBezTo>
                <a:cubicBezTo>
                  <a:pt x="156667" y="35228"/>
                  <a:pt x="155398" y="34649"/>
                  <a:pt x="154129" y="34649"/>
                </a:cubicBezTo>
                <a:close/>
                <a:moveTo>
                  <a:pt x="182649" y="34647"/>
                </a:moveTo>
                <a:cubicBezTo>
                  <a:pt x="181323" y="34647"/>
                  <a:pt x="180150" y="35318"/>
                  <a:pt x="179327" y="36354"/>
                </a:cubicBezTo>
                <a:cubicBezTo>
                  <a:pt x="180409" y="36064"/>
                  <a:pt x="181536" y="35927"/>
                  <a:pt x="182649" y="35927"/>
                </a:cubicBezTo>
                <a:cubicBezTo>
                  <a:pt x="183791" y="35927"/>
                  <a:pt x="184934" y="36080"/>
                  <a:pt x="186031" y="36384"/>
                </a:cubicBezTo>
                <a:cubicBezTo>
                  <a:pt x="185239" y="35303"/>
                  <a:pt x="183989" y="34663"/>
                  <a:pt x="182649" y="34647"/>
                </a:cubicBezTo>
                <a:close/>
                <a:moveTo>
                  <a:pt x="211201" y="34647"/>
                </a:moveTo>
                <a:cubicBezTo>
                  <a:pt x="209860" y="34647"/>
                  <a:pt x="208687" y="35333"/>
                  <a:pt x="207864" y="36354"/>
                </a:cubicBezTo>
                <a:cubicBezTo>
                  <a:pt x="208906" y="36079"/>
                  <a:pt x="209962" y="35941"/>
                  <a:pt x="211032" y="35941"/>
                </a:cubicBezTo>
                <a:cubicBezTo>
                  <a:pt x="211088" y="35941"/>
                  <a:pt x="211144" y="35942"/>
                  <a:pt x="211201" y="35942"/>
                </a:cubicBezTo>
                <a:cubicBezTo>
                  <a:pt x="212343" y="35942"/>
                  <a:pt x="213471" y="36095"/>
                  <a:pt x="214568" y="36384"/>
                </a:cubicBezTo>
                <a:cubicBezTo>
                  <a:pt x="213776" y="35318"/>
                  <a:pt x="212526" y="34678"/>
                  <a:pt x="211201" y="34647"/>
                </a:cubicBezTo>
                <a:close/>
                <a:moveTo>
                  <a:pt x="239738" y="34647"/>
                </a:moveTo>
                <a:cubicBezTo>
                  <a:pt x="238412" y="34647"/>
                  <a:pt x="237224" y="35318"/>
                  <a:pt x="236401" y="36354"/>
                </a:cubicBezTo>
                <a:cubicBezTo>
                  <a:pt x="237491" y="36076"/>
                  <a:pt x="238603" y="35935"/>
                  <a:pt x="239714" y="35935"/>
                </a:cubicBezTo>
                <a:cubicBezTo>
                  <a:pt x="240855" y="35935"/>
                  <a:pt x="241993" y="36083"/>
                  <a:pt x="243105" y="36384"/>
                </a:cubicBezTo>
                <a:cubicBezTo>
                  <a:pt x="242328" y="35318"/>
                  <a:pt x="241078" y="34678"/>
                  <a:pt x="239738" y="34647"/>
                </a:cubicBezTo>
                <a:close/>
                <a:moveTo>
                  <a:pt x="268275" y="34647"/>
                </a:moveTo>
                <a:cubicBezTo>
                  <a:pt x="266949" y="34647"/>
                  <a:pt x="265761" y="35318"/>
                  <a:pt x="264953" y="36354"/>
                </a:cubicBezTo>
                <a:cubicBezTo>
                  <a:pt x="266035" y="36064"/>
                  <a:pt x="267147" y="35927"/>
                  <a:pt x="268275" y="35927"/>
                </a:cubicBezTo>
                <a:cubicBezTo>
                  <a:pt x="269417" y="35927"/>
                  <a:pt x="270560" y="36080"/>
                  <a:pt x="271657" y="36384"/>
                </a:cubicBezTo>
                <a:cubicBezTo>
                  <a:pt x="270865" y="35303"/>
                  <a:pt x="269615" y="34663"/>
                  <a:pt x="268275" y="34647"/>
                </a:cubicBezTo>
                <a:close/>
                <a:moveTo>
                  <a:pt x="254197" y="31539"/>
                </a:moveTo>
                <a:cubicBezTo>
                  <a:pt x="250129" y="31539"/>
                  <a:pt x="246472" y="33505"/>
                  <a:pt x="243973" y="36598"/>
                </a:cubicBezTo>
                <a:cubicBezTo>
                  <a:pt x="244568" y="36811"/>
                  <a:pt x="245162" y="37055"/>
                  <a:pt x="245725" y="37344"/>
                </a:cubicBezTo>
                <a:cubicBezTo>
                  <a:pt x="247889" y="34937"/>
                  <a:pt x="250875" y="33429"/>
                  <a:pt x="254197" y="33429"/>
                </a:cubicBezTo>
                <a:lnTo>
                  <a:pt x="254197" y="33459"/>
                </a:lnTo>
                <a:cubicBezTo>
                  <a:pt x="257427" y="33459"/>
                  <a:pt x="260382" y="34922"/>
                  <a:pt x="262546" y="37268"/>
                </a:cubicBezTo>
                <a:cubicBezTo>
                  <a:pt x="263125" y="36979"/>
                  <a:pt x="263734" y="36750"/>
                  <a:pt x="264344" y="36552"/>
                </a:cubicBezTo>
                <a:cubicBezTo>
                  <a:pt x="261830" y="33474"/>
                  <a:pt x="258219" y="31539"/>
                  <a:pt x="254197" y="31539"/>
                </a:cubicBezTo>
                <a:close/>
                <a:moveTo>
                  <a:pt x="25856" y="31539"/>
                </a:moveTo>
                <a:cubicBezTo>
                  <a:pt x="21803" y="31539"/>
                  <a:pt x="18146" y="33520"/>
                  <a:pt x="15632" y="36628"/>
                </a:cubicBezTo>
                <a:cubicBezTo>
                  <a:pt x="16227" y="36841"/>
                  <a:pt x="16821" y="37085"/>
                  <a:pt x="17384" y="37375"/>
                </a:cubicBezTo>
                <a:cubicBezTo>
                  <a:pt x="19548" y="34952"/>
                  <a:pt x="22534" y="33459"/>
                  <a:pt x="25856" y="33459"/>
                </a:cubicBezTo>
                <a:cubicBezTo>
                  <a:pt x="29101" y="33459"/>
                  <a:pt x="32057" y="34922"/>
                  <a:pt x="34205" y="37268"/>
                </a:cubicBezTo>
                <a:cubicBezTo>
                  <a:pt x="34784" y="36979"/>
                  <a:pt x="35393" y="36750"/>
                  <a:pt x="36003" y="36552"/>
                </a:cubicBezTo>
                <a:cubicBezTo>
                  <a:pt x="33489" y="33474"/>
                  <a:pt x="29878" y="31539"/>
                  <a:pt x="25856" y="31539"/>
                </a:cubicBezTo>
                <a:close/>
                <a:moveTo>
                  <a:pt x="54393" y="31539"/>
                </a:moveTo>
                <a:cubicBezTo>
                  <a:pt x="50340" y="31539"/>
                  <a:pt x="46683" y="33520"/>
                  <a:pt x="44184" y="36628"/>
                </a:cubicBezTo>
                <a:cubicBezTo>
                  <a:pt x="44779" y="36841"/>
                  <a:pt x="45373" y="37085"/>
                  <a:pt x="45937" y="37375"/>
                </a:cubicBezTo>
                <a:cubicBezTo>
                  <a:pt x="48100" y="34952"/>
                  <a:pt x="51102" y="33444"/>
                  <a:pt x="54408" y="33444"/>
                </a:cubicBezTo>
                <a:cubicBezTo>
                  <a:pt x="57653" y="33444"/>
                  <a:pt x="60609" y="34906"/>
                  <a:pt x="62772" y="37253"/>
                </a:cubicBezTo>
                <a:cubicBezTo>
                  <a:pt x="63336" y="36979"/>
                  <a:pt x="63945" y="36735"/>
                  <a:pt x="64555" y="36537"/>
                </a:cubicBezTo>
                <a:cubicBezTo>
                  <a:pt x="62041" y="33474"/>
                  <a:pt x="58415" y="31539"/>
                  <a:pt x="54408" y="31539"/>
                </a:cubicBezTo>
                <a:close/>
                <a:moveTo>
                  <a:pt x="82929" y="31539"/>
                </a:moveTo>
                <a:cubicBezTo>
                  <a:pt x="78877" y="31539"/>
                  <a:pt x="75235" y="33520"/>
                  <a:pt x="72721" y="36628"/>
                </a:cubicBezTo>
                <a:cubicBezTo>
                  <a:pt x="73316" y="36841"/>
                  <a:pt x="73895" y="37085"/>
                  <a:pt x="74458" y="37375"/>
                </a:cubicBezTo>
                <a:cubicBezTo>
                  <a:pt x="76637" y="34952"/>
                  <a:pt x="79623" y="33459"/>
                  <a:pt x="82929" y="33459"/>
                </a:cubicBezTo>
                <a:cubicBezTo>
                  <a:pt x="86190" y="33459"/>
                  <a:pt x="89146" y="34922"/>
                  <a:pt x="91294" y="37268"/>
                </a:cubicBezTo>
                <a:cubicBezTo>
                  <a:pt x="91873" y="36979"/>
                  <a:pt x="92482" y="36735"/>
                  <a:pt x="93092" y="36552"/>
                </a:cubicBezTo>
                <a:cubicBezTo>
                  <a:pt x="90578" y="33474"/>
                  <a:pt x="86952" y="31539"/>
                  <a:pt x="82929" y="31539"/>
                </a:cubicBezTo>
                <a:close/>
                <a:moveTo>
                  <a:pt x="111482" y="31539"/>
                </a:moveTo>
                <a:cubicBezTo>
                  <a:pt x="107414" y="31539"/>
                  <a:pt x="103772" y="33520"/>
                  <a:pt x="101258" y="36628"/>
                </a:cubicBezTo>
                <a:cubicBezTo>
                  <a:pt x="101852" y="36841"/>
                  <a:pt x="102447" y="37085"/>
                  <a:pt x="103010" y="37375"/>
                </a:cubicBezTo>
                <a:cubicBezTo>
                  <a:pt x="105174" y="34952"/>
                  <a:pt x="108175" y="33459"/>
                  <a:pt x="111482" y="33459"/>
                </a:cubicBezTo>
                <a:cubicBezTo>
                  <a:pt x="114727" y="33459"/>
                  <a:pt x="117683" y="34922"/>
                  <a:pt x="119846" y="37268"/>
                </a:cubicBezTo>
                <a:cubicBezTo>
                  <a:pt x="120425" y="36979"/>
                  <a:pt x="121019" y="36735"/>
                  <a:pt x="121629" y="36552"/>
                </a:cubicBezTo>
                <a:cubicBezTo>
                  <a:pt x="119115" y="33474"/>
                  <a:pt x="115504" y="31539"/>
                  <a:pt x="111482" y="31539"/>
                </a:cubicBezTo>
                <a:close/>
                <a:moveTo>
                  <a:pt x="140019" y="31539"/>
                </a:moveTo>
                <a:cubicBezTo>
                  <a:pt x="135966" y="31539"/>
                  <a:pt x="132309" y="33520"/>
                  <a:pt x="129795" y="36628"/>
                </a:cubicBezTo>
                <a:cubicBezTo>
                  <a:pt x="130389" y="36841"/>
                  <a:pt x="130984" y="37085"/>
                  <a:pt x="131547" y="37375"/>
                </a:cubicBezTo>
                <a:cubicBezTo>
                  <a:pt x="133711" y="34952"/>
                  <a:pt x="136712" y="33459"/>
                  <a:pt x="140019" y="33459"/>
                </a:cubicBezTo>
                <a:cubicBezTo>
                  <a:pt x="143264" y="33459"/>
                  <a:pt x="146220" y="34922"/>
                  <a:pt x="148383" y="37268"/>
                </a:cubicBezTo>
                <a:cubicBezTo>
                  <a:pt x="148962" y="36979"/>
                  <a:pt x="149556" y="36750"/>
                  <a:pt x="150166" y="36552"/>
                </a:cubicBezTo>
                <a:cubicBezTo>
                  <a:pt x="147667" y="33474"/>
                  <a:pt x="144041" y="31539"/>
                  <a:pt x="140019" y="31539"/>
                </a:cubicBezTo>
                <a:close/>
                <a:moveTo>
                  <a:pt x="168555" y="31539"/>
                </a:moveTo>
                <a:cubicBezTo>
                  <a:pt x="164503" y="31539"/>
                  <a:pt x="160846" y="33505"/>
                  <a:pt x="158347" y="36628"/>
                </a:cubicBezTo>
                <a:cubicBezTo>
                  <a:pt x="158942" y="36841"/>
                  <a:pt x="159521" y="37085"/>
                  <a:pt x="160084" y="37375"/>
                </a:cubicBezTo>
                <a:cubicBezTo>
                  <a:pt x="162248" y="34952"/>
                  <a:pt x="165249" y="33459"/>
                  <a:pt x="168555" y="33459"/>
                </a:cubicBezTo>
                <a:cubicBezTo>
                  <a:pt x="171816" y="33459"/>
                  <a:pt x="174756" y="34922"/>
                  <a:pt x="176920" y="37268"/>
                </a:cubicBezTo>
                <a:cubicBezTo>
                  <a:pt x="177499" y="36979"/>
                  <a:pt x="178093" y="36750"/>
                  <a:pt x="178703" y="36552"/>
                </a:cubicBezTo>
                <a:cubicBezTo>
                  <a:pt x="176204" y="33474"/>
                  <a:pt x="172578" y="31539"/>
                  <a:pt x="168555" y="31539"/>
                </a:cubicBezTo>
                <a:close/>
                <a:moveTo>
                  <a:pt x="197092" y="31539"/>
                </a:moveTo>
                <a:cubicBezTo>
                  <a:pt x="193040" y="31539"/>
                  <a:pt x="189398" y="33505"/>
                  <a:pt x="186884" y="36628"/>
                </a:cubicBezTo>
                <a:cubicBezTo>
                  <a:pt x="187478" y="36841"/>
                  <a:pt x="188057" y="37085"/>
                  <a:pt x="188621" y="37375"/>
                </a:cubicBezTo>
                <a:cubicBezTo>
                  <a:pt x="190800" y="34952"/>
                  <a:pt x="193786" y="33459"/>
                  <a:pt x="197092" y="33459"/>
                </a:cubicBezTo>
                <a:cubicBezTo>
                  <a:pt x="200353" y="33459"/>
                  <a:pt x="203309" y="34922"/>
                  <a:pt x="205457" y="37268"/>
                </a:cubicBezTo>
                <a:cubicBezTo>
                  <a:pt x="206036" y="36979"/>
                  <a:pt x="206630" y="36750"/>
                  <a:pt x="207255" y="36552"/>
                </a:cubicBezTo>
                <a:cubicBezTo>
                  <a:pt x="204741" y="33474"/>
                  <a:pt x="201130" y="31539"/>
                  <a:pt x="197092" y="31539"/>
                </a:cubicBezTo>
                <a:close/>
                <a:moveTo>
                  <a:pt x="225644" y="31539"/>
                </a:moveTo>
                <a:cubicBezTo>
                  <a:pt x="221592" y="31539"/>
                  <a:pt x="217935" y="33505"/>
                  <a:pt x="215436" y="36628"/>
                </a:cubicBezTo>
                <a:cubicBezTo>
                  <a:pt x="216031" y="36841"/>
                  <a:pt x="216610" y="37085"/>
                  <a:pt x="217173" y="37375"/>
                </a:cubicBezTo>
                <a:cubicBezTo>
                  <a:pt x="219337" y="34952"/>
                  <a:pt x="222338" y="33459"/>
                  <a:pt x="225644" y="33459"/>
                </a:cubicBezTo>
                <a:cubicBezTo>
                  <a:pt x="228890" y="33459"/>
                  <a:pt x="231845" y="34922"/>
                  <a:pt x="234009" y="37268"/>
                </a:cubicBezTo>
                <a:cubicBezTo>
                  <a:pt x="234588" y="36979"/>
                  <a:pt x="235182" y="36735"/>
                  <a:pt x="235792" y="36552"/>
                </a:cubicBezTo>
                <a:cubicBezTo>
                  <a:pt x="233293" y="33474"/>
                  <a:pt x="229667" y="31539"/>
                  <a:pt x="225644" y="31539"/>
                </a:cubicBezTo>
                <a:close/>
                <a:moveTo>
                  <a:pt x="82929" y="34068"/>
                </a:moveTo>
                <a:lnTo>
                  <a:pt x="82929" y="34099"/>
                </a:lnTo>
                <a:cubicBezTo>
                  <a:pt x="79852" y="34099"/>
                  <a:pt x="77079" y="35470"/>
                  <a:pt x="75022" y="37649"/>
                </a:cubicBezTo>
                <a:cubicBezTo>
                  <a:pt x="75555" y="37954"/>
                  <a:pt x="76073" y="38289"/>
                  <a:pt x="76561" y="38670"/>
                </a:cubicBezTo>
                <a:cubicBezTo>
                  <a:pt x="78267" y="37009"/>
                  <a:pt x="80492" y="35988"/>
                  <a:pt x="82929" y="35988"/>
                </a:cubicBezTo>
                <a:cubicBezTo>
                  <a:pt x="85245" y="36003"/>
                  <a:pt x="87485" y="36918"/>
                  <a:pt x="89146" y="38517"/>
                </a:cubicBezTo>
                <a:cubicBezTo>
                  <a:pt x="89648" y="38152"/>
                  <a:pt x="90182" y="37816"/>
                  <a:pt x="90730" y="37512"/>
                </a:cubicBezTo>
                <a:cubicBezTo>
                  <a:pt x="88689" y="35379"/>
                  <a:pt x="85946" y="34068"/>
                  <a:pt x="82929" y="34068"/>
                </a:cubicBezTo>
                <a:close/>
                <a:moveTo>
                  <a:pt x="197092" y="34068"/>
                </a:moveTo>
                <a:cubicBezTo>
                  <a:pt x="194015" y="34068"/>
                  <a:pt x="191226" y="35440"/>
                  <a:pt x="189170" y="37649"/>
                </a:cubicBezTo>
                <a:cubicBezTo>
                  <a:pt x="189718" y="37954"/>
                  <a:pt x="190236" y="38304"/>
                  <a:pt x="190724" y="38670"/>
                </a:cubicBezTo>
                <a:cubicBezTo>
                  <a:pt x="192430" y="37009"/>
                  <a:pt x="194655" y="35988"/>
                  <a:pt x="197092" y="35988"/>
                </a:cubicBezTo>
                <a:lnTo>
                  <a:pt x="197092" y="36034"/>
                </a:lnTo>
                <a:cubicBezTo>
                  <a:pt x="199408" y="36034"/>
                  <a:pt x="201633" y="36933"/>
                  <a:pt x="203324" y="38517"/>
                </a:cubicBezTo>
                <a:cubicBezTo>
                  <a:pt x="203811" y="38152"/>
                  <a:pt x="204345" y="37816"/>
                  <a:pt x="204893" y="37512"/>
                </a:cubicBezTo>
                <a:cubicBezTo>
                  <a:pt x="202852" y="35379"/>
                  <a:pt x="200109" y="34068"/>
                  <a:pt x="197092" y="34068"/>
                </a:cubicBezTo>
                <a:close/>
                <a:moveTo>
                  <a:pt x="254181" y="34068"/>
                </a:moveTo>
                <a:cubicBezTo>
                  <a:pt x="251119" y="34068"/>
                  <a:pt x="248316" y="35440"/>
                  <a:pt x="246274" y="37649"/>
                </a:cubicBezTo>
                <a:cubicBezTo>
                  <a:pt x="246807" y="37969"/>
                  <a:pt x="247325" y="38304"/>
                  <a:pt x="247828" y="38685"/>
                </a:cubicBezTo>
                <a:cubicBezTo>
                  <a:pt x="249519" y="37024"/>
                  <a:pt x="251744" y="36003"/>
                  <a:pt x="254197" y="36003"/>
                </a:cubicBezTo>
                <a:lnTo>
                  <a:pt x="254197" y="36034"/>
                </a:lnTo>
                <a:cubicBezTo>
                  <a:pt x="256512" y="36034"/>
                  <a:pt x="258737" y="36933"/>
                  <a:pt x="260413" y="38533"/>
                </a:cubicBezTo>
                <a:cubicBezTo>
                  <a:pt x="260916" y="38167"/>
                  <a:pt x="261434" y="37832"/>
                  <a:pt x="261982" y="37527"/>
                </a:cubicBezTo>
                <a:cubicBezTo>
                  <a:pt x="259941" y="35394"/>
                  <a:pt x="257213" y="34068"/>
                  <a:pt x="254181" y="34068"/>
                </a:cubicBezTo>
                <a:close/>
                <a:moveTo>
                  <a:pt x="25856" y="34099"/>
                </a:moveTo>
                <a:cubicBezTo>
                  <a:pt x="22778" y="34099"/>
                  <a:pt x="19990" y="35470"/>
                  <a:pt x="17933" y="37695"/>
                </a:cubicBezTo>
                <a:cubicBezTo>
                  <a:pt x="18466" y="37999"/>
                  <a:pt x="18984" y="38335"/>
                  <a:pt x="19487" y="38715"/>
                </a:cubicBezTo>
                <a:cubicBezTo>
                  <a:pt x="21227" y="36929"/>
                  <a:pt x="23537" y="36033"/>
                  <a:pt x="25850" y="36033"/>
                </a:cubicBezTo>
                <a:cubicBezTo>
                  <a:pt x="28093" y="36033"/>
                  <a:pt x="30339" y="36875"/>
                  <a:pt x="32072" y="38563"/>
                </a:cubicBezTo>
                <a:cubicBezTo>
                  <a:pt x="32575" y="38197"/>
                  <a:pt x="33108" y="37862"/>
                  <a:pt x="33641" y="37557"/>
                </a:cubicBezTo>
                <a:cubicBezTo>
                  <a:pt x="31600" y="35424"/>
                  <a:pt x="28872" y="34099"/>
                  <a:pt x="25856" y="34099"/>
                </a:cubicBezTo>
                <a:close/>
                <a:moveTo>
                  <a:pt x="54393" y="34099"/>
                </a:moveTo>
                <a:cubicBezTo>
                  <a:pt x="51315" y="34099"/>
                  <a:pt x="48527" y="35470"/>
                  <a:pt x="46485" y="37679"/>
                </a:cubicBezTo>
                <a:cubicBezTo>
                  <a:pt x="47018" y="37984"/>
                  <a:pt x="47536" y="38335"/>
                  <a:pt x="48039" y="38715"/>
                </a:cubicBezTo>
                <a:cubicBezTo>
                  <a:pt x="49781" y="36927"/>
                  <a:pt x="52094" y="36027"/>
                  <a:pt x="54409" y="36027"/>
                </a:cubicBezTo>
                <a:cubicBezTo>
                  <a:pt x="56650" y="36027"/>
                  <a:pt x="58893" y="36870"/>
                  <a:pt x="60624" y="38563"/>
                </a:cubicBezTo>
                <a:cubicBezTo>
                  <a:pt x="61127" y="38182"/>
                  <a:pt x="61645" y="37847"/>
                  <a:pt x="62193" y="37557"/>
                </a:cubicBezTo>
                <a:cubicBezTo>
                  <a:pt x="60167" y="35409"/>
                  <a:pt x="57424" y="34099"/>
                  <a:pt x="54408" y="34099"/>
                </a:cubicBezTo>
                <a:close/>
                <a:moveTo>
                  <a:pt x="111466" y="34099"/>
                </a:moveTo>
                <a:cubicBezTo>
                  <a:pt x="108389" y="34099"/>
                  <a:pt x="105601" y="35470"/>
                  <a:pt x="103559" y="37695"/>
                </a:cubicBezTo>
                <a:cubicBezTo>
                  <a:pt x="104092" y="37999"/>
                  <a:pt x="104610" y="38335"/>
                  <a:pt x="105098" y="38715"/>
                </a:cubicBezTo>
                <a:cubicBezTo>
                  <a:pt x="106846" y="36929"/>
                  <a:pt x="109159" y="36033"/>
                  <a:pt x="111474" y="36033"/>
                </a:cubicBezTo>
                <a:cubicBezTo>
                  <a:pt x="113719" y="36033"/>
                  <a:pt x="115965" y="36875"/>
                  <a:pt x="117698" y="38563"/>
                </a:cubicBezTo>
                <a:cubicBezTo>
                  <a:pt x="118201" y="38197"/>
                  <a:pt x="118719" y="37862"/>
                  <a:pt x="119267" y="37557"/>
                </a:cubicBezTo>
                <a:cubicBezTo>
                  <a:pt x="117226" y="35424"/>
                  <a:pt x="114498" y="34099"/>
                  <a:pt x="111466" y="34099"/>
                </a:cubicBezTo>
                <a:close/>
                <a:moveTo>
                  <a:pt x="140019" y="34099"/>
                </a:moveTo>
                <a:cubicBezTo>
                  <a:pt x="136941" y="34099"/>
                  <a:pt x="134137" y="35470"/>
                  <a:pt x="132096" y="37695"/>
                </a:cubicBezTo>
                <a:cubicBezTo>
                  <a:pt x="132629" y="37999"/>
                  <a:pt x="133147" y="38335"/>
                  <a:pt x="133650" y="38715"/>
                </a:cubicBezTo>
                <a:cubicBezTo>
                  <a:pt x="135356" y="37055"/>
                  <a:pt x="137566" y="36034"/>
                  <a:pt x="140019" y="36034"/>
                </a:cubicBezTo>
                <a:cubicBezTo>
                  <a:pt x="142334" y="36049"/>
                  <a:pt x="144559" y="36948"/>
                  <a:pt x="146235" y="38563"/>
                </a:cubicBezTo>
                <a:cubicBezTo>
                  <a:pt x="146738" y="38197"/>
                  <a:pt x="147256" y="37862"/>
                  <a:pt x="147804" y="37557"/>
                </a:cubicBezTo>
                <a:cubicBezTo>
                  <a:pt x="145778" y="35424"/>
                  <a:pt x="143035" y="34099"/>
                  <a:pt x="140019" y="34099"/>
                </a:cubicBezTo>
                <a:close/>
                <a:moveTo>
                  <a:pt x="168555" y="34099"/>
                </a:moveTo>
                <a:cubicBezTo>
                  <a:pt x="165478" y="34099"/>
                  <a:pt x="162690" y="35470"/>
                  <a:pt x="160633" y="37695"/>
                </a:cubicBezTo>
                <a:cubicBezTo>
                  <a:pt x="161181" y="37999"/>
                  <a:pt x="161699" y="38335"/>
                  <a:pt x="162187" y="38715"/>
                </a:cubicBezTo>
                <a:cubicBezTo>
                  <a:pt x="163893" y="37055"/>
                  <a:pt x="166118" y="36034"/>
                  <a:pt x="168555" y="36034"/>
                </a:cubicBezTo>
                <a:cubicBezTo>
                  <a:pt x="170871" y="36049"/>
                  <a:pt x="173096" y="36948"/>
                  <a:pt x="174772" y="38563"/>
                </a:cubicBezTo>
                <a:cubicBezTo>
                  <a:pt x="175274" y="38197"/>
                  <a:pt x="175808" y="37862"/>
                  <a:pt x="176356" y="37557"/>
                </a:cubicBezTo>
                <a:cubicBezTo>
                  <a:pt x="174315" y="35424"/>
                  <a:pt x="171572" y="34099"/>
                  <a:pt x="168555" y="34099"/>
                </a:cubicBezTo>
                <a:close/>
                <a:moveTo>
                  <a:pt x="225644" y="34099"/>
                </a:moveTo>
                <a:cubicBezTo>
                  <a:pt x="222567" y="34099"/>
                  <a:pt x="219779" y="35470"/>
                  <a:pt x="217722" y="37679"/>
                </a:cubicBezTo>
                <a:cubicBezTo>
                  <a:pt x="218270" y="37984"/>
                  <a:pt x="218788" y="38335"/>
                  <a:pt x="219276" y="38715"/>
                </a:cubicBezTo>
                <a:cubicBezTo>
                  <a:pt x="220982" y="37039"/>
                  <a:pt x="223207" y="36034"/>
                  <a:pt x="225644" y="36034"/>
                </a:cubicBezTo>
                <a:cubicBezTo>
                  <a:pt x="227960" y="36049"/>
                  <a:pt x="230185" y="36948"/>
                  <a:pt x="231861" y="38563"/>
                </a:cubicBezTo>
                <a:cubicBezTo>
                  <a:pt x="232364" y="38182"/>
                  <a:pt x="232897" y="37847"/>
                  <a:pt x="233445" y="37557"/>
                </a:cubicBezTo>
                <a:cubicBezTo>
                  <a:pt x="231404" y="35424"/>
                  <a:pt x="228661" y="34099"/>
                  <a:pt x="225644" y="34099"/>
                </a:cubicBezTo>
                <a:close/>
                <a:moveTo>
                  <a:pt x="97023" y="39142"/>
                </a:moveTo>
                <a:cubicBezTo>
                  <a:pt x="97025" y="39142"/>
                  <a:pt x="97028" y="39142"/>
                  <a:pt x="97030" y="39142"/>
                </a:cubicBezTo>
                <a:lnTo>
                  <a:pt x="97030" y="39142"/>
                </a:lnTo>
                <a:cubicBezTo>
                  <a:pt x="97033" y="39142"/>
                  <a:pt x="97035" y="39142"/>
                  <a:pt x="97038" y="39142"/>
                </a:cubicBezTo>
                <a:close/>
                <a:moveTo>
                  <a:pt x="82929" y="36628"/>
                </a:moveTo>
                <a:lnTo>
                  <a:pt x="82929" y="36689"/>
                </a:lnTo>
                <a:cubicBezTo>
                  <a:pt x="80735" y="36689"/>
                  <a:pt x="78633" y="37527"/>
                  <a:pt x="77048" y="39051"/>
                </a:cubicBezTo>
                <a:cubicBezTo>
                  <a:pt x="77521" y="39447"/>
                  <a:pt x="77963" y="39873"/>
                  <a:pt x="78374" y="40315"/>
                </a:cubicBezTo>
                <a:cubicBezTo>
                  <a:pt x="79663" y="39143"/>
                  <a:pt x="81292" y="38552"/>
                  <a:pt x="82923" y="38552"/>
                </a:cubicBezTo>
                <a:cubicBezTo>
                  <a:pt x="84473" y="38552"/>
                  <a:pt x="86025" y="39086"/>
                  <a:pt x="87287" y="40163"/>
                </a:cubicBezTo>
                <a:cubicBezTo>
                  <a:pt x="87714" y="39721"/>
                  <a:pt x="88171" y="39294"/>
                  <a:pt x="88658" y="38898"/>
                </a:cubicBezTo>
                <a:cubicBezTo>
                  <a:pt x="87104" y="37451"/>
                  <a:pt x="85062" y="36643"/>
                  <a:pt x="82929" y="36628"/>
                </a:cubicBezTo>
                <a:close/>
                <a:moveTo>
                  <a:pt x="197104" y="36625"/>
                </a:moveTo>
                <a:cubicBezTo>
                  <a:pt x="194971" y="36625"/>
                  <a:pt x="192840" y="37437"/>
                  <a:pt x="191211" y="39051"/>
                </a:cubicBezTo>
                <a:cubicBezTo>
                  <a:pt x="191684" y="39447"/>
                  <a:pt x="192125" y="39873"/>
                  <a:pt x="192552" y="40315"/>
                </a:cubicBezTo>
                <a:cubicBezTo>
                  <a:pt x="193801" y="39203"/>
                  <a:pt x="195416" y="38563"/>
                  <a:pt x="197092" y="38548"/>
                </a:cubicBezTo>
                <a:lnTo>
                  <a:pt x="197092" y="38594"/>
                </a:lnTo>
                <a:cubicBezTo>
                  <a:pt x="198692" y="38594"/>
                  <a:pt x="200231" y="39157"/>
                  <a:pt x="201450" y="40163"/>
                </a:cubicBezTo>
                <a:cubicBezTo>
                  <a:pt x="201892" y="39721"/>
                  <a:pt x="202349" y="39294"/>
                  <a:pt x="202836" y="38898"/>
                </a:cubicBezTo>
                <a:cubicBezTo>
                  <a:pt x="201221" y="37380"/>
                  <a:pt x="199161" y="36625"/>
                  <a:pt x="197104" y="36625"/>
                </a:cubicBezTo>
                <a:close/>
                <a:moveTo>
                  <a:pt x="254193" y="36641"/>
                </a:moveTo>
                <a:cubicBezTo>
                  <a:pt x="252060" y="36641"/>
                  <a:pt x="249929" y="37452"/>
                  <a:pt x="248300" y="39066"/>
                </a:cubicBezTo>
                <a:cubicBezTo>
                  <a:pt x="248773" y="39462"/>
                  <a:pt x="249214" y="39889"/>
                  <a:pt x="249641" y="40330"/>
                </a:cubicBezTo>
                <a:cubicBezTo>
                  <a:pt x="250890" y="39203"/>
                  <a:pt x="252505" y="38578"/>
                  <a:pt x="254197" y="38563"/>
                </a:cubicBezTo>
                <a:lnTo>
                  <a:pt x="254197" y="38594"/>
                </a:lnTo>
                <a:cubicBezTo>
                  <a:pt x="255781" y="38594"/>
                  <a:pt x="257320" y="39157"/>
                  <a:pt x="258554" y="40178"/>
                </a:cubicBezTo>
                <a:cubicBezTo>
                  <a:pt x="258981" y="39721"/>
                  <a:pt x="259438" y="39294"/>
                  <a:pt x="259925" y="38913"/>
                </a:cubicBezTo>
                <a:cubicBezTo>
                  <a:pt x="258310" y="37395"/>
                  <a:pt x="256250" y="36641"/>
                  <a:pt x="254193" y="36641"/>
                </a:cubicBezTo>
                <a:close/>
                <a:moveTo>
                  <a:pt x="25856" y="36674"/>
                </a:moveTo>
                <a:lnTo>
                  <a:pt x="25856" y="36689"/>
                </a:lnTo>
                <a:cubicBezTo>
                  <a:pt x="23646" y="36689"/>
                  <a:pt x="21544" y="37557"/>
                  <a:pt x="19959" y="39096"/>
                </a:cubicBezTo>
                <a:cubicBezTo>
                  <a:pt x="20432" y="39492"/>
                  <a:pt x="20889" y="39919"/>
                  <a:pt x="21300" y="40361"/>
                </a:cubicBezTo>
                <a:cubicBezTo>
                  <a:pt x="22581" y="39189"/>
                  <a:pt x="24211" y="38598"/>
                  <a:pt x="25842" y="38598"/>
                </a:cubicBezTo>
                <a:cubicBezTo>
                  <a:pt x="27392" y="38598"/>
                  <a:pt x="28943" y="39132"/>
                  <a:pt x="30198" y="40209"/>
                </a:cubicBezTo>
                <a:cubicBezTo>
                  <a:pt x="30640" y="39751"/>
                  <a:pt x="31097" y="39340"/>
                  <a:pt x="31584" y="38944"/>
                </a:cubicBezTo>
                <a:cubicBezTo>
                  <a:pt x="30030" y="37497"/>
                  <a:pt x="27973" y="36689"/>
                  <a:pt x="25856" y="36674"/>
                </a:cubicBezTo>
                <a:close/>
                <a:moveTo>
                  <a:pt x="54408" y="36659"/>
                </a:moveTo>
                <a:lnTo>
                  <a:pt x="54393" y="36689"/>
                </a:lnTo>
                <a:cubicBezTo>
                  <a:pt x="52199" y="36704"/>
                  <a:pt x="50081" y="37557"/>
                  <a:pt x="48511" y="39096"/>
                </a:cubicBezTo>
                <a:cubicBezTo>
                  <a:pt x="48984" y="39492"/>
                  <a:pt x="49426" y="39919"/>
                  <a:pt x="49852" y="40361"/>
                </a:cubicBezTo>
                <a:cubicBezTo>
                  <a:pt x="51133" y="39189"/>
                  <a:pt x="52759" y="38598"/>
                  <a:pt x="54388" y="38598"/>
                </a:cubicBezTo>
                <a:cubicBezTo>
                  <a:pt x="55936" y="38598"/>
                  <a:pt x="57488" y="39132"/>
                  <a:pt x="58750" y="40209"/>
                </a:cubicBezTo>
                <a:cubicBezTo>
                  <a:pt x="59177" y="39751"/>
                  <a:pt x="59634" y="39340"/>
                  <a:pt x="60121" y="38944"/>
                </a:cubicBezTo>
                <a:cubicBezTo>
                  <a:pt x="58567" y="37497"/>
                  <a:pt x="56526" y="36689"/>
                  <a:pt x="54408" y="36659"/>
                </a:cubicBezTo>
                <a:close/>
                <a:moveTo>
                  <a:pt x="111491" y="36671"/>
                </a:moveTo>
                <a:cubicBezTo>
                  <a:pt x="109360" y="36671"/>
                  <a:pt x="107229" y="37483"/>
                  <a:pt x="105601" y="39096"/>
                </a:cubicBezTo>
                <a:cubicBezTo>
                  <a:pt x="106058" y="39492"/>
                  <a:pt x="106515" y="39919"/>
                  <a:pt x="106926" y="40361"/>
                </a:cubicBezTo>
                <a:lnTo>
                  <a:pt x="106941" y="40361"/>
                </a:lnTo>
                <a:cubicBezTo>
                  <a:pt x="108222" y="39189"/>
                  <a:pt x="109852" y="38598"/>
                  <a:pt x="111483" y="38598"/>
                </a:cubicBezTo>
                <a:cubicBezTo>
                  <a:pt x="113033" y="38598"/>
                  <a:pt x="114584" y="39132"/>
                  <a:pt x="115839" y="40209"/>
                </a:cubicBezTo>
                <a:cubicBezTo>
                  <a:pt x="116266" y="39751"/>
                  <a:pt x="116723" y="39340"/>
                  <a:pt x="117210" y="38944"/>
                </a:cubicBezTo>
                <a:cubicBezTo>
                  <a:pt x="115602" y="37426"/>
                  <a:pt x="113546" y="36671"/>
                  <a:pt x="111491" y="36671"/>
                </a:cubicBezTo>
                <a:close/>
                <a:moveTo>
                  <a:pt x="140028" y="36671"/>
                </a:moveTo>
                <a:cubicBezTo>
                  <a:pt x="137897" y="36671"/>
                  <a:pt x="135766" y="37483"/>
                  <a:pt x="134137" y="39096"/>
                </a:cubicBezTo>
                <a:cubicBezTo>
                  <a:pt x="134610" y="39492"/>
                  <a:pt x="135052" y="39919"/>
                  <a:pt x="135463" y="40361"/>
                </a:cubicBezTo>
                <a:cubicBezTo>
                  <a:pt x="136752" y="39189"/>
                  <a:pt x="138381" y="38598"/>
                  <a:pt x="140012" y="38598"/>
                </a:cubicBezTo>
                <a:cubicBezTo>
                  <a:pt x="141562" y="38598"/>
                  <a:pt x="143114" y="39132"/>
                  <a:pt x="144376" y="40209"/>
                </a:cubicBezTo>
                <a:cubicBezTo>
                  <a:pt x="144803" y="39751"/>
                  <a:pt x="145260" y="39340"/>
                  <a:pt x="145747" y="38944"/>
                </a:cubicBezTo>
                <a:cubicBezTo>
                  <a:pt x="144139" y="37426"/>
                  <a:pt x="142083" y="36671"/>
                  <a:pt x="140028" y="36671"/>
                </a:cubicBezTo>
                <a:close/>
                <a:moveTo>
                  <a:pt x="168567" y="36671"/>
                </a:moveTo>
                <a:cubicBezTo>
                  <a:pt x="166434" y="36671"/>
                  <a:pt x="164303" y="37483"/>
                  <a:pt x="162674" y="39096"/>
                </a:cubicBezTo>
                <a:cubicBezTo>
                  <a:pt x="163147" y="39492"/>
                  <a:pt x="163588" y="39919"/>
                  <a:pt x="164015" y="40361"/>
                </a:cubicBezTo>
                <a:cubicBezTo>
                  <a:pt x="165296" y="39189"/>
                  <a:pt x="166926" y="38598"/>
                  <a:pt x="168559" y="38598"/>
                </a:cubicBezTo>
                <a:cubicBezTo>
                  <a:pt x="170111" y="38598"/>
                  <a:pt x="171666" y="39132"/>
                  <a:pt x="172928" y="40209"/>
                </a:cubicBezTo>
                <a:cubicBezTo>
                  <a:pt x="173355" y="39751"/>
                  <a:pt x="173812" y="39340"/>
                  <a:pt x="174299" y="38944"/>
                </a:cubicBezTo>
                <a:cubicBezTo>
                  <a:pt x="172684" y="37426"/>
                  <a:pt x="170624" y="36671"/>
                  <a:pt x="168567" y="36671"/>
                </a:cubicBezTo>
                <a:close/>
                <a:moveTo>
                  <a:pt x="225648" y="36665"/>
                </a:moveTo>
                <a:cubicBezTo>
                  <a:pt x="223518" y="36665"/>
                  <a:pt x="221390" y="37477"/>
                  <a:pt x="219763" y="39096"/>
                </a:cubicBezTo>
                <a:cubicBezTo>
                  <a:pt x="220236" y="39492"/>
                  <a:pt x="220678" y="39904"/>
                  <a:pt x="221104" y="40361"/>
                </a:cubicBezTo>
                <a:cubicBezTo>
                  <a:pt x="222354" y="39233"/>
                  <a:pt x="223969" y="38609"/>
                  <a:pt x="225644" y="38594"/>
                </a:cubicBezTo>
                <a:cubicBezTo>
                  <a:pt x="227244" y="38609"/>
                  <a:pt x="228783" y="39172"/>
                  <a:pt x="230002" y="40209"/>
                </a:cubicBezTo>
                <a:cubicBezTo>
                  <a:pt x="230444" y="39751"/>
                  <a:pt x="230901" y="39325"/>
                  <a:pt x="231388" y="38944"/>
                </a:cubicBezTo>
                <a:cubicBezTo>
                  <a:pt x="229771" y="37424"/>
                  <a:pt x="227708" y="36665"/>
                  <a:pt x="225648" y="36665"/>
                </a:cubicBezTo>
                <a:close/>
                <a:moveTo>
                  <a:pt x="97023" y="41702"/>
                </a:moveTo>
                <a:cubicBezTo>
                  <a:pt x="97025" y="41702"/>
                  <a:pt x="97028" y="41702"/>
                  <a:pt x="97030" y="41702"/>
                </a:cubicBezTo>
                <a:lnTo>
                  <a:pt x="97030" y="41702"/>
                </a:lnTo>
                <a:cubicBezTo>
                  <a:pt x="97033" y="41702"/>
                  <a:pt x="97035" y="41702"/>
                  <a:pt x="97038" y="41702"/>
                </a:cubicBezTo>
                <a:close/>
                <a:moveTo>
                  <a:pt x="82929" y="39188"/>
                </a:moveTo>
                <a:lnTo>
                  <a:pt x="82929" y="39233"/>
                </a:lnTo>
                <a:cubicBezTo>
                  <a:pt x="81406" y="39233"/>
                  <a:pt x="79943" y="39782"/>
                  <a:pt x="78801" y="40772"/>
                </a:cubicBezTo>
                <a:cubicBezTo>
                  <a:pt x="79197" y="41245"/>
                  <a:pt x="79578" y="41732"/>
                  <a:pt x="79913" y="42250"/>
                </a:cubicBezTo>
                <a:cubicBezTo>
                  <a:pt x="80782" y="41500"/>
                  <a:pt x="81860" y="41122"/>
                  <a:pt x="82939" y="41122"/>
                </a:cubicBezTo>
                <a:cubicBezTo>
                  <a:pt x="83922" y="41122"/>
                  <a:pt x="84905" y="41436"/>
                  <a:pt x="85733" y="42067"/>
                </a:cubicBezTo>
                <a:cubicBezTo>
                  <a:pt x="86083" y="41565"/>
                  <a:pt x="86464" y="41077"/>
                  <a:pt x="86876" y="40605"/>
                </a:cubicBezTo>
                <a:cubicBezTo>
                  <a:pt x="85763" y="39706"/>
                  <a:pt x="84362" y="39203"/>
                  <a:pt x="82929" y="39188"/>
                </a:cubicBezTo>
                <a:close/>
                <a:moveTo>
                  <a:pt x="197091" y="39190"/>
                </a:moveTo>
                <a:cubicBezTo>
                  <a:pt x="195610" y="39190"/>
                  <a:pt x="194133" y="39720"/>
                  <a:pt x="192963" y="40772"/>
                </a:cubicBezTo>
                <a:cubicBezTo>
                  <a:pt x="193360" y="41245"/>
                  <a:pt x="193740" y="41732"/>
                  <a:pt x="194076" y="42250"/>
                </a:cubicBezTo>
                <a:cubicBezTo>
                  <a:pt x="194914" y="41534"/>
                  <a:pt x="195995" y="41123"/>
                  <a:pt x="197092" y="41123"/>
                </a:cubicBezTo>
                <a:lnTo>
                  <a:pt x="197092" y="41168"/>
                </a:lnTo>
                <a:cubicBezTo>
                  <a:pt x="197115" y="41168"/>
                  <a:pt x="197138" y="41168"/>
                  <a:pt x="197161" y="41168"/>
                </a:cubicBezTo>
                <a:cubicBezTo>
                  <a:pt x="198142" y="41168"/>
                  <a:pt x="199091" y="41487"/>
                  <a:pt x="199880" y="42067"/>
                </a:cubicBezTo>
                <a:cubicBezTo>
                  <a:pt x="200231" y="41565"/>
                  <a:pt x="200612" y="41077"/>
                  <a:pt x="201023" y="40605"/>
                </a:cubicBezTo>
                <a:cubicBezTo>
                  <a:pt x="199878" y="39659"/>
                  <a:pt x="198483" y="39190"/>
                  <a:pt x="197091" y="39190"/>
                </a:cubicBezTo>
                <a:close/>
                <a:moveTo>
                  <a:pt x="254188" y="39205"/>
                </a:moveTo>
                <a:cubicBezTo>
                  <a:pt x="252703" y="39205"/>
                  <a:pt x="251222" y="39736"/>
                  <a:pt x="250052" y="40787"/>
                </a:cubicBezTo>
                <a:cubicBezTo>
                  <a:pt x="250464" y="41260"/>
                  <a:pt x="250829" y="41747"/>
                  <a:pt x="251180" y="42250"/>
                </a:cubicBezTo>
                <a:cubicBezTo>
                  <a:pt x="252018" y="41534"/>
                  <a:pt x="253084" y="41138"/>
                  <a:pt x="254197" y="41138"/>
                </a:cubicBezTo>
                <a:lnTo>
                  <a:pt x="254197" y="41168"/>
                </a:lnTo>
                <a:cubicBezTo>
                  <a:pt x="254219" y="41168"/>
                  <a:pt x="254242" y="41168"/>
                  <a:pt x="254264" y="41168"/>
                </a:cubicBezTo>
                <a:cubicBezTo>
                  <a:pt x="255232" y="41168"/>
                  <a:pt x="256196" y="41487"/>
                  <a:pt x="256985" y="42083"/>
                </a:cubicBezTo>
                <a:cubicBezTo>
                  <a:pt x="257335" y="41565"/>
                  <a:pt x="257716" y="41077"/>
                  <a:pt x="258127" y="40620"/>
                </a:cubicBezTo>
                <a:cubicBezTo>
                  <a:pt x="256983" y="39675"/>
                  <a:pt x="255584" y="39205"/>
                  <a:pt x="254188" y="39205"/>
                </a:cubicBezTo>
                <a:close/>
                <a:moveTo>
                  <a:pt x="54393" y="39233"/>
                </a:moveTo>
                <a:cubicBezTo>
                  <a:pt x="52869" y="39249"/>
                  <a:pt x="51406" y="39812"/>
                  <a:pt x="50264" y="40818"/>
                </a:cubicBezTo>
                <a:cubicBezTo>
                  <a:pt x="50660" y="41290"/>
                  <a:pt x="51041" y="41778"/>
                  <a:pt x="51391" y="42281"/>
                </a:cubicBezTo>
                <a:cubicBezTo>
                  <a:pt x="52252" y="41531"/>
                  <a:pt x="53327" y="41153"/>
                  <a:pt x="54404" y="41153"/>
                </a:cubicBezTo>
                <a:cubicBezTo>
                  <a:pt x="55385" y="41153"/>
                  <a:pt x="56368" y="41466"/>
                  <a:pt x="57196" y="42098"/>
                </a:cubicBezTo>
                <a:cubicBezTo>
                  <a:pt x="57546" y="41595"/>
                  <a:pt x="57927" y="41107"/>
                  <a:pt x="58339" y="40650"/>
                </a:cubicBezTo>
                <a:cubicBezTo>
                  <a:pt x="57226" y="39736"/>
                  <a:pt x="55840" y="39233"/>
                  <a:pt x="54408" y="39233"/>
                </a:cubicBezTo>
                <a:close/>
                <a:moveTo>
                  <a:pt x="225642" y="39230"/>
                </a:moveTo>
                <a:cubicBezTo>
                  <a:pt x="224161" y="39230"/>
                  <a:pt x="222683" y="39760"/>
                  <a:pt x="221516" y="40818"/>
                </a:cubicBezTo>
                <a:cubicBezTo>
                  <a:pt x="221912" y="41290"/>
                  <a:pt x="222293" y="41778"/>
                  <a:pt x="222643" y="42281"/>
                </a:cubicBezTo>
                <a:cubicBezTo>
                  <a:pt x="223481" y="41565"/>
                  <a:pt x="224547" y="41168"/>
                  <a:pt x="225644" y="41153"/>
                </a:cubicBezTo>
                <a:lnTo>
                  <a:pt x="225644" y="41168"/>
                </a:lnTo>
                <a:cubicBezTo>
                  <a:pt x="226650" y="41168"/>
                  <a:pt x="227640" y="41488"/>
                  <a:pt x="228448" y="42098"/>
                </a:cubicBezTo>
                <a:cubicBezTo>
                  <a:pt x="228798" y="41595"/>
                  <a:pt x="229179" y="41107"/>
                  <a:pt x="229591" y="40650"/>
                </a:cubicBezTo>
                <a:cubicBezTo>
                  <a:pt x="228443" y="39703"/>
                  <a:pt x="227041" y="39230"/>
                  <a:pt x="225642" y="39230"/>
                </a:cubicBezTo>
                <a:close/>
                <a:moveTo>
                  <a:pt x="25856" y="39233"/>
                </a:moveTo>
                <a:cubicBezTo>
                  <a:pt x="24332" y="39249"/>
                  <a:pt x="22854" y="39812"/>
                  <a:pt x="21711" y="40818"/>
                </a:cubicBezTo>
                <a:cubicBezTo>
                  <a:pt x="22108" y="41290"/>
                  <a:pt x="22488" y="41778"/>
                  <a:pt x="22839" y="42296"/>
                </a:cubicBezTo>
                <a:cubicBezTo>
                  <a:pt x="23700" y="41546"/>
                  <a:pt x="24775" y="41168"/>
                  <a:pt x="25852" y="41168"/>
                </a:cubicBezTo>
                <a:cubicBezTo>
                  <a:pt x="26833" y="41168"/>
                  <a:pt x="27816" y="41481"/>
                  <a:pt x="28644" y="42113"/>
                </a:cubicBezTo>
                <a:cubicBezTo>
                  <a:pt x="28994" y="41595"/>
                  <a:pt x="29375" y="41123"/>
                  <a:pt x="29786" y="40650"/>
                </a:cubicBezTo>
                <a:cubicBezTo>
                  <a:pt x="28674" y="39751"/>
                  <a:pt x="27288" y="39249"/>
                  <a:pt x="25856" y="39233"/>
                </a:cubicBezTo>
                <a:close/>
                <a:moveTo>
                  <a:pt x="111482" y="39233"/>
                </a:moveTo>
                <a:cubicBezTo>
                  <a:pt x="109958" y="39249"/>
                  <a:pt x="108480" y="39812"/>
                  <a:pt x="107337" y="40818"/>
                </a:cubicBezTo>
                <a:cubicBezTo>
                  <a:pt x="107734" y="41290"/>
                  <a:pt x="108114" y="41778"/>
                  <a:pt x="108465" y="42296"/>
                </a:cubicBezTo>
                <a:cubicBezTo>
                  <a:pt x="109326" y="41546"/>
                  <a:pt x="110401" y="41168"/>
                  <a:pt x="111478" y="41168"/>
                </a:cubicBezTo>
                <a:cubicBezTo>
                  <a:pt x="112459" y="41168"/>
                  <a:pt x="113442" y="41481"/>
                  <a:pt x="114270" y="42113"/>
                </a:cubicBezTo>
                <a:cubicBezTo>
                  <a:pt x="114620" y="41595"/>
                  <a:pt x="115001" y="41107"/>
                  <a:pt x="115412" y="40650"/>
                </a:cubicBezTo>
                <a:cubicBezTo>
                  <a:pt x="114300" y="39751"/>
                  <a:pt x="112914" y="39249"/>
                  <a:pt x="111482" y="39233"/>
                </a:cubicBezTo>
                <a:close/>
                <a:moveTo>
                  <a:pt x="140019" y="39233"/>
                </a:moveTo>
                <a:cubicBezTo>
                  <a:pt x="138495" y="39249"/>
                  <a:pt x="137017" y="39812"/>
                  <a:pt x="135874" y="40818"/>
                </a:cubicBezTo>
                <a:cubicBezTo>
                  <a:pt x="136286" y="41290"/>
                  <a:pt x="136651" y="41778"/>
                  <a:pt x="137002" y="42296"/>
                </a:cubicBezTo>
                <a:cubicBezTo>
                  <a:pt x="137863" y="41546"/>
                  <a:pt x="138937" y="41168"/>
                  <a:pt x="140015" y="41168"/>
                </a:cubicBezTo>
                <a:cubicBezTo>
                  <a:pt x="140996" y="41168"/>
                  <a:pt x="141979" y="41481"/>
                  <a:pt x="142807" y="42113"/>
                </a:cubicBezTo>
                <a:cubicBezTo>
                  <a:pt x="143157" y="41610"/>
                  <a:pt x="143538" y="41123"/>
                  <a:pt x="143949" y="40650"/>
                </a:cubicBezTo>
                <a:cubicBezTo>
                  <a:pt x="142837" y="39751"/>
                  <a:pt x="141451" y="39249"/>
                  <a:pt x="140019" y="39233"/>
                </a:cubicBezTo>
                <a:close/>
                <a:moveTo>
                  <a:pt x="168555" y="39233"/>
                </a:moveTo>
                <a:cubicBezTo>
                  <a:pt x="167032" y="39249"/>
                  <a:pt x="165554" y="39812"/>
                  <a:pt x="164411" y="40818"/>
                </a:cubicBezTo>
                <a:cubicBezTo>
                  <a:pt x="164807" y="41290"/>
                  <a:pt x="165188" y="41778"/>
                  <a:pt x="165539" y="42296"/>
                </a:cubicBezTo>
                <a:cubicBezTo>
                  <a:pt x="166400" y="41546"/>
                  <a:pt x="167474" y="41168"/>
                  <a:pt x="168552" y="41168"/>
                </a:cubicBezTo>
                <a:cubicBezTo>
                  <a:pt x="169533" y="41168"/>
                  <a:pt x="170516" y="41481"/>
                  <a:pt x="171344" y="42113"/>
                </a:cubicBezTo>
                <a:cubicBezTo>
                  <a:pt x="171694" y="41595"/>
                  <a:pt x="172075" y="41123"/>
                  <a:pt x="172486" y="40650"/>
                </a:cubicBezTo>
                <a:cubicBezTo>
                  <a:pt x="171374" y="39751"/>
                  <a:pt x="169988" y="39249"/>
                  <a:pt x="168555" y="39233"/>
                </a:cubicBezTo>
                <a:close/>
                <a:moveTo>
                  <a:pt x="82929" y="41763"/>
                </a:moveTo>
                <a:lnTo>
                  <a:pt x="82929" y="41808"/>
                </a:lnTo>
                <a:cubicBezTo>
                  <a:pt x="82909" y="41808"/>
                  <a:pt x="82889" y="41808"/>
                  <a:pt x="82868" y="41808"/>
                </a:cubicBezTo>
                <a:cubicBezTo>
                  <a:pt x="81915" y="41808"/>
                  <a:pt x="80994" y="42157"/>
                  <a:pt x="80263" y="42768"/>
                </a:cubicBezTo>
                <a:cubicBezTo>
                  <a:pt x="80355" y="42936"/>
                  <a:pt x="80461" y="43103"/>
                  <a:pt x="80553" y="43271"/>
                </a:cubicBezTo>
                <a:cubicBezTo>
                  <a:pt x="81336" y="43116"/>
                  <a:pt x="82133" y="43039"/>
                  <a:pt x="82931" y="43039"/>
                </a:cubicBezTo>
                <a:cubicBezTo>
                  <a:pt x="83623" y="43039"/>
                  <a:pt x="84315" y="43097"/>
                  <a:pt x="85002" y="43210"/>
                </a:cubicBezTo>
                <a:cubicBezTo>
                  <a:pt x="85123" y="42997"/>
                  <a:pt x="85261" y="42783"/>
                  <a:pt x="85382" y="42585"/>
                </a:cubicBezTo>
                <a:cubicBezTo>
                  <a:pt x="84682" y="42052"/>
                  <a:pt x="83813" y="41763"/>
                  <a:pt x="82929" y="41763"/>
                </a:cubicBezTo>
                <a:close/>
                <a:moveTo>
                  <a:pt x="197097" y="41766"/>
                </a:moveTo>
                <a:cubicBezTo>
                  <a:pt x="196141" y="41766"/>
                  <a:pt x="195188" y="42102"/>
                  <a:pt x="194426" y="42768"/>
                </a:cubicBezTo>
                <a:cubicBezTo>
                  <a:pt x="194517" y="42936"/>
                  <a:pt x="194624" y="43103"/>
                  <a:pt x="194716" y="43271"/>
                </a:cubicBezTo>
                <a:cubicBezTo>
                  <a:pt x="195502" y="43123"/>
                  <a:pt x="196302" y="43051"/>
                  <a:pt x="197104" y="43051"/>
                </a:cubicBezTo>
                <a:cubicBezTo>
                  <a:pt x="197792" y="43051"/>
                  <a:pt x="198482" y="43104"/>
                  <a:pt x="199164" y="43210"/>
                </a:cubicBezTo>
                <a:lnTo>
                  <a:pt x="199164" y="43256"/>
                </a:lnTo>
                <a:cubicBezTo>
                  <a:pt x="199286" y="43042"/>
                  <a:pt x="199423" y="42829"/>
                  <a:pt x="199545" y="42585"/>
                </a:cubicBezTo>
                <a:cubicBezTo>
                  <a:pt x="198817" y="42037"/>
                  <a:pt x="197956" y="41766"/>
                  <a:pt x="197097" y="41766"/>
                </a:cubicBezTo>
                <a:close/>
                <a:moveTo>
                  <a:pt x="254211" y="41773"/>
                </a:moveTo>
                <a:cubicBezTo>
                  <a:pt x="253246" y="41773"/>
                  <a:pt x="252282" y="42113"/>
                  <a:pt x="251515" y="42783"/>
                </a:cubicBezTo>
                <a:cubicBezTo>
                  <a:pt x="251622" y="42951"/>
                  <a:pt x="251713" y="43119"/>
                  <a:pt x="251805" y="43286"/>
                </a:cubicBezTo>
                <a:cubicBezTo>
                  <a:pt x="252597" y="43134"/>
                  <a:pt x="253389" y="43058"/>
                  <a:pt x="254197" y="43058"/>
                </a:cubicBezTo>
                <a:cubicBezTo>
                  <a:pt x="254882" y="43058"/>
                  <a:pt x="255583" y="43119"/>
                  <a:pt x="256269" y="43225"/>
                </a:cubicBezTo>
                <a:lnTo>
                  <a:pt x="256253" y="43256"/>
                </a:lnTo>
                <a:cubicBezTo>
                  <a:pt x="256375" y="43042"/>
                  <a:pt x="256497" y="42829"/>
                  <a:pt x="256650" y="42585"/>
                </a:cubicBezTo>
                <a:cubicBezTo>
                  <a:pt x="255926" y="42041"/>
                  <a:pt x="255068" y="41773"/>
                  <a:pt x="254211" y="41773"/>
                </a:cubicBezTo>
                <a:close/>
                <a:moveTo>
                  <a:pt x="25856" y="41808"/>
                </a:moveTo>
                <a:cubicBezTo>
                  <a:pt x="24865" y="41808"/>
                  <a:pt x="23921" y="42174"/>
                  <a:pt x="23174" y="42814"/>
                </a:cubicBezTo>
                <a:cubicBezTo>
                  <a:pt x="23281" y="42966"/>
                  <a:pt x="23372" y="43134"/>
                  <a:pt x="23464" y="43301"/>
                </a:cubicBezTo>
                <a:cubicBezTo>
                  <a:pt x="24246" y="43156"/>
                  <a:pt x="25037" y="43084"/>
                  <a:pt x="25827" y="43084"/>
                </a:cubicBezTo>
                <a:cubicBezTo>
                  <a:pt x="26530" y="43084"/>
                  <a:pt x="27232" y="43141"/>
                  <a:pt x="27928" y="43256"/>
                </a:cubicBezTo>
                <a:cubicBezTo>
                  <a:pt x="28050" y="43042"/>
                  <a:pt x="28171" y="42829"/>
                  <a:pt x="28309" y="42631"/>
                </a:cubicBezTo>
                <a:cubicBezTo>
                  <a:pt x="27593" y="42098"/>
                  <a:pt x="26739" y="41808"/>
                  <a:pt x="25856" y="41808"/>
                </a:cubicBezTo>
                <a:close/>
                <a:moveTo>
                  <a:pt x="54408" y="41793"/>
                </a:moveTo>
                <a:lnTo>
                  <a:pt x="54393" y="41808"/>
                </a:lnTo>
                <a:cubicBezTo>
                  <a:pt x="53417" y="41808"/>
                  <a:pt x="52458" y="42159"/>
                  <a:pt x="51726" y="42799"/>
                </a:cubicBezTo>
                <a:cubicBezTo>
                  <a:pt x="51833" y="42966"/>
                  <a:pt x="51924" y="43134"/>
                  <a:pt x="52016" y="43301"/>
                </a:cubicBezTo>
                <a:cubicBezTo>
                  <a:pt x="52803" y="43154"/>
                  <a:pt x="53603" y="43081"/>
                  <a:pt x="54404" y="43081"/>
                </a:cubicBezTo>
                <a:cubicBezTo>
                  <a:pt x="55092" y="43081"/>
                  <a:pt x="55782" y="43135"/>
                  <a:pt x="56465" y="43240"/>
                </a:cubicBezTo>
                <a:cubicBezTo>
                  <a:pt x="56602" y="43042"/>
                  <a:pt x="56724" y="42829"/>
                  <a:pt x="56846" y="42616"/>
                </a:cubicBezTo>
                <a:cubicBezTo>
                  <a:pt x="56145" y="42098"/>
                  <a:pt x="55291" y="41808"/>
                  <a:pt x="54408" y="41793"/>
                </a:cubicBezTo>
                <a:close/>
                <a:moveTo>
                  <a:pt x="111482" y="41808"/>
                </a:moveTo>
                <a:cubicBezTo>
                  <a:pt x="110491" y="41808"/>
                  <a:pt x="109547" y="42174"/>
                  <a:pt x="108800" y="42814"/>
                </a:cubicBezTo>
                <a:cubicBezTo>
                  <a:pt x="108907" y="42966"/>
                  <a:pt x="108998" y="43134"/>
                  <a:pt x="109090" y="43301"/>
                </a:cubicBezTo>
                <a:cubicBezTo>
                  <a:pt x="109872" y="43156"/>
                  <a:pt x="110663" y="43084"/>
                  <a:pt x="111451" y="43084"/>
                </a:cubicBezTo>
                <a:cubicBezTo>
                  <a:pt x="112152" y="43084"/>
                  <a:pt x="112850" y="43141"/>
                  <a:pt x="113538" y="43256"/>
                </a:cubicBezTo>
                <a:cubicBezTo>
                  <a:pt x="113676" y="43042"/>
                  <a:pt x="113797" y="42829"/>
                  <a:pt x="113919" y="42631"/>
                </a:cubicBezTo>
                <a:cubicBezTo>
                  <a:pt x="113218" y="42098"/>
                  <a:pt x="112365" y="41808"/>
                  <a:pt x="111482" y="41808"/>
                </a:cubicBezTo>
                <a:close/>
                <a:moveTo>
                  <a:pt x="140019" y="41808"/>
                </a:moveTo>
                <a:cubicBezTo>
                  <a:pt x="139028" y="41808"/>
                  <a:pt x="138084" y="42174"/>
                  <a:pt x="137337" y="42814"/>
                </a:cubicBezTo>
                <a:cubicBezTo>
                  <a:pt x="137444" y="42966"/>
                  <a:pt x="137535" y="43134"/>
                  <a:pt x="137642" y="43301"/>
                </a:cubicBezTo>
                <a:cubicBezTo>
                  <a:pt x="138416" y="43156"/>
                  <a:pt x="139203" y="43084"/>
                  <a:pt x="139992" y="43084"/>
                </a:cubicBezTo>
                <a:cubicBezTo>
                  <a:pt x="140693" y="43084"/>
                  <a:pt x="141395" y="43141"/>
                  <a:pt x="142091" y="43256"/>
                </a:cubicBezTo>
                <a:cubicBezTo>
                  <a:pt x="142212" y="43042"/>
                  <a:pt x="142334" y="42829"/>
                  <a:pt x="142471" y="42631"/>
                </a:cubicBezTo>
                <a:cubicBezTo>
                  <a:pt x="141755" y="42098"/>
                  <a:pt x="140902" y="41808"/>
                  <a:pt x="140019" y="41808"/>
                </a:cubicBezTo>
                <a:close/>
                <a:moveTo>
                  <a:pt x="168555" y="41808"/>
                </a:moveTo>
                <a:cubicBezTo>
                  <a:pt x="167580" y="41808"/>
                  <a:pt x="166620" y="42174"/>
                  <a:pt x="165874" y="42814"/>
                </a:cubicBezTo>
                <a:cubicBezTo>
                  <a:pt x="165981" y="42966"/>
                  <a:pt x="166072" y="43149"/>
                  <a:pt x="166179" y="43317"/>
                </a:cubicBezTo>
                <a:cubicBezTo>
                  <a:pt x="166962" y="43162"/>
                  <a:pt x="167759" y="43085"/>
                  <a:pt x="168557" y="43085"/>
                </a:cubicBezTo>
                <a:cubicBezTo>
                  <a:pt x="169249" y="43085"/>
                  <a:pt x="169941" y="43143"/>
                  <a:pt x="170627" y="43256"/>
                </a:cubicBezTo>
                <a:cubicBezTo>
                  <a:pt x="170749" y="43042"/>
                  <a:pt x="170887" y="42829"/>
                  <a:pt x="171008" y="42631"/>
                </a:cubicBezTo>
                <a:cubicBezTo>
                  <a:pt x="170308" y="42098"/>
                  <a:pt x="169439" y="41808"/>
                  <a:pt x="168555" y="41808"/>
                </a:cubicBezTo>
                <a:close/>
                <a:moveTo>
                  <a:pt x="225644" y="41808"/>
                </a:moveTo>
                <a:cubicBezTo>
                  <a:pt x="224669" y="41808"/>
                  <a:pt x="223710" y="42174"/>
                  <a:pt x="222963" y="42814"/>
                </a:cubicBezTo>
                <a:cubicBezTo>
                  <a:pt x="223070" y="42966"/>
                  <a:pt x="223161" y="43149"/>
                  <a:pt x="223268" y="43317"/>
                </a:cubicBezTo>
                <a:cubicBezTo>
                  <a:pt x="224051" y="43162"/>
                  <a:pt x="224848" y="43085"/>
                  <a:pt x="225646" y="43085"/>
                </a:cubicBezTo>
                <a:cubicBezTo>
                  <a:pt x="226338" y="43085"/>
                  <a:pt x="227030" y="43143"/>
                  <a:pt x="227717" y="43256"/>
                </a:cubicBezTo>
                <a:cubicBezTo>
                  <a:pt x="227823" y="43042"/>
                  <a:pt x="227960" y="42829"/>
                  <a:pt x="228097" y="42631"/>
                </a:cubicBezTo>
                <a:cubicBezTo>
                  <a:pt x="227397" y="42098"/>
                  <a:pt x="226528" y="41808"/>
                  <a:pt x="225644" y="41808"/>
                </a:cubicBezTo>
                <a:close/>
                <a:moveTo>
                  <a:pt x="11412" y="36567"/>
                </a:moveTo>
                <a:cubicBezTo>
                  <a:pt x="6658" y="36567"/>
                  <a:pt x="2453" y="39279"/>
                  <a:pt x="0" y="43378"/>
                </a:cubicBezTo>
                <a:lnTo>
                  <a:pt x="15" y="43378"/>
                </a:lnTo>
                <a:cubicBezTo>
                  <a:pt x="625" y="43499"/>
                  <a:pt x="1219" y="43682"/>
                  <a:pt x="1813" y="43896"/>
                </a:cubicBezTo>
                <a:cubicBezTo>
                  <a:pt x="3977" y="40635"/>
                  <a:pt x="7481" y="38502"/>
                  <a:pt x="11412" y="38502"/>
                </a:cubicBezTo>
                <a:cubicBezTo>
                  <a:pt x="15389" y="38502"/>
                  <a:pt x="18908" y="40681"/>
                  <a:pt x="21072" y="43987"/>
                </a:cubicBezTo>
                <a:cubicBezTo>
                  <a:pt x="21651" y="43758"/>
                  <a:pt x="22245" y="43576"/>
                  <a:pt x="22839" y="43423"/>
                </a:cubicBezTo>
                <a:cubicBezTo>
                  <a:pt x="20401" y="39310"/>
                  <a:pt x="16166" y="36567"/>
                  <a:pt x="11412" y="36567"/>
                </a:cubicBezTo>
                <a:close/>
                <a:moveTo>
                  <a:pt x="39949" y="36567"/>
                </a:moveTo>
                <a:lnTo>
                  <a:pt x="39949" y="36582"/>
                </a:lnTo>
                <a:cubicBezTo>
                  <a:pt x="35195" y="36582"/>
                  <a:pt x="31005" y="39279"/>
                  <a:pt x="28552" y="43378"/>
                </a:cubicBezTo>
                <a:cubicBezTo>
                  <a:pt x="29162" y="43499"/>
                  <a:pt x="29756" y="43682"/>
                  <a:pt x="30350" y="43896"/>
                </a:cubicBezTo>
                <a:cubicBezTo>
                  <a:pt x="32529" y="40635"/>
                  <a:pt x="36018" y="38502"/>
                  <a:pt x="39949" y="38502"/>
                </a:cubicBezTo>
                <a:cubicBezTo>
                  <a:pt x="43941" y="38502"/>
                  <a:pt x="47445" y="40681"/>
                  <a:pt x="49624" y="43987"/>
                </a:cubicBezTo>
                <a:cubicBezTo>
                  <a:pt x="50203" y="43758"/>
                  <a:pt x="50782" y="43576"/>
                  <a:pt x="51391" y="43423"/>
                </a:cubicBezTo>
                <a:cubicBezTo>
                  <a:pt x="48938" y="39310"/>
                  <a:pt x="44733" y="36567"/>
                  <a:pt x="39949" y="36567"/>
                </a:cubicBezTo>
                <a:close/>
                <a:moveTo>
                  <a:pt x="68501" y="36582"/>
                </a:moveTo>
                <a:cubicBezTo>
                  <a:pt x="63747" y="36582"/>
                  <a:pt x="59558" y="39279"/>
                  <a:pt x="57089" y="43362"/>
                </a:cubicBezTo>
                <a:cubicBezTo>
                  <a:pt x="57699" y="43499"/>
                  <a:pt x="58308" y="43667"/>
                  <a:pt x="58887" y="43880"/>
                </a:cubicBezTo>
                <a:cubicBezTo>
                  <a:pt x="61066" y="40620"/>
                  <a:pt x="64555" y="38487"/>
                  <a:pt x="68501" y="38487"/>
                </a:cubicBezTo>
                <a:cubicBezTo>
                  <a:pt x="72462" y="38487"/>
                  <a:pt x="75997" y="40666"/>
                  <a:pt x="78161" y="43987"/>
                </a:cubicBezTo>
                <a:cubicBezTo>
                  <a:pt x="78740" y="43758"/>
                  <a:pt x="79334" y="43576"/>
                  <a:pt x="79928" y="43439"/>
                </a:cubicBezTo>
                <a:cubicBezTo>
                  <a:pt x="77490" y="39310"/>
                  <a:pt x="73270" y="36582"/>
                  <a:pt x="68501" y="36582"/>
                </a:cubicBezTo>
                <a:close/>
                <a:moveTo>
                  <a:pt x="97038" y="36567"/>
                </a:moveTo>
                <a:lnTo>
                  <a:pt x="97038" y="36582"/>
                </a:lnTo>
                <a:cubicBezTo>
                  <a:pt x="92284" y="36582"/>
                  <a:pt x="88079" y="39279"/>
                  <a:pt x="85626" y="43362"/>
                </a:cubicBezTo>
                <a:cubicBezTo>
                  <a:pt x="86236" y="43499"/>
                  <a:pt x="86845" y="43667"/>
                  <a:pt x="87439" y="43880"/>
                </a:cubicBezTo>
                <a:cubicBezTo>
                  <a:pt x="89603" y="40620"/>
                  <a:pt x="93092" y="38487"/>
                  <a:pt x="97038" y="38487"/>
                </a:cubicBezTo>
                <a:cubicBezTo>
                  <a:pt x="101014" y="38487"/>
                  <a:pt x="104534" y="40666"/>
                  <a:pt x="106698" y="43987"/>
                </a:cubicBezTo>
                <a:cubicBezTo>
                  <a:pt x="107276" y="43758"/>
                  <a:pt x="107871" y="43576"/>
                  <a:pt x="108480" y="43423"/>
                </a:cubicBezTo>
                <a:cubicBezTo>
                  <a:pt x="106027" y="39310"/>
                  <a:pt x="101822" y="36567"/>
                  <a:pt x="97038" y="36567"/>
                </a:cubicBezTo>
                <a:close/>
                <a:moveTo>
                  <a:pt x="125575" y="36567"/>
                </a:moveTo>
                <a:lnTo>
                  <a:pt x="125575" y="36582"/>
                </a:lnTo>
                <a:cubicBezTo>
                  <a:pt x="120821" y="36582"/>
                  <a:pt x="116631" y="39279"/>
                  <a:pt x="114178" y="43378"/>
                </a:cubicBezTo>
                <a:cubicBezTo>
                  <a:pt x="114788" y="43499"/>
                  <a:pt x="115382" y="43682"/>
                  <a:pt x="115976" y="43896"/>
                </a:cubicBezTo>
                <a:cubicBezTo>
                  <a:pt x="118155" y="40635"/>
                  <a:pt x="121644" y="38502"/>
                  <a:pt x="125575" y="38502"/>
                </a:cubicBezTo>
                <a:cubicBezTo>
                  <a:pt x="129551" y="38502"/>
                  <a:pt x="133071" y="40681"/>
                  <a:pt x="135250" y="43987"/>
                </a:cubicBezTo>
                <a:cubicBezTo>
                  <a:pt x="135813" y="43758"/>
                  <a:pt x="136408" y="43576"/>
                  <a:pt x="137017" y="43423"/>
                </a:cubicBezTo>
                <a:cubicBezTo>
                  <a:pt x="134564" y="39310"/>
                  <a:pt x="130359" y="36567"/>
                  <a:pt x="125575" y="36567"/>
                </a:cubicBezTo>
                <a:close/>
                <a:moveTo>
                  <a:pt x="154112" y="36567"/>
                </a:moveTo>
                <a:lnTo>
                  <a:pt x="154112" y="36582"/>
                </a:lnTo>
                <a:cubicBezTo>
                  <a:pt x="149358" y="36582"/>
                  <a:pt x="145168" y="39279"/>
                  <a:pt x="142715" y="43362"/>
                </a:cubicBezTo>
                <a:cubicBezTo>
                  <a:pt x="143325" y="43499"/>
                  <a:pt x="143934" y="43667"/>
                  <a:pt x="144513" y="43880"/>
                </a:cubicBezTo>
                <a:cubicBezTo>
                  <a:pt x="146692" y="40620"/>
                  <a:pt x="150181" y="38487"/>
                  <a:pt x="154112" y="38487"/>
                </a:cubicBezTo>
                <a:cubicBezTo>
                  <a:pt x="158088" y="38487"/>
                  <a:pt x="161608" y="40666"/>
                  <a:pt x="163787" y="43987"/>
                </a:cubicBezTo>
                <a:cubicBezTo>
                  <a:pt x="164366" y="43758"/>
                  <a:pt x="164960" y="43576"/>
                  <a:pt x="165554" y="43423"/>
                </a:cubicBezTo>
                <a:cubicBezTo>
                  <a:pt x="163116" y="39310"/>
                  <a:pt x="158896" y="36567"/>
                  <a:pt x="154112" y="36567"/>
                </a:cubicBezTo>
                <a:close/>
                <a:moveTo>
                  <a:pt x="182649" y="36567"/>
                </a:moveTo>
                <a:lnTo>
                  <a:pt x="182649" y="36582"/>
                </a:lnTo>
                <a:cubicBezTo>
                  <a:pt x="177910" y="36582"/>
                  <a:pt x="173705" y="39279"/>
                  <a:pt x="171252" y="43362"/>
                </a:cubicBezTo>
                <a:cubicBezTo>
                  <a:pt x="171862" y="43484"/>
                  <a:pt x="172471" y="43667"/>
                  <a:pt x="173050" y="43880"/>
                </a:cubicBezTo>
                <a:cubicBezTo>
                  <a:pt x="175229" y="40620"/>
                  <a:pt x="178718" y="38487"/>
                  <a:pt x="182649" y="38487"/>
                </a:cubicBezTo>
                <a:cubicBezTo>
                  <a:pt x="186625" y="38487"/>
                  <a:pt x="190145" y="40666"/>
                  <a:pt x="192323" y="43987"/>
                </a:cubicBezTo>
                <a:cubicBezTo>
                  <a:pt x="192902" y="43758"/>
                  <a:pt x="193497" y="43576"/>
                  <a:pt x="194091" y="43423"/>
                </a:cubicBezTo>
                <a:cubicBezTo>
                  <a:pt x="191653" y="39310"/>
                  <a:pt x="187433" y="36567"/>
                  <a:pt x="182649" y="36567"/>
                </a:cubicBezTo>
                <a:close/>
                <a:moveTo>
                  <a:pt x="211201" y="36582"/>
                </a:moveTo>
                <a:cubicBezTo>
                  <a:pt x="206447" y="36582"/>
                  <a:pt x="202257" y="39279"/>
                  <a:pt x="199789" y="43378"/>
                </a:cubicBezTo>
                <a:cubicBezTo>
                  <a:pt x="200399" y="43515"/>
                  <a:pt x="201008" y="43682"/>
                  <a:pt x="201587" y="43896"/>
                </a:cubicBezTo>
                <a:cubicBezTo>
                  <a:pt x="203766" y="40635"/>
                  <a:pt x="207255" y="38502"/>
                  <a:pt x="211201" y="38502"/>
                </a:cubicBezTo>
                <a:cubicBezTo>
                  <a:pt x="215162" y="38502"/>
                  <a:pt x="218697" y="40681"/>
                  <a:pt x="220876" y="44002"/>
                </a:cubicBezTo>
                <a:cubicBezTo>
                  <a:pt x="221439" y="43774"/>
                  <a:pt x="222034" y="43576"/>
                  <a:pt x="222643" y="43439"/>
                </a:cubicBezTo>
                <a:cubicBezTo>
                  <a:pt x="220190" y="39310"/>
                  <a:pt x="215954" y="36582"/>
                  <a:pt x="211201" y="36582"/>
                </a:cubicBezTo>
                <a:close/>
                <a:moveTo>
                  <a:pt x="239738" y="36582"/>
                </a:moveTo>
                <a:cubicBezTo>
                  <a:pt x="234984" y="36582"/>
                  <a:pt x="230794" y="39279"/>
                  <a:pt x="228341" y="43378"/>
                </a:cubicBezTo>
                <a:cubicBezTo>
                  <a:pt x="228951" y="43515"/>
                  <a:pt x="229545" y="43682"/>
                  <a:pt x="230139" y="43896"/>
                </a:cubicBezTo>
                <a:cubicBezTo>
                  <a:pt x="232303" y="40635"/>
                  <a:pt x="235807" y="38502"/>
                  <a:pt x="239738" y="38502"/>
                </a:cubicBezTo>
                <a:cubicBezTo>
                  <a:pt x="243714" y="38502"/>
                  <a:pt x="247234" y="40681"/>
                  <a:pt x="249413" y="44002"/>
                </a:cubicBezTo>
                <a:cubicBezTo>
                  <a:pt x="249992" y="43774"/>
                  <a:pt x="250570" y="43576"/>
                  <a:pt x="251180" y="43439"/>
                </a:cubicBezTo>
                <a:cubicBezTo>
                  <a:pt x="248727" y="39310"/>
                  <a:pt x="244491" y="36582"/>
                  <a:pt x="239738" y="36582"/>
                </a:cubicBezTo>
                <a:close/>
                <a:moveTo>
                  <a:pt x="268290" y="36582"/>
                </a:moveTo>
                <a:cubicBezTo>
                  <a:pt x="263521" y="36582"/>
                  <a:pt x="259331" y="39279"/>
                  <a:pt x="256878" y="43378"/>
                </a:cubicBezTo>
                <a:cubicBezTo>
                  <a:pt x="257488" y="43499"/>
                  <a:pt x="258082" y="43682"/>
                  <a:pt x="258676" y="43896"/>
                </a:cubicBezTo>
                <a:cubicBezTo>
                  <a:pt x="260855" y="40635"/>
                  <a:pt x="264344" y="38502"/>
                  <a:pt x="268275" y="38502"/>
                </a:cubicBezTo>
                <a:cubicBezTo>
                  <a:pt x="272251" y="38502"/>
                  <a:pt x="275771" y="40681"/>
                  <a:pt x="277949" y="44002"/>
                </a:cubicBezTo>
                <a:cubicBezTo>
                  <a:pt x="278528" y="43774"/>
                  <a:pt x="279123" y="43591"/>
                  <a:pt x="279717" y="43439"/>
                </a:cubicBezTo>
                <a:cubicBezTo>
                  <a:pt x="277264" y="39310"/>
                  <a:pt x="273043" y="36582"/>
                  <a:pt x="268290" y="36582"/>
                </a:cubicBezTo>
                <a:close/>
                <a:moveTo>
                  <a:pt x="11412" y="39127"/>
                </a:moveTo>
                <a:cubicBezTo>
                  <a:pt x="7725" y="39127"/>
                  <a:pt x="4464" y="41092"/>
                  <a:pt x="2377" y="44109"/>
                </a:cubicBezTo>
                <a:cubicBezTo>
                  <a:pt x="2941" y="44353"/>
                  <a:pt x="3474" y="44612"/>
                  <a:pt x="3992" y="44932"/>
                </a:cubicBezTo>
                <a:cubicBezTo>
                  <a:pt x="5759" y="42570"/>
                  <a:pt x="8426" y="41062"/>
                  <a:pt x="11412" y="41062"/>
                </a:cubicBezTo>
                <a:cubicBezTo>
                  <a:pt x="14444" y="41062"/>
                  <a:pt x="17156" y="42631"/>
                  <a:pt x="18923" y="45069"/>
                </a:cubicBezTo>
                <a:cubicBezTo>
                  <a:pt x="19441" y="44764"/>
                  <a:pt x="19975" y="44475"/>
                  <a:pt x="20523" y="44231"/>
                </a:cubicBezTo>
                <a:cubicBezTo>
                  <a:pt x="18451" y="41138"/>
                  <a:pt x="15145" y="39127"/>
                  <a:pt x="11412" y="39127"/>
                </a:cubicBezTo>
                <a:close/>
                <a:moveTo>
                  <a:pt x="39949" y="39142"/>
                </a:moveTo>
                <a:cubicBezTo>
                  <a:pt x="36262" y="39142"/>
                  <a:pt x="33001" y="41092"/>
                  <a:pt x="30914" y="44109"/>
                </a:cubicBezTo>
                <a:cubicBezTo>
                  <a:pt x="31478" y="44353"/>
                  <a:pt x="32011" y="44627"/>
                  <a:pt x="32544" y="44932"/>
                </a:cubicBezTo>
                <a:cubicBezTo>
                  <a:pt x="34312" y="42570"/>
                  <a:pt x="36978" y="41062"/>
                  <a:pt x="39949" y="41062"/>
                </a:cubicBezTo>
                <a:cubicBezTo>
                  <a:pt x="42981" y="41062"/>
                  <a:pt x="45708" y="42631"/>
                  <a:pt x="47460" y="45069"/>
                </a:cubicBezTo>
                <a:cubicBezTo>
                  <a:pt x="47978" y="44764"/>
                  <a:pt x="48511" y="44475"/>
                  <a:pt x="49060" y="44231"/>
                </a:cubicBezTo>
                <a:cubicBezTo>
                  <a:pt x="46973" y="41138"/>
                  <a:pt x="43682" y="39142"/>
                  <a:pt x="39949" y="39142"/>
                </a:cubicBezTo>
                <a:close/>
                <a:moveTo>
                  <a:pt x="182664" y="39127"/>
                </a:moveTo>
                <a:cubicBezTo>
                  <a:pt x="178992" y="39127"/>
                  <a:pt x="175716" y="41092"/>
                  <a:pt x="173629" y="44109"/>
                </a:cubicBezTo>
                <a:cubicBezTo>
                  <a:pt x="174177" y="44353"/>
                  <a:pt x="174726" y="44627"/>
                  <a:pt x="175244" y="44932"/>
                </a:cubicBezTo>
                <a:cubicBezTo>
                  <a:pt x="177011" y="42570"/>
                  <a:pt x="179678" y="41077"/>
                  <a:pt x="182649" y="41077"/>
                </a:cubicBezTo>
                <a:lnTo>
                  <a:pt x="182649" y="41062"/>
                </a:lnTo>
                <a:cubicBezTo>
                  <a:pt x="185696" y="41062"/>
                  <a:pt x="188408" y="42631"/>
                  <a:pt x="190190" y="45069"/>
                </a:cubicBezTo>
                <a:cubicBezTo>
                  <a:pt x="190693" y="44764"/>
                  <a:pt x="191226" y="44475"/>
                  <a:pt x="191775" y="44231"/>
                </a:cubicBezTo>
                <a:cubicBezTo>
                  <a:pt x="189703" y="41138"/>
                  <a:pt x="186397" y="39127"/>
                  <a:pt x="182664" y="39127"/>
                </a:cubicBezTo>
                <a:close/>
                <a:moveTo>
                  <a:pt x="68501" y="39142"/>
                </a:moveTo>
                <a:cubicBezTo>
                  <a:pt x="64814" y="39142"/>
                  <a:pt x="61538" y="41092"/>
                  <a:pt x="59466" y="44109"/>
                </a:cubicBezTo>
                <a:cubicBezTo>
                  <a:pt x="60030" y="44353"/>
                  <a:pt x="60563" y="44612"/>
                  <a:pt x="61081" y="44932"/>
                </a:cubicBezTo>
                <a:cubicBezTo>
                  <a:pt x="62864" y="42570"/>
                  <a:pt x="65515" y="41062"/>
                  <a:pt x="68501" y="41062"/>
                </a:cubicBezTo>
                <a:cubicBezTo>
                  <a:pt x="71533" y="41062"/>
                  <a:pt x="74245" y="42631"/>
                  <a:pt x="76012" y="45084"/>
                </a:cubicBezTo>
                <a:cubicBezTo>
                  <a:pt x="76515" y="44764"/>
                  <a:pt x="77048" y="44475"/>
                  <a:pt x="77597" y="44231"/>
                </a:cubicBezTo>
                <a:cubicBezTo>
                  <a:pt x="75525" y="41153"/>
                  <a:pt x="72219" y="39142"/>
                  <a:pt x="68501" y="39142"/>
                </a:cubicBezTo>
                <a:close/>
                <a:moveTo>
                  <a:pt x="97030" y="39142"/>
                </a:moveTo>
                <a:lnTo>
                  <a:pt x="97030" y="39142"/>
                </a:lnTo>
                <a:cubicBezTo>
                  <a:pt x="93346" y="39145"/>
                  <a:pt x="90089" y="41094"/>
                  <a:pt x="88003" y="44109"/>
                </a:cubicBezTo>
                <a:cubicBezTo>
                  <a:pt x="88552" y="44353"/>
                  <a:pt x="89100" y="44612"/>
                  <a:pt x="89618" y="44932"/>
                </a:cubicBezTo>
                <a:cubicBezTo>
                  <a:pt x="91385" y="42570"/>
                  <a:pt x="94052" y="41062"/>
                  <a:pt x="97038" y="41062"/>
                </a:cubicBezTo>
                <a:cubicBezTo>
                  <a:pt x="100070" y="41062"/>
                  <a:pt x="102782" y="42631"/>
                  <a:pt x="104549" y="45084"/>
                </a:cubicBezTo>
                <a:cubicBezTo>
                  <a:pt x="105052" y="44764"/>
                  <a:pt x="105585" y="44475"/>
                  <a:pt x="106149" y="44231"/>
                </a:cubicBezTo>
                <a:cubicBezTo>
                  <a:pt x="104063" y="41155"/>
                  <a:pt x="100760" y="39145"/>
                  <a:pt x="97030" y="39142"/>
                </a:cubicBezTo>
                <a:close/>
                <a:moveTo>
                  <a:pt x="125575" y="39142"/>
                </a:moveTo>
                <a:cubicBezTo>
                  <a:pt x="121888" y="39142"/>
                  <a:pt x="118627" y="41092"/>
                  <a:pt x="116540" y="44109"/>
                </a:cubicBezTo>
                <a:cubicBezTo>
                  <a:pt x="117104" y="44353"/>
                  <a:pt x="117637" y="44612"/>
                  <a:pt x="118155" y="44932"/>
                </a:cubicBezTo>
                <a:cubicBezTo>
                  <a:pt x="119938" y="42570"/>
                  <a:pt x="122604" y="41062"/>
                  <a:pt x="125575" y="41062"/>
                </a:cubicBezTo>
                <a:cubicBezTo>
                  <a:pt x="128607" y="41062"/>
                  <a:pt x="131319" y="42631"/>
                  <a:pt x="133086" y="45084"/>
                </a:cubicBezTo>
                <a:lnTo>
                  <a:pt x="133101" y="45084"/>
                </a:lnTo>
                <a:cubicBezTo>
                  <a:pt x="133604" y="44764"/>
                  <a:pt x="134137" y="44475"/>
                  <a:pt x="134686" y="44231"/>
                </a:cubicBezTo>
                <a:cubicBezTo>
                  <a:pt x="132614" y="41153"/>
                  <a:pt x="129308" y="39142"/>
                  <a:pt x="125575" y="39142"/>
                </a:cubicBezTo>
                <a:close/>
                <a:moveTo>
                  <a:pt x="154112" y="39142"/>
                </a:moveTo>
                <a:cubicBezTo>
                  <a:pt x="150440" y="39142"/>
                  <a:pt x="147164" y="41092"/>
                  <a:pt x="145077" y="44109"/>
                </a:cubicBezTo>
                <a:cubicBezTo>
                  <a:pt x="145641" y="44353"/>
                  <a:pt x="146174" y="44627"/>
                  <a:pt x="146692" y="44932"/>
                </a:cubicBezTo>
                <a:cubicBezTo>
                  <a:pt x="148474" y="42570"/>
                  <a:pt x="151141" y="41062"/>
                  <a:pt x="154112" y="41062"/>
                </a:cubicBezTo>
                <a:cubicBezTo>
                  <a:pt x="157159" y="41062"/>
                  <a:pt x="159871" y="42631"/>
                  <a:pt x="161638" y="45084"/>
                </a:cubicBezTo>
                <a:cubicBezTo>
                  <a:pt x="162141" y="44764"/>
                  <a:pt x="162674" y="44475"/>
                  <a:pt x="163223" y="44231"/>
                </a:cubicBezTo>
                <a:cubicBezTo>
                  <a:pt x="161151" y="41153"/>
                  <a:pt x="157845" y="39142"/>
                  <a:pt x="154112" y="39142"/>
                </a:cubicBezTo>
                <a:close/>
                <a:moveTo>
                  <a:pt x="211201" y="39142"/>
                </a:moveTo>
                <a:cubicBezTo>
                  <a:pt x="207514" y="39142"/>
                  <a:pt x="204238" y="41107"/>
                  <a:pt x="202166" y="44124"/>
                </a:cubicBezTo>
                <a:cubicBezTo>
                  <a:pt x="202714" y="44353"/>
                  <a:pt x="203263" y="44627"/>
                  <a:pt x="203781" y="44932"/>
                </a:cubicBezTo>
                <a:cubicBezTo>
                  <a:pt x="205548" y="42570"/>
                  <a:pt x="208215" y="41077"/>
                  <a:pt x="211201" y="41077"/>
                </a:cubicBezTo>
                <a:lnTo>
                  <a:pt x="211201" y="41062"/>
                </a:lnTo>
                <a:cubicBezTo>
                  <a:pt x="214233" y="41062"/>
                  <a:pt x="216945" y="42631"/>
                  <a:pt x="218712" y="45084"/>
                </a:cubicBezTo>
                <a:cubicBezTo>
                  <a:pt x="219230" y="44764"/>
                  <a:pt x="219763" y="44490"/>
                  <a:pt x="220312" y="44246"/>
                </a:cubicBezTo>
                <a:cubicBezTo>
                  <a:pt x="218225" y="41153"/>
                  <a:pt x="214918" y="39142"/>
                  <a:pt x="211201" y="39142"/>
                </a:cubicBezTo>
                <a:close/>
                <a:moveTo>
                  <a:pt x="239738" y="39142"/>
                </a:moveTo>
                <a:cubicBezTo>
                  <a:pt x="236051" y="39142"/>
                  <a:pt x="232790" y="41107"/>
                  <a:pt x="230703" y="44124"/>
                </a:cubicBezTo>
                <a:cubicBezTo>
                  <a:pt x="231267" y="44353"/>
                  <a:pt x="231800" y="44627"/>
                  <a:pt x="232318" y="44932"/>
                </a:cubicBezTo>
                <a:cubicBezTo>
                  <a:pt x="234100" y="42570"/>
                  <a:pt x="236767" y="41077"/>
                  <a:pt x="239738" y="41077"/>
                </a:cubicBezTo>
                <a:lnTo>
                  <a:pt x="239738" y="41062"/>
                </a:lnTo>
                <a:cubicBezTo>
                  <a:pt x="242770" y="41062"/>
                  <a:pt x="245482" y="42631"/>
                  <a:pt x="247264" y="45084"/>
                </a:cubicBezTo>
                <a:cubicBezTo>
                  <a:pt x="247767" y="44764"/>
                  <a:pt x="248300" y="44490"/>
                  <a:pt x="248849" y="44246"/>
                </a:cubicBezTo>
                <a:cubicBezTo>
                  <a:pt x="246777" y="41153"/>
                  <a:pt x="243471" y="39142"/>
                  <a:pt x="239738" y="39142"/>
                </a:cubicBezTo>
                <a:close/>
                <a:moveTo>
                  <a:pt x="268290" y="39142"/>
                </a:moveTo>
                <a:cubicBezTo>
                  <a:pt x="264603" y="39142"/>
                  <a:pt x="261327" y="41092"/>
                  <a:pt x="259255" y="44109"/>
                </a:cubicBezTo>
                <a:cubicBezTo>
                  <a:pt x="259803" y="44353"/>
                  <a:pt x="260352" y="44627"/>
                  <a:pt x="260870" y="44932"/>
                </a:cubicBezTo>
                <a:cubicBezTo>
                  <a:pt x="262637" y="42570"/>
                  <a:pt x="265304" y="41062"/>
                  <a:pt x="268290" y="41062"/>
                </a:cubicBezTo>
                <a:cubicBezTo>
                  <a:pt x="271322" y="41062"/>
                  <a:pt x="274034" y="42631"/>
                  <a:pt x="275801" y="45084"/>
                </a:cubicBezTo>
                <a:cubicBezTo>
                  <a:pt x="276304" y="44764"/>
                  <a:pt x="276837" y="44475"/>
                  <a:pt x="277401" y="44231"/>
                </a:cubicBezTo>
                <a:cubicBezTo>
                  <a:pt x="275314" y="41153"/>
                  <a:pt x="272007" y="39142"/>
                  <a:pt x="268290" y="39142"/>
                </a:cubicBezTo>
                <a:close/>
                <a:moveTo>
                  <a:pt x="39949" y="41702"/>
                </a:moveTo>
                <a:cubicBezTo>
                  <a:pt x="37191" y="41702"/>
                  <a:pt x="34723" y="43088"/>
                  <a:pt x="33047" y="45252"/>
                </a:cubicBezTo>
                <a:cubicBezTo>
                  <a:pt x="33550" y="45587"/>
                  <a:pt x="34037" y="45937"/>
                  <a:pt x="34510" y="46333"/>
                </a:cubicBezTo>
                <a:cubicBezTo>
                  <a:pt x="35850" y="44673"/>
                  <a:pt x="37785" y="43621"/>
                  <a:pt x="39949" y="43621"/>
                </a:cubicBezTo>
                <a:cubicBezTo>
                  <a:pt x="42189" y="43621"/>
                  <a:pt x="44184" y="44749"/>
                  <a:pt x="45540" y="46501"/>
                </a:cubicBezTo>
                <a:cubicBezTo>
                  <a:pt x="45982" y="46105"/>
                  <a:pt x="46470" y="45739"/>
                  <a:pt x="46957" y="45404"/>
                </a:cubicBezTo>
                <a:cubicBezTo>
                  <a:pt x="45297" y="43134"/>
                  <a:pt x="42768" y="41702"/>
                  <a:pt x="39949" y="41702"/>
                </a:cubicBezTo>
                <a:close/>
                <a:moveTo>
                  <a:pt x="97030" y="41702"/>
                </a:moveTo>
                <a:cubicBezTo>
                  <a:pt x="94276" y="41704"/>
                  <a:pt x="91795" y="43090"/>
                  <a:pt x="90136" y="45252"/>
                </a:cubicBezTo>
                <a:cubicBezTo>
                  <a:pt x="90639" y="45587"/>
                  <a:pt x="91126" y="45937"/>
                  <a:pt x="91583" y="46333"/>
                </a:cubicBezTo>
                <a:cubicBezTo>
                  <a:pt x="92924" y="44673"/>
                  <a:pt x="94874" y="43621"/>
                  <a:pt x="97023" y="43621"/>
                </a:cubicBezTo>
                <a:cubicBezTo>
                  <a:pt x="99262" y="43621"/>
                  <a:pt x="101274" y="44749"/>
                  <a:pt x="102614" y="46501"/>
                </a:cubicBezTo>
                <a:cubicBezTo>
                  <a:pt x="103071" y="46105"/>
                  <a:pt x="103544" y="45739"/>
                  <a:pt x="104046" y="45404"/>
                </a:cubicBezTo>
                <a:cubicBezTo>
                  <a:pt x="102387" y="43151"/>
                  <a:pt x="99861" y="41704"/>
                  <a:pt x="97030" y="41702"/>
                </a:cubicBezTo>
                <a:close/>
                <a:moveTo>
                  <a:pt x="11412" y="41702"/>
                </a:moveTo>
                <a:cubicBezTo>
                  <a:pt x="8654" y="41702"/>
                  <a:pt x="6171" y="43088"/>
                  <a:pt x="4510" y="45252"/>
                </a:cubicBezTo>
                <a:cubicBezTo>
                  <a:pt x="5013" y="45587"/>
                  <a:pt x="5500" y="45937"/>
                  <a:pt x="5957" y="46333"/>
                </a:cubicBezTo>
                <a:cubicBezTo>
                  <a:pt x="7313" y="44673"/>
                  <a:pt x="9248" y="43637"/>
                  <a:pt x="11412" y="43637"/>
                </a:cubicBezTo>
                <a:cubicBezTo>
                  <a:pt x="13652" y="43637"/>
                  <a:pt x="15648" y="44749"/>
                  <a:pt x="16988" y="46516"/>
                </a:cubicBezTo>
                <a:cubicBezTo>
                  <a:pt x="17445" y="46105"/>
                  <a:pt x="17918" y="45739"/>
                  <a:pt x="18420" y="45404"/>
                </a:cubicBezTo>
                <a:cubicBezTo>
                  <a:pt x="16760" y="43149"/>
                  <a:pt x="14231" y="41702"/>
                  <a:pt x="11412" y="41702"/>
                </a:cubicBezTo>
                <a:close/>
                <a:moveTo>
                  <a:pt x="68501" y="41702"/>
                </a:moveTo>
                <a:cubicBezTo>
                  <a:pt x="65728" y="41702"/>
                  <a:pt x="63260" y="43088"/>
                  <a:pt x="61599" y="45252"/>
                </a:cubicBezTo>
                <a:cubicBezTo>
                  <a:pt x="62102" y="45587"/>
                  <a:pt x="62589" y="45952"/>
                  <a:pt x="63047" y="46333"/>
                </a:cubicBezTo>
                <a:cubicBezTo>
                  <a:pt x="64387" y="44673"/>
                  <a:pt x="66338" y="43637"/>
                  <a:pt x="68501" y="43637"/>
                </a:cubicBezTo>
                <a:cubicBezTo>
                  <a:pt x="70725" y="43637"/>
                  <a:pt x="72737" y="44749"/>
                  <a:pt x="74077" y="46516"/>
                </a:cubicBezTo>
                <a:cubicBezTo>
                  <a:pt x="74534" y="46120"/>
                  <a:pt x="75007" y="45739"/>
                  <a:pt x="75510" y="45404"/>
                </a:cubicBezTo>
                <a:cubicBezTo>
                  <a:pt x="73849" y="43149"/>
                  <a:pt x="71320" y="41702"/>
                  <a:pt x="68501" y="41702"/>
                </a:cubicBezTo>
                <a:close/>
                <a:moveTo>
                  <a:pt x="125575" y="41702"/>
                </a:moveTo>
                <a:cubicBezTo>
                  <a:pt x="122817" y="41702"/>
                  <a:pt x="120349" y="43088"/>
                  <a:pt x="118673" y="45252"/>
                </a:cubicBezTo>
                <a:cubicBezTo>
                  <a:pt x="119191" y="45587"/>
                  <a:pt x="119663" y="45952"/>
                  <a:pt x="120136" y="46333"/>
                </a:cubicBezTo>
                <a:cubicBezTo>
                  <a:pt x="121476" y="44688"/>
                  <a:pt x="123411" y="43637"/>
                  <a:pt x="125575" y="43637"/>
                </a:cubicBezTo>
                <a:cubicBezTo>
                  <a:pt x="127815" y="43637"/>
                  <a:pt x="129810" y="44749"/>
                  <a:pt x="131166" y="46516"/>
                </a:cubicBezTo>
                <a:cubicBezTo>
                  <a:pt x="131608" y="46120"/>
                  <a:pt x="132096" y="45739"/>
                  <a:pt x="132583" y="45404"/>
                </a:cubicBezTo>
                <a:cubicBezTo>
                  <a:pt x="130923" y="43149"/>
                  <a:pt x="128393" y="41702"/>
                  <a:pt x="125575" y="41702"/>
                </a:cubicBezTo>
                <a:close/>
                <a:moveTo>
                  <a:pt x="154112" y="41702"/>
                </a:moveTo>
                <a:cubicBezTo>
                  <a:pt x="151354" y="41702"/>
                  <a:pt x="148886" y="43088"/>
                  <a:pt x="147225" y="45252"/>
                </a:cubicBezTo>
                <a:cubicBezTo>
                  <a:pt x="147728" y="45587"/>
                  <a:pt x="148215" y="45952"/>
                  <a:pt x="148673" y="46333"/>
                </a:cubicBezTo>
                <a:cubicBezTo>
                  <a:pt x="150013" y="44688"/>
                  <a:pt x="151948" y="43637"/>
                  <a:pt x="154112" y="43637"/>
                </a:cubicBezTo>
                <a:cubicBezTo>
                  <a:pt x="156351" y="43637"/>
                  <a:pt x="158363" y="44749"/>
                  <a:pt x="159703" y="46516"/>
                </a:cubicBezTo>
                <a:cubicBezTo>
                  <a:pt x="160160" y="46105"/>
                  <a:pt x="160633" y="45739"/>
                  <a:pt x="161136" y="45404"/>
                </a:cubicBezTo>
                <a:cubicBezTo>
                  <a:pt x="159460" y="43149"/>
                  <a:pt x="156946" y="41702"/>
                  <a:pt x="154112" y="41702"/>
                </a:cubicBezTo>
                <a:close/>
                <a:moveTo>
                  <a:pt x="182649" y="41717"/>
                </a:moveTo>
                <a:cubicBezTo>
                  <a:pt x="179891" y="41717"/>
                  <a:pt x="177423" y="43088"/>
                  <a:pt x="175762" y="45267"/>
                </a:cubicBezTo>
                <a:cubicBezTo>
                  <a:pt x="176265" y="45587"/>
                  <a:pt x="176752" y="45952"/>
                  <a:pt x="177209" y="46349"/>
                </a:cubicBezTo>
                <a:cubicBezTo>
                  <a:pt x="178550" y="44688"/>
                  <a:pt x="180500" y="43637"/>
                  <a:pt x="182649" y="43637"/>
                </a:cubicBezTo>
                <a:cubicBezTo>
                  <a:pt x="184888" y="43637"/>
                  <a:pt x="186899" y="44749"/>
                  <a:pt x="188240" y="46516"/>
                </a:cubicBezTo>
                <a:cubicBezTo>
                  <a:pt x="188697" y="46120"/>
                  <a:pt x="189170" y="45754"/>
                  <a:pt x="189672" y="45404"/>
                </a:cubicBezTo>
                <a:cubicBezTo>
                  <a:pt x="188012" y="43149"/>
                  <a:pt x="185483" y="41717"/>
                  <a:pt x="182649" y="41717"/>
                </a:cubicBezTo>
                <a:close/>
                <a:moveTo>
                  <a:pt x="211186" y="41702"/>
                </a:moveTo>
                <a:cubicBezTo>
                  <a:pt x="208428" y="41702"/>
                  <a:pt x="205960" y="43088"/>
                  <a:pt x="204299" y="45252"/>
                </a:cubicBezTo>
                <a:cubicBezTo>
                  <a:pt x="204802" y="45587"/>
                  <a:pt x="205289" y="45952"/>
                  <a:pt x="205746" y="46349"/>
                </a:cubicBezTo>
                <a:cubicBezTo>
                  <a:pt x="207102" y="44688"/>
                  <a:pt x="209037" y="43637"/>
                  <a:pt x="211201" y="43637"/>
                </a:cubicBezTo>
                <a:cubicBezTo>
                  <a:pt x="213440" y="43637"/>
                  <a:pt x="215436" y="44749"/>
                  <a:pt x="216777" y="46516"/>
                </a:cubicBezTo>
                <a:cubicBezTo>
                  <a:pt x="217234" y="46105"/>
                  <a:pt x="217707" y="45739"/>
                  <a:pt x="218209" y="45404"/>
                </a:cubicBezTo>
                <a:cubicBezTo>
                  <a:pt x="216533" y="43149"/>
                  <a:pt x="214019" y="41702"/>
                  <a:pt x="211186" y="41702"/>
                </a:cubicBezTo>
                <a:close/>
                <a:moveTo>
                  <a:pt x="239738" y="41717"/>
                </a:moveTo>
                <a:cubicBezTo>
                  <a:pt x="236980" y="41717"/>
                  <a:pt x="234497" y="43088"/>
                  <a:pt x="232836" y="45267"/>
                </a:cubicBezTo>
                <a:cubicBezTo>
                  <a:pt x="233354" y="45587"/>
                  <a:pt x="233826" y="45952"/>
                  <a:pt x="234298" y="46349"/>
                </a:cubicBezTo>
                <a:cubicBezTo>
                  <a:pt x="235639" y="44688"/>
                  <a:pt x="237574" y="43637"/>
                  <a:pt x="239738" y="43637"/>
                </a:cubicBezTo>
                <a:cubicBezTo>
                  <a:pt x="241977" y="43637"/>
                  <a:pt x="243973" y="44749"/>
                  <a:pt x="245329" y="46516"/>
                </a:cubicBezTo>
                <a:cubicBezTo>
                  <a:pt x="245771" y="46120"/>
                  <a:pt x="246259" y="45754"/>
                  <a:pt x="246746" y="45404"/>
                </a:cubicBezTo>
                <a:cubicBezTo>
                  <a:pt x="245086" y="43149"/>
                  <a:pt x="242556" y="41717"/>
                  <a:pt x="239738" y="41717"/>
                </a:cubicBezTo>
                <a:close/>
                <a:moveTo>
                  <a:pt x="268275" y="41702"/>
                </a:moveTo>
                <a:cubicBezTo>
                  <a:pt x="265517" y="41702"/>
                  <a:pt x="263049" y="43088"/>
                  <a:pt x="261373" y="45252"/>
                </a:cubicBezTo>
                <a:cubicBezTo>
                  <a:pt x="261891" y="45587"/>
                  <a:pt x="262378" y="45952"/>
                  <a:pt x="262835" y="46333"/>
                </a:cubicBezTo>
                <a:cubicBezTo>
                  <a:pt x="264176" y="44673"/>
                  <a:pt x="266111" y="43637"/>
                  <a:pt x="268275" y="43637"/>
                </a:cubicBezTo>
                <a:cubicBezTo>
                  <a:pt x="270514" y="43637"/>
                  <a:pt x="272525" y="44749"/>
                  <a:pt x="273866" y="46516"/>
                </a:cubicBezTo>
                <a:cubicBezTo>
                  <a:pt x="274323" y="46105"/>
                  <a:pt x="274796" y="45739"/>
                  <a:pt x="275298" y="45404"/>
                </a:cubicBezTo>
                <a:cubicBezTo>
                  <a:pt x="273622" y="43149"/>
                  <a:pt x="271109" y="41702"/>
                  <a:pt x="268275" y="41702"/>
                </a:cubicBezTo>
                <a:close/>
                <a:moveTo>
                  <a:pt x="11412" y="44277"/>
                </a:moveTo>
                <a:cubicBezTo>
                  <a:pt x="9431" y="44277"/>
                  <a:pt x="7633" y="45236"/>
                  <a:pt x="6399" y="46745"/>
                </a:cubicBezTo>
                <a:cubicBezTo>
                  <a:pt x="6856" y="47156"/>
                  <a:pt x="7283" y="47598"/>
                  <a:pt x="7679" y="48055"/>
                </a:cubicBezTo>
                <a:cubicBezTo>
                  <a:pt x="8578" y="46912"/>
                  <a:pt x="9949" y="46227"/>
                  <a:pt x="11412" y="46211"/>
                </a:cubicBezTo>
                <a:cubicBezTo>
                  <a:pt x="12981" y="46211"/>
                  <a:pt x="14383" y="47004"/>
                  <a:pt x="15297" y="48253"/>
                </a:cubicBezTo>
                <a:cubicBezTo>
                  <a:pt x="15693" y="47781"/>
                  <a:pt x="16105" y="47339"/>
                  <a:pt x="16546" y="46928"/>
                </a:cubicBezTo>
                <a:cubicBezTo>
                  <a:pt x="15312" y="45297"/>
                  <a:pt x="13469" y="44277"/>
                  <a:pt x="11412" y="44277"/>
                </a:cubicBezTo>
                <a:close/>
                <a:moveTo>
                  <a:pt x="39949" y="44261"/>
                </a:moveTo>
                <a:lnTo>
                  <a:pt x="39949" y="44277"/>
                </a:lnTo>
                <a:cubicBezTo>
                  <a:pt x="37968" y="44277"/>
                  <a:pt x="36170" y="45236"/>
                  <a:pt x="34936" y="46729"/>
                </a:cubicBezTo>
                <a:cubicBezTo>
                  <a:pt x="35393" y="47141"/>
                  <a:pt x="35820" y="47583"/>
                  <a:pt x="36216" y="48040"/>
                </a:cubicBezTo>
                <a:cubicBezTo>
                  <a:pt x="37161" y="46807"/>
                  <a:pt x="38557" y="46196"/>
                  <a:pt x="39950" y="46196"/>
                </a:cubicBezTo>
                <a:cubicBezTo>
                  <a:pt x="41430" y="46196"/>
                  <a:pt x="42907" y="46887"/>
                  <a:pt x="43834" y="48253"/>
                </a:cubicBezTo>
                <a:cubicBezTo>
                  <a:pt x="44230" y="47781"/>
                  <a:pt x="44642" y="47339"/>
                  <a:pt x="45083" y="46912"/>
                </a:cubicBezTo>
                <a:cubicBezTo>
                  <a:pt x="43849" y="45297"/>
                  <a:pt x="42006" y="44261"/>
                  <a:pt x="39949" y="44261"/>
                </a:cubicBezTo>
                <a:close/>
                <a:moveTo>
                  <a:pt x="68501" y="44277"/>
                </a:moveTo>
                <a:cubicBezTo>
                  <a:pt x="66520" y="44277"/>
                  <a:pt x="64722" y="45236"/>
                  <a:pt x="63473" y="46729"/>
                </a:cubicBezTo>
                <a:cubicBezTo>
                  <a:pt x="63930" y="47141"/>
                  <a:pt x="64357" y="47583"/>
                  <a:pt x="64753" y="48055"/>
                </a:cubicBezTo>
                <a:cubicBezTo>
                  <a:pt x="65700" y="46813"/>
                  <a:pt x="67102" y="46198"/>
                  <a:pt x="68500" y="46198"/>
                </a:cubicBezTo>
                <a:cubicBezTo>
                  <a:pt x="69983" y="46198"/>
                  <a:pt x="71461" y="46889"/>
                  <a:pt x="72386" y="48253"/>
                </a:cubicBezTo>
                <a:cubicBezTo>
                  <a:pt x="72767" y="47781"/>
                  <a:pt x="73194" y="47339"/>
                  <a:pt x="73636" y="46928"/>
                </a:cubicBezTo>
                <a:cubicBezTo>
                  <a:pt x="72401" y="45297"/>
                  <a:pt x="70558" y="44277"/>
                  <a:pt x="68501" y="44277"/>
                </a:cubicBezTo>
                <a:close/>
                <a:moveTo>
                  <a:pt x="97023" y="44261"/>
                </a:moveTo>
                <a:lnTo>
                  <a:pt x="97038" y="44277"/>
                </a:lnTo>
                <a:cubicBezTo>
                  <a:pt x="95057" y="44277"/>
                  <a:pt x="93259" y="45236"/>
                  <a:pt x="92025" y="46729"/>
                </a:cubicBezTo>
                <a:cubicBezTo>
                  <a:pt x="92482" y="47141"/>
                  <a:pt x="92909" y="47583"/>
                  <a:pt x="93305" y="48040"/>
                </a:cubicBezTo>
                <a:cubicBezTo>
                  <a:pt x="94250" y="46807"/>
                  <a:pt x="95646" y="46196"/>
                  <a:pt x="97039" y="46196"/>
                </a:cubicBezTo>
                <a:cubicBezTo>
                  <a:pt x="98519" y="46196"/>
                  <a:pt x="99996" y="46887"/>
                  <a:pt x="100923" y="48253"/>
                </a:cubicBezTo>
                <a:cubicBezTo>
                  <a:pt x="101319" y="47781"/>
                  <a:pt x="101731" y="47339"/>
                  <a:pt x="102172" y="46912"/>
                </a:cubicBezTo>
                <a:cubicBezTo>
                  <a:pt x="100938" y="45297"/>
                  <a:pt x="99080" y="44261"/>
                  <a:pt x="97023" y="44261"/>
                </a:cubicBezTo>
                <a:close/>
                <a:moveTo>
                  <a:pt x="125575" y="44277"/>
                </a:moveTo>
                <a:cubicBezTo>
                  <a:pt x="123594" y="44277"/>
                  <a:pt x="121812" y="45236"/>
                  <a:pt x="120577" y="46729"/>
                </a:cubicBezTo>
                <a:cubicBezTo>
                  <a:pt x="121035" y="47156"/>
                  <a:pt x="121461" y="47583"/>
                  <a:pt x="121857" y="48055"/>
                </a:cubicBezTo>
                <a:cubicBezTo>
                  <a:pt x="122796" y="46813"/>
                  <a:pt x="124192" y="46198"/>
                  <a:pt x="125586" y="46198"/>
                </a:cubicBezTo>
                <a:cubicBezTo>
                  <a:pt x="127064" y="46198"/>
                  <a:pt x="128542" y="46889"/>
                  <a:pt x="129475" y="48253"/>
                </a:cubicBezTo>
                <a:cubicBezTo>
                  <a:pt x="129856" y="47781"/>
                  <a:pt x="130283" y="47339"/>
                  <a:pt x="130725" y="46928"/>
                </a:cubicBezTo>
                <a:cubicBezTo>
                  <a:pt x="129475" y="45297"/>
                  <a:pt x="127632" y="44277"/>
                  <a:pt x="125575" y="44277"/>
                </a:cubicBezTo>
                <a:close/>
                <a:moveTo>
                  <a:pt x="154112" y="44277"/>
                </a:moveTo>
                <a:cubicBezTo>
                  <a:pt x="152131" y="44277"/>
                  <a:pt x="150348" y="45221"/>
                  <a:pt x="149130" y="46729"/>
                </a:cubicBezTo>
                <a:cubicBezTo>
                  <a:pt x="149571" y="47141"/>
                  <a:pt x="149998" y="47583"/>
                  <a:pt x="150394" y="48055"/>
                </a:cubicBezTo>
                <a:cubicBezTo>
                  <a:pt x="151341" y="46813"/>
                  <a:pt x="152740" y="46198"/>
                  <a:pt x="154134" y="46198"/>
                </a:cubicBezTo>
                <a:cubicBezTo>
                  <a:pt x="155613" y="46198"/>
                  <a:pt x="157087" y="46889"/>
                  <a:pt x="158012" y="48253"/>
                </a:cubicBezTo>
                <a:cubicBezTo>
                  <a:pt x="158393" y="47781"/>
                  <a:pt x="158820" y="47339"/>
                  <a:pt x="159261" y="46928"/>
                </a:cubicBezTo>
                <a:cubicBezTo>
                  <a:pt x="158012" y="45313"/>
                  <a:pt x="156169" y="44277"/>
                  <a:pt x="154112" y="44277"/>
                </a:cubicBezTo>
                <a:close/>
                <a:moveTo>
                  <a:pt x="268275" y="44277"/>
                </a:moveTo>
                <a:cubicBezTo>
                  <a:pt x="266294" y="44277"/>
                  <a:pt x="264527" y="45221"/>
                  <a:pt x="263292" y="46729"/>
                </a:cubicBezTo>
                <a:cubicBezTo>
                  <a:pt x="263734" y="47156"/>
                  <a:pt x="264146" y="47583"/>
                  <a:pt x="264542" y="48055"/>
                </a:cubicBezTo>
                <a:cubicBezTo>
                  <a:pt x="265488" y="46813"/>
                  <a:pt x="266891" y="46198"/>
                  <a:pt x="268289" y="46198"/>
                </a:cubicBezTo>
                <a:cubicBezTo>
                  <a:pt x="269772" y="46198"/>
                  <a:pt x="271250" y="46889"/>
                  <a:pt x="272175" y="48253"/>
                </a:cubicBezTo>
                <a:cubicBezTo>
                  <a:pt x="272571" y="47796"/>
                  <a:pt x="272983" y="47339"/>
                  <a:pt x="273424" y="46928"/>
                </a:cubicBezTo>
                <a:cubicBezTo>
                  <a:pt x="272175" y="45313"/>
                  <a:pt x="270331" y="44277"/>
                  <a:pt x="268275" y="44277"/>
                </a:cubicBezTo>
                <a:close/>
                <a:moveTo>
                  <a:pt x="182649" y="44277"/>
                </a:moveTo>
                <a:cubicBezTo>
                  <a:pt x="180668" y="44277"/>
                  <a:pt x="178901" y="45236"/>
                  <a:pt x="177667" y="46745"/>
                </a:cubicBezTo>
                <a:cubicBezTo>
                  <a:pt x="178108" y="47156"/>
                  <a:pt x="178535" y="47598"/>
                  <a:pt x="178931" y="48055"/>
                </a:cubicBezTo>
                <a:cubicBezTo>
                  <a:pt x="179830" y="46912"/>
                  <a:pt x="181201" y="46227"/>
                  <a:pt x="182649" y="46211"/>
                </a:cubicBezTo>
                <a:cubicBezTo>
                  <a:pt x="184233" y="46211"/>
                  <a:pt x="185635" y="47004"/>
                  <a:pt x="186549" y="48268"/>
                </a:cubicBezTo>
                <a:cubicBezTo>
                  <a:pt x="186945" y="47796"/>
                  <a:pt x="187357" y="47354"/>
                  <a:pt x="187798" y="46928"/>
                </a:cubicBezTo>
                <a:cubicBezTo>
                  <a:pt x="186564" y="45313"/>
                  <a:pt x="184721" y="44277"/>
                  <a:pt x="182649" y="44277"/>
                </a:cubicBezTo>
                <a:close/>
                <a:moveTo>
                  <a:pt x="211201" y="44277"/>
                </a:moveTo>
                <a:cubicBezTo>
                  <a:pt x="209220" y="44277"/>
                  <a:pt x="207438" y="45236"/>
                  <a:pt x="206203" y="46745"/>
                </a:cubicBezTo>
                <a:cubicBezTo>
                  <a:pt x="206645" y="47156"/>
                  <a:pt x="207072" y="47598"/>
                  <a:pt x="207468" y="48055"/>
                </a:cubicBezTo>
                <a:cubicBezTo>
                  <a:pt x="208367" y="46912"/>
                  <a:pt x="209738" y="46227"/>
                  <a:pt x="211201" y="46211"/>
                </a:cubicBezTo>
                <a:cubicBezTo>
                  <a:pt x="212755" y="46227"/>
                  <a:pt x="214202" y="46989"/>
                  <a:pt x="215101" y="48268"/>
                </a:cubicBezTo>
                <a:cubicBezTo>
                  <a:pt x="215482" y="47796"/>
                  <a:pt x="215893" y="47339"/>
                  <a:pt x="216335" y="46928"/>
                </a:cubicBezTo>
                <a:cubicBezTo>
                  <a:pt x="215101" y="45313"/>
                  <a:pt x="213258" y="44277"/>
                  <a:pt x="211201" y="44277"/>
                </a:cubicBezTo>
                <a:close/>
                <a:moveTo>
                  <a:pt x="239738" y="44277"/>
                </a:moveTo>
                <a:cubicBezTo>
                  <a:pt x="237757" y="44277"/>
                  <a:pt x="235990" y="45236"/>
                  <a:pt x="234756" y="46745"/>
                </a:cubicBezTo>
                <a:cubicBezTo>
                  <a:pt x="235197" y="47156"/>
                  <a:pt x="235609" y="47598"/>
                  <a:pt x="236005" y="48055"/>
                </a:cubicBezTo>
                <a:cubicBezTo>
                  <a:pt x="236904" y="46912"/>
                  <a:pt x="238275" y="46227"/>
                  <a:pt x="239738" y="46211"/>
                </a:cubicBezTo>
                <a:cubicBezTo>
                  <a:pt x="241307" y="46211"/>
                  <a:pt x="242709" y="47004"/>
                  <a:pt x="243638" y="48268"/>
                </a:cubicBezTo>
                <a:cubicBezTo>
                  <a:pt x="244019" y="47796"/>
                  <a:pt x="244446" y="47354"/>
                  <a:pt x="244887" y="46928"/>
                </a:cubicBezTo>
                <a:cubicBezTo>
                  <a:pt x="243638" y="45313"/>
                  <a:pt x="241795" y="44277"/>
                  <a:pt x="239738" y="44277"/>
                </a:cubicBezTo>
                <a:close/>
                <a:moveTo>
                  <a:pt x="11412" y="46821"/>
                </a:moveTo>
                <a:cubicBezTo>
                  <a:pt x="10071" y="46821"/>
                  <a:pt x="8883" y="47507"/>
                  <a:pt x="8075" y="48543"/>
                </a:cubicBezTo>
                <a:cubicBezTo>
                  <a:pt x="9157" y="48253"/>
                  <a:pt x="10284" y="48116"/>
                  <a:pt x="11412" y="48116"/>
                </a:cubicBezTo>
                <a:cubicBezTo>
                  <a:pt x="12539" y="48116"/>
                  <a:pt x="13682" y="48268"/>
                  <a:pt x="14779" y="48573"/>
                </a:cubicBezTo>
                <a:lnTo>
                  <a:pt x="14794" y="48573"/>
                </a:lnTo>
                <a:cubicBezTo>
                  <a:pt x="14002" y="47491"/>
                  <a:pt x="12753" y="46851"/>
                  <a:pt x="11412" y="46821"/>
                </a:cubicBezTo>
                <a:close/>
                <a:moveTo>
                  <a:pt x="39949" y="46821"/>
                </a:moveTo>
                <a:cubicBezTo>
                  <a:pt x="38608" y="46821"/>
                  <a:pt x="37435" y="47507"/>
                  <a:pt x="36612" y="48543"/>
                </a:cubicBezTo>
                <a:cubicBezTo>
                  <a:pt x="37709" y="48253"/>
                  <a:pt x="38821" y="48116"/>
                  <a:pt x="39949" y="48116"/>
                </a:cubicBezTo>
                <a:cubicBezTo>
                  <a:pt x="41092" y="48116"/>
                  <a:pt x="42219" y="48268"/>
                  <a:pt x="43316" y="48573"/>
                </a:cubicBezTo>
                <a:lnTo>
                  <a:pt x="43331" y="48573"/>
                </a:lnTo>
                <a:cubicBezTo>
                  <a:pt x="42539" y="47491"/>
                  <a:pt x="41290" y="46851"/>
                  <a:pt x="39949" y="46821"/>
                </a:cubicBezTo>
                <a:close/>
                <a:moveTo>
                  <a:pt x="68501" y="46836"/>
                </a:moveTo>
                <a:cubicBezTo>
                  <a:pt x="67160" y="46836"/>
                  <a:pt x="65987" y="47507"/>
                  <a:pt x="65164" y="48543"/>
                </a:cubicBezTo>
                <a:cubicBezTo>
                  <a:pt x="66247" y="48264"/>
                  <a:pt x="67359" y="48124"/>
                  <a:pt x="68472" y="48124"/>
                </a:cubicBezTo>
                <a:cubicBezTo>
                  <a:pt x="69614" y="48124"/>
                  <a:pt x="70757" y="48272"/>
                  <a:pt x="71868" y="48573"/>
                </a:cubicBezTo>
                <a:cubicBezTo>
                  <a:pt x="71076" y="47491"/>
                  <a:pt x="69827" y="46851"/>
                  <a:pt x="68501" y="46836"/>
                </a:cubicBezTo>
                <a:close/>
                <a:moveTo>
                  <a:pt x="97023" y="46821"/>
                </a:moveTo>
                <a:cubicBezTo>
                  <a:pt x="95697" y="46821"/>
                  <a:pt x="94524" y="47507"/>
                  <a:pt x="93701" y="48543"/>
                </a:cubicBezTo>
                <a:cubicBezTo>
                  <a:pt x="94783" y="48253"/>
                  <a:pt x="95910" y="48116"/>
                  <a:pt x="97023" y="48116"/>
                </a:cubicBezTo>
                <a:cubicBezTo>
                  <a:pt x="98165" y="48116"/>
                  <a:pt x="99308" y="48268"/>
                  <a:pt x="100405" y="48573"/>
                </a:cubicBezTo>
                <a:cubicBezTo>
                  <a:pt x="99613" y="47491"/>
                  <a:pt x="98363" y="46851"/>
                  <a:pt x="97023" y="46821"/>
                </a:cubicBezTo>
                <a:close/>
                <a:moveTo>
                  <a:pt x="125575" y="46836"/>
                </a:moveTo>
                <a:cubicBezTo>
                  <a:pt x="124249" y="46836"/>
                  <a:pt x="123061" y="47507"/>
                  <a:pt x="122238" y="48543"/>
                </a:cubicBezTo>
                <a:cubicBezTo>
                  <a:pt x="123285" y="48281"/>
                  <a:pt x="124346" y="48130"/>
                  <a:pt x="125420" y="48130"/>
                </a:cubicBezTo>
                <a:cubicBezTo>
                  <a:pt x="125472" y="48130"/>
                  <a:pt x="125523" y="48130"/>
                  <a:pt x="125575" y="48131"/>
                </a:cubicBezTo>
                <a:cubicBezTo>
                  <a:pt x="126718" y="48131"/>
                  <a:pt x="127845" y="48268"/>
                  <a:pt x="128957" y="48573"/>
                </a:cubicBezTo>
                <a:cubicBezTo>
                  <a:pt x="128165" y="47491"/>
                  <a:pt x="126916" y="46851"/>
                  <a:pt x="125575" y="46836"/>
                </a:cubicBezTo>
                <a:close/>
                <a:moveTo>
                  <a:pt x="154112" y="46836"/>
                </a:moveTo>
                <a:cubicBezTo>
                  <a:pt x="152786" y="46836"/>
                  <a:pt x="151598" y="47507"/>
                  <a:pt x="150790" y="48543"/>
                </a:cubicBezTo>
                <a:cubicBezTo>
                  <a:pt x="151823" y="48281"/>
                  <a:pt x="152896" y="48130"/>
                  <a:pt x="153959" y="48130"/>
                </a:cubicBezTo>
                <a:cubicBezTo>
                  <a:pt x="154010" y="48130"/>
                  <a:pt x="154061" y="48130"/>
                  <a:pt x="154112" y="48131"/>
                </a:cubicBezTo>
                <a:cubicBezTo>
                  <a:pt x="155254" y="48131"/>
                  <a:pt x="156397" y="48268"/>
                  <a:pt x="157494" y="48573"/>
                </a:cubicBezTo>
                <a:cubicBezTo>
                  <a:pt x="156702" y="47491"/>
                  <a:pt x="155453" y="46851"/>
                  <a:pt x="154112" y="46836"/>
                </a:cubicBezTo>
                <a:close/>
                <a:moveTo>
                  <a:pt x="182649" y="46836"/>
                </a:moveTo>
                <a:cubicBezTo>
                  <a:pt x="181323" y="46836"/>
                  <a:pt x="180150" y="47522"/>
                  <a:pt x="179327" y="48543"/>
                </a:cubicBezTo>
                <a:cubicBezTo>
                  <a:pt x="180417" y="48264"/>
                  <a:pt x="181530" y="48124"/>
                  <a:pt x="182640" y="48124"/>
                </a:cubicBezTo>
                <a:cubicBezTo>
                  <a:pt x="183781" y="48124"/>
                  <a:pt x="184920" y="48272"/>
                  <a:pt x="186031" y="48573"/>
                </a:cubicBezTo>
                <a:cubicBezTo>
                  <a:pt x="185239" y="47491"/>
                  <a:pt x="183989" y="46851"/>
                  <a:pt x="182649" y="46836"/>
                </a:cubicBezTo>
                <a:close/>
                <a:moveTo>
                  <a:pt x="211201" y="46836"/>
                </a:moveTo>
                <a:cubicBezTo>
                  <a:pt x="209860" y="46836"/>
                  <a:pt x="208687" y="47522"/>
                  <a:pt x="207864" y="48543"/>
                </a:cubicBezTo>
                <a:cubicBezTo>
                  <a:pt x="208954" y="48264"/>
                  <a:pt x="210067" y="48124"/>
                  <a:pt x="211177" y="48124"/>
                </a:cubicBezTo>
                <a:cubicBezTo>
                  <a:pt x="212318" y="48124"/>
                  <a:pt x="213457" y="48272"/>
                  <a:pt x="214568" y="48573"/>
                </a:cubicBezTo>
                <a:cubicBezTo>
                  <a:pt x="213776" y="47491"/>
                  <a:pt x="212526" y="46851"/>
                  <a:pt x="211201" y="46836"/>
                </a:cubicBezTo>
                <a:close/>
                <a:moveTo>
                  <a:pt x="239738" y="46836"/>
                </a:moveTo>
                <a:cubicBezTo>
                  <a:pt x="238412" y="46836"/>
                  <a:pt x="237224" y="47522"/>
                  <a:pt x="236401" y="48543"/>
                </a:cubicBezTo>
                <a:cubicBezTo>
                  <a:pt x="237498" y="48268"/>
                  <a:pt x="238610" y="48116"/>
                  <a:pt x="239738" y="48116"/>
                </a:cubicBezTo>
                <a:cubicBezTo>
                  <a:pt x="240880" y="48116"/>
                  <a:pt x="242008" y="48268"/>
                  <a:pt x="243105" y="48573"/>
                </a:cubicBezTo>
                <a:cubicBezTo>
                  <a:pt x="242328" y="47491"/>
                  <a:pt x="241078" y="46851"/>
                  <a:pt x="239738" y="46836"/>
                </a:cubicBezTo>
                <a:close/>
                <a:moveTo>
                  <a:pt x="268275" y="46836"/>
                </a:moveTo>
                <a:cubicBezTo>
                  <a:pt x="266949" y="46836"/>
                  <a:pt x="265761" y="47507"/>
                  <a:pt x="264953" y="48543"/>
                </a:cubicBezTo>
                <a:cubicBezTo>
                  <a:pt x="266035" y="48253"/>
                  <a:pt x="267147" y="48116"/>
                  <a:pt x="268275" y="48116"/>
                </a:cubicBezTo>
                <a:cubicBezTo>
                  <a:pt x="269417" y="48116"/>
                  <a:pt x="270560" y="48268"/>
                  <a:pt x="271657" y="48573"/>
                </a:cubicBezTo>
                <a:cubicBezTo>
                  <a:pt x="270865" y="47491"/>
                  <a:pt x="269615" y="46851"/>
                  <a:pt x="268275" y="46836"/>
                </a:cubicBezTo>
                <a:close/>
                <a:moveTo>
                  <a:pt x="82929" y="43682"/>
                </a:moveTo>
                <a:lnTo>
                  <a:pt x="82929" y="43728"/>
                </a:lnTo>
                <a:cubicBezTo>
                  <a:pt x="78877" y="43728"/>
                  <a:pt x="75235" y="45709"/>
                  <a:pt x="72706" y="48786"/>
                </a:cubicBezTo>
                <a:cubicBezTo>
                  <a:pt x="73316" y="48984"/>
                  <a:pt x="73895" y="49243"/>
                  <a:pt x="74458" y="49533"/>
                </a:cubicBezTo>
                <a:cubicBezTo>
                  <a:pt x="76622" y="47110"/>
                  <a:pt x="79623" y="45602"/>
                  <a:pt x="82929" y="45602"/>
                </a:cubicBezTo>
                <a:cubicBezTo>
                  <a:pt x="86190" y="45602"/>
                  <a:pt x="89130" y="47065"/>
                  <a:pt x="91294" y="49411"/>
                </a:cubicBezTo>
                <a:cubicBezTo>
                  <a:pt x="91873" y="49137"/>
                  <a:pt x="92467" y="48893"/>
                  <a:pt x="93077" y="48695"/>
                </a:cubicBezTo>
                <a:cubicBezTo>
                  <a:pt x="90578" y="45617"/>
                  <a:pt x="86952" y="43682"/>
                  <a:pt x="82929" y="43682"/>
                </a:cubicBezTo>
                <a:close/>
                <a:moveTo>
                  <a:pt x="197092" y="43698"/>
                </a:moveTo>
                <a:cubicBezTo>
                  <a:pt x="193040" y="43698"/>
                  <a:pt x="189383" y="45663"/>
                  <a:pt x="186884" y="48786"/>
                </a:cubicBezTo>
                <a:cubicBezTo>
                  <a:pt x="187478" y="49000"/>
                  <a:pt x="188057" y="49243"/>
                  <a:pt x="188621" y="49533"/>
                </a:cubicBezTo>
                <a:cubicBezTo>
                  <a:pt x="190785" y="47126"/>
                  <a:pt x="193786" y="45617"/>
                  <a:pt x="197092" y="45617"/>
                </a:cubicBezTo>
                <a:lnTo>
                  <a:pt x="197092" y="45663"/>
                </a:lnTo>
                <a:cubicBezTo>
                  <a:pt x="200353" y="45663"/>
                  <a:pt x="203309" y="47110"/>
                  <a:pt x="205457" y="49426"/>
                </a:cubicBezTo>
                <a:cubicBezTo>
                  <a:pt x="206036" y="49137"/>
                  <a:pt x="206630" y="48893"/>
                  <a:pt x="207239" y="48710"/>
                </a:cubicBezTo>
                <a:cubicBezTo>
                  <a:pt x="204741" y="45633"/>
                  <a:pt x="201115" y="43698"/>
                  <a:pt x="197092" y="43698"/>
                </a:cubicBezTo>
                <a:close/>
                <a:moveTo>
                  <a:pt x="254197" y="43728"/>
                </a:moveTo>
                <a:cubicBezTo>
                  <a:pt x="250129" y="43728"/>
                  <a:pt x="246472" y="45709"/>
                  <a:pt x="243973" y="48802"/>
                </a:cubicBezTo>
                <a:cubicBezTo>
                  <a:pt x="244568" y="49015"/>
                  <a:pt x="245162" y="49259"/>
                  <a:pt x="245725" y="49548"/>
                </a:cubicBezTo>
                <a:cubicBezTo>
                  <a:pt x="247889" y="47126"/>
                  <a:pt x="250875" y="45633"/>
                  <a:pt x="254197" y="45633"/>
                </a:cubicBezTo>
                <a:lnTo>
                  <a:pt x="254197" y="45663"/>
                </a:lnTo>
                <a:cubicBezTo>
                  <a:pt x="257427" y="45663"/>
                  <a:pt x="260382" y="47110"/>
                  <a:pt x="262546" y="49457"/>
                </a:cubicBezTo>
                <a:cubicBezTo>
                  <a:pt x="263125" y="49167"/>
                  <a:pt x="263734" y="48939"/>
                  <a:pt x="264344" y="48741"/>
                </a:cubicBezTo>
                <a:cubicBezTo>
                  <a:pt x="261830" y="45663"/>
                  <a:pt x="258219" y="43728"/>
                  <a:pt x="254197" y="43728"/>
                </a:cubicBezTo>
                <a:close/>
                <a:moveTo>
                  <a:pt x="54393" y="43728"/>
                </a:moveTo>
                <a:cubicBezTo>
                  <a:pt x="50340" y="43728"/>
                  <a:pt x="46683" y="45709"/>
                  <a:pt x="44184" y="48817"/>
                </a:cubicBezTo>
                <a:cubicBezTo>
                  <a:pt x="44779" y="49030"/>
                  <a:pt x="45373" y="49274"/>
                  <a:pt x="45937" y="49563"/>
                </a:cubicBezTo>
                <a:cubicBezTo>
                  <a:pt x="48100" y="47141"/>
                  <a:pt x="51102" y="45648"/>
                  <a:pt x="54408" y="45648"/>
                </a:cubicBezTo>
                <a:cubicBezTo>
                  <a:pt x="57653" y="45648"/>
                  <a:pt x="60609" y="47095"/>
                  <a:pt x="62772" y="49457"/>
                </a:cubicBezTo>
                <a:cubicBezTo>
                  <a:pt x="63336" y="49167"/>
                  <a:pt x="63945" y="48923"/>
                  <a:pt x="64555" y="48741"/>
                </a:cubicBezTo>
                <a:cubicBezTo>
                  <a:pt x="62041" y="45663"/>
                  <a:pt x="58415" y="43728"/>
                  <a:pt x="54408" y="43728"/>
                </a:cubicBezTo>
                <a:close/>
                <a:moveTo>
                  <a:pt x="111482" y="43728"/>
                </a:moveTo>
                <a:cubicBezTo>
                  <a:pt x="107414" y="43728"/>
                  <a:pt x="103772" y="45709"/>
                  <a:pt x="101258" y="48817"/>
                </a:cubicBezTo>
                <a:cubicBezTo>
                  <a:pt x="101852" y="49030"/>
                  <a:pt x="102431" y="49274"/>
                  <a:pt x="102995" y="49563"/>
                </a:cubicBezTo>
                <a:cubicBezTo>
                  <a:pt x="105174" y="47156"/>
                  <a:pt x="108175" y="45648"/>
                  <a:pt x="111482" y="45648"/>
                </a:cubicBezTo>
                <a:cubicBezTo>
                  <a:pt x="114727" y="45648"/>
                  <a:pt x="117683" y="47110"/>
                  <a:pt x="119846" y="49457"/>
                </a:cubicBezTo>
                <a:cubicBezTo>
                  <a:pt x="120425" y="49167"/>
                  <a:pt x="121019" y="48939"/>
                  <a:pt x="121629" y="48741"/>
                </a:cubicBezTo>
                <a:cubicBezTo>
                  <a:pt x="119115" y="45663"/>
                  <a:pt x="115504" y="43728"/>
                  <a:pt x="111482" y="43728"/>
                </a:cubicBezTo>
                <a:close/>
                <a:moveTo>
                  <a:pt x="25856" y="43728"/>
                </a:moveTo>
                <a:cubicBezTo>
                  <a:pt x="21803" y="43728"/>
                  <a:pt x="18146" y="45709"/>
                  <a:pt x="15648" y="48832"/>
                </a:cubicBezTo>
                <a:cubicBezTo>
                  <a:pt x="16242" y="49030"/>
                  <a:pt x="16821" y="49289"/>
                  <a:pt x="17384" y="49579"/>
                </a:cubicBezTo>
                <a:cubicBezTo>
                  <a:pt x="19548" y="47156"/>
                  <a:pt x="22549" y="45648"/>
                  <a:pt x="25856" y="45648"/>
                </a:cubicBezTo>
                <a:cubicBezTo>
                  <a:pt x="29116" y="45648"/>
                  <a:pt x="32072" y="47110"/>
                  <a:pt x="34220" y="49457"/>
                </a:cubicBezTo>
                <a:cubicBezTo>
                  <a:pt x="34799" y="49182"/>
                  <a:pt x="35393" y="48939"/>
                  <a:pt x="36003" y="48741"/>
                </a:cubicBezTo>
                <a:cubicBezTo>
                  <a:pt x="33489" y="45663"/>
                  <a:pt x="29878" y="43728"/>
                  <a:pt x="25856" y="43728"/>
                </a:cubicBezTo>
                <a:close/>
                <a:moveTo>
                  <a:pt x="140019" y="43728"/>
                </a:moveTo>
                <a:cubicBezTo>
                  <a:pt x="135966" y="43728"/>
                  <a:pt x="132309" y="45709"/>
                  <a:pt x="129795" y="48817"/>
                </a:cubicBezTo>
                <a:cubicBezTo>
                  <a:pt x="130389" y="49030"/>
                  <a:pt x="130984" y="49289"/>
                  <a:pt x="131547" y="49579"/>
                </a:cubicBezTo>
                <a:cubicBezTo>
                  <a:pt x="133711" y="47156"/>
                  <a:pt x="136712" y="45648"/>
                  <a:pt x="140019" y="45648"/>
                </a:cubicBezTo>
                <a:cubicBezTo>
                  <a:pt x="143264" y="45648"/>
                  <a:pt x="146220" y="47110"/>
                  <a:pt x="148383" y="49457"/>
                </a:cubicBezTo>
                <a:cubicBezTo>
                  <a:pt x="148962" y="49182"/>
                  <a:pt x="149556" y="48939"/>
                  <a:pt x="150166" y="48741"/>
                </a:cubicBezTo>
                <a:cubicBezTo>
                  <a:pt x="147667" y="45663"/>
                  <a:pt x="144041" y="43728"/>
                  <a:pt x="140019" y="43728"/>
                </a:cubicBezTo>
                <a:close/>
                <a:moveTo>
                  <a:pt x="168555" y="43728"/>
                </a:moveTo>
                <a:cubicBezTo>
                  <a:pt x="164503" y="43728"/>
                  <a:pt x="160846" y="45709"/>
                  <a:pt x="158347" y="48817"/>
                </a:cubicBezTo>
                <a:cubicBezTo>
                  <a:pt x="158942" y="49030"/>
                  <a:pt x="159521" y="49289"/>
                  <a:pt x="160084" y="49579"/>
                </a:cubicBezTo>
                <a:cubicBezTo>
                  <a:pt x="162248" y="47156"/>
                  <a:pt x="165249" y="45648"/>
                  <a:pt x="168555" y="45648"/>
                </a:cubicBezTo>
                <a:cubicBezTo>
                  <a:pt x="171816" y="45648"/>
                  <a:pt x="174756" y="47110"/>
                  <a:pt x="176920" y="49457"/>
                </a:cubicBezTo>
                <a:cubicBezTo>
                  <a:pt x="177499" y="49182"/>
                  <a:pt x="178093" y="48939"/>
                  <a:pt x="178703" y="48741"/>
                </a:cubicBezTo>
                <a:cubicBezTo>
                  <a:pt x="176204" y="45663"/>
                  <a:pt x="172578" y="43728"/>
                  <a:pt x="168555" y="43728"/>
                </a:cubicBezTo>
                <a:close/>
                <a:moveTo>
                  <a:pt x="225644" y="43728"/>
                </a:moveTo>
                <a:cubicBezTo>
                  <a:pt x="221592" y="43728"/>
                  <a:pt x="217935" y="45693"/>
                  <a:pt x="215436" y="48832"/>
                </a:cubicBezTo>
                <a:cubicBezTo>
                  <a:pt x="216031" y="49030"/>
                  <a:pt x="216610" y="49289"/>
                  <a:pt x="217173" y="49579"/>
                </a:cubicBezTo>
                <a:cubicBezTo>
                  <a:pt x="219337" y="47156"/>
                  <a:pt x="222338" y="45648"/>
                  <a:pt x="225644" y="45648"/>
                </a:cubicBezTo>
                <a:lnTo>
                  <a:pt x="225644" y="45663"/>
                </a:lnTo>
                <a:cubicBezTo>
                  <a:pt x="228890" y="45663"/>
                  <a:pt x="231845" y="47110"/>
                  <a:pt x="234009" y="49457"/>
                </a:cubicBezTo>
                <a:cubicBezTo>
                  <a:pt x="234588" y="49182"/>
                  <a:pt x="235182" y="48939"/>
                  <a:pt x="235792" y="48741"/>
                </a:cubicBezTo>
                <a:cubicBezTo>
                  <a:pt x="233293" y="45663"/>
                  <a:pt x="229667" y="43728"/>
                  <a:pt x="225644" y="43728"/>
                </a:cubicBezTo>
                <a:close/>
                <a:moveTo>
                  <a:pt x="82929" y="46257"/>
                </a:moveTo>
                <a:lnTo>
                  <a:pt x="82929" y="46303"/>
                </a:lnTo>
                <a:cubicBezTo>
                  <a:pt x="79852" y="46303"/>
                  <a:pt x="77079" y="47659"/>
                  <a:pt x="75022" y="49838"/>
                </a:cubicBezTo>
                <a:cubicBezTo>
                  <a:pt x="75555" y="50142"/>
                  <a:pt x="76073" y="50493"/>
                  <a:pt x="76561" y="50858"/>
                </a:cubicBezTo>
                <a:cubicBezTo>
                  <a:pt x="78267" y="49198"/>
                  <a:pt x="80492" y="48177"/>
                  <a:pt x="82929" y="48177"/>
                </a:cubicBezTo>
                <a:cubicBezTo>
                  <a:pt x="85245" y="48192"/>
                  <a:pt x="87485" y="49106"/>
                  <a:pt x="89146" y="50721"/>
                </a:cubicBezTo>
                <a:cubicBezTo>
                  <a:pt x="89648" y="50340"/>
                  <a:pt x="90182" y="50005"/>
                  <a:pt x="90730" y="49700"/>
                </a:cubicBezTo>
                <a:cubicBezTo>
                  <a:pt x="88689" y="47567"/>
                  <a:pt x="85946" y="46257"/>
                  <a:pt x="82929" y="46257"/>
                </a:cubicBezTo>
                <a:close/>
                <a:moveTo>
                  <a:pt x="168555" y="46272"/>
                </a:moveTo>
                <a:cubicBezTo>
                  <a:pt x="165478" y="46272"/>
                  <a:pt x="162690" y="47644"/>
                  <a:pt x="160648" y="49853"/>
                </a:cubicBezTo>
                <a:cubicBezTo>
                  <a:pt x="161181" y="50158"/>
                  <a:pt x="161699" y="50508"/>
                  <a:pt x="162202" y="50874"/>
                </a:cubicBezTo>
                <a:cubicBezTo>
                  <a:pt x="163893" y="49213"/>
                  <a:pt x="166118" y="48192"/>
                  <a:pt x="168555" y="48192"/>
                </a:cubicBezTo>
                <a:lnTo>
                  <a:pt x="168555" y="48223"/>
                </a:lnTo>
                <a:cubicBezTo>
                  <a:pt x="170871" y="48238"/>
                  <a:pt x="173096" y="49137"/>
                  <a:pt x="174772" y="50737"/>
                </a:cubicBezTo>
                <a:cubicBezTo>
                  <a:pt x="175274" y="50356"/>
                  <a:pt x="175808" y="50020"/>
                  <a:pt x="176356" y="49716"/>
                </a:cubicBezTo>
                <a:cubicBezTo>
                  <a:pt x="174315" y="47583"/>
                  <a:pt x="171587" y="46272"/>
                  <a:pt x="168555" y="46272"/>
                </a:cubicBezTo>
                <a:close/>
                <a:moveTo>
                  <a:pt x="197092" y="46257"/>
                </a:moveTo>
                <a:cubicBezTo>
                  <a:pt x="194015" y="46257"/>
                  <a:pt x="191226" y="47628"/>
                  <a:pt x="189170" y="49838"/>
                </a:cubicBezTo>
                <a:cubicBezTo>
                  <a:pt x="189718" y="50142"/>
                  <a:pt x="190236" y="50493"/>
                  <a:pt x="190724" y="50874"/>
                </a:cubicBezTo>
                <a:cubicBezTo>
                  <a:pt x="192430" y="49198"/>
                  <a:pt x="194655" y="48177"/>
                  <a:pt x="197092" y="48177"/>
                </a:cubicBezTo>
                <a:lnTo>
                  <a:pt x="197092" y="48223"/>
                </a:lnTo>
                <a:cubicBezTo>
                  <a:pt x="199408" y="48223"/>
                  <a:pt x="201633" y="49122"/>
                  <a:pt x="203324" y="50721"/>
                </a:cubicBezTo>
                <a:cubicBezTo>
                  <a:pt x="203811" y="50356"/>
                  <a:pt x="204345" y="50020"/>
                  <a:pt x="204893" y="49716"/>
                </a:cubicBezTo>
                <a:cubicBezTo>
                  <a:pt x="202852" y="47583"/>
                  <a:pt x="200109" y="46257"/>
                  <a:pt x="197092" y="46257"/>
                </a:cubicBezTo>
                <a:close/>
                <a:moveTo>
                  <a:pt x="254181" y="46272"/>
                </a:moveTo>
                <a:cubicBezTo>
                  <a:pt x="251119" y="46272"/>
                  <a:pt x="248316" y="47644"/>
                  <a:pt x="246274" y="49853"/>
                </a:cubicBezTo>
                <a:cubicBezTo>
                  <a:pt x="246807" y="50158"/>
                  <a:pt x="247325" y="50508"/>
                  <a:pt x="247828" y="50874"/>
                </a:cubicBezTo>
                <a:cubicBezTo>
                  <a:pt x="249519" y="49213"/>
                  <a:pt x="251744" y="48192"/>
                  <a:pt x="254197" y="48192"/>
                </a:cubicBezTo>
                <a:lnTo>
                  <a:pt x="254197" y="48223"/>
                </a:lnTo>
                <a:cubicBezTo>
                  <a:pt x="256512" y="48238"/>
                  <a:pt x="258737" y="49137"/>
                  <a:pt x="260413" y="50737"/>
                </a:cubicBezTo>
                <a:cubicBezTo>
                  <a:pt x="260916" y="50356"/>
                  <a:pt x="261434" y="50020"/>
                  <a:pt x="261982" y="49716"/>
                </a:cubicBezTo>
                <a:cubicBezTo>
                  <a:pt x="259941" y="47583"/>
                  <a:pt x="257213" y="46272"/>
                  <a:pt x="254181" y="46272"/>
                </a:cubicBezTo>
                <a:close/>
                <a:moveTo>
                  <a:pt x="25856" y="46303"/>
                </a:moveTo>
                <a:cubicBezTo>
                  <a:pt x="22778" y="46303"/>
                  <a:pt x="19990" y="47659"/>
                  <a:pt x="17933" y="49883"/>
                </a:cubicBezTo>
                <a:cubicBezTo>
                  <a:pt x="18466" y="50188"/>
                  <a:pt x="18999" y="50523"/>
                  <a:pt x="19487" y="50904"/>
                </a:cubicBezTo>
                <a:cubicBezTo>
                  <a:pt x="21225" y="49119"/>
                  <a:pt x="23532" y="48224"/>
                  <a:pt x="25842" y="48224"/>
                </a:cubicBezTo>
                <a:cubicBezTo>
                  <a:pt x="28088" y="48224"/>
                  <a:pt x="30337" y="49070"/>
                  <a:pt x="32072" y="50767"/>
                </a:cubicBezTo>
                <a:cubicBezTo>
                  <a:pt x="32575" y="50386"/>
                  <a:pt x="33093" y="50051"/>
                  <a:pt x="33641" y="49746"/>
                </a:cubicBezTo>
                <a:cubicBezTo>
                  <a:pt x="31600" y="47613"/>
                  <a:pt x="28872" y="46303"/>
                  <a:pt x="25856" y="46303"/>
                </a:cubicBezTo>
                <a:close/>
                <a:moveTo>
                  <a:pt x="54408" y="46288"/>
                </a:moveTo>
                <a:lnTo>
                  <a:pt x="54393" y="46303"/>
                </a:lnTo>
                <a:cubicBezTo>
                  <a:pt x="51315" y="46303"/>
                  <a:pt x="48527" y="47659"/>
                  <a:pt x="46485" y="49868"/>
                </a:cubicBezTo>
                <a:cubicBezTo>
                  <a:pt x="47018" y="50173"/>
                  <a:pt x="47536" y="50523"/>
                  <a:pt x="48039" y="50904"/>
                </a:cubicBezTo>
                <a:cubicBezTo>
                  <a:pt x="49781" y="49116"/>
                  <a:pt x="52094" y="48216"/>
                  <a:pt x="54409" y="48216"/>
                </a:cubicBezTo>
                <a:cubicBezTo>
                  <a:pt x="56650" y="48216"/>
                  <a:pt x="58893" y="49058"/>
                  <a:pt x="60624" y="50752"/>
                </a:cubicBezTo>
                <a:cubicBezTo>
                  <a:pt x="61127" y="50386"/>
                  <a:pt x="61645" y="50051"/>
                  <a:pt x="62193" y="49746"/>
                </a:cubicBezTo>
                <a:cubicBezTo>
                  <a:pt x="60167" y="47613"/>
                  <a:pt x="57424" y="46288"/>
                  <a:pt x="54408" y="46288"/>
                </a:cubicBezTo>
                <a:close/>
                <a:moveTo>
                  <a:pt x="111482" y="46303"/>
                </a:moveTo>
                <a:cubicBezTo>
                  <a:pt x="108404" y="46303"/>
                  <a:pt x="105601" y="47659"/>
                  <a:pt x="103559" y="49883"/>
                </a:cubicBezTo>
                <a:cubicBezTo>
                  <a:pt x="104092" y="50188"/>
                  <a:pt x="104610" y="50523"/>
                  <a:pt x="105113" y="50904"/>
                </a:cubicBezTo>
                <a:cubicBezTo>
                  <a:pt x="106851" y="49119"/>
                  <a:pt x="109158" y="48224"/>
                  <a:pt x="111468" y="48224"/>
                </a:cubicBezTo>
                <a:cubicBezTo>
                  <a:pt x="113714" y="48224"/>
                  <a:pt x="115963" y="49070"/>
                  <a:pt x="117698" y="50767"/>
                </a:cubicBezTo>
                <a:cubicBezTo>
                  <a:pt x="118201" y="50386"/>
                  <a:pt x="118719" y="50051"/>
                  <a:pt x="119267" y="49746"/>
                </a:cubicBezTo>
                <a:cubicBezTo>
                  <a:pt x="117241" y="47613"/>
                  <a:pt x="114498" y="46303"/>
                  <a:pt x="111482" y="46303"/>
                </a:cubicBezTo>
                <a:close/>
                <a:moveTo>
                  <a:pt x="140019" y="46303"/>
                </a:moveTo>
                <a:cubicBezTo>
                  <a:pt x="136941" y="46303"/>
                  <a:pt x="134153" y="47674"/>
                  <a:pt x="132096" y="49883"/>
                </a:cubicBezTo>
                <a:cubicBezTo>
                  <a:pt x="132644" y="50188"/>
                  <a:pt x="133162" y="50538"/>
                  <a:pt x="133650" y="50904"/>
                </a:cubicBezTo>
                <a:cubicBezTo>
                  <a:pt x="135356" y="49243"/>
                  <a:pt x="137581" y="48223"/>
                  <a:pt x="140019" y="48223"/>
                </a:cubicBezTo>
                <a:cubicBezTo>
                  <a:pt x="142334" y="48238"/>
                  <a:pt x="144559" y="49152"/>
                  <a:pt x="146235" y="50767"/>
                </a:cubicBezTo>
                <a:cubicBezTo>
                  <a:pt x="146738" y="50386"/>
                  <a:pt x="147271" y="50051"/>
                  <a:pt x="147804" y="49761"/>
                </a:cubicBezTo>
                <a:cubicBezTo>
                  <a:pt x="145762" y="47613"/>
                  <a:pt x="143035" y="46303"/>
                  <a:pt x="140019" y="46303"/>
                </a:cubicBezTo>
                <a:close/>
                <a:moveTo>
                  <a:pt x="225644" y="46288"/>
                </a:moveTo>
                <a:cubicBezTo>
                  <a:pt x="222567" y="46288"/>
                  <a:pt x="219779" y="47659"/>
                  <a:pt x="217722" y="49868"/>
                </a:cubicBezTo>
                <a:cubicBezTo>
                  <a:pt x="218270" y="50188"/>
                  <a:pt x="218788" y="50523"/>
                  <a:pt x="219276" y="50904"/>
                </a:cubicBezTo>
                <a:cubicBezTo>
                  <a:pt x="220982" y="49243"/>
                  <a:pt x="223207" y="48223"/>
                  <a:pt x="225644" y="48223"/>
                </a:cubicBezTo>
                <a:cubicBezTo>
                  <a:pt x="227960" y="48238"/>
                  <a:pt x="230200" y="49152"/>
                  <a:pt x="231861" y="50752"/>
                </a:cubicBezTo>
                <a:cubicBezTo>
                  <a:pt x="232364" y="50386"/>
                  <a:pt x="232897" y="50051"/>
                  <a:pt x="233445" y="49746"/>
                </a:cubicBezTo>
                <a:cubicBezTo>
                  <a:pt x="231404" y="47613"/>
                  <a:pt x="228661" y="46288"/>
                  <a:pt x="225644" y="46288"/>
                </a:cubicBezTo>
                <a:close/>
                <a:moveTo>
                  <a:pt x="97023" y="51331"/>
                </a:moveTo>
                <a:cubicBezTo>
                  <a:pt x="97025" y="51331"/>
                  <a:pt x="97028" y="51331"/>
                  <a:pt x="97030" y="51331"/>
                </a:cubicBezTo>
                <a:lnTo>
                  <a:pt x="97030" y="51331"/>
                </a:lnTo>
                <a:cubicBezTo>
                  <a:pt x="97033" y="51331"/>
                  <a:pt x="97035" y="51331"/>
                  <a:pt x="97038" y="51331"/>
                </a:cubicBezTo>
                <a:close/>
                <a:moveTo>
                  <a:pt x="82929" y="48817"/>
                </a:moveTo>
                <a:lnTo>
                  <a:pt x="82929" y="48878"/>
                </a:lnTo>
                <a:cubicBezTo>
                  <a:pt x="80735" y="48878"/>
                  <a:pt x="78633" y="49731"/>
                  <a:pt x="77048" y="51255"/>
                </a:cubicBezTo>
                <a:cubicBezTo>
                  <a:pt x="77521" y="51651"/>
                  <a:pt x="77963" y="52077"/>
                  <a:pt x="78374" y="52519"/>
                </a:cubicBezTo>
                <a:cubicBezTo>
                  <a:pt x="79663" y="51347"/>
                  <a:pt x="81292" y="50756"/>
                  <a:pt x="82923" y="50756"/>
                </a:cubicBezTo>
                <a:cubicBezTo>
                  <a:pt x="84473" y="50756"/>
                  <a:pt x="86025" y="51290"/>
                  <a:pt x="87287" y="52367"/>
                </a:cubicBezTo>
                <a:cubicBezTo>
                  <a:pt x="87714" y="51910"/>
                  <a:pt x="88171" y="51498"/>
                  <a:pt x="88658" y="51102"/>
                </a:cubicBezTo>
                <a:cubicBezTo>
                  <a:pt x="87104" y="49655"/>
                  <a:pt x="85062" y="48832"/>
                  <a:pt x="82929" y="48817"/>
                </a:cubicBezTo>
                <a:close/>
                <a:moveTo>
                  <a:pt x="197096" y="48824"/>
                </a:moveTo>
                <a:cubicBezTo>
                  <a:pt x="194965" y="48824"/>
                  <a:pt x="192838" y="49635"/>
                  <a:pt x="191211" y="51255"/>
                </a:cubicBezTo>
                <a:cubicBezTo>
                  <a:pt x="191684" y="51651"/>
                  <a:pt x="192125" y="52077"/>
                  <a:pt x="192552" y="52519"/>
                </a:cubicBezTo>
                <a:cubicBezTo>
                  <a:pt x="193801" y="51392"/>
                  <a:pt x="195416" y="50767"/>
                  <a:pt x="197092" y="50752"/>
                </a:cubicBezTo>
                <a:lnTo>
                  <a:pt x="197092" y="50782"/>
                </a:lnTo>
                <a:cubicBezTo>
                  <a:pt x="198692" y="50782"/>
                  <a:pt x="200231" y="51346"/>
                  <a:pt x="201450" y="52352"/>
                </a:cubicBezTo>
                <a:cubicBezTo>
                  <a:pt x="201892" y="51910"/>
                  <a:pt x="202349" y="51483"/>
                  <a:pt x="202836" y="51102"/>
                </a:cubicBezTo>
                <a:cubicBezTo>
                  <a:pt x="201219" y="49582"/>
                  <a:pt x="199156" y="48824"/>
                  <a:pt x="197096" y="48824"/>
                </a:cubicBezTo>
                <a:close/>
                <a:moveTo>
                  <a:pt x="168560" y="48835"/>
                </a:moveTo>
                <a:cubicBezTo>
                  <a:pt x="166429" y="48835"/>
                  <a:pt x="164301" y="49643"/>
                  <a:pt x="162674" y="51255"/>
                </a:cubicBezTo>
                <a:cubicBezTo>
                  <a:pt x="163147" y="51651"/>
                  <a:pt x="163588" y="52077"/>
                  <a:pt x="164015" y="52534"/>
                </a:cubicBezTo>
                <a:cubicBezTo>
                  <a:pt x="165264" y="51407"/>
                  <a:pt x="166879" y="50767"/>
                  <a:pt x="168555" y="50767"/>
                </a:cubicBezTo>
                <a:lnTo>
                  <a:pt x="168555" y="50782"/>
                </a:lnTo>
                <a:cubicBezTo>
                  <a:pt x="170155" y="50797"/>
                  <a:pt x="171694" y="51346"/>
                  <a:pt x="172928" y="52367"/>
                </a:cubicBezTo>
                <a:cubicBezTo>
                  <a:pt x="173355" y="51925"/>
                  <a:pt x="173812" y="51498"/>
                  <a:pt x="174299" y="51102"/>
                </a:cubicBezTo>
                <a:cubicBezTo>
                  <a:pt x="172682" y="49590"/>
                  <a:pt x="170619" y="48835"/>
                  <a:pt x="168560" y="48835"/>
                </a:cubicBezTo>
                <a:close/>
                <a:moveTo>
                  <a:pt x="254186" y="48835"/>
                </a:moveTo>
                <a:cubicBezTo>
                  <a:pt x="252055" y="48835"/>
                  <a:pt x="249927" y="49643"/>
                  <a:pt x="248300" y="51255"/>
                </a:cubicBezTo>
                <a:cubicBezTo>
                  <a:pt x="248773" y="51651"/>
                  <a:pt x="249214" y="52077"/>
                  <a:pt x="249641" y="52534"/>
                </a:cubicBezTo>
                <a:cubicBezTo>
                  <a:pt x="250890" y="51407"/>
                  <a:pt x="252505" y="50767"/>
                  <a:pt x="254197" y="50767"/>
                </a:cubicBezTo>
                <a:lnTo>
                  <a:pt x="254197" y="50782"/>
                </a:lnTo>
                <a:cubicBezTo>
                  <a:pt x="255781" y="50797"/>
                  <a:pt x="257320" y="51346"/>
                  <a:pt x="258554" y="52367"/>
                </a:cubicBezTo>
                <a:cubicBezTo>
                  <a:pt x="258981" y="51925"/>
                  <a:pt x="259438" y="51498"/>
                  <a:pt x="259925" y="51102"/>
                </a:cubicBezTo>
                <a:cubicBezTo>
                  <a:pt x="258308" y="49590"/>
                  <a:pt x="256245" y="48835"/>
                  <a:pt x="254186" y="48835"/>
                </a:cubicBezTo>
                <a:close/>
                <a:moveTo>
                  <a:pt x="25856" y="48863"/>
                </a:moveTo>
                <a:lnTo>
                  <a:pt x="25856" y="48878"/>
                </a:lnTo>
                <a:cubicBezTo>
                  <a:pt x="23646" y="48878"/>
                  <a:pt x="21544" y="49746"/>
                  <a:pt x="19959" y="51285"/>
                </a:cubicBezTo>
                <a:cubicBezTo>
                  <a:pt x="20432" y="51681"/>
                  <a:pt x="20889" y="52108"/>
                  <a:pt x="21300" y="52550"/>
                </a:cubicBezTo>
                <a:cubicBezTo>
                  <a:pt x="22581" y="51378"/>
                  <a:pt x="24211" y="50787"/>
                  <a:pt x="25842" y="50787"/>
                </a:cubicBezTo>
                <a:cubicBezTo>
                  <a:pt x="27392" y="50787"/>
                  <a:pt x="28943" y="51321"/>
                  <a:pt x="30198" y="52397"/>
                </a:cubicBezTo>
                <a:cubicBezTo>
                  <a:pt x="30640" y="51940"/>
                  <a:pt x="31097" y="51529"/>
                  <a:pt x="31584" y="51133"/>
                </a:cubicBezTo>
                <a:cubicBezTo>
                  <a:pt x="30030" y="49685"/>
                  <a:pt x="27973" y="48878"/>
                  <a:pt x="25856" y="48863"/>
                </a:cubicBezTo>
                <a:close/>
                <a:moveTo>
                  <a:pt x="225656" y="48860"/>
                </a:moveTo>
                <a:cubicBezTo>
                  <a:pt x="223523" y="48860"/>
                  <a:pt x="221392" y="49672"/>
                  <a:pt x="219763" y="51285"/>
                </a:cubicBezTo>
                <a:cubicBezTo>
                  <a:pt x="220236" y="51681"/>
                  <a:pt x="220678" y="52108"/>
                  <a:pt x="221104" y="52550"/>
                </a:cubicBezTo>
                <a:cubicBezTo>
                  <a:pt x="222354" y="51422"/>
                  <a:pt x="223969" y="50797"/>
                  <a:pt x="225644" y="50782"/>
                </a:cubicBezTo>
                <a:cubicBezTo>
                  <a:pt x="227244" y="50797"/>
                  <a:pt x="228783" y="51361"/>
                  <a:pt x="230017" y="52397"/>
                </a:cubicBezTo>
                <a:cubicBezTo>
                  <a:pt x="230444" y="51940"/>
                  <a:pt x="230901" y="51529"/>
                  <a:pt x="231388" y="51133"/>
                </a:cubicBezTo>
                <a:cubicBezTo>
                  <a:pt x="229773" y="49614"/>
                  <a:pt x="227713" y="48860"/>
                  <a:pt x="225656" y="48860"/>
                </a:cubicBezTo>
                <a:close/>
                <a:moveTo>
                  <a:pt x="54408" y="48863"/>
                </a:moveTo>
                <a:lnTo>
                  <a:pt x="54393" y="48878"/>
                </a:lnTo>
                <a:cubicBezTo>
                  <a:pt x="52199" y="48893"/>
                  <a:pt x="50096" y="49761"/>
                  <a:pt x="48527" y="51285"/>
                </a:cubicBezTo>
                <a:cubicBezTo>
                  <a:pt x="48984" y="51681"/>
                  <a:pt x="49441" y="52108"/>
                  <a:pt x="49852" y="52565"/>
                </a:cubicBezTo>
                <a:cubicBezTo>
                  <a:pt x="51133" y="51385"/>
                  <a:pt x="52763" y="50794"/>
                  <a:pt x="54396" y="50794"/>
                </a:cubicBezTo>
                <a:cubicBezTo>
                  <a:pt x="55948" y="50794"/>
                  <a:pt x="57503" y="51328"/>
                  <a:pt x="58765" y="52397"/>
                </a:cubicBezTo>
                <a:cubicBezTo>
                  <a:pt x="59192" y="51955"/>
                  <a:pt x="59649" y="51529"/>
                  <a:pt x="60136" y="51148"/>
                </a:cubicBezTo>
                <a:cubicBezTo>
                  <a:pt x="58582" y="49685"/>
                  <a:pt x="56526" y="48878"/>
                  <a:pt x="54408" y="48863"/>
                </a:cubicBezTo>
                <a:close/>
                <a:moveTo>
                  <a:pt x="111482" y="48863"/>
                </a:moveTo>
                <a:lnTo>
                  <a:pt x="111482" y="48878"/>
                </a:lnTo>
                <a:cubicBezTo>
                  <a:pt x="109272" y="48893"/>
                  <a:pt x="107170" y="49761"/>
                  <a:pt x="105601" y="51300"/>
                </a:cubicBezTo>
                <a:cubicBezTo>
                  <a:pt x="106058" y="51696"/>
                  <a:pt x="106499" y="52123"/>
                  <a:pt x="106926" y="52565"/>
                </a:cubicBezTo>
                <a:cubicBezTo>
                  <a:pt x="108205" y="51387"/>
                  <a:pt x="109831" y="50797"/>
                  <a:pt x="111461" y="50797"/>
                </a:cubicBezTo>
                <a:cubicBezTo>
                  <a:pt x="113016" y="50797"/>
                  <a:pt x="114575" y="51334"/>
                  <a:pt x="115839" y="52412"/>
                </a:cubicBezTo>
                <a:cubicBezTo>
                  <a:pt x="116266" y="51955"/>
                  <a:pt x="116723" y="51544"/>
                  <a:pt x="117210" y="51148"/>
                </a:cubicBezTo>
                <a:cubicBezTo>
                  <a:pt x="115641" y="49700"/>
                  <a:pt x="113599" y="48878"/>
                  <a:pt x="111482" y="48863"/>
                </a:cubicBezTo>
                <a:close/>
                <a:moveTo>
                  <a:pt x="140023" y="48866"/>
                </a:moveTo>
                <a:cubicBezTo>
                  <a:pt x="137892" y="48866"/>
                  <a:pt x="135765" y="49673"/>
                  <a:pt x="134137" y="51285"/>
                </a:cubicBezTo>
                <a:cubicBezTo>
                  <a:pt x="134610" y="51681"/>
                  <a:pt x="135052" y="52108"/>
                  <a:pt x="135478" y="52565"/>
                </a:cubicBezTo>
                <a:lnTo>
                  <a:pt x="135478" y="52550"/>
                </a:lnTo>
                <a:cubicBezTo>
                  <a:pt x="136759" y="51378"/>
                  <a:pt x="138389" y="50787"/>
                  <a:pt x="140020" y="50787"/>
                </a:cubicBezTo>
                <a:cubicBezTo>
                  <a:pt x="141570" y="50787"/>
                  <a:pt x="143121" y="51321"/>
                  <a:pt x="144376" y="52397"/>
                </a:cubicBezTo>
                <a:cubicBezTo>
                  <a:pt x="144818" y="51940"/>
                  <a:pt x="145275" y="51529"/>
                  <a:pt x="145762" y="51133"/>
                </a:cubicBezTo>
                <a:cubicBezTo>
                  <a:pt x="144145" y="49620"/>
                  <a:pt x="142082" y="48866"/>
                  <a:pt x="140023" y="48866"/>
                </a:cubicBezTo>
                <a:close/>
                <a:moveTo>
                  <a:pt x="97023" y="53890"/>
                </a:moveTo>
                <a:cubicBezTo>
                  <a:pt x="97025" y="53890"/>
                  <a:pt x="97028" y="53890"/>
                  <a:pt x="97030" y="53890"/>
                </a:cubicBezTo>
                <a:lnTo>
                  <a:pt x="97030" y="53890"/>
                </a:lnTo>
                <a:cubicBezTo>
                  <a:pt x="97033" y="53890"/>
                  <a:pt x="97035" y="53890"/>
                  <a:pt x="97038" y="53890"/>
                </a:cubicBezTo>
                <a:close/>
                <a:moveTo>
                  <a:pt x="197099" y="51394"/>
                </a:moveTo>
                <a:cubicBezTo>
                  <a:pt x="195614" y="51394"/>
                  <a:pt x="194133" y="51924"/>
                  <a:pt x="192963" y="52976"/>
                </a:cubicBezTo>
                <a:cubicBezTo>
                  <a:pt x="193360" y="53449"/>
                  <a:pt x="193740" y="53936"/>
                  <a:pt x="194076" y="54439"/>
                </a:cubicBezTo>
                <a:cubicBezTo>
                  <a:pt x="194929" y="53723"/>
                  <a:pt x="195995" y="53327"/>
                  <a:pt x="197092" y="53311"/>
                </a:cubicBezTo>
                <a:lnTo>
                  <a:pt x="197092" y="53357"/>
                </a:lnTo>
                <a:cubicBezTo>
                  <a:pt x="197115" y="53357"/>
                  <a:pt x="197138" y="53357"/>
                  <a:pt x="197161" y="53357"/>
                </a:cubicBezTo>
                <a:cubicBezTo>
                  <a:pt x="198143" y="53357"/>
                  <a:pt x="199107" y="53676"/>
                  <a:pt x="199896" y="54271"/>
                </a:cubicBezTo>
                <a:cubicBezTo>
                  <a:pt x="200246" y="53753"/>
                  <a:pt x="200627" y="53266"/>
                  <a:pt x="201038" y="52809"/>
                </a:cubicBezTo>
                <a:cubicBezTo>
                  <a:pt x="199894" y="51863"/>
                  <a:pt x="198495" y="51394"/>
                  <a:pt x="197099" y="51394"/>
                </a:cubicBezTo>
                <a:close/>
                <a:moveTo>
                  <a:pt x="168553" y="51404"/>
                </a:moveTo>
                <a:cubicBezTo>
                  <a:pt x="167072" y="51404"/>
                  <a:pt x="165594" y="51934"/>
                  <a:pt x="164426" y="52991"/>
                </a:cubicBezTo>
                <a:cubicBezTo>
                  <a:pt x="164823" y="53449"/>
                  <a:pt x="165204" y="53951"/>
                  <a:pt x="165554" y="54454"/>
                </a:cubicBezTo>
                <a:cubicBezTo>
                  <a:pt x="166392" y="53738"/>
                  <a:pt x="167458" y="53342"/>
                  <a:pt x="168555" y="53327"/>
                </a:cubicBezTo>
                <a:lnTo>
                  <a:pt x="168555" y="53357"/>
                </a:lnTo>
                <a:cubicBezTo>
                  <a:pt x="169561" y="53357"/>
                  <a:pt x="170551" y="53677"/>
                  <a:pt x="171359" y="54271"/>
                </a:cubicBezTo>
                <a:cubicBezTo>
                  <a:pt x="171709" y="53768"/>
                  <a:pt x="172090" y="53281"/>
                  <a:pt x="172502" y="52824"/>
                </a:cubicBezTo>
                <a:cubicBezTo>
                  <a:pt x="171354" y="51877"/>
                  <a:pt x="169952" y="51404"/>
                  <a:pt x="168553" y="51404"/>
                </a:cubicBezTo>
                <a:close/>
                <a:moveTo>
                  <a:pt x="254179" y="51404"/>
                </a:moveTo>
                <a:cubicBezTo>
                  <a:pt x="252698" y="51404"/>
                  <a:pt x="251220" y="51934"/>
                  <a:pt x="250052" y="52991"/>
                </a:cubicBezTo>
                <a:cubicBezTo>
                  <a:pt x="250449" y="53449"/>
                  <a:pt x="250829" y="53936"/>
                  <a:pt x="251180" y="54454"/>
                </a:cubicBezTo>
                <a:cubicBezTo>
                  <a:pt x="252018" y="53738"/>
                  <a:pt x="253084" y="53342"/>
                  <a:pt x="254197" y="53327"/>
                </a:cubicBezTo>
                <a:lnTo>
                  <a:pt x="254197" y="53357"/>
                </a:lnTo>
                <a:cubicBezTo>
                  <a:pt x="255202" y="53357"/>
                  <a:pt x="256177" y="53677"/>
                  <a:pt x="256985" y="54271"/>
                </a:cubicBezTo>
                <a:cubicBezTo>
                  <a:pt x="257335" y="53768"/>
                  <a:pt x="257716" y="53281"/>
                  <a:pt x="258127" y="52824"/>
                </a:cubicBezTo>
                <a:cubicBezTo>
                  <a:pt x="256980" y="51877"/>
                  <a:pt x="255578" y="51404"/>
                  <a:pt x="254179" y="51404"/>
                </a:cubicBezTo>
                <a:close/>
                <a:moveTo>
                  <a:pt x="54393" y="51422"/>
                </a:moveTo>
                <a:cubicBezTo>
                  <a:pt x="52869" y="51437"/>
                  <a:pt x="51406" y="52001"/>
                  <a:pt x="50264" y="53007"/>
                </a:cubicBezTo>
                <a:cubicBezTo>
                  <a:pt x="50660" y="53479"/>
                  <a:pt x="51041" y="53967"/>
                  <a:pt x="51391" y="54469"/>
                </a:cubicBezTo>
                <a:cubicBezTo>
                  <a:pt x="52250" y="53722"/>
                  <a:pt x="53321" y="53344"/>
                  <a:pt x="54395" y="53344"/>
                </a:cubicBezTo>
                <a:cubicBezTo>
                  <a:pt x="55379" y="53344"/>
                  <a:pt x="56366" y="53661"/>
                  <a:pt x="57196" y="54302"/>
                </a:cubicBezTo>
                <a:cubicBezTo>
                  <a:pt x="57546" y="53784"/>
                  <a:pt x="57927" y="53296"/>
                  <a:pt x="58339" y="52839"/>
                </a:cubicBezTo>
                <a:cubicBezTo>
                  <a:pt x="57226" y="51925"/>
                  <a:pt x="55840" y="51422"/>
                  <a:pt x="54408" y="51422"/>
                </a:cubicBezTo>
                <a:close/>
                <a:moveTo>
                  <a:pt x="25856" y="51422"/>
                </a:moveTo>
                <a:cubicBezTo>
                  <a:pt x="24332" y="51437"/>
                  <a:pt x="22854" y="52001"/>
                  <a:pt x="21711" y="53007"/>
                </a:cubicBezTo>
                <a:cubicBezTo>
                  <a:pt x="22108" y="53479"/>
                  <a:pt x="22488" y="53967"/>
                  <a:pt x="22839" y="54485"/>
                </a:cubicBezTo>
                <a:cubicBezTo>
                  <a:pt x="23700" y="53735"/>
                  <a:pt x="24779" y="53357"/>
                  <a:pt x="25858" y="53357"/>
                </a:cubicBezTo>
                <a:cubicBezTo>
                  <a:pt x="26840" y="53357"/>
                  <a:pt x="27823" y="53670"/>
                  <a:pt x="28644" y="54302"/>
                </a:cubicBezTo>
                <a:cubicBezTo>
                  <a:pt x="28994" y="53799"/>
                  <a:pt x="29375" y="53311"/>
                  <a:pt x="29786" y="52839"/>
                </a:cubicBezTo>
                <a:cubicBezTo>
                  <a:pt x="28674" y="51940"/>
                  <a:pt x="27288" y="51437"/>
                  <a:pt x="25856" y="51422"/>
                </a:cubicBezTo>
                <a:close/>
                <a:moveTo>
                  <a:pt x="82929" y="51392"/>
                </a:moveTo>
                <a:lnTo>
                  <a:pt x="82929" y="51422"/>
                </a:lnTo>
                <a:cubicBezTo>
                  <a:pt x="81406" y="51437"/>
                  <a:pt x="79943" y="52001"/>
                  <a:pt x="78801" y="53007"/>
                </a:cubicBezTo>
                <a:cubicBezTo>
                  <a:pt x="79212" y="53479"/>
                  <a:pt x="79578" y="53967"/>
                  <a:pt x="79928" y="54485"/>
                </a:cubicBezTo>
                <a:cubicBezTo>
                  <a:pt x="80766" y="53753"/>
                  <a:pt x="81817" y="53327"/>
                  <a:pt x="82929" y="53311"/>
                </a:cubicBezTo>
                <a:cubicBezTo>
                  <a:pt x="83935" y="53311"/>
                  <a:pt x="84925" y="53647"/>
                  <a:pt x="85733" y="54256"/>
                </a:cubicBezTo>
                <a:cubicBezTo>
                  <a:pt x="86083" y="53753"/>
                  <a:pt x="86464" y="53266"/>
                  <a:pt x="86876" y="52809"/>
                </a:cubicBezTo>
                <a:cubicBezTo>
                  <a:pt x="85763" y="51894"/>
                  <a:pt x="84362" y="51392"/>
                  <a:pt x="82929" y="51392"/>
                </a:cubicBezTo>
                <a:close/>
                <a:moveTo>
                  <a:pt x="111482" y="51422"/>
                </a:moveTo>
                <a:cubicBezTo>
                  <a:pt x="109943" y="51437"/>
                  <a:pt x="108480" y="52001"/>
                  <a:pt x="107337" y="53007"/>
                </a:cubicBezTo>
                <a:cubicBezTo>
                  <a:pt x="107734" y="53479"/>
                  <a:pt x="108114" y="53967"/>
                  <a:pt x="108465" y="54485"/>
                </a:cubicBezTo>
                <a:cubicBezTo>
                  <a:pt x="109303" y="53753"/>
                  <a:pt x="110369" y="53357"/>
                  <a:pt x="111466" y="53357"/>
                </a:cubicBezTo>
                <a:cubicBezTo>
                  <a:pt x="112487" y="53357"/>
                  <a:pt x="113462" y="53692"/>
                  <a:pt x="114270" y="54302"/>
                </a:cubicBezTo>
                <a:cubicBezTo>
                  <a:pt x="114620" y="53799"/>
                  <a:pt x="115001" y="53311"/>
                  <a:pt x="115412" y="52839"/>
                </a:cubicBezTo>
                <a:cubicBezTo>
                  <a:pt x="114300" y="51940"/>
                  <a:pt x="112914" y="51437"/>
                  <a:pt x="111482" y="51422"/>
                </a:cubicBezTo>
                <a:close/>
                <a:moveTo>
                  <a:pt x="140019" y="51422"/>
                </a:moveTo>
                <a:cubicBezTo>
                  <a:pt x="138495" y="51437"/>
                  <a:pt x="137032" y="52001"/>
                  <a:pt x="135890" y="53022"/>
                </a:cubicBezTo>
                <a:cubicBezTo>
                  <a:pt x="136286" y="53479"/>
                  <a:pt x="136667" y="53967"/>
                  <a:pt x="137002" y="54485"/>
                </a:cubicBezTo>
                <a:cubicBezTo>
                  <a:pt x="137863" y="53735"/>
                  <a:pt x="138942" y="53357"/>
                  <a:pt x="140023" y="53357"/>
                </a:cubicBezTo>
                <a:cubicBezTo>
                  <a:pt x="141007" y="53357"/>
                  <a:pt x="141994" y="53670"/>
                  <a:pt x="142822" y="54302"/>
                </a:cubicBezTo>
                <a:cubicBezTo>
                  <a:pt x="143172" y="53799"/>
                  <a:pt x="143553" y="53311"/>
                  <a:pt x="143965" y="52854"/>
                </a:cubicBezTo>
                <a:cubicBezTo>
                  <a:pt x="142852" y="51940"/>
                  <a:pt x="141466" y="51437"/>
                  <a:pt x="140019" y="51437"/>
                </a:cubicBezTo>
                <a:lnTo>
                  <a:pt x="140019" y="51422"/>
                </a:lnTo>
                <a:close/>
                <a:moveTo>
                  <a:pt x="225642" y="51427"/>
                </a:moveTo>
                <a:cubicBezTo>
                  <a:pt x="224161" y="51427"/>
                  <a:pt x="222683" y="51957"/>
                  <a:pt x="221516" y="53007"/>
                </a:cubicBezTo>
                <a:cubicBezTo>
                  <a:pt x="221912" y="53479"/>
                  <a:pt x="222293" y="53967"/>
                  <a:pt x="222643" y="54485"/>
                </a:cubicBezTo>
                <a:cubicBezTo>
                  <a:pt x="223481" y="53768"/>
                  <a:pt x="224547" y="53357"/>
                  <a:pt x="225644" y="53357"/>
                </a:cubicBezTo>
                <a:cubicBezTo>
                  <a:pt x="226650" y="53357"/>
                  <a:pt x="227640" y="53692"/>
                  <a:pt x="228448" y="54302"/>
                </a:cubicBezTo>
                <a:cubicBezTo>
                  <a:pt x="228798" y="53799"/>
                  <a:pt x="229179" y="53311"/>
                  <a:pt x="229591" y="52854"/>
                </a:cubicBezTo>
                <a:cubicBezTo>
                  <a:pt x="228443" y="51900"/>
                  <a:pt x="227041" y="51427"/>
                  <a:pt x="225642" y="51427"/>
                </a:cubicBezTo>
                <a:close/>
                <a:moveTo>
                  <a:pt x="82929" y="53951"/>
                </a:moveTo>
                <a:lnTo>
                  <a:pt x="82929" y="53997"/>
                </a:lnTo>
                <a:cubicBezTo>
                  <a:pt x="82909" y="53997"/>
                  <a:pt x="82889" y="53997"/>
                  <a:pt x="82868" y="53997"/>
                </a:cubicBezTo>
                <a:cubicBezTo>
                  <a:pt x="81915" y="53997"/>
                  <a:pt x="80994" y="54345"/>
                  <a:pt x="80263" y="54957"/>
                </a:cubicBezTo>
                <a:cubicBezTo>
                  <a:pt x="80355" y="55124"/>
                  <a:pt x="80461" y="55292"/>
                  <a:pt x="80553" y="55460"/>
                </a:cubicBezTo>
                <a:cubicBezTo>
                  <a:pt x="81330" y="55307"/>
                  <a:pt x="82137" y="55246"/>
                  <a:pt x="82929" y="55231"/>
                </a:cubicBezTo>
                <a:cubicBezTo>
                  <a:pt x="83630" y="55231"/>
                  <a:pt x="84316" y="55292"/>
                  <a:pt x="85002" y="55399"/>
                </a:cubicBezTo>
                <a:cubicBezTo>
                  <a:pt x="85123" y="55185"/>
                  <a:pt x="85261" y="54972"/>
                  <a:pt x="85382" y="54774"/>
                </a:cubicBezTo>
                <a:cubicBezTo>
                  <a:pt x="84682" y="54241"/>
                  <a:pt x="83813" y="53951"/>
                  <a:pt x="82929" y="53951"/>
                </a:cubicBezTo>
                <a:close/>
                <a:moveTo>
                  <a:pt x="197092" y="53951"/>
                </a:moveTo>
                <a:cubicBezTo>
                  <a:pt x="196102" y="53967"/>
                  <a:pt x="195157" y="54332"/>
                  <a:pt x="194426" y="54972"/>
                </a:cubicBezTo>
                <a:cubicBezTo>
                  <a:pt x="194517" y="55124"/>
                  <a:pt x="194624" y="55292"/>
                  <a:pt x="194716" y="55460"/>
                </a:cubicBezTo>
                <a:cubicBezTo>
                  <a:pt x="195493" y="55323"/>
                  <a:pt x="196300" y="55246"/>
                  <a:pt x="197092" y="55246"/>
                </a:cubicBezTo>
                <a:cubicBezTo>
                  <a:pt x="197793" y="55246"/>
                  <a:pt x="198479" y="55292"/>
                  <a:pt x="199164" y="55414"/>
                </a:cubicBezTo>
                <a:lnTo>
                  <a:pt x="199164" y="55444"/>
                </a:lnTo>
                <a:cubicBezTo>
                  <a:pt x="199286" y="55231"/>
                  <a:pt x="199423" y="55018"/>
                  <a:pt x="199545" y="54774"/>
                </a:cubicBezTo>
                <a:cubicBezTo>
                  <a:pt x="198829" y="54256"/>
                  <a:pt x="197976" y="53967"/>
                  <a:pt x="197092" y="53951"/>
                </a:cubicBezTo>
                <a:close/>
                <a:moveTo>
                  <a:pt x="168553" y="53970"/>
                </a:moveTo>
                <a:cubicBezTo>
                  <a:pt x="167593" y="53970"/>
                  <a:pt x="166636" y="54306"/>
                  <a:pt x="165874" y="54972"/>
                </a:cubicBezTo>
                <a:cubicBezTo>
                  <a:pt x="165981" y="55140"/>
                  <a:pt x="166072" y="55307"/>
                  <a:pt x="166179" y="55475"/>
                </a:cubicBezTo>
                <a:cubicBezTo>
                  <a:pt x="166956" y="55323"/>
                  <a:pt x="167763" y="55262"/>
                  <a:pt x="168555" y="55246"/>
                </a:cubicBezTo>
                <a:cubicBezTo>
                  <a:pt x="169256" y="55246"/>
                  <a:pt x="169942" y="55307"/>
                  <a:pt x="170627" y="55414"/>
                </a:cubicBezTo>
                <a:lnTo>
                  <a:pt x="170627" y="55444"/>
                </a:lnTo>
                <a:cubicBezTo>
                  <a:pt x="170749" y="55231"/>
                  <a:pt x="170887" y="55018"/>
                  <a:pt x="171008" y="54789"/>
                </a:cubicBezTo>
                <a:cubicBezTo>
                  <a:pt x="170280" y="54241"/>
                  <a:pt x="169415" y="53970"/>
                  <a:pt x="168553" y="53970"/>
                </a:cubicBezTo>
                <a:close/>
                <a:moveTo>
                  <a:pt x="254194" y="53970"/>
                </a:moveTo>
                <a:cubicBezTo>
                  <a:pt x="253234" y="53970"/>
                  <a:pt x="252277" y="54306"/>
                  <a:pt x="251515" y="54972"/>
                </a:cubicBezTo>
                <a:cubicBezTo>
                  <a:pt x="251622" y="55140"/>
                  <a:pt x="251713" y="55307"/>
                  <a:pt x="251805" y="55475"/>
                </a:cubicBezTo>
                <a:cubicBezTo>
                  <a:pt x="252597" y="55323"/>
                  <a:pt x="253389" y="55262"/>
                  <a:pt x="254197" y="55246"/>
                </a:cubicBezTo>
                <a:cubicBezTo>
                  <a:pt x="254882" y="55246"/>
                  <a:pt x="255583" y="55307"/>
                  <a:pt x="256269" y="55414"/>
                </a:cubicBezTo>
                <a:lnTo>
                  <a:pt x="256253" y="55444"/>
                </a:lnTo>
                <a:cubicBezTo>
                  <a:pt x="256375" y="55231"/>
                  <a:pt x="256497" y="55018"/>
                  <a:pt x="256650" y="54789"/>
                </a:cubicBezTo>
                <a:cubicBezTo>
                  <a:pt x="255921" y="54241"/>
                  <a:pt x="255056" y="53970"/>
                  <a:pt x="254194" y="53970"/>
                </a:cubicBezTo>
                <a:close/>
                <a:moveTo>
                  <a:pt x="25856" y="53997"/>
                </a:moveTo>
                <a:cubicBezTo>
                  <a:pt x="24865" y="53997"/>
                  <a:pt x="23921" y="54363"/>
                  <a:pt x="23174" y="55003"/>
                </a:cubicBezTo>
                <a:cubicBezTo>
                  <a:pt x="23281" y="55170"/>
                  <a:pt x="23372" y="55338"/>
                  <a:pt x="23464" y="55505"/>
                </a:cubicBezTo>
                <a:cubicBezTo>
                  <a:pt x="24256" y="55353"/>
                  <a:pt x="25048" y="55277"/>
                  <a:pt x="25856" y="55277"/>
                </a:cubicBezTo>
                <a:cubicBezTo>
                  <a:pt x="26541" y="55277"/>
                  <a:pt x="27242" y="55338"/>
                  <a:pt x="27928" y="55444"/>
                </a:cubicBezTo>
                <a:cubicBezTo>
                  <a:pt x="28050" y="55231"/>
                  <a:pt x="28171" y="55018"/>
                  <a:pt x="28309" y="54820"/>
                </a:cubicBezTo>
                <a:cubicBezTo>
                  <a:pt x="27593" y="54287"/>
                  <a:pt x="26739" y="53997"/>
                  <a:pt x="25856" y="53997"/>
                </a:cubicBezTo>
                <a:close/>
                <a:moveTo>
                  <a:pt x="54393" y="53997"/>
                </a:moveTo>
                <a:cubicBezTo>
                  <a:pt x="53417" y="53997"/>
                  <a:pt x="52458" y="54363"/>
                  <a:pt x="51726" y="55003"/>
                </a:cubicBezTo>
                <a:cubicBezTo>
                  <a:pt x="51833" y="55155"/>
                  <a:pt x="51924" y="55338"/>
                  <a:pt x="52016" y="55505"/>
                </a:cubicBezTo>
                <a:cubicBezTo>
                  <a:pt x="52808" y="55353"/>
                  <a:pt x="53600" y="55277"/>
                  <a:pt x="54393" y="55277"/>
                </a:cubicBezTo>
                <a:cubicBezTo>
                  <a:pt x="55093" y="55277"/>
                  <a:pt x="55779" y="55323"/>
                  <a:pt x="56465" y="55444"/>
                </a:cubicBezTo>
                <a:cubicBezTo>
                  <a:pt x="56602" y="55231"/>
                  <a:pt x="56724" y="55018"/>
                  <a:pt x="56846" y="54805"/>
                </a:cubicBezTo>
                <a:cubicBezTo>
                  <a:pt x="56145" y="54287"/>
                  <a:pt x="55291" y="53997"/>
                  <a:pt x="54408" y="53997"/>
                </a:cubicBezTo>
                <a:close/>
                <a:moveTo>
                  <a:pt x="111482" y="53997"/>
                </a:moveTo>
                <a:cubicBezTo>
                  <a:pt x="110491" y="53997"/>
                  <a:pt x="109531" y="54363"/>
                  <a:pt x="108785" y="55003"/>
                </a:cubicBezTo>
                <a:cubicBezTo>
                  <a:pt x="108907" y="55170"/>
                  <a:pt x="108998" y="55338"/>
                  <a:pt x="109090" y="55505"/>
                </a:cubicBezTo>
                <a:cubicBezTo>
                  <a:pt x="109882" y="55353"/>
                  <a:pt x="110674" y="55277"/>
                  <a:pt x="111466" y="55277"/>
                </a:cubicBezTo>
                <a:cubicBezTo>
                  <a:pt x="112167" y="55277"/>
                  <a:pt x="112853" y="55338"/>
                  <a:pt x="113538" y="55444"/>
                </a:cubicBezTo>
                <a:cubicBezTo>
                  <a:pt x="113676" y="55231"/>
                  <a:pt x="113797" y="55018"/>
                  <a:pt x="113919" y="54820"/>
                </a:cubicBezTo>
                <a:cubicBezTo>
                  <a:pt x="113218" y="54287"/>
                  <a:pt x="112350" y="53997"/>
                  <a:pt x="111482" y="53997"/>
                </a:cubicBezTo>
                <a:close/>
                <a:moveTo>
                  <a:pt x="140019" y="53997"/>
                </a:moveTo>
                <a:cubicBezTo>
                  <a:pt x="139028" y="54012"/>
                  <a:pt x="138084" y="54363"/>
                  <a:pt x="137352" y="55003"/>
                </a:cubicBezTo>
                <a:cubicBezTo>
                  <a:pt x="137459" y="55170"/>
                  <a:pt x="137550" y="55338"/>
                  <a:pt x="137642" y="55505"/>
                </a:cubicBezTo>
                <a:cubicBezTo>
                  <a:pt x="138434" y="55353"/>
                  <a:pt x="139226" y="55277"/>
                  <a:pt x="140019" y="55277"/>
                </a:cubicBezTo>
                <a:cubicBezTo>
                  <a:pt x="140719" y="55277"/>
                  <a:pt x="141405" y="55338"/>
                  <a:pt x="142091" y="55444"/>
                </a:cubicBezTo>
                <a:cubicBezTo>
                  <a:pt x="142212" y="55231"/>
                  <a:pt x="142350" y="55018"/>
                  <a:pt x="142471" y="54820"/>
                </a:cubicBezTo>
                <a:cubicBezTo>
                  <a:pt x="141771" y="54287"/>
                  <a:pt x="140902" y="54012"/>
                  <a:pt x="140019" y="53997"/>
                </a:cubicBezTo>
                <a:close/>
                <a:moveTo>
                  <a:pt x="225649" y="53994"/>
                </a:moveTo>
                <a:cubicBezTo>
                  <a:pt x="224687" y="53994"/>
                  <a:pt x="223727" y="54335"/>
                  <a:pt x="222963" y="55003"/>
                </a:cubicBezTo>
                <a:cubicBezTo>
                  <a:pt x="223070" y="55170"/>
                  <a:pt x="223161" y="55338"/>
                  <a:pt x="223268" y="55505"/>
                </a:cubicBezTo>
                <a:cubicBezTo>
                  <a:pt x="224045" y="55353"/>
                  <a:pt x="224852" y="55277"/>
                  <a:pt x="225644" y="55277"/>
                </a:cubicBezTo>
                <a:cubicBezTo>
                  <a:pt x="226345" y="55277"/>
                  <a:pt x="227031" y="55338"/>
                  <a:pt x="227717" y="55444"/>
                </a:cubicBezTo>
                <a:cubicBezTo>
                  <a:pt x="227823" y="55231"/>
                  <a:pt x="227960" y="55018"/>
                  <a:pt x="228097" y="54820"/>
                </a:cubicBezTo>
                <a:cubicBezTo>
                  <a:pt x="227371" y="54266"/>
                  <a:pt x="226509" y="53994"/>
                  <a:pt x="225649" y="53994"/>
                </a:cubicBezTo>
                <a:close/>
                <a:moveTo>
                  <a:pt x="11412" y="48756"/>
                </a:moveTo>
                <a:cubicBezTo>
                  <a:pt x="6658" y="48756"/>
                  <a:pt x="2453" y="51468"/>
                  <a:pt x="0" y="55566"/>
                </a:cubicBezTo>
                <a:lnTo>
                  <a:pt x="15" y="55566"/>
                </a:lnTo>
                <a:cubicBezTo>
                  <a:pt x="625" y="55688"/>
                  <a:pt x="1219" y="55871"/>
                  <a:pt x="1813" y="56084"/>
                </a:cubicBezTo>
                <a:cubicBezTo>
                  <a:pt x="3977" y="52824"/>
                  <a:pt x="7481" y="50691"/>
                  <a:pt x="11412" y="50691"/>
                </a:cubicBezTo>
                <a:cubicBezTo>
                  <a:pt x="15389" y="50691"/>
                  <a:pt x="18908" y="52870"/>
                  <a:pt x="21072" y="56191"/>
                </a:cubicBezTo>
                <a:cubicBezTo>
                  <a:pt x="21651" y="55962"/>
                  <a:pt x="22245" y="55780"/>
                  <a:pt x="22839" y="55627"/>
                </a:cubicBezTo>
                <a:cubicBezTo>
                  <a:pt x="20401" y="51498"/>
                  <a:pt x="16166" y="48756"/>
                  <a:pt x="11412" y="48756"/>
                </a:cubicBezTo>
                <a:close/>
                <a:moveTo>
                  <a:pt x="39949" y="48756"/>
                </a:moveTo>
                <a:lnTo>
                  <a:pt x="39949" y="48771"/>
                </a:lnTo>
                <a:cubicBezTo>
                  <a:pt x="35195" y="48771"/>
                  <a:pt x="31005" y="51468"/>
                  <a:pt x="28552" y="55566"/>
                </a:cubicBezTo>
                <a:cubicBezTo>
                  <a:pt x="29162" y="55688"/>
                  <a:pt x="29771" y="55871"/>
                  <a:pt x="30350" y="56084"/>
                </a:cubicBezTo>
                <a:cubicBezTo>
                  <a:pt x="32529" y="52824"/>
                  <a:pt x="36018" y="50691"/>
                  <a:pt x="39949" y="50691"/>
                </a:cubicBezTo>
                <a:cubicBezTo>
                  <a:pt x="43941" y="50691"/>
                  <a:pt x="47445" y="52870"/>
                  <a:pt x="49624" y="56191"/>
                </a:cubicBezTo>
                <a:cubicBezTo>
                  <a:pt x="50187" y="55962"/>
                  <a:pt x="50782" y="55764"/>
                  <a:pt x="51391" y="55627"/>
                </a:cubicBezTo>
                <a:cubicBezTo>
                  <a:pt x="48938" y="51498"/>
                  <a:pt x="44733" y="48756"/>
                  <a:pt x="39949" y="48756"/>
                </a:cubicBezTo>
                <a:close/>
                <a:moveTo>
                  <a:pt x="68501" y="48771"/>
                </a:moveTo>
                <a:cubicBezTo>
                  <a:pt x="63747" y="48771"/>
                  <a:pt x="59558" y="51468"/>
                  <a:pt x="57089" y="55566"/>
                </a:cubicBezTo>
                <a:cubicBezTo>
                  <a:pt x="57714" y="55688"/>
                  <a:pt x="58308" y="55871"/>
                  <a:pt x="58902" y="56084"/>
                </a:cubicBezTo>
                <a:cubicBezTo>
                  <a:pt x="61081" y="52824"/>
                  <a:pt x="64570" y="50691"/>
                  <a:pt x="68501" y="50691"/>
                </a:cubicBezTo>
                <a:cubicBezTo>
                  <a:pt x="72462" y="50691"/>
                  <a:pt x="75997" y="52870"/>
                  <a:pt x="78161" y="56191"/>
                </a:cubicBezTo>
                <a:cubicBezTo>
                  <a:pt x="78740" y="55962"/>
                  <a:pt x="79334" y="55780"/>
                  <a:pt x="79928" y="55642"/>
                </a:cubicBezTo>
                <a:cubicBezTo>
                  <a:pt x="77490" y="51498"/>
                  <a:pt x="73270" y="48771"/>
                  <a:pt x="68501" y="48771"/>
                </a:cubicBezTo>
                <a:close/>
                <a:moveTo>
                  <a:pt x="97023" y="48756"/>
                </a:moveTo>
                <a:lnTo>
                  <a:pt x="97038" y="48771"/>
                </a:lnTo>
                <a:cubicBezTo>
                  <a:pt x="92284" y="48771"/>
                  <a:pt x="88079" y="51468"/>
                  <a:pt x="85626" y="55566"/>
                </a:cubicBezTo>
                <a:cubicBezTo>
                  <a:pt x="86236" y="55688"/>
                  <a:pt x="86845" y="55856"/>
                  <a:pt x="87424" y="56084"/>
                </a:cubicBezTo>
                <a:cubicBezTo>
                  <a:pt x="89603" y="52809"/>
                  <a:pt x="93092" y="50691"/>
                  <a:pt x="97023" y="50691"/>
                </a:cubicBezTo>
                <a:cubicBezTo>
                  <a:pt x="101014" y="50691"/>
                  <a:pt x="104519" y="52854"/>
                  <a:pt x="106698" y="56191"/>
                </a:cubicBezTo>
                <a:cubicBezTo>
                  <a:pt x="107276" y="55962"/>
                  <a:pt x="107871" y="55780"/>
                  <a:pt x="108480" y="55627"/>
                </a:cubicBezTo>
                <a:cubicBezTo>
                  <a:pt x="106027" y="51498"/>
                  <a:pt x="101807" y="48756"/>
                  <a:pt x="97023" y="48756"/>
                </a:cubicBezTo>
                <a:close/>
                <a:moveTo>
                  <a:pt x="125575" y="48771"/>
                </a:moveTo>
                <a:cubicBezTo>
                  <a:pt x="120821" y="48771"/>
                  <a:pt x="116631" y="51468"/>
                  <a:pt x="114178" y="55566"/>
                </a:cubicBezTo>
                <a:cubicBezTo>
                  <a:pt x="114788" y="55688"/>
                  <a:pt x="115382" y="55871"/>
                  <a:pt x="115976" y="56084"/>
                </a:cubicBezTo>
                <a:cubicBezTo>
                  <a:pt x="118155" y="52824"/>
                  <a:pt x="121644" y="50691"/>
                  <a:pt x="125575" y="50691"/>
                </a:cubicBezTo>
                <a:cubicBezTo>
                  <a:pt x="129551" y="50691"/>
                  <a:pt x="133071" y="52870"/>
                  <a:pt x="135250" y="56191"/>
                </a:cubicBezTo>
                <a:cubicBezTo>
                  <a:pt x="135829" y="55962"/>
                  <a:pt x="136408" y="55780"/>
                  <a:pt x="137017" y="55642"/>
                </a:cubicBezTo>
                <a:cubicBezTo>
                  <a:pt x="134564" y="51498"/>
                  <a:pt x="130359" y="48771"/>
                  <a:pt x="125575" y="48771"/>
                </a:cubicBezTo>
                <a:close/>
                <a:moveTo>
                  <a:pt x="154112" y="48771"/>
                </a:moveTo>
                <a:cubicBezTo>
                  <a:pt x="149358" y="48771"/>
                  <a:pt x="145168" y="51468"/>
                  <a:pt x="142715" y="55566"/>
                </a:cubicBezTo>
                <a:cubicBezTo>
                  <a:pt x="143325" y="55688"/>
                  <a:pt x="143934" y="55871"/>
                  <a:pt x="144513" y="56084"/>
                </a:cubicBezTo>
                <a:cubicBezTo>
                  <a:pt x="146692" y="52824"/>
                  <a:pt x="150181" y="50691"/>
                  <a:pt x="154112" y="50691"/>
                </a:cubicBezTo>
                <a:cubicBezTo>
                  <a:pt x="158088" y="50691"/>
                  <a:pt x="161608" y="52870"/>
                  <a:pt x="163787" y="56191"/>
                </a:cubicBezTo>
                <a:cubicBezTo>
                  <a:pt x="164366" y="55962"/>
                  <a:pt x="164960" y="55780"/>
                  <a:pt x="165554" y="55642"/>
                </a:cubicBezTo>
                <a:cubicBezTo>
                  <a:pt x="163116" y="51498"/>
                  <a:pt x="158896" y="48771"/>
                  <a:pt x="154112" y="48771"/>
                </a:cubicBezTo>
                <a:close/>
                <a:moveTo>
                  <a:pt x="182649" y="48771"/>
                </a:moveTo>
                <a:cubicBezTo>
                  <a:pt x="177910" y="48771"/>
                  <a:pt x="173705" y="51468"/>
                  <a:pt x="171252" y="55566"/>
                </a:cubicBezTo>
                <a:cubicBezTo>
                  <a:pt x="171862" y="55703"/>
                  <a:pt x="172471" y="55871"/>
                  <a:pt x="173050" y="56100"/>
                </a:cubicBezTo>
                <a:cubicBezTo>
                  <a:pt x="175229" y="52824"/>
                  <a:pt x="178718" y="50691"/>
                  <a:pt x="182649" y="50691"/>
                </a:cubicBezTo>
                <a:cubicBezTo>
                  <a:pt x="186625" y="50691"/>
                  <a:pt x="190160" y="52870"/>
                  <a:pt x="192323" y="56191"/>
                </a:cubicBezTo>
                <a:cubicBezTo>
                  <a:pt x="192902" y="55962"/>
                  <a:pt x="193497" y="55780"/>
                  <a:pt x="194106" y="55642"/>
                </a:cubicBezTo>
                <a:cubicBezTo>
                  <a:pt x="191653" y="51498"/>
                  <a:pt x="187433" y="48771"/>
                  <a:pt x="182649" y="48771"/>
                </a:cubicBezTo>
                <a:close/>
                <a:moveTo>
                  <a:pt x="211201" y="48771"/>
                </a:moveTo>
                <a:cubicBezTo>
                  <a:pt x="206447" y="48771"/>
                  <a:pt x="202257" y="51468"/>
                  <a:pt x="199789" y="55566"/>
                </a:cubicBezTo>
                <a:cubicBezTo>
                  <a:pt x="200399" y="55703"/>
                  <a:pt x="201008" y="55871"/>
                  <a:pt x="201587" y="56100"/>
                </a:cubicBezTo>
                <a:cubicBezTo>
                  <a:pt x="203766" y="52824"/>
                  <a:pt x="207255" y="50691"/>
                  <a:pt x="211201" y="50691"/>
                </a:cubicBezTo>
                <a:cubicBezTo>
                  <a:pt x="215162" y="50691"/>
                  <a:pt x="218697" y="52870"/>
                  <a:pt x="220876" y="56191"/>
                </a:cubicBezTo>
                <a:cubicBezTo>
                  <a:pt x="221439" y="55962"/>
                  <a:pt x="222034" y="55780"/>
                  <a:pt x="222643" y="55642"/>
                </a:cubicBezTo>
                <a:cubicBezTo>
                  <a:pt x="220190" y="51498"/>
                  <a:pt x="215954" y="48771"/>
                  <a:pt x="211201" y="48771"/>
                </a:cubicBezTo>
                <a:close/>
                <a:moveTo>
                  <a:pt x="239738" y="48771"/>
                </a:moveTo>
                <a:cubicBezTo>
                  <a:pt x="234984" y="48771"/>
                  <a:pt x="230794" y="51468"/>
                  <a:pt x="228341" y="55566"/>
                </a:cubicBezTo>
                <a:cubicBezTo>
                  <a:pt x="228951" y="55703"/>
                  <a:pt x="229545" y="55871"/>
                  <a:pt x="230139" y="56100"/>
                </a:cubicBezTo>
                <a:cubicBezTo>
                  <a:pt x="232303" y="52824"/>
                  <a:pt x="235807" y="50691"/>
                  <a:pt x="239738" y="50691"/>
                </a:cubicBezTo>
                <a:cubicBezTo>
                  <a:pt x="243714" y="50691"/>
                  <a:pt x="247234" y="52870"/>
                  <a:pt x="249413" y="56191"/>
                </a:cubicBezTo>
                <a:cubicBezTo>
                  <a:pt x="249976" y="55962"/>
                  <a:pt x="250570" y="55780"/>
                  <a:pt x="251180" y="55642"/>
                </a:cubicBezTo>
                <a:cubicBezTo>
                  <a:pt x="248727" y="51498"/>
                  <a:pt x="244491" y="48771"/>
                  <a:pt x="239738" y="48771"/>
                </a:cubicBezTo>
                <a:close/>
                <a:moveTo>
                  <a:pt x="268275" y="48771"/>
                </a:moveTo>
                <a:cubicBezTo>
                  <a:pt x="263521" y="48771"/>
                  <a:pt x="259331" y="51468"/>
                  <a:pt x="256878" y="55566"/>
                </a:cubicBezTo>
                <a:cubicBezTo>
                  <a:pt x="257488" y="55688"/>
                  <a:pt x="258082" y="55871"/>
                  <a:pt x="258676" y="56084"/>
                </a:cubicBezTo>
                <a:cubicBezTo>
                  <a:pt x="260855" y="52824"/>
                  <a:pt x="264344" y="50691"/>
                  <a:pt x="268275" y="50691"/>
                </a:cubicBezTo>
                <a:cubicBezTo>
                  <a:pt x="272251" y="50691"/>
                  <a:pt x="275771" y="52870"/>
                  <a:pt x="277949" y="56191"/>
                </a:cubicBezTo>
                <a:cubicBezTo>
                  <a:pt x="278528" y="55962"/>
                  <a:pt x="279123" y="55780"/>
                  <a:pt x="279717" y="55642"/>
                </a:cubicBezTo>
                <a:cubicBezTo>
                  <a:pt x="277264" y="51498"/>
                  <a:pt x="273028" y="48771"/>
                  <a:pt x="268275" y="48771"/>
                </a:cubicBezTo>
                <a:close/>
                <a:moveTo>
                  <a:pt x="97023" y="56465"/>
                </a:moveTo>
                <a:cubicBezTo>
                  <a:pt x="97025" y="56465"/>
                  <a:pt x="97028" y="56465"/>
                  <a:pt x="97030" y="56465"/>
                </a:cubicBezTo>
                <a:lnTo>
                  <a:pt x="97030" y="56465"/>
                </a:lnTo>
                <a:cubicBezTo>
                  <a:pt x="97033" y="56465"/>
                  <a:pt x="97035" y="56465"/>
                  <a:pt x="97038" y="56465"/>
                </a:cubicBezTo>
                <a:close/>
                <a:moveTo>
                  <a:pt x="11412" y="51331"/>
                </a:moveTo>
                <a:cubicBezTo>
                  <a:pt x="7725" y="51331"/>
                  <a:pt x="4449" y="53281"/>
                  <a:pt x="2377" y="56298"/>
                </a:cubicBezTo>
                <a:lnTo>
                  <a:pt x="2377" y="56313"/>
                </a:lnTo>
                <a:cubicBezTo>
                  <a:pt x="2941" y="56541"/>
                  <a:pt x="3474" y="56816"/>
                  <a:pt x="3992" y="57120"/>
                </a:cubicBezTo>
                <a:cubicBezTo>
                  <a:pt x="5759" y="54759"/>
                  <a:pt x="8426" y="53250"/>
                  <a:pt x="11412" y="53250"/>
                </a:cubicBezTo>
                <a:cubicBezTo>
                  <a:pt x="14444" y="53250"/>
                  <a:pt x="17156" y="54820"/>
                  <a:pt x="18923" y="57273"/>
                </a:cubicBezTo>
                <a:cubicBezTo>
                  <a:pt x="19426" y="56953"/>
                  <a:pt x="19959" y="56663"/>
                  <a:pt x="20508" y="56420"/>
                </a:cubicBezTo>
                <a:cubicBezTo>
                  <a:pt x="18436" y="53342"/>
                  <a:pt x="15130" y="51331"/>
                  <a:pt x="11412" y="51331"/>
                </a:cubicBezTo>
                <a:close/>
                <a:moveTo>
                  <a:pt x="39949" y="51331"/>
                </a:moveTo>
                <a:cubicBezTo>
                  <a:pt x="36262" y="51331"/>
                  <a:pt x="33001" y="53296"/>
                  <a:pt x="30914" y="56298"/>
                </a:cubicBezTo>
                <a:cubicBezTo>
                  <a:pt x="31478" y="56541"/>
                  <a:pt x="32011" y="56816"/>
                  <a:pt x="32544" y="57120"/>
                </a:cubicBezTo>
                <a:cubicBezTo>
                  <a:pt x="34312" y="54759"/>
                  <a:pt x="36978" y="53250"/>
                  <a:pt x="39949" y="53250"/>
                </a:cubicBezTo>
                <a:cubicBezTo>
                  <a:pt x="42981" y="53250"/>
                  <a:pt x="45708" y="54820"/>
                  <a:pt x="47460" y="57273"/>
                </a:cubicBezTo>
                <a:cubicBezTo>
                  <a:pt x="47978" y="56953"/>
                  <a:pt x="48511" y="56663"/>
                  <a:pt x="49060" y="56420"/>
                </a:cubicBezTo>
                <a:cubicBezTo>
                  <a:pt x="46973" y="53342"/>
                  <a:pt x="43682" y="51331"/>
                  <a:pt x="39949" y="51331"/>
                </a:cubicBezTo>
                <a:close/>
                <a:moveTo>
                  <a:pt x="68501" y="51331"/>
                </a:moveTo>
                <a:cubicBezTo>
                  <a:pt x="64814" y="51331"/>
                  <a:pt x="61538" y="53296"/>
                  <a:pt x="59466" y="56298"/>
                </a:cubicBezTo>
                <a:cubicBezTo>
                  <a:pt x="60030" y="56541"/>
                  <a:pt x="60563" y="56816"/>
                  <a:pt x="61081" y="57120"/>
                </a:cubicBezTo>
                <a:cubicBezTo>
                  <a:pt x="62864" y="54759"/>
                  <a:pt x="65515" y="53250"/>
                  <a:pt x="68501" y="53250"/>
                </a:cubicBezTo>
                <a:cubicBezTo>
                  <a:pt x="71533" y="53250"/>
                  <a:pt x="74245" y="54820"/>
                  <a:pt x="76012" y="57273"/>
                </a:cubicBezTo>
                <a:cubicBezTo>
                  <a:pt x="76515" y="56953"/>
                  <a:pt x="77048" y="56663"/>
                  <a:pt x="77597" y="56420"/>
                </a:cubicBezTo>
                <a:cubicBezTo>
                  <a:pt x="75525" y="53342"/>
                  <a:pt x="72219" y="51331"/>
                  <a:pt x="68501" y="51331"/>
                </a:cubicBezTo>
                <a:close/>
                <a:moveTo>
                  <a:pt x="97030" y="51331"/>
                </a:moveTo>
                <a:cubicBezTo>
                  <a:pt x="93346" y="51333"/>
                  <a:pt x="90089" y="53298"/>
                  <a:pt x="88003" y="56298"/>
                </a:cubicBezTo>
                <a:cubicBezTo>
                  <a:pt x="88552" y="56541"/>
                  <a:pt x="89100" y="56816"/>
                  <a:pt x="89618" y="57120"/>
                </a:cubicBezTo>
                <a:cubicBezTo>
                  <a:pt x="91385" y="54759"/>
                  <a:pt x="94052" y="53250"/>
                  <a:pt x="97038" y="53250"/>
                </a:cubicBezTo>
                <a:cubicBezTo>
                  <a:pt x="100070" y="53250"/>
                  <a:pt x="102782" y="54820"/>
                  <a:pt x="104549" y="57273"/>
                </a:cubicBezTo>
                <a:cubicBezTo>
                  <a:pt x="105052" y="56953"/>
                  <a:pt x="105585" y="56663"/>
                  <a:pt x="106149" y="56420"/>
                </a:cubicBezTo>
                <a:cubicBezTo>
                  <a:pt x="104063" y="53344"/>
                  <a:pt x="100760" y="51333"/>
                  <a:pt x="97030" y="51331"/>
                </a:cubicBezTo>
                <a:close/>
                <a:moveTo>
                  <a:pt x="125575" y="51331"/>
                </a:moveTo>
                <a:cubicBezTo>
                  <a:pt x="121888" y="51331"/>
                  <a:pt x="118627" y="53296"/>
                  <a:pt x="116540" y="56298"/>
                </a:cubicBezTo>
                <a:cubicBezTo>
                  <a:pt x="117104" y="56541"/>
                  <a:pt x="117637" y="56816"/>
                  <a:pt x="118155" y="57120"/>
                </a:cubicBezTo>
                <a:cubicBezTo>
                  <a:pt x="119938" y="54759"/>
                  <a:pt x="122604" y="53250"/>
                  <a:pt x="125575" y="53250"/>
                </a:cubicBezTo>
                <a:cubicBezTo>
                  <a:pt x="128607" y="53250"/>
                  <a:pt x="131319" y="54820"/>
                  <a:pt x="133101" y="57273"/>
                </a:cubicBezTo>
                <a:cubicBezTo>
                  <a:pt x="133604" y="56953"/>
                  <a:pt x="134137" y="56679"/>
                  <a:pt x="134686" y="56435"/>
                </a:cubicBezTo>
                <a:cubicBezTo>
                  <a:pt x="132614" y="53342"/>
                  <a:pt x="129308" y="51331"/>
                  <a:pt x="125575" y="51331"/>
                </a:cubicBezTo>
                <a:close/>
                <a:moveTo>
                  <a:pt x="154112" y="51331"/>
                </a:moveTo>
                <a:cubicBezTo>
                  <a:pt x="150440" y="51331"/>
                  <a:pt x="147164" y="53296"/>
                  <a:pt x="145077" y="56313"/>
                </a:cubicBezTo>
                <a:cubicBezTo>
                  <a:pt x="145641" y="56557"/>
                  <a:pt x="146174" y="56831"/>
                  <a:pt x="146692" y="57136"/>
                </a:cubicBezTo>
                <a:cubicBezTo>
                  <a:pt x="148474" y="54759"/>
                  <a:pt x="151141" y="53266"/>
                  <a:pt x="154112" y="53266"/>
                </a:cubicBezTo>
                <a:lnTo>
                  <a:pt x="154112" y="53250"/>
                </a:lnTo>
                <a:cubicBezTo>
                  <a:pt x="157159" y="53250"/>
                  <a:pt x="159871" y="54820"/>
                  <a:pt x="161638" y="57273"/>
                </a:cubicBezTo>
                <a:cubicBezTo>
                  <a:pt x="162141" y="56953"/>
                  <a:pt x="162674" y="56679"/>
                  <a:pt x="163223" y="56435"/>
                </a:cubicBezTo>
                <a:cubicBezTo>
                  <a:pt x="161151" y="53342"/>
                  <a:pt x="157845" y="51331"/>
                  <a:pt x="154112" y="51331"/>
                </a:cubicBezTo>
                <a:close/>
                <a:moveTo>
                  <a:pt x="182649" y="51331"/>
                </a:moveTo>
                <a:cubicBezTo>
                  <a:pt x="178977" y="51331"/>
                  <a:pt x="175701" y="53296"/>
                  <a:pt x="173629" y="56313"/>
                </a:cubicBezTo>
                <a:cubicBezTo>
                  <a:pt x="174177" y="56557"/>
                  <a:pt x="174726" y="56831"/>
                  <a:pt x="175244" y="57136"/>
                </a:cubicBezTo>
                <a:cubicBezTo>
                  <a:pt x="177011" y="54759"/>
                  <a:pt x="179678" y="53266"/>
                  <a:pt x="182649" y="53266"/>
                </a:cubicBezTo>
                <a:lnTo>
                  <a:pt x="182649" y="53250"/>
                </a:lnTo>
                <a:cubicBezTo>
                  <a:pt x="185696" y="53250"/>
                  <a:pt x="188408" y="54820"/>
                  <a:pt x="190175" y="57273"/>
                </a:cubicBezTo>
                <a:cubicBezTo>
                  <a:pt x="190693" y="56953"/>
                  <a:pt x="191211" y="56679"/>
                  <a:pt x="191760" y="56435"/>
                </a:cubicBezTo>
                <a:cubicBezTo>
                  <a:pt x="189703" y="53342"/>
                  <a:pt x="186381" y="51331"/>
                  <a:pt x="182649" y="51331"/>
                </a:cubicBezTo>
                <a:close/>
                <a:moveTo>
                  <a:pt x="211201" y="51331"/>
                </a:moveTo>
                <a:cubicBezTo>
                  <a:pt x="207514" y="51331"/>
                  <a:pt x="204238" y="53296"/>
                  <a:pt x="202166" y="56313"/>
                </a:cubicBezTo>
                <a:cubicBezTo>
                  <a:pt x="202714" y="56557"/>
                  <a:pt x="203263" y="56831"/>
                  <a:pt x="203781" y="57136"/>
                </a:cubicBezTo>
                <a:cubicBezTo>
                  <a:pt x="205548" y="54759"/>
                  <a:pt x="208215" y="53266"/>
                  <a:pt x="211201" y="53266"/>
                </a:cubicBezTo>
                <a:lnTo>
                  <a:pt x="211201" y="53250"/>
                </a:lnTo>
                <a:cubicBezTo>
                  <a:pt x="214233" y="53250"/>
                  <a:pt x="216945" y="54820"/>
                  <a:pt x="218712" y="57273"/>
                </a:cubicBezTo>
                <a:cubicBezTo>
                  <a:pt x="219230" y="56953"/>
                  <a:pt x="219763" y="56679"/>
                  <a:pt x="220312" y="56435"/>
                </a:cubicBezTo>
                <a:cubicBezTo>
                  <a:pt x="218225" y="53342"/>
                  <a:pt x="214918" y="51331"/>
                  <a:pt x="211201" y="51331"/>
                </a:cubicBezTo>
                <a:close/>
                <a:moveTo>
                  <a:pt x="239738" y="51331"/>
                </a:moveTo>
                <a:cubicBezTo>
                  <a:pt x="236051" y="51331"/>
                  <a:pt x="232790" y="53296"/>
                  <a:pt x="230703" y="56313"/>
                </a:cubicBezTo>
                <a:cubicBezTo>
                  <a:pt x="231267" y="56557"/>
                  <a:pt x="231800" y="56831"/>
                  <a:pt x="232318" y="57136"/>
                </a:cubicBezTo>
                <a:cubicBezTo>
                  <a:pt x="234100" y="54759"/>
                  <a:pt x="236767" y="53266"/>
                  <a:pt x="239738" y="53266"/>
                </a:cubicBezTo>
                <a:lnTo>
                  <a:pt x="239738" y="53250"/>
                </a:lnTo>
                <a:cubicBezTo>
                  <a:pt x="242770" y="53250"/>
                  <a:pt x="245482" y="54820"/>
                  <a:pt x="247264" y="57273"/>
                </a:cubicBezTo>
                <a:cubicBezTo>
                  <a:pt x="247767" y="56953"/>
                  <a:pt x="248300" y="56679"/>
                  <a:pt x="248849" y="56435"/>
                </a:cubicBezTo>
                <a:cubicBezTo>
                  <a:pt x="246777" y="53342"/>
                  <a:pt x="243471" y="51331"/>
                  <a:pt x="239738" y="51331"/>
                </a:cubicBezTo>
                <a:close/>
                <a:moveTo>
                  <a:pt x="268290" y="51331"/>
                </a:moveTo>
                <a:cubicBezTo>
                  <a:pt x="264603" y="51331"/>
                  <a:pt x="261327" y="53281"/>
                  <a:pt x="259255" y="56298"/>
                </a:cubicBezTo>
                <a:cubicBezTo>
                  <a:pt x="259803" y="56541"/>
                  <a:pt x="260352" y="56816"/>
                  <a:pt x="260870" y="57120"/>
                </a:cubicBezTo>
                <a:cubicBezTo>
                  <a:pt x="262637" y="54759"/>
                  <a:pt x="265304" y="53250"/>
                  <a:pt x="268290" y="53250"/>
                </a:cubicBezTo>
                <a:cubicBezTo>
                  <a:pt x="271322" y="53250"/>
                  <a:pt x="274034" y="54820"/>
                  <a:pt x="275801" y="57273"/>
                </a:cubicBezTo>
                <a:cubicBezTo>
                  <a:pt x="276304" y="56953"/>
                  <a:pt x="276837" y="56663"/>
                  <a:pt x="277401" y="56420"/>
                </a:cubicBezTo>
                <a:cubicBezTo>
                  <a:pt x="275314" y="53342"/>
                  <a:pt x="272007" y="51331"/>
                  <a:pt x="268290" y="51331"/>
                </a:cubicBezTo>
                <a:close/>
                <a:moveTo>
                  <a:pt x="11412" y="53890"/>
                </a:moveTo>
                <a:cubicBezTo>
                  <a:pt x="8654" y="53890"/>
                  <a:pt x="6171" y="55277"/>
                  <a:pt x="4510" y="57440"/>
                </a:cubicBezTo>
                <a:cubicBezTo>
                  <a:pt x="5013" y="57776"/>
                  <a:pt x="5500" y="58141"/>
                  <a:pt x="5973" y="58522"/>
                </a:cubicBezTo>
                <a:cubicBezTo>
                  <a:pt x="7313" y="56877"/>
                  <a:pt x="9248" y="55825"/>
                  <a:pt x="11412" y="55825"/>
                </a:cubicBezTo>
                <a:cubicBezTo>
                  <a:pt x="13652" y="55825"/>
                  <a:pt x="15648" y="56938"/>
                  <a:pt x="16988" y="58705"/>
                </a:cubicBezTo>
                <a:cubicBezTo>
                  <a:pt x="17445" y="58294"/>
                  <a:pt x="17918" y="57928"/>
                  <a:pt x="18420" y="57593"/>
                </a:cubicBezTo>
                <a:cubicBezTo>
                  <a:pt x="16760" y="55338"/>
                  <a:pt x="14231" y="53890"/>
                  <a:pt x="11412" y="53890"/>
                </a:cubicBezTo>
                <a:close/>
                <a:moveTo>
                  <a:pt x="39949" y="53890"/>
                </a:moveTo>
                <a:cubicBezTo>
                  <a:pt x="37191" y="53890"/>
                  <a:pt x="34723" y="55277"/>
                  <a:pt x="33047" y="57440"/>
                </a:cubicBezTo>
                <a:cubicBezTo>
                  <a:pt x="33550" y="57776"/>
                  <a:pt x="34037" y="58141"/>
                  <a:pt x="34510" y="58522"/>
                </a:cubicBezTo>
                <a:cubicBezTo>
                  <a:pt x="35850" y="56877"/>
                  <a:pt x="37785" y="55825"/>
                  <a:pt x="39949" y="55825"/>
                </a:cubicBezTo>
                <a:cubicBezTo>
                  <a:pt x="42189" y="55825"/>
                  <a:pt x="44184" y="56938"/>
                  <a:pt x="45540" y="58705"/>
                </a:cubicBezTo>
                <a:cubicBezTo>
                  <a:pt x="45982" y="58294"/>
                  <a:pt x="46470" y="57928"/>
                  <a:pt x="46957" y="57593"/>
                </a:cubicBezTo>
                <a:cubicBezTo>
                  <a:pt x="45297" y="55338"/>
                  <a:pt x="42768" y="53890"/>
                  <a:pt x="39949" y="53890"/>
                </a:cubicBezTo>
                <a:close/>
                <a:moveTo>
                  <a:pt x="68501" y="53890"/>
                </a:moveTo>
                <a:cubicBezTo>
                  <a:pt x="65728" y="53890"/>
                  <a:pt x="63260" y="55277"/>
                  <a:pt x="61599" y="57456"/>
                </a:cubicBezTo>
                <a:cubicBezTo>
                  <a:pt x="62102" y="57776"/>
                  <a:pt x="62589" y="58141"/>
                  <a:pt x="63047" y="58522"/>
                </a:cubicBezTo>
                <a:cubicBezTo>
                  <a:pt x="64387" y="56877"/>
                  <a:pt x="66338" y="55825"/>
                  <a:pt x="68501" y="55825"/>
                </a:cubicBezTo>
                <a:cubicBezTo>
                  <a:pt x="70725" y="55825"/>
                  <a:pt x="72737" y="56938"/>
                  <a:pt x="74077" y="58705"/>
                </a:cubicBezTo>
                <a:cubicBezTo>
                  <a:pt x="74534" y="58309"/>
                  <a:pt x="75007" y="57928"/>
                  <a:pt x="75510" y="57593"/>
                </a:cubicBezTo>
                <a:cubicBezTo>
                  <a:pt x="73849" y="55338"/>
                  <a:pt x="71320" y="53890"/>
                  <a:pt x="68501" y="53890"/>
                </a:cubicBezTo>
                <a:close/>
                <a:moveTo>
                  <a:pt x="97030" y="53890"/>
                </a:moveTo>
                <a:cubicBezTo>
                  <a:pt x="94276" y="53893"/>
                  <a:pt x="91795" y="55279"/>
                  <a:pt x="90136" y="57440"/>
                </a:cubicBezTo>
                <a:cubicBezTo>
                  <a:pt x="90639" y="57776"/>
                  <a:pt x="91126" y="58141"/>
                  <a:pt x="91583" y="58522"/>
                </a:cubicBezTo>
                <a:cubicBezTo>
                  <a:pt x="92924" y="56877"/>
                  <a:pt x="94874" y="55825"/>
                  <a:pt x="97023" y="55825"/>
                </a:cubicBezTo>
                <a:cubicBezTo>
                  <a:pt x="99262" y="55825"/>
                  <a:pt x="101274" y="56938"/>
                  <a:pt x="102614" y="58705"/>
                </a:cubicBezTo>
                <a:cubicBezTo>
                  <a:pt x="103071" y="58294"/>
                  <a:pt x="103544" y="57928"/>
                  <a:pt x="104046" y="57593"/>
                </a:cubicBezTo>
                <a:cubicBezTo>
                  <a:pt x="102387" y="55340"/>
                  <a:pt x="99861" y="53893"/>
                  <a:pt x="97030" y="53890"/>
                </a:cubicBezTo>
                <a:close/>
                <a:moveTo>
                  <a:pt x="125575" y="53890"/>
                </a:moveTo>
                <a:cubicBezTo>
                  <a:pt x="122817" y="53890"/>
                  <a:pt x="120349" y="55277"/>
                  <a:pt x="118673" y="57456"/>
                </a:cubicBezTo>
                <a:cubicBezTo>
                  <a:pt x="119191" y="57776"/>
                  <a:pt x="119663" y="58141"/>
                  <a:pt x="120136" y="58537"/>
                </a:cubicBezTo>
                <a:cubicBezTo>
                  <a:pt x="121476" y="56877"/>
                  <a:pt x="123411" y="55825"/>
                  <a:pt x="125575" y="55825"/>
                </a:cubicBezTo>
                <a:cubicBezTo>
                  <a:pt x="127815" y="55825"/>
                  <a:pt x="129810" y="56953"/>
                  <a:pt x="131166" y="58705"/>
                </a:cubicBezTo>
                <a:cubicBezTo>
                  <a:pt x="131608" y="58309"/>
                  <a:pt x="132096" y="57943"/>
                  <a:pt x="132583" y="57593"/>
                </a:cubicBezTo>
                <a:cubicBezTo>
                  <a:pt x="130923" y="55338"/>
                  <a:pt x="128393" y="53906"/>
                  <a:pt x="125575" y="53906"/>
                </a:cubicBezTo>
                <a:lnTo>
                  <a:pt x="125575" y="53890"/>
                </a:lnTo>
                <a:close/>
                <a:moveTo>
                  <a:pt x="154112" y="53906"/>
                </a:moveTo>
                <a:cubicBezTo>
                  <a:pt x="151354" y="53906"/>
                  <a:pt x="148886" y="55277"/>
                  <a:pt x="147225" y="57456"/>
                </a:cubicBezTo>
                <a:cubicBezTo>
                  <a:pt x="147728" y="57776"/>
                  <a:pt x="148215" y="58141"/>
                  <a:pt x="148673" y="58537"/>
                </a:cubicBezTo>
                <a:cubicBezTo>
                  <a:pt x="150013" y="56877"/>
                  <a:pt x="151963" y="55825"/>
                  <a:pt x="154112" y="55825"/>
                </a:cubicBezTo>
                <a:cubicBezTo>
                  <a:pt x="156351" y="55825"/>
                  <a:pt x="158363" y="56938"/>
                  <a:pt x="159703" y="58705"/>
                </a:cubicBezTo>
                <a:cubicBezTo>
                  <a:pt x="160160" y="58309"/>
                  <a:pt x="160633" y="57943"/>
                  <a:pt x="161136" y="57593"/>
                </a:cubicBezTo>
                <a:cubicBezTo>
                  <a:pt x="159460" y="55338"/>
                  <a:pt x="156946" y="53906"/>
                  <a:pt x="154112" y="53906"/>
                </a:cubicBezTo>
                <a:close/>
                <a:moveTo>
                  <a:pt x="182649" y="53906"/>
                </a:moveTo>
                <a:cubicBezTo>
                  <a:pt x="179891" y="53906"/>
                  <a:pt x="177423" y="55277"/>
                  <a:pt x="175762" y="57456"/>
                </a:cubicBezTo>
                <a:cubicBezTo>
                  <a:pt x="176265" y="57776"/>
                  <a:pt x="176752" y="58141"/>
                  <a:pt x="177209" y="58537"/>
                </a:cubicBezTo>
                <a:cubicBezTo>
                  <a:pt x="178550" y="56877"/>
                  <a:pt x="180500" y="55825"/>
                  <a:pt x="182649" y="55825"/>
                </a:cubicBezTo>
                <a:cubicBezTo>
                  <a:pt x="184888" y="55825"/>
                  <a:pt x="186899" y="56938"/>
                  <a:pt x="188240" y="58705"/>
                </a:cubicBezTo>
                <a:cubicBezTo>
                  <a:pt x="188697" y="58309"/>
                  <a:pt x="189170" y="57943"/>
                  <a:pt x="189672" y="57593"/>
                </a:cubicBezTo>
                <a:cubicBezTo>
                  <a:pt x="188012" y="55338"/>
                  <a:pt x="185483" y="53906"/>
                  <a:pt x="182649" y="53906"/>
                </a:cubicBezTo>
                <a:close/>
                <a:moveTo>
                  <a:pt x="211186" y="53890"/>
                </a:moveTo>
                <a:cubicBezTo>
                  <a:pt x="208428" y="53890"/>
                  <a:pt x="205960" y="55277"/>
                  <a:pt x="204299" y="57440"/>
                </a:cubicBezTo>
                <a:cubicBezTo>
                  <a:pt x="204802" y="57776"/>
                  <a:pt x="205289" y="58141"/>
                  <a:pt x="205746" y="58537"/>
                </a:cubicBezTo>
                <a:cubicBezTo>
                  <a:pt x="207102" y="56877"/>
                  <a:pt x="209037" y="55825"/>
                  <a:pt x="211201" y="55825"/>
                </a:cubicBezTo>
                <a:cubicBezTo>
                  <a:pt x="213440" y="55825"/>
                  <a:pt x="215436" y="56938"/>
                  <a:pt x="216777" y="58705"/>
                </a:cubicBezTo>
                <a:cubicBezTo>
                  <a:pt x="217234" y="58294"/>
                  <a:pt x="217707" y="57928"/>
                  <a:pt x="218209" y="57593"/>
                </a:cubicBezTo>
                <a:cubicBezTo>
                  <a:pt x="216533" y="55338"/>
                  <a:pt x="214019" y="53890"/>
                  <a:pt x="211186" y="53890"/>
                </a:cubicBezTo>
                <a:close/>
                <a:moveTo>
                  <a:pt x="239738" y="53906"/>
                </a:moveTo>
                <a:cubicBezTo>
                  <a:pt x="236980" y="53906"/>
                  <a:pt x="234497" y="55277"/>
                  <a:pt x="232836" y="57456"/>
                </a:cubicBezTo>
                <a:cubicBezTo>
                  <a:pt x="233354" y="57776"/>
                  <a:pt x="233826" y="58141"/>
                  <a:pt x="234298" y="58537"/>
                </a:cubicBezTo>
                <a:cubicBezTo>
                  <a:pt x="235639" y="56877"/>
                  <a:pt x="237574" y="55825"/>
                  <a:pt x="239738" y="55825"/>
                </a:cubicBezTo>
                <a:cubicBezTo>
                  <a:pt x="241977" y="55825"/>
                  <a:pt x="243973" y="56938"/>
                  <a:pt x="245329" y="58705"/>
                </a:cubicBezTo>
                <a:cubicBezTo>
                  <a:pt x="245771" y="58309"/>
                  <a:pt x="246259" y="57943"/>
                  <a:pt x="246746" y="57593"/>
                </a:cubicBezTo>
                <a:cubicBezTo>
                  <a:pt x="245086" y="55338"/>
                  <a:pt x="242556" y="53906"/>
                  <a:pt x="239738" y="53906"/>
                </a:cubicBezTo>
                <a:close/>
                <a:moveTo>
                  <a:pt x="268275" y="53890"/>
                </a:moveTo>
                <a:cubicBezTo>
                  <a:pt x="265517" y="53890"/>
                  <a:pt x="263049" y="55277"/>
                  <a:pt x="261373" y="57440"/>
                </a:cubicBezTo>
                <a:cubicBezTo>
                  <a:pt x="261891" y="57776"/>
                  <a:pt x="262378" y="58141"/>
                  <a:pt x="262835" y="58522"/>
                </a:cubicBezTo>
                <a:cubicBezTo>
                  <a:pt x="264176" y="56877"/>
                  <a:pt x="266111" y="55825"/>
                  <a:pt x="268275" y="55825"/>
                </a:cubicBezTo>
                <a:cubicBezTo>
                  <a:pt x="270514" y="55825"/>
                  <a:pt x="272510" y="56938"/>
                  <a:pt x="273866" y="58705"/>
                </a:cubicBezTo>
                <a:cubicBezTo>
                  <a:pt x="274323" y="58309"/>
                  <a:pt x="274796" y="57928"/>
                  <a:pt x="275298" y="57593"/>
                </a:cubicBezTo>
                <a:cubicBezTo>
                  <a:pt x="273622" y="55338"/>
                  <a:pt x="271109" y="53890"/>
                  <a:pt x="268275" y="53890"/>
                </a:cubicBezTo>
                <a:close/>
                <a:moveTo>
                  <a:pt x="11412" y="56450"/>
                </a:moveTo>
                <a:cubicBezTo>
                  <a:pt x="9431" y="56450"/>
                  <a:pt x="7633" y="57425"/>
                  <a:pt x="6399" y="58918"/>
                </a:cubicBezTo>
                <a:lnTo>
                  <a:pt x="6399" y="58933"/>
                </a:lnTo>
                <a:cubicBezTo>
                  <a:pt x="6856" y="59345"/>
                  <a:pt x="7283" y="59787"/>
                  <a:pt x="7679" y="60244"/>
                </a:cubicBezTo>
                <a:cubicBezTo>
                  <a:pt x="8578" y="59101"/>
                  <a:pt x="9949" y="58415"/>
                  <a:pt x="11412" y="58400"/>
                </a:cubicBezTo>
                <a:cubicBezTo>
                  <a:pt x="12981" y="58400"/>
                  <a:pt x="14383" y="59192"/>
                  <a:pt x="15297" y="60427"/>
                </a:cubicBezTo>
                <a:cubicBezTo>
                  <a:pt x="15693" y="59954"/>
                  <a:pt x="16105" y="59512"/>
                  <a:pt x="16546" y="59101"/>
                </a:cubicBezTo>
                <a:cubicBezTo>
                  <a:pt x="15312" y="57486"/>
                  <a:pt x="13469" y="56450"/>
                  <a:pt x="11412" y="56450"/>
                </a:cubicBezTo>
                <a:close/>
                <a:moveTo>
                  <a:pt x="39949" y="56465"/>
                </a:moveTo>
                <a:cubicBezTo>
                  <a:pt x="37968" y="56465"/>
                  <a:pt x="36170" y="57425"/>
                  <a:pt x="34936" y="58918"/>
                </a:cubicBezTo>
                <a:cubicBezTo>
                  <a:pt x="35393" y="59330"/>
                  <a:pt x="35820" y="59771"/>
                  <a:pt x="36216" y="60229"/>
                </a:cubicBezTo>
                <a:cubicBezTo>
                  <a:pt x="37115" y="59086"/>
                  <a:pt x="38486" y="58400"/>
                  <a:pt x="39949" y="58370"/>
                </a:cubicBezTo>
                <a:cubicBezTo>
                  <a:pt x="41518" y="58370"/>
                  <a:pt x="42920" y="59192"/>
                  <a:pt x="43834" y="60442"/>
                </a:cubicBezTo>
                <a:cubicBezTo>
                  <a:pt x="44230" y="59969"/>
                  <a:pt x="44642" y="59528"/>
                  <a:pt x="45083" y="59116"/>
                </a:cubicBezTo>
                <a:cubicBezTo>
                  <a:pt x="43849" y="57486"/>
                  <a:pt x="42006" y="56465"/>
                  <a:pt x="39949" y="56465"/>
                </a:cubicBezTo>
                <a:close/>
                <a:moveTo>
                  <a:pt x="68501" y="56465"/>
                </a:moveTo>
                <a:cubicBezTo>
                  <a:pt x="66520" y="56465"/>
                  <a:pt x="64722" y="57425"/>
                  <a:pt x="63488" y="58933"/>
                </a:cubicBezTo>
                <a:cubicBezTo>
                  <a:pt x="63945" y="59345"/>
                  <a:pt x="64372" y="59787"/>
                  <a:pt x="64768" y="60244"/>
                </a:cubicBezTo>
                <a:cubicBezTo>
                  <a:pt x="65667" y="59101"/>
                  <a:pt x="67038" y="58415"/>
                  <a:pt x="68501" y="58400"/>
                </a:cubicBezTo>
                <a:cubicBezTo>
                  <a:pt x="70070" y="58400"/>
                  <a:pt x="71472" y="59192"/>
                  <a:pt x="72386" y="60442"/>
                </a:cubicBezTo>
                <a:cubicBezTo>
                  <a:pt x="72767" y="59969"/>
                  <a:pt x="73194" y="59528"/>
                  <a:pt x="73636" y="59116"/>
                </a:cubicBezTo>
                <a:cubicBezTo>
                  <a:pt x="72401" y="57501"/>
                  <a:pt x="70558" y="56465"/>
                  <a:pt x="68501" y="56465"/>
                </a:cubicBezTo>
                <a:close/>
                <a:moveTo>
                  <a:pt x="97030" y="56465"/>
                </a:moveTo>
                <a:lnTo>
                  <a:pt x="97030" y="56465"/>
                </a:lnTo>
                <a:cubicBezTo>
                  <a:pt x="95053" y="56468"/>
                  <a:pt x="93258" y="57427"/>
                  <a:pt x="92025" y="58918"/>
                </a:cubicBezTo>
                <a:cubicBezTo>
                  <a:pt x="92467" y="59330"/>
                  <a:pt x="92894" y="59771"/>
                  <a:pt x="93305" y="60229"/>
                </a:cubicBezTo>
                <a:cubicBezTo>
                  <a:pt x="94189" y="59086"/>
                  <a:pt x="95560" y="58400"/>
                  <a:pt x="97023" y="58370"/>
                </a:cubicBezTo>
                <a:cubicBezTo>
                  <a:pt x="98592" y="58370"/>
                  <a:pt x="100009" y="59192"/>
                  <a:pt x="100923" y="60442"/>
                </a:cubicBezTo>
                <a:cubicBezTo>
                  <a:pt x="101319" y="59969"/>
                  <a:pt x="101731" y="59528"/>
                  <a:pt x="102172" y="59116"/>
                </a:cubicBezTo>
                <a:cubicBezTo>
                  <a:pt x="100940" y="57488"/>
                  <a:pt x="99084" y="56468"/>
                  <a:pt x="97030" y="56465"/>
                </a:cubicBezTo>
                <a:close/>
                <a:moveTo>
                  <a:pt x="154127" y="56465"/>
                </a:moveTo>
                <a:cubicBezTo>
                  <a:pt x="152146" y="56465"/>
                  <a:pt x="150364" y="57425"/>
                  <a:pt x="149130" y="58933"/>
                </a:cubicBezTo>
                <a:cubicBezTo>
                  <a:pt x="149571" y="59345"/>
                  <a:pt x="149998" y="59787"/>
                  <a:pt x="150394" y="60244"/>
                </a:cubicBezTo>
                <a:cubicBezTo>
                  <a:pt x="151293" y="59101"/>
                  <a:pt x="152664" y="58415"/>
                  <a:pt x="154112" y="58400"/>
                </a:cubicBezTo>
                <a:cubicBezTo>
                  <a:pt x="155681" y="58400"/>
                  <a:pt x="157098" y="59192"/>
                  <a:pt x="158027" y="60442"/>
                </a:cubicBezTo>
                <a:cubicBezTo>
                  <a:pt x="158408" y="59969"/>
                  <a:pt x="158820" y="59528"/>
                  <a:pt x="159261" y="59116"/>
                </a:cubicBezTo>
                <a:cubicBezTo>
                  <a:pt x="158027" y="57501"/>
                  <a:pt x="156184" y="56465"/>
                  <a:pt x="154127" y="56465"/>
                </a:cubicBezTo>
                <a:close/>
                <a:moveTo>
                  <a:pt x="125575" y="56465"/>
                </a:moveTo>
                <a:cubicBezTo>
                  <a:pt x="123594" y="56465"/>
                  <a:pt x="121812" y="57425"/>
                  <a:pt x="120577" y="58933"/>
                </a:cubicBezTo>
                <a:cubicBezTo>
                  <a:pt x="121019" y="59345"/>
                  <a:pt x="121446" y="59787"/>
                  <a:pt x="121842" y="60244"/>
                </a:cubicBezTo>
                <a:cubicBezTo>
                  <a:pt x="122741" y="59086"/>
                  <a:pt x="124112" y="58400"/>
                  <a:pt x="125575" y="58385"/>
                </a:cubicBezTo>
                <a:cubicBezTo>
                  <a:pt x="127144" y="58385"/>
                  <a:pt x="128546" y="59192"/>
                  <a:pt x="129475" y="60457"/>
                </a:cubicBezTo>
                <a:cubicBezTo>
                  <a:pt x="129856" y="59985"/>
                  <a:pt x="130283" y="59543"/>
                  <a:pt x="130725" y="59116"/>
                </a:cubicBezTo>
                <a:cubicBezTo>
                  <a:pt x="129475" y="57501"/>
                  <a:pt x="127632" y="56465"/>
                  <a:pt x="125575" y="56465"/>
                </a:cubicBezTo>
                <a:close/>
                <a:moveTo>
                  <a:pt x="182649" y="56465"/>
                </a:moveTo>
                <a:cubicBezTo>
                  <a:pt x="180683" y="56465"/>
                  <a:pt x="178901" y="57425"/>
                  <a:pt x="177667" y="58933"/>
                </a:cubicBezTo>
                <a:cubicBezTo>
                  <a:pt x="178108" y="59345"/>
                  <a:pt x="178535" y="59787"/>
                  <a:pt x="178931" y="60244"/>
                </a:cubicBezTo>
                <a:cubicBezTo>
                  <a:pt x="179815" y="59101"/>
                  <a:pt x="181201" y="58415"/>
                  <a:pt x="182649" y="58400"/>
                </a:cubicBezTo>
                <a:cubicBezTo>
                  <a:pt x="184233" y="58400"/>
                  <a:pt x="185635" y="59192"/>
                  <a:pt x="186549" y="60457"/>
                </a:cubicBezTo>
                <a:cubicBezTo>
                  <a:pt x="186945" y="59985"/>
                  <a:pt x="187357" y="59543"/>
                  <a:pt x="187798" y="59116"/>
                </a:cubicBezTo>
                <a:cubicBezTo>
                  <a:pt x="186564" y="57501"/>
                  <a:pt x="184721" y="56465"/>
                  <a:pt x="182649" y="56465"/>
                </a:cubicBezTo>
                <a:close/>
                <a:moveTo>
                  <a:pt x="211201" y="56465"/>
                </a:moveTo>
                <a:cubicBezTo>
                  <a:pt x="209220" y="56465"/>
                  <a:pt x="207438" y="57425"/>
                  <a:pt x="206203" y="58933"/>
                </a:cubicBezTo>
                <a:cubicBezTo>
                  <a:pt x="206645" y="59345"/>
                  <a:pt x="207072" y="59787"/>
                  <a:pt x="207468" y="60244"/>
                </a:cubicBezTo>
                <a:cubicBezTo>
                  <a:pt x="208367" y="59101"/>
                  <a:pt x="209738" y="58415"/>
                  <a:pt x="211201" y="58400"/>
                </a:cubicBezTo>
                <a:cubicBezTo>
                  <a:pt x="212770" y="58400"/>
                  <a:pt x="214172" y="59192"/>
                  <a:pt x="215101" y="60457"/>
                </a:cubicBezTo>
                <a:cubicBezTo>
                  <a:pt x="215482" y="59985"/>
                  <a:pt x="215893" y="59528"/>
                  <a:pt x="216335" y="59116"/>
                </a:cubicBezTo>
                <a:cubicBezTo>
                  <a:pt x="215101" y="57501"/>
                  <a:pt x="213258" y="56465"/>
                  <a:pt x="211201" y="56465"/>
                </a:cubicBezTo>
                <a:close/>
                <a:moveTo>
                  <a:pt x="239738" y="56465"/>
                </a:moveTo>
                <a:cubicBezTo>
                  <a:pt x="237757" y="56465"/>
                  <a:pt x="235990" y="57425"/>
                  <a:pt x="234756" y="58933"/>
                </a:cubicBezTo>
                <a:cubicBezTo>
                  <a:pt x="235197" y="59345"/>
                  <a:pt x="235609" y="59787"/>
                  <a:pt x="236005" y="60244"/>
                </a:cubicBezTo>
                <a:cubicBezTo>
                  <a:pt x="236904" y="59101"/>
                  <a:pt x="238275" y="58415"/>
                  <a:pt x="239738" y="58400"/>
                </a:cubicBezTo>
                <a:cubicBezTo>
                  <a:pt x="241307" y="58400"/>
                  <a:pt x="242709" y="59192"/>
                  <a:pt x="243638" y="60457"/>
                </a:cubicBezTo>
                <a:cubicBezTo>
                  <a:pt x="244019" y="59985"/>
                  <a:pt x="244446" y="59543"/>
                  <a:pt x="244887" y="59116"/>
                </a:cubicBezTo>
                <a:cubicBezTo>
                  <a:pt x="243638" y="57501"/>
                  <a:pt x="241795" y="56465"/>
                  <a:pt x="239738" y="56465"/>
                </a:cubicBezTo>
                <a:close/>
                <a:moveTo>
                  <a:pt x="268275" y="56465"/>
                </a:moveTo>
                <a:cubicBezTo>
                  <a:pt x="266294" y="56465"/>
                  <a:pt x="264527" y="57425"/>
                  <a:pt x="263292" y="58918"/>
                </a:cubicBezTo>
                <a:cubicBezTo>
                  <a:pt x="263734" y="59345"/>
                  <a:pt x="264146" y="59787"/>
                  <a:pt x="264542" y="60244"/>
                </a:cubicBezTo>
                <a:cubicBezTo>
                  <a:pt x="265487" y="59003"/>
                  <a:pt x="266887" y="58389"/>
                  <a:pt x="268283" y="58389"/>
                </a:cubicBezTo>
                <a:cubicBezTo>
                  <a:pt x="269768" y="58389"/>
                  <a:pt x="271249" y="59083"/>
                  <a:pt x="272175" y="60457"/>
                </a:cubicBezTo>
                <a:cubicBezTo>
                  <a:pt x="272556" y="59985"/>
                  <a:pt x="272983" y="59528"/>
                  <a:pt x="273424" y="59116"/>
                </a:cubicBezTo>
                <a:cubicBezTo>
                  <a:pt x="272175" y="57501"/>
                  <a:pt x="270331" y="56465"/>
                  <a:pt x="268275" y="56465"/>
                </a:cubicBezTo>
                <a:close/>
                <a:moveTo>
                  <a:pt x="11420" y="59025"/>
                </a:moveTo>
                <a:cubicBezTo>
                  <a:pt x="10162" y="59025"/>
                  <a:pt x="8903" y="59592"/>
                  <a:pt x="8075" y="60731"/>
                </a:cubicBezTo>
                <a:cubicBezTo>
                  <a:pt x="9158" y="60446"/>
                  <a:pt x="10270" y="60305"/>
                  <a:pt x="11383" y="60305"/>
                </a:cubicBezTo>
                <a:cubicBezTo>
                  <a:pt x="12525" y="60305"/>
                  <a:pt x="13668" y="60453"/>
                  <a:pt x="14779" y="60747"/>
                </a:cubicBezTo>
                <a:cubicBezTo>
                  <a:pt x="13954" y="59600"/>
                  <a:pt x="12687" y="59025"/>
                  <a:pt x="11420" y="59025"/>
                </a:cubicBezTo>
                <a:close/>
                <a:moveTo>
                  <a:pt x="39949" y="59025"/>
                </a:moveTo>
                <a:cubicBezTo>
                  <a:pt x="38608" y="59025"/>
                  <a:pt x="37435" y="59695"/>
                  <a:pt x="36612" y="60731"/>
                </a:cubicBezTo>
                <a:cubicBezTo>
                  <a:pt x="37695" y="60447"/>
                  <a:pt x="38800" y="60306"/>
                  <a:pt x="39904" y="60306"/>
                </a:cubicBezTo>
                <a:cubicBezTo>
                  <a:pt x="41052" y="60306"/>
                  <a:pt x="42198" y="60459"/>
                  <a:pt x="43316" y="60762"/>
                </a:cubicBezTo>
                <a:lnTo>
                  <a:pt x="43331" y="60762"/>
                </a:lnTo>
                <a:cubicBezTo>
                  <a:pt x="42539" y="59695"/>
                  <a:pt x="41290" y="59040"/>
                  <a:pt x="39949" y="59025"/>
                </a:cubicBezTo>
                <a:close/>
                <a:moveTo>
                  <a:pt x="68501" y="59040"/>
                </a:moveTo>
                <a:cubicBezTo>
                  <a:pt x="67160" y="59040"/>
                  <a:pt x="65987" y="59695"/>
                  <a:pt x="65164" y="60731"/>
                </a:cubicBezTo>
                <a:cubicBezTo>
                  <a:pt x="66247" y="60453"/>
                  <a:pt x="67359" y="60312"/>
                  <a:pt x="68472" y="60312"/>
                </a:cubicBezTo>
                <a:cubicBezTo>
                  <a:pt x="69614" y="60312"/>
                  <a:pt x="70757" y="60461"/>
                  <a:pt x="71868" y="60762"/>
                </a:cubicBezTo>
                <a:cubicBezTo>
                  <a:pt x="71076" y="59695"/>
                  <a:pt x="69827" y="59055"/>
                  <a:pt x="68501" y="59040"/>
                </a:cubicBezTo>
                <a:close/>
                <a:moveTo>
                  <a:pt x="97023" y="59025"/>
                </a:moveTo>
                <a:cubicBezTo>
                  <a:pt x="95697" y="59025"/>
                  <a:pt x="94524" y="59695"/>
                  <a:pt x="93701" y="60731"/>
                </a:cubicBezTo>
                <a:cubicBezTo>
                  <a:pt x="94777" y="60447"/>
                  <a:pt x="95882" y="60306"/>
                  <a:pt x="96987" y="60306"/>
                </a:cubicBezTo>
                <a:cubicBezTo>
                  <a:pt x="98137" y="60306"/>
                  <a:pt x="99287" y="60459"/>
                  <a:pt x="100405" y="60762"/>
                </a:cubicBezTo>
                <a:cubicBezTo>
                  <a:pt x="99613" y="59695"/>
                  <a:pt x="98363" y="59040"/>
                  <a:pt x="97023" y="59025"/>
                </a:cubicBezTo>
                <a:close/>
                <a:moveTo>
                  <a:pt x="125575" y="59040"/>
                </a:moveTo>
                <a:cubicBezTo>
                  <a:pt x="124249" y="59040"/>
                  <a:pt x="123061" y="59710"/>
                  <a:pt x="122238" y="60747"/>
                </a:cubicBezTo>
                <a:cubicBezTo>
                  <a:pt x="123328" y="60461"/>
                  <a:pt x="124441" y="60320"/>
                  <a:pt x="125551" y="60320"/>
                </a:cubicBezTo>
                <a:cubicBezTo>
                  <a:pt x="126692" y="60320"/>
                  <a:pt x="127831" y="60468"/>
                  <a:pt x="128942" y="60762"/>
                </a:cubicBezTo>
                <a:cubicBezTo>
                  <a:pt x="128150" y="59695"/>
                  <a:pt x="126900" y="59055"/>
                  <a:pt x="125575" y="59040"/>
                </a:cubicBezTo>
                <a:close/>
                <a:moveTo>
                  <a:pt x="154135" y="59032"/>
                </a:moveTo>
                <a:cubicBezTo>
                  <a:pt x="152877" y="59032"/>
                  <a:pt x="151618" y="59600"/>
                  <a:pt x="150790" y="60731"/>
                </a:cubicBezTo>
                <a:cubicBezTo>
                  <a:pt x="151873" y="60453"/>
                  <a:pt x="152985" y="60312"/>
                  <a:pt x="154098" y="60312"/>
                </a:cubicBezTo>
                <a:cubicBezTo>
                  <a:pt x="155240" y="60312"/>
                  <a:pt x="156383" y="60461"/>
                  <a:pt x="157494" y="60762"/>
                </a:cubicBezTo>
                <a:cubicBezTo>
                  <a:pt x="156669" y="59608"/>
                  <a:pt x="155402" y="59032"/>
                  <a:pt x="154135" y="59032"/>
                </a:cubicBezTo>
                <a:close/>
                <a:moveTo>
                  <a:pt x="182649" y="59040"/>
                </a:moveTo>
                <a:cubicBezTo>
                  <a:pt x="181338" y="59055"/>
                  <a:pt x="180119" y="59680"/>
                  <a:pt x="179327" y="60731"/>
                </a:cubicBezTo>
                <a:cubicBezTo>
                  <a:pt x="180417" y="60453"/>
                  <a:pt x="181530" y="60312"/>
                  <a:pt x="182640" y="60312"/>
                </a:cubicBezTo>
                <a:cubicBezTo>
                  <a:pt x="183781" y="60312"/>
                  <a:pt x="184920" y="60461"/>
                  <a:pt x="186031" y="60762"/>
                </a:cubicBezTo>
                <a:cubicBezTo>
                  <a:pt x="185239" y="59695"/>
                  <a:pt x="183989" y="59055"/>
                  <a:pt x="182649" y="59040"/>
                </a:cubicBezTo>
                <a:close/>
                <a:moveTo>
                  <a:pt x="211201" y="59025"/>
                </a:moveTo>
                <a:cubicBezTo>
                  <a:pt x="209860" y="59025"/>
                  <a:pt x="208687" y="59695"/>
                  <a:pt x="207864" y="60731"/>
                </a:cubicBezTo>
                <a:cubicBezTo>
                  <a:pt x="208947" y="60447"/>
                  <a:pt x="210052" y="60306"/>
                  <a:pt x="211156" y="60306"/>
                </a:cubicBezTo>
                <a:cubicBezTo>
                  <a:pt x="212304" y="60306"/>
                  <a:pt x="213450" y="60459"/>
                  <a:pt x="214568" y="60762"/>
                </a:cubicBezTo>
                <a:cubicBezTo>
                  <a:pt x="213776" y="59680"/>
                  <a:pt x="212526" y="59040"/>
                  <a:pt x="211201" y="59025"/>
                </a:cubicBezTo>
                <a:close/>
                <a:moveTo>
                  <a:pt x="239738" y="59025"/>
                </a:moveTo>
                <a:cubicBezTo>
                  <a:pt x="238412" y="59025"/>
                  <a:pt x="237224" y="59695"/>
                  <a:pt x="236401" y="60731"/>
                </a:cubicBezTo>
                <a:cubicBezTo>
                  <a:pt x="237484" y="60447"/>
                  <a:pt x="238589" y="60306"/>
                  <a:pt x="239693" y="60306"/>
                </a:cubicBezTo>
                <a:cubicBezTo>
                  <a:pt x="240840" y="60306"/>
                  <a:pt x="241986" y="60459"/>
                  <a:pt x="243105" y="60762"/>
                </a:cubicBezTo>
                <a:cubicBezTo>
                  <a:pt x="242313" y="59680"/>
                  <a:pt x="241063" y="59040"/>
                  <a:pt x="239738" y="59025"/>
                </a:cubicBezTo>
                <a:close/>
                <a:moveTo>
                  <a:pt x="268275" y="59040"/>
                </a:moveTo>
                <a:cubicBezTo>
                  <a:pt x="266949" y="59040"/>
                  <a:pt x="265761" y="59695"/>
                  <a:pt x="264953" y="60731"/>
                </a:cubicBezTo>
                <a:cubicBezTo>
                  <a:pt x="266036" y="60453"/>
                  <a:pt x="267148" y="60312"/>
                  <a:pt x="268261" y="60312"/>
                </a:cubicBezTo>
                <a:cubicBezTo>
                  <a:pt x="269403" y="60312"/>
                  <a:pt x="270546" y="60461"/>
                  <a:pt x="271657" y="60762"/>
                </a:cubicBezTo>
                <a:cubicBezTo>
                  <a:pt x="270865" y="59695"/>
                  <a:pt x="269615" y="59055"/>
                  <a:pt x="268275" y="59040"/>
                </a:cubicBezTo>
                <a:close/>
                <a:moveTo>
                  <a:pt x="82929" y="55871"/>
                </a:moveTo>
                <a:lnTo>
                  <a:pt x="82929" y="55917"/>
                </a:lnTo>
                <a:cubicBezTo>
                  <a:pt x="78877" y="55917"/>
                  <a:pt x="75235" y="57897"/>
                  <a:pt x="72706" y="60975"/>
                </a:cubicBezTo>
                <a:cubicBezTo>
                  <a:pt x="73316" y="61173"/>
                  <a:pt x="73895" y="61432"/>
                  <a:pt x="74458" y="61722"/>
                </a:cubicBezTo>
                <a:cubicBezTo>
                  <a:pt x="76622" y="59299"/>
                  <a:pt x="79623" y="57791"/>
                  <a:pt x="82929" y="57791"/>
                </a:cubicBezTo>
                <a:cubicBezTo>
                  <a:pt x="86190" y="57791"/>
                  <a:pt x="89130" y="59253"/>
                  <a:pt x="91294" y="61600"/>
                </a:cubicBezTo>
                <a:cubicBezTo>
                  <a:pt x="91873" y="61325"/>
                  <a:pt x="92467" y="61082"/>
                  <a:pt x="93077" y="60884"/>
                </a:cubicBezTo>
                <a:cubicBezTo>
                  <a:pt x="90578" y="57806"/>
                  <a:pt x="86952" y="55871"/>
                  <a:pt x="82929" y="55871"/>
                </a:cubicBezTo>
                <a:close/>
                <a:moveTo>
                  <a:pt x="168555" y="55917"/>
                </a:moveTo>
                <a:cubicBezTo>
                  <a:pt x="164503" y="55917"/>
                  <a:pt x="160846" y="57897"/>
                  <a:pt x="158347" y="60990"/>
                </a:cubicBezTo>
                <a:cubicBezTo>
                  <a:pt x="158942" y="61204"/>
                  <a:pt x="159521" y="61447"/>
                  <a:pt x="160084" y="61737"/>
                </a:cubicBezTo>
                <a:cubicBezTo>
                  <a:pt x="162248" y="59314"/>
                  <a:pt x="165249" y="57821"/>
                  <a:pt x="168555" y="57821"/>
                </a:cubicBezTo>
                <a:lnTo>
                  <a:pt x="168555" y="57852"/>
                </a:lnTo>
                <a:cubicBezTo>
                  <a:pt x="171816" y="57852"/>
                  <a:pt x="174772" y="59299"/>
                  <a:pt x="176920" y="61645"/>
                </a:cubicBezTo>
                <a:cubicBezTo>
                  <a:pt x="177499" y="61356"/>
                  <a:pt x="178093" y="61127"/>
                  <a:pt x="178703" y="60929"/>
                </a:cubicBezTo>
                <a:cubicBezTo>
                  <a:pt x="176204" y="57852"/>
                  <a:pt x="172578" y="55917"/>
                  <a:pt x="168555" y="55917"/>
                </a:cubicBezTo>
                <a:close/>
                <a:moveTo>
                  <a:pt x="197092" y="55886"/>
                </a:moveTo>
                <a:cubicBezTo>
                  <a:pt x="193040" y="55886"/>
                  <a:pt x="189383" y="57852"/>
                  <a:pt x="186884" y="60990"/>
                </a:cubicBezTo>
                <a:cubicBezTo>
                  <a:pt x="187478" y="61188"/>
                  <a:pt x="188057" y="61432"/>
                  <a:pt x="188621" y="61737"/>
                </a:cubicBezTo>
                <a:cubicBezTo>
                  <a:pt x="190785" y="59314"/>
                  <a:pt x="193786" y="57806"/>
                  <a:pt x="197092" y="57806"/>
                </a:cubicBezTo>
                <a:lnTo>
                  <a:pt x="197092" y="57852"/>
                </a:lnTo>
                <a:cubicBezTo>
                  <a:pt x="200353" y="57852"/>
                  <a:pt x="203309" y="59299"/>
                  <a:pt x="205457" y="61615"/>
                </a:cubicBezTo>
                <a:cubicBezTo>
                  <a:pt x="206036" y="61325"/>
                  <a:pt x="206630" y="61097"/>
                  <a:pt x="207239" y="60899"/>
                </a:cubicBezTo>
                <a:cubicBezTo>
                  <a:pt x="204741" y="57821"/>
                  <a:pt x="201115" y="55886"/>
                  <a:pt x="197092" y="55886"/>
                </a:cubicBezTo>
                <a:close/>
                <a:moveTo>
                  <a:pt x="254197" y="55917"/>
                </a:moveTo>
                <a:cubicBezTo>
                  <a:pt x="250129" y="55917"/>
                  <a:pt x="246472" y="57897"/>
                  <a:pt x="243973" y="60990"/>
                </a:cubicBezTo>
                <a:cubicBezTo>
                  <a:pt x="244568" y="61204"/>
                  <a:pt x="245162" y="61447"/>
                  <a:pt x="245725" y="61737"/>
                </a:cubicBezTo>
                <a:cubicBezTo>
                  <a:pt x="247889" y="59314"/>
                  <a:pt x="250875" y="57821"/>
                  <a:pt x="254197" y="57821"/>
                </a:cubicBezTo>
                <a:lnTo>
                  <a:pt x="254197" y="57852"/>
                </a:lnTo>
                <a:cubicBezTo>
                  <a:pt x="257427" y="57852"/>
                  <a:pt x="260382" y="59299"/>
                  <a:pt x="262546" y="61645"/>
                </a:cubicBezTo>
                <a:cubicBezTo>
                  <a:pt x="263125" y="61356"/>
                  <a:pt x="263734" y="61127"/>
                  <a:pt x="264344" y="60929"/>
                </a:cubicBezTo>
                <a:cubicBezTo>
                  <a:pt x="261830" y="57852"/>
                  <a:pt x="258219" y="55917"/>
                  <a:pt x="254197" y="55917"/>
                </a:cubicBezTo>
                <a:close/>
                <a:moveTo>
                  <a:pt x="54393" y="55917"/>
                </a:moveTo>
                <a:cubicBezTo>
                  <a:pt x="50340" y="55917"/>
                  <a:pt x="46683" y="57897"/>
                  <a:pt x="44184" y="61006"/>
                </a:cubicBezTo>
                <a:cubicBezTo>
                  <a:pt x="44779" y="61219"/>
                  <a:pt x="45373" y="61463"/>
                  <a:pt x="45937" y="61752"/>
                </a:cubicBezTo>
                <a:cubicBezTo>
                  <a:pt x="48100" y="59330"/>
                  <a:pt x="51102" y="57836"/>
                  <a:pt x="54408" y="57836"/>
                </a:cubicBezTo>
                <a:cubicBezTo>
                  <a:pt x="57653" y="57836"/>
                  <a:pt x="60609" y="59299"/>
                  <a:pt x="62772" y="61645"/>
                </a:cubicBezTo>
                <a:cubicBezTo>
                  <a:pt x="63336" y="61356"/>
                  <a:pt x="63945" y="61127"/>
                  <a:pt x="64555" y="60929"/>
                </a:cubicBezTo>
                <a:cubicBezTo>
                  <a:pt x="62041" y="57852"/>
                  <a:pt x="58415" y="55917"/>
                  <a:pt x="54408" y="55917"/>
                </a:cubicBezTo>
                <a:close/>
                <a:moveTo>
                  <a:pt x="225644" y="55917"/>
                </a:moveTo>
                <a:cubicBezTo>
                  <a:pt x="221592" y="55917"/>
                  <a:pt x="217935" y="57882"/>
                  <a:pt x="215436" y="61006"/>
                </a:cubicBezTo>
                <a:cubicBezTo>
                  <a:pt x="216031" y="61219"/>
                  <a:pt x="216610" y="61463"/>
                  <a:pt x="217173" y="61752"/>
                </a:cubicBezTo>
                <a:cubicBezTo>
                  <a:pt x="219337" y="59345"/>
                  <a:pt x="222338" y="57836"/>
                  <a:pt x="225644" y="57836"/>
                </a:cubicBezTo>
                <a:lnTo>
                  <a:pt x="225644" y="57852"/>
                </a:lnTo>
                <a:cubicBezTo>
                  <a:pt x="228890" y="57852"/>
                  <a:pt x="231845" y="59299"/>
                  <a:pt x="234009" y="61645"/>
                </a:cubicBezTo>
                <a:cubicBezTo>
                  <a:pt x="234588" y="61356"/>
                  <a:pt x="235182" y="61112"/>
                  <a:pt x="235792" y="60929"/>
                </a:cubicBezTo>
                <a:cubicBezTo>
                  <a:pt x="233293" y="57852"/>
                  <a:pt x="229667" y="55917"/>
                  <a:pt x="225644" y="55917"/>
                </a:cubicBezTo>
                <a:close/>
                <a:moveTo>
                  <a:pt x="25856" y="55917"/>
                </a:moveTo>
                <a:cubicBezTo>
                  <a:pt x="21803" y="55917"/>
                  <a:pt x="18146" y="57897"/>
                  <a:pt x="15648" y="61021"/>
                </a:cubicBezTo>
                <a:cubicBezTo>
                  <a:pt x="16242" y="61219"/>
                  <a:pt x="16821" y="61478"/>
                  <a:pt x="17384" y="61767"/>
                </a:cubicBezTo>
                <a:cubicBezTo>
                  <a:pt x="19548" y="59345"/>
                  <a:pt x="22549" y="57836"/>
                  <a:pt x="25856" y="57836"/>
                </a:cubicBezTo>
                <a:cubicBezTo>
                  <a:pt x="29116" y="57836"/>
                  <a:pt x="32072" y="59299"/>
                  <a:pt x="34220" y="61645"/>
                </a:cubicBezTo>
                <a:cubicBezTo>
                  <a:pt x="34799" y="61371"/>
                  <a:pt x="35393" y="61127"/>
                  <a:pt x="36003" y="60929"/>
                </a:cubicBezTo>
                <a:cubicBezTo>
                  <a:pt x="33489" y="57852"/>
                  <a:pt x="29878" y="55917"/>
                  <a:pt x="25856" y="55917"/>
                </a:cubicBezTo>
                <a:close/>
                <a:moveTo>
                  <a:pt x="111482" y="55917"/>
                </a:moveTo>
                <a:cubicBezTo>
                  <a:pt x="107414" y="55917"/>
                  <a:pt x="103772" y="57897"/>
                  <a:pt x="101258" y="61021"/>
                </a:cubicBezTo>
                <a:cubicBezTo>
                  <a:pt x="101852" y="61219"/>
                  <a:pt x="102431" y="61478"/>
                  <a:pt x="102995" y="61767"/>
                </a:cubicBezTo>
                <a:cubicBezTo>
                  <a:pt x="105174" y="59345"/>
                  <a:pt x="108175" y="57836"/>
                  <a:pt x="111482" y="57836"/>
                </a:cubicBezTo>
                <a:cubicBezTo>
                  <a:pt x="114727" y="57836"/>
                  <a:pt x="117683" y="59299"/>
                  <a:pt x="119846" y="61645"/>
                </a:cubicBezTo>
                <a:cubicBezTo>
                  <a:pt x="120410" y="61371"/>
                  <a:pt x="121019" y="61127"/>
                  <a:pt x="121629" y="60929"/>
                </a:cubicBezTo>
                <a:cubicBezTo>
                  <a:pt x="119115" y="57852"/>
                  <a:pt x="115504" y="55917"/>
                  <a:pt x="111482" y="55917"/>
                </a:cubicBezTo>
                <a:close/>
                <a:moveTo>
                  <a:pt x="140019" y="55917"/>
                </a:moveTo>
                <a:cubicBezTo>
                  <a:pt x="135966" y="55917"/>
                  <a:pt x="132309" y="57897"/>
                  <a:pt x="129810" y="61021"/>
                </a:cubicBezTo>
                <a:cubicBezTo>
                  <a:pt x="130405" y="61219"/>
                  <a:pt x="130984" y="61478"/>
                  <a:pt x="131547" y="61767"/>
                </a:cubicBezTo>
                <a:cubicBezTo>
                  <a:pt x="133726" y="59345"/>
                  <a:pt x="136712" y="57836"/>
                  <a:pt x="140019" y="57836"/>
                </a:cubicBezTo>
                <a:cubicBezTo>
                  <a:pt x="143279" y="57836"/>
                  <a:pt x="146235" y="59299"/>
                  <a:pt x="148383" y="61645"/>
                </a:cubicBezTo>
                <a:cubicBezTo>
                  <a:pt x="148962" y="61371"/>
                  <a:pt x="149556" y="61127"/>
                  <a:pt x="150181" y="60929"/>
                </a:cubicBezTo>
                <a:cubicBezTo>
                  <a:pt x="147667" y="57852"/>
                  <a:pt x="144041" y="55917"/>
                  <a:pt x="140019" y="55917"/>
                </a:cubicBezTo>
                <a:close/>
                <a:moveTo>
                  <a:pt x="82929" y="58446"/>
                </a:moveTo>
                <a:lnTo>
                  <a:pt x="82929" y="58492"/>
                </a:lnTo>
                <a:cubicBezTo>
                  <a:pt x="79852" y="58492"/>
                  <a:pt x="77079" y="59848"/>
                  <a:pt x="75022" y="62026"/>
                </a:cubicBezTo>
                <a:cubicBezTo>
                  <a:pt x="75555" y="62331"/>
                  <a:pt x="76073" y="62681"/>
                  <a:pt x="76561" y="63062"/>
                </a:cubicBezTo>
                <a:cubicBezTo>
                  <a:pt x="78267" y="61386"/>
                  <a:pt x="80492" y="60366"/>
                  <a:pt x="82929" y="60366"/>
                </a:cubicBezTo>
                <a:cubicBezTo>
                  <a:pt x="85245" y="60381"/>
                  <a:pt x="87485" y="61295"/>
                  <a:pt x="89146" y="62910"/>
                </a:cubicBezTo>
                <a:cubicBezTo>
                  <a:pt x="89648" y="62544"/>
                  <a:pt x="90182" y="62194"/>
                  <a:pt x="90730" y="61904"/>
                </a:cubicBezTo>
                <a:cubicBezTo>
                  <a:pt x="88689" y="59771"/>
                  <a:pt x="85946" y="58446"/>
                  <a:pt x="82929" y="58446"/>
                </a:cubicBezTo>
                <a:close/>
                <a:moveTo>
                  <a:pt x="197092" y="58446"/>
                </a:moveTo>
                <a:cubicBezTo>
                  <a:pt x="194015" y="58446"/>
                  <a:pt x="191226" y="59817"/>
                  <a:pt x="189170" y="62026"/>
                </a:cubicBezTo>
                <a:cubicBezTo>
                  <a:pt x="189718" y="62346"/>
                  <a:pt x="190236" y="62681"/>
                  <a:pt x="190724" y="63062"/>
                </a:cubicBezTo>
                <a:cubicBezTo>
                  <a:pt x="192430" y="61386"/>
                  <a:pt x="194655" y="60381"/>
                  <a:pt x="197092" y="60381"/>
                </a:cubicBezTo>
                <a:lnTo>
                  <a:pt x="197092" y="60411"/>
                </a:lnTo>
                <a:cubicBezTo>
                  <a:pt x="199408" y="60427"/>
                  <a:pt x="201633" y="61310"/>
                  <a:pt x="203324" y="62910"/>
                </a:cubicBezTo>
                <a:cubicBezTo>
                  <a:pt x="203811" y="62544"/>
                  <a:pt x="204345" y="62209"/>
                  <a:pt x="204893" y="61904"/>
                </a:cubicBezTo>
                <a:cubicBezTo>
                  <a:pt x="202852" y="59771"/>
                  <a:pt x="200109" y="58446"/>
                  <a:pt x="197092" y="58446"/>
                </a:cubicBezTo>
                <a:close/>
                <a:moveTo>
                  <a:pt x="168555" y="58461"/>
                </a:moveTo>
                <a:cubicBezTo>
                  <a:pt x="165478" y="58461"/>
                  <a:pt x="162690" y="59832"/>
                  <a:pt x="160648" y="62042"/>
                </a:cubicBezTo>
                <a:cubicBezTo>
                  <a:pt x="161181" y="62346"/>
                  <a:pt x="161699" y="62697"/>
                  <a:pt x="162202" y="63078"/>
                </a:cubicBezTo>
                <a:cubicBezTo>
                  <a:pt x="163893" y="61402"/>
                  <a:pt x="166118" y="60381"/>
                  <a:pt x="168555" y="60381"/>
                </a:cubicBezTo>
                <a:lnTo>
                  <a:pt x="168555" y="60411"/>
                </a:lnTo>
                <a:cubicBezTo>
                  <a:pt x="170871" y="60427"/>
                  <a:pt x="173096" y="61325"/>
                  <a:pt x="174772" y="62925"/>
                </a:cubicBezTo>
                <a:cubicBezTo>
                  <a:pt x="175274" y="62544"/>
                  <a:pt x="175808" y="62209"/>
                  <a:pt x="176356" y="61920"/>
                </a:cubicBezTo>
                <a:cubicBezTo>
                  <a:pt x="174315" y="59787"/>
                  <a:pt x="171587" y="58461"/>
                  <a:pt x="168555" y="58461"/>
                </a:cubicBezTo>
                <a:close/>
                <a:moveTo>
                  <a:pt x="254181" y="58461"/>
                </a:moveTo>
                <a:cubicBezTo>
                  <a:pt x="251119" y="58461"/>
                  <a:pt x="248316" y="59832"/>
                  <a:pt x="246274" y="62042"/>
                </a:cubicBezTo>
                <a:cubicBezTo>
                  <a:pt x="246807" y="62346"/>
                  <a:pt x="247325" y="62697"/>
                  <a:pt x="247828" y="63078"/>
                </a:cubicBezTo>
                <a:cubicBezTo>
                  <a:pt x="249519" y="61402"/>
                  <a:pt x="251744" y="60381"/>
                  <a:pt x="254197" y="60381"/>
                </a:cubicBezTo>
                <a:lnTo>
                  <a:pt x="254197" y="60411"/>
                </a:lnTo>
                <a:cubicBezTo>
                  <a:pt x="256512" y="60427"/>
                  <a:pt x="258737" y="61325"/>
                  <a:pt x="260413" y="62925"/>
                </a:cubicBezTo>
                <a:cubicBezTo>
                  <a:pt x="260916" y="62560"/>
                  <a:pt x="261434" y="62209"/>
                  <a:pt x="261982" y="61920"/>
                </a:cubicBezTo>
                <a:cubicBezTo>
                  <a:pt x="259941" y="59787"/>
                  <a:pt x="257213" y="58461"/>
                  <a:pt x="254181" y="58461"/>
                </a:cubicBezTo>
                <a:close/>
                <a:moveTo>
                  <a:pt x="54408" y="58476"/>
                </a:moveTo>
                <a:lnTo>
                  <a:pt x="54393" y="58492"/>
                </a:lnTo>
                <a:cubicBezTo>
                  <a:pt x="51315" y="58492"/>
                  <a:pt x="48527" y="59848"/>
                  <a:pt x="46485" y="62057"/>
                </a:cubicBezTo>
                <a:cubicBezTo>
                  <a:pt x="47018" y="62362"/>
                  <a:pt x="47536" y="62712"/>
                  <a:pt x="48039" y="63093"/>
                </a:cubicBezTo>
                <a:cubicBezTo>
                  <a:pt x="49781" y="61304"/>
                  <a:pt x="52094" y="60405"/>
                  <a:pt x="54409" y="60405"/>
                </a:cubicBezTo>
                <a:cubicBezTo>
                  <a:pt x="56650" y="60405"/>
                  <a:pt x="58893" y="61247"/>
                  <a:pt x="60624" y="62940"/>
                </a:cubicBezTo>
                <a:cubicBezTo>
                  <a:pt x="61127" y="62575"/>
                  <a:pt x="61645" y="62240"/>
                  <a:pt x="62193" y="61935"/>
                </a:cubicBezTo>
                <a:cubicBezTo>
                  <a:pt x="60167" y="59802"/>
                  <a:pt x="57424" y="58476"/>
                  <a:pt x="54408" y="58476"/>
                </a:cubicBezTo>
                <a:close/>
                <a:moveTo>
                  <a:pt x="225644" y="58476"/>
                </a:moveTo>
                <a:cubicBezTo>
                  <a:pt x="222567" y="58476"/>
                  <a:pt x="219779" y="59848"/>
                  <a:pt x="217722" y="62057"/>
                </a:cubicBezTo>
                <a:cubicBezTo>
                  <a:pt x="218270" y="62362"/>
                  <a:pt x="218788" y="62712"/>
                  <a:pt x="219276" y="63093"/>
                </a:cubicBezTo>
                <a:cubicBezTo>
                  <a:pt x="220982" y="61417"/>
                  <a:pt x="223207" y="60396"/>
                  <a:pt x="225644" y="60396"/>
                </a:cubicBezTo>
                <a:lnTo>
                  <a:pt x="225644" y="60411"/>
                </a:lnTo>
                <a:cubicBezTo>
                  <a:pt x="227960" y="60427"/>
                  <a:pt x="230200" y="61325"/>
                  <a:pt x="231861" y="62940"/>
                </a:cubicBezTo>
                <a:cubicBezTo>
                  <a:pt x="232364" y="62575"/>
                  <a:pt x="232897" y="62240"/>
                  <a:pt x="233445" y="61935"/>
                </a:cubicBezTo>
                <a:cubicBezTo>
                  <a:pt x="231404" y="59802"/>
                  <a:pt x="228661" y="58476"/>
                  <a:pt x="225644" y="58476"/>
                </a:cubicBezTo>
                <a:close/>
                <a:moveTo>
                  <a:pt x="25856" y="58492"/>
                </a:moveTo>
                <a:cubicBezTo>
                  <a:pt x="22778" y="58492"/>
                  <a:pt x="19990" y="59848"/>
                  <a:pt x="17933" y="62072"/>
                </a:cubicBezTo>
                <a:cubicBezTo>
                  <a:pt x="18481" y="62377"/>
                  <a:pt x="18999" y="62727"/>
                  <a:pt x="19487" y="63108"/>
                </a:cubicBezTo>
                <a:cubicBezTo>
                  <a:pt x="21227" y="61314"/>
                  <a:pt x="23537" y="60415"/>
                  <a:pt x="25850" y="60415"/>
                </a:cubicBezTo>
                <a:cubicBezTo>
                  <a:pt x="28093" y="60415"/>
                  <a:pt x="30339" y="61260"/>
                  <a:pt x="32072" y="62956"/>
                </a:cubicBezTo>
                <a:cubicBezTo>
                  <a:pt x="32575" y="62575"/>
                  <a:pt x="33093" y="62240"/>
                  <a:pt x="33641" y="61935"/>
                </a:cubicBezTo>
                <a:cubicBezTo>
                  <a:pt x="31600" y="59817"/>
                  <a:pt x="28872" y="58492"/>
                  <a:pt x="25856" y="58492"/>
                </a:cubicBezTo>
                <a:close/>
                <a:moveTo>
                  <a:pt x="111482" y="58492"/>
                </a:moveTo>
                <a:cubicBezTo>
                  <a:pt x="108404" y="58492"/>
                  <a:pt x="105601" y="59848"/>
                  <a:pt x="103559" y="62072"/>
                </a:cubicBezTo>
                <a:cubicBezTo>
                  <a:pt x="104092" y="62377"/>
                  <a:pt x="104610" y="62727"/>
                  <a:pt x="105113" y="63108"/>
                </a:cubicBezTo>
                <a:cubicBezTo>
                  <a:pt x="106853" y="61314"/>
                  <a:pt x="109163" y="60415"/>
                  <a:pt x="111476" y="60415"/>
                </a:cubicBezTo>
                <a:cubicBezTo>
                  <a:pt x="113719" y="60415"/>
                  <a:pt x="115965" y="61260"/>
                  <a:pt x="117698" y="62956"/>
                </a:cubicBezTo>
                <a:cubicBezTo>
                  <a:pt x="118201" y="62575"/>
                  <a:pt x="118719" y="62240"/>
                  <a:pt x="119267" y="61935"/>
                </a:cubicBezTo>
                <a:cubicBezTo>
                  <a:pt x="117241" y="59817"/>
                  <a:pt x="114498" y="58492"/>
                  <a:pt x="111482" y="58492"/>
                </a:cubicBezTo>
                <a:close/>
                <a:moveTo>
                  <a:pt x="140019" y="58492"/>
                </a:moveTo>
                <a:cubicBezTo>
                  <a:pt x="136941" y="58492"/>
                  <a:pt x="134153" y="59848"/>
                  <a:pt x="132096" y="62072"/>
                </a:cubicBezTo>
                <a:cubicBezTo>
                  <a:pt x="132644" y="62377"/>
                  <a:pt x="133162" y="62727"/>
                  <a:pt x="133650" y="63108"/>
                </a:cubicBezTo>
                <a:cubicBezTo>
                  <a:pt x="135356" y="61432"/>
                  <a:pt x="137581" y="60411"/>
                  <a:pt x="140019" y="60411"/>
                </a:cubicBezTo>
                <a:cubicBezTo>
                  <a:pt x="142334" y="60427"/>
                  <a:pt x="144574" y="61341"/>
                  <a:pt x="146250" y="62956"/>
                </a:cubicBezTo>
                <a:cubicBezTo>
                  <a:pt x="146753" y="62575"/>
                  <a:pt x="147271" y="62240"/>
                  <a:pt x="147819" y="61950"/>
                </a:cubicBezTo>
                <a:cubicBezTo>
                  <a:pt x="145778" y="59817"/>
                  <a:pt x="143050" y="58492"/>
                  <a:pt x="140019" y="58492"/>
                </a:cubicBezTo>
                <a:close/>
                <a:moveTo>
                  <a:pt x="97023" y="63519"/>
                </a:moveTo>
                <a:cubicBezTo>
                  <a:pt x="97025" y="63519"/>
                  <a:pt x="97028" y="63519"/>
                  <a:pt x="97030" y="63519"/>
                </a:cubicBezTo>
                <a:lnTo>
                  <a:pt x="97030" y="63519"/>
                </a:lnTo>
                <a:cubicBezTo>
                  <a:pt x="97033" y="63519"/>
                  <a:pt x="97035" y="63519"/>
                  <a:pt x="97038" y="63519"/>
                </a:cubicBezTo>
                <a:close/>
                <a:moveTo>
                  <a:pt x="82929" y="61006"/>
                </a:moveTo>
                <a:lnTo>
                  <a:pt x="82929" y="61066"/>
                </a:lnTo>
                <a:cubicBezTo>
                  <a:pt x="80735" y="61066"/>
                  <a:pt x="78633" y="61920"/>
                  <a:pt x="77048" y="63443"/>
                </a:cubicBezTo>
                <a:cubicBezTo>
                  <a:pt x="77521" y="63839"/>
                  <a:pt x="77963" y="64266"/>
                  <a:pt x="78374" y="64708"/>
                </a:cubicBezTo>
                <a:cubicBezTo>
                  <a:pt x="79663" y="63536"/>
                  <a:pt x="81292" y="62945"/>
                  <a:pt x="82923" y="62945"/>
                </a:cubicBezTo>
                <a:cubicBezTo>
                  <a:pt x="84473" y="62945"/>
                  <a:pt x="86025" y="63479"/>
                  <a:pt x="87287" y="64555"/>
                </a:cubicBezTo>
                <a:cubicBezTo>
                  <a:pt x="87714" y="64098"/>
                  <a:pt x="88171" y="63687"/>
                  <a:pt x="88658" y="63291"/>
                </a:cubicBezTo>
                <a:cubicBezTo>
                  <a:pt x="87104" y="61844"/>
                  <a:pt x="85062" y="61021"/>
                  <a:pt x="82929" y="61006"/>
                </a:cubicBezTo>
                <a:close/>
                <a:moveTo>
                  <a:pt x="197102" y="61012"/>
                </a:moveTo>
                <a:cubicBezTo>
                  <a:pt x="194969" y="61012"/>
                  <a:pt x="192838" y="61824"/>
                  <a:pt x="191211" y="63443"/>
                </a:cubicBezTo>
                <a:cubicBezTo>
                  <a:pt x="191684" y="63839"/>
                  <a:pt x="192125" y="64266"/>
                  <a:pt x="192552" y="64708"/>
                </a:cubicBezTo>
                <a:cubicBezTo>
                  <a:pt x="193801" y="63580"/>
                  <a:pt x="195416" y="62956"/>
                  <a:pt x="197092" y="62940"/>
                </a:cubicBezTo>
                <a:lnTo>
                  <a:pt x="197092" y="62971"/>
                </a:lnTo>
                <a:cubicBezTo>
                  <a:pt x="198692" y="62971"/>
                  <a:pt x="200231" y="63535"/>
                  <a:pt x="201450" y="64555"/>
                </a:cubicBezTo>
                <a:cubicBezTo>
                  <a:pt x="201892" y="64098"/>
                  <a:pt x="202349" y="63687"/>
                  <a:pt x="202836" y="63291"/>
                </a:cubicBezTo>
                <a:cubicBezTo>
                  <a:pt x="201226" y="61771"/>
                  <a:pt x="199163" y="61012"/>
                  <a:pt x="197102" y="61012"/>
                </a:cubicBezTo>
                <a:close/>
                <a:moveTo>
                  <a:pt x="168558" y="61026"/>
                </a:moveTo>
                <a:cubicBezTo>
                  <a:pt x="166428" y="61026"/>
                  <a:pt x="164299" y="61834"/>
                  <a:pt x="162674" y="63443"/>
                </a:cubicBezTo>
                <a:cubicBezTo>
                  <a:pt x="163147" y="63839"/>
                  <a:pt x="163588" y="64266"/>
                  <a:pt x="164015" y="64723"/>
                </a:cubicBezTo>
                <a:cubicBezTo>
                  <a:pt x="165264" y="63596"/>
                  <a:pt x="166879" y="62956"/>
                  <a:pt x="168555" y="62956"/>
                </a:cubicBezTo>
                <a:lnTo>
                  <a:pt x="168555" y="62971"/>
                </a:lnTo>
                <a:cubicBezTo>
                  <a:pt x="170155" y="62971"/>
                  <a:pt x="171694" y="63535"/>
                  <a:pt x="172928" y="64555"/>
                </a:cubicBezTo>
                <a:cubicBezTo>
                  <a:pt x="173355" y="64114"/>
                  <a:pt x="173812" y="63687"/>
                  <a:pt x="174299" y="63306"/>
                </a:cubicBezTo>
                <a:cubicBezTo>
                  <a:pt x="172687" y="61784"/>
                  <a:pt x="170622" y="61026"/>
                  <a:pt x="168558" y="61026"/>
                </a:cubicBezTo>
                <a:close/>
                <a:moveTo>
                  <a:pt x="254184" y="61026"/>
                </a:moveTo>
                <a:cubicBezTo>
                  <a:pt x="252054" y="61026"/>
                  <a:pt x="249925" y="61834"/>
                  <a:pt x="248300" y="63443"/>
                </a:cubicBezTo>
                <a:cubicBezTo>
                  <a:pt x="248773" y="63839"/>
                  <a:pt x="249214" y="64266"/>
                  <a:pt x="249641" y="64723"/>
                </a:cubicBezTo>
                <a:cubicBezTo>
                  <a:pt x="250890" y="63596"/>
                  <a:pt x="252505" y="62956"/>
                  <a:pt x="254197" y="62956"/>
                </a:cubicBezTo>
                <a:lnTo>
                  <a:pt x="254197" y="62971"/>
                </a:lnTo>
                <a:cubicBezTo>
                  <a:pt x="255781" y="62986"/>
                  <a:pt x="257320" y="63535"/>
                  <a:pt x="258554" y="64555"/>
                </a:cubicBezTo>
                <a:cubicBezTo>
                  <a:pt x="258981" y="64114"/>
                  <a:pt x="259438" y="63687"/>
                  <a:pt x="259925" y="63306"/>
                </a:cubicBezTo>
                <a:cubicBezTo>
                  <a:pt x="258313" y="61784"/>
                  <a:pt x="256248" y="61026"/>
                  <a:pt x="254184" y="61026"/>
                </a:cubicBezTo>
                <a:close/>
                <a:moveTo>
                  <a:pt x="225648" y="61043"/>
                </a:moveTo>
                <a:cubicBezTo>
                  <a:pt x="223518" y="61043"/>
                  <a:pt x="221390" y="61855"/>
                  <a:pt x="219763" y="63474"/>
                </a:cubicBezTo>
                <a:cubicBezTo>
                  <a:pt x="220236" y="63870"/>
                  <a:pt x="220678" y="64281"/>
                  <a:pt x="221104" y="64738"/>
                </a:cubicBezTo>
                <a:cubicBezTo>
                  <a:pt x="222354" y="63611"/>
                  <a:pt x="223969" y="62986"/>
                  <a:pt x="225644" y="62971"/>
                </a:cubicBezTo>
                <a:cubicBezTo>
                  <a:pt x="227244" y="62986"/>
                  <a:pt x="228783" y="63550"/>
                  <a:pt x="230002" y="64586"/>
                </a:cubicBezTo>
                <a:cubicBezTo>
                  <a:pt x="230444" y="64129"/>
                  <a:pt x="230901" y="63718"/>
                  <a:pt x="231388" y="63321"/>
                </a:cubicBezTo>
                <a:cubicBezTo>
                  <a:pt x="229771" y="61801"/>
                  <a:pt x="227708" y="61043"/>
                  <a:pt x="225648" y="61043"/>
                </a:cubicBezTo>
                <a:close/>
                <a:moveTo>
                  <a:pt x="25856" y="61051"/>
                </a:moveTo>
                <a:lnTo>
                  <a:pt x="25856" y="61066"/>
                </a:lnTo>
                <a:cubicBezTo>
                  <a:pt x="23646" y="61082"/>
                  <a:pt x="21544" y="61950"/>
                  <a:pt x="19959" y="63489"/>
                </a:cubicBezTo>
                <a:cubicBezTo>
                  <a:pt x="20432" y="63885"/>
                  <a:pt x="20873" y="64296"/>
                  <a:pt x="21300" y="64754"/>
                </a:cubicBezTo>
                <a:cubicBezTo>
                  <a:pt x="22579" y="63576"/>
                  <a:pt x="24205" y="62985"/>
                  <a:pt x="25833" y="62985"/>
                </a:cubicBezTo>
                <a:cubicBezTo>
                  <a:pt x="27386" y="62985"/>
                  <a:pt x="28941" y="63523"/>
                  <a:pt x="30198" y="64601"/>
                </a:cubicBezTo>
                <a:cubicBezTo>
                  <a:pt x="30640" y="64144"/>
                  <a:pt x="31097" y="63733"/>
                  <a:pt x="31584" y="63337"/>
                </a:cubicBezTo>
                <a:cubicBezTo>
                  <a:pt x="30030" y="61889"/>
                  <a:pt x="27973" y="61066"/>
                  <a:pt x="25856" y="61051"/>
                </a:cubicBezTo>
                <a:close/>
                <a:moveTo>
                  <a:pt x="54408" y="61051"/>
                </a:moveTo>
                <a:lnTo>
                  <a:pt x="54393" y="61066"/>
                </a:lnTo>
                <a:cubicBezTo>
                  <a:pt x="52199" y="61082"/>
                  <a:pt x="50096" y="61950"/>
                  <a:pt x="48527" y="63474"/>
                </a:cubicBezTo>
                <a:cubicBezTo>
                  <a:pt x="48984" y="63870"/>
                  <a:pt x="49441" y="64296"/>
                  <a:pt x="49852" y="64754"/>
                </a:cubicBezTo>
                <a:cubicBezTo>
                  <a:pt x="51135" y="63572"/>
                  <a:pt x="52768" y="62977"/>
                  <a:pt x="54404" y="62977"/>
                </a:cubicBezTo>
                <a:cubicBezTo>
                  <a:pt x="55953" y="62977"/>
                  <a:pt x="57505" y="63511"/>
                  <a:pt x="58765" y="64586"/>
                </a:cubicBezTo>
                <a:cubicBezTo>
                  <a:pt x="59192" y="64144"/>
                  <a:pt x="59649" y="63718"/>
                  <a:pt x="60136" y="63337"/>
                </a:cubicBezTo>
                <a:cubicBezTo>
                  <a:pt x="58582" y="61874"/>
                  <a:pt x="56526" y="61066"/>
                  <a:pt x="54408" y="61051"/>
                </a:cubicBezTo>
                <a:close/>
                <a:moveTo>
                  <a:pt x="111482" y="61051"/>
                </a:moveTo>
                <a:lnTo>
                  <a:pt x="111482" y="61066"/>
                </a:lnTo>
                <a:cubicBezTo>
                  <a:pt x="109272" y="61082"/>
                  <a:pt x="107170" y="61950"/>
                  <a:pt x="105601" y="63489"/>
                </a:cubicBezTo>
                <a:cubicBezTo>
                  <a:pt x="106058" y="63885"/>
                  <a:pt x="106499" y="64312"/>
                  <a:pt x="106926" y="64754"/>
                </a:cubicBezTo>
                <a:cubicBezTo>
                  <a:pt x="108205" y="63576"/>
                  <a:pt x="109831" y="62985"/>
                  <a:pt x="111461" y="62985"/>
                </a:cubicBezTo>
                <a:cubicBezTo>
                  <a:pt x="113016" y="62985"/>
                  <a:pt x="114575" y="63523"/>
                  <a:pt x="115839" y="64601"/>
                </a:cubicBezTo>
                <a:cubicBezTo>
                  <a:pt x="116266" y="64144"/>
                  <a:pt x="116723" y="63733"/>
                  <a:pt x="117210" y="63337"/>
                </a:cubicBezTo>
                <a:cubicBezTo>
                  <a:pt x="115641" y="61889"/>
                  <a:pt x="113599" y="61066"/>
                  <a:pt x="111482" y="61051"/>
                </a:cubicBezTo>
                <a:close/>
                <a:moveTo>
                  <a:pt x="140019" y="61051"/>
                </a:moveTo>
                <a:lnTo>
                  <a:pt x="140019" y="61066"/>
                </a:lnTo>
                <a:cubicBezTo>
                  <a:pt x="137809" y="61082"/>
                  <a:pt x="135707" y="61950"/>
                  <a:pt x="134137" y="63489"/>
                </a:cubicBezTo>
                <a:cubicBezTo>
                  <a:pt x="134610" y="63885"/>
                  <a:pt x="135052" y="64312"/>
                  <a:pt x="135478" y="64754"/>
                </a:cubicBezTo>
                <a:cubicBezTo>
                  <a:pt x="136757" y="63576"/>
                  <a:pt x="138383" y="62985"/>
                  <a:pt x="140011" y="62985"/>
                </a:cubicBezTo>
                <a:cubicBezTo>
                  <a:pt x="141564" y="62985"/>
                  <a:pt x="143119" y="63523"/>
                  <a:pt x="144376" y="64601"/>
                </a:cubicBezTo>
                <a:cubicBezTo>
                  <a:pt x="144818" y="64144"/>
                  <a:pt x="145275" y="63733"/>
                  <a:pt x="145762" y="63337"/>
                </a:cubicBezTo>
                <a:cubicBezTo>
                  <a:pt x="144193" y="61889"/>
                  <a:pt x="142152" y="61066"/>
                  <a:pt x="140019" y="61051"/>
                </a:cubicBezTo>
                <a:close/>
                <a:moveTo>
                  <a:pt x="197091" y="63583"/>
                </a:moveTo>
                <a:cubicBezTo>
                  <a:pt x="195610" y="63583"/>
                  <a:pt x="194133" y="64113"/>
                  <a:pt x="192963" y="65165"/>
                </a:cubicBezTo>
                <a:cubicBezTo>
                  <a:pt x="193360" y="65637"/>
                  <a:pt x="193740" y="66125"/>
                  <a:pt x="194076" y="66628"/>
                </a:cubicBezTo>
                <a:cubicBezTo>
                  <a:pt x="194929" y="65911"/>
                  <a:pt x="195995" y="65515"/>
                  <a:pt x="197092" y="65515"/>
                </a:cubicBezTo>
                <a:lnTo>
                  <a:pt x="197092" y="65546"/>
                </a:lnTo>
                <a:cubicBezTo>
                  <a:pt x="198098" y="65546"/>
                  <a:pt x="199073" y="65866"/>
                  <a:pt x="199880" y="66460"/>
                </a:cubicBezTo>
                <a:cubicBezTo>
                  <a:pt x="200231" y="65942"/>
                  <a:pt x="200612" y="65470"/>
                  <a:pt x="201023" y="64997"/>
                </a:cubicBezTo>
                <a:cubicBezTo>
                  <a:pt x="199878" y="64052"/>
                  <a:pt x="198483" y="63583"/>
                  <a:pt x="197091" y="63583"/>
                </a:cubicBezTo>
                <a:close/>
                <a:moveTo>
                  <a:pt x="168532" y="63614"/>
                </a:moveTo>
                <a:cubicBezTo>
                  <a:pt x="167063" y="63614"/>
                  <a:pt x="165595" y="64136"/>
                  <a:pt x="164426" y="65180"/>
                </a:cubicBezTo>
                <a:cubicBezTo>
                  <a:pt x="164823" y="65652"/>
                  <a:pt x="165204" y="66140"/>
                  <a:pt x="165554" y="66643"/>
                </a:cubicBezTo>
                <a:cubicBezTo>
                  <a:pt x="166392" y="65927"/>
                  <a:pt x="167458" y="65531"/>
                  <a:pt x="168555" y="65515"/>
                </a:cubicBezTo>
                <a:lnTo>
                  <a:pt x="168555" y="65546"/>
                </a:lnTo>
                <a:cubicBezTo>
                  <a:pt x="169561" y="65561"/>
                  <a:pt x="170536" y="65881"/>
                  <a:pt x="171344" y="66490"/>
                </a:cubicBezTo>
                <a:cubicBezTo>
                  <a:pt x="171694" y="65988"/>
                  <a:pt x="172075" y="65500"/>
                  <a:pt x="172486" y="65043"/>
                </a:cubicBezTo>
                <a:cubicBezTo>
                  <a:pt x="171340" y="64090"/>
                  <a:pt x="169935" y="63614"/>
                  <a:pt x="168532" y="63614"/>
                </a:cubicBezTo>
                <a:close/>
                <a:moveTo>
                  <a:pt x="254188" y="63598"/>
                </a:moveTo>
                <a:cubicBezTo>
                  <a:pt x="252703" y="63598"/>
                  <a:pt x="251222" y="64128"/>
                  <a:pt x="250052" y="65180"/>
                </a:cubicBezTo>
                <a:cubicBezTo>
                  <a:pt x="250464" y="65637"/>
                  <a:pt x="250829" y="66140"/>
                  <a:pt x="251180" y="66643"/>
                </a:cubicBezTo>
                <a:cubicBezTo>
                  <a:pt x="252018" y="65927"/>
                  <a:pt x="253084" y="65531"/>
                  <a:pt x="254197" y="65515"/>
                </a:cubicBezTo>
                <a:lnTo>
                  <a:pt x="254197" y="65546"/>
                </a:lnTo>
                <a:cubicBezTo>
                  <a:pt x="255187" y="65546"/>
                  <a:pt x="256177" y="65866"/>
                  <a:pt x="256985" y="66460"/>
                </a:cubicBezTo>
                <a:cubicBezTo>
                  <a:pt x="257335" y="65957"/>
                  <a:pt x="257716" y="65470"/>
                  <a:pt x="258127" y="65013"/>
                </a:cubicBezTo>
                <a:cubicBezTo>
                  <a:pt x="256983" y="64067"/>
                  <a:pt x="255584" y="63598"/>
                  <a:pt x="254188" y="63598"/>
                </a:cubicBezTo>
                <a:close/>
                <a:moveTo>
                  <a:pt x="54408" y="63611"/>
                </a:moveTo>
                <a:lnTo>
                  <a:pt x="54393" y="63626"/>
                </a:lnTo>
                <a:cubicBezTo>
                  <a:pt x="52869" y="63626"/>
                  <a:pt x="51406" y="64190"/>
                  <a:pt x="50264" y="65195"/>
                </a:cubicBezTo>
                <a:cubicBezTo>
                  <a:pt x="50660" y="65668"/>
                  <a:pt x="51041" y="66155"/>
                  <a:pt x="51391" y="66658"/>
                </a:cubicBezTo>
                <a:cubicBezTo>
                  <a:pt x="52250" y="65918"/>
                  <a:pt x="53322" y="65544"/>
                  <a:pt x="54396" y="65544"/>
                </a:cubicBezTo>
                <a:cubicBezTo>
                  <a:pt x="55380" y="65544"/>
                  <a:pt x="56366" y="65857"/>
                  <a:pt x="57196" y="66490"/>
                </a:cubicBezTo>
                <a:cubicBezTo>
                  <a:pt x="57546" y="65972"/>
                  <a:pt x="57927" y="65500"/>
                  <a:pt x="58339" y="65028"/>
                </a:cubicBezTo>
                <a:cubicBezTo>
                  <a:pt x="57226" y="64129"/>
                  <a:pt x="55840" y="63626"/>
                  <a:pt x="54408" y="63611"/>
                </a:cubicBezTo>
                <a:close/>
                <a:moveTo>
                  <a:pt x="111482" y="63626"/>
                </a:moveTo>
                <a:cubicBezTo>
                  <a:pt x="109958" y="63626"/>
                  <a:pt x="108480" y="64190"/>
                  <a:pt x="107337" y="65195"/>
                </a:cubicBezTo>
                <a:cubicBezTo>
                  <a:pt x="107734" y="65668"/>
                  <a:pt x="108114" y="66155"/>
                  <a:pt x="108465" y="66658"/>
                </a:cubicBezTo>
                <a:cubicBezTo>
                  <a:pt x="109303" y="65942"/>
                  <a:pt x="110369" y="65546"/>
                  <a:pt x="111466" y="65546"/>
                </a:cubicBezTo>
                <a:cubicBezTo>
                  <a:pt x="112487" y="65546"/>
                  <a:pt x="113462" y="65881"/>
                  <a:pt x="114270" y="66490"/>
                </a:cubicBezTo>
                <a:cubicBezTo>
                  <a:pt x="114620" y="65988"/>
                  <a:pt x="115001" y="65500"/>
                  <a:pt x="115412" y="65043"/>
                </a:cubicBezTo>
                <a:cubicBezTo>
                  <a:pt x="114300" y="64129"/>
                  <a:pt x="112914" y="63626"/>
                  <a:pt x="111482" y="63626"/>
                </a:cubicBezTo>
                <a:close/>
                <a:moveTo>
                  <a:pt x="140019" y="63626"/>
                </a:moveTo>
                <a:cubicBezTo>
                  <a:pt x="138495" y="63626"/>
                  <a:pt x="137032" y="64190"/>
                  <a:pt x="135890" y="65195"/>
                </a:cubicBezTo>
                <a:cubicBezTo>
                  <a:pt x="136286" y="65668"/>
                  <a:pt x="136667" y="66155"/>
                  <a:pt x="137002" y="66658"/>
                </a:cubicBezTo>
                <a:cubicBezTo>
                  <a:pt x="137855" y="65942"/>
                  <a:pt x="138922" y="65546"/>
                  <a:pt x="140019" y="65546"/>
                </a:cubicBezTo>
                <a:cubicBezTo>
                  <a:pt x="141024" y="65546"/>
                  <a:pt x="142014" y="65881"/>
                  <a:pt x="142822" y="66490"/>
                </a:cubicBezTo>
                <a:cubicBezTo>
                  <a:pt x="143172" y="65988"/>
                  <a:pt x="143553" y="65500"/>
                  <a:pt x="143965" y="65043"/>
                </a:cubicBezTo>
                <a:cubicBezTo>
                  <a:pt x="142852" y="64129"/>
                  <a:pt x="141451" y="63626"/>
                  <a:pt x="140019" y="63626"/>
                </a:cubicBezTo>
                <a:close/>
                <a:moveTo>
                  <a:pt x="225651" y="63613"/>
                </a:moveTo>
                <a:cubicBezTo>
                  <a:pt x="224166" y="63613"/>
                  <a:pt x="222685" y="64143"/>
                  <a:pt x="221516" y="65195"/>
                </a:cubicBezTo>
                <a:cubicBezTo>
                  <a:pt x="221912" y="65668"/>
                  <a:pt x="222293" y="66155"/>
                  <a:pt x="222643" y="66658"/>
                </a:cubicBezTo>
                <a:cubicBezTo>
                  <a:pt x="223481" y="65942"/>
                  <a:pt x="224547" y="65546"/>
                  <a:pt x="225644" y="65546"/>
                </a:cubicBezTo>
                <a:cubicBezTo>
                  <a:pt x="226650" y="65546"/>
                  <a:pt x="227640" y="65881"/>
                  <a:pt x="228448" y="66490"/>
                </a:cubicBezTo>
                <a:cubicBezTo>
                  <a:pt x="228798" y="65972"/>
                  <a:pt x="229179" y="65485"/>
                  <a:pt x="229591" y="65028"/>
                </a:cubicBezTo>
                <a:cubicBezTo>
                  <a:pt x="228446" y="64082"/>
                  <a:pt x="227047" y="63613"/>
                  <a:pt x="225651" y="63613"/>
                </a:cubicBezTo>
                <a:close/>
                <a:moveTo>
                  <a:pt x="25856" y="63626"/>
                </a:moveTo>
                <a:cubicBezTo>
                  <a:pt x="24332" y="63626"/>
                  <a:pt x="22854" y="64190"/>
                  <a:pt x="21711" y="65211"/>
                </a:cubicBezTo>
                <a:cubicBezTo>
                  <a:pt x="22108" y="65668"/>
                  <a:pt x="22488" y="66155"/>
                  <a:pt x="22839" y="66673"/>
                </a:cubicBezTo>
                <a:cubicBezTo>
                  <a:pt x="23700" y="65924"/>
                  <a:pt x="24775" y="65545"/>
                  <a:pt x="25852" y="65545"/>
                </a:cubicBezTo>
                <a:cubicBezTo>
                  <a:pt x="26833" y="65545"/>
                  <a:pt x="27816" y="65859"/>
                  <a:pt x="28644" y="66490"/>
                </a:cubicBezTo>
                <a:cubicBezTo>
                  <a:pt x="28994" y="65988"/>
                  <a:pt x="29375" y="65500"/>
                  <a:pt x="29786" y="65043"/>
                </a:cubicBezTo>
                <a:cubicBezTo>
                  <a:pt x="28674" y="64129"/>
                  <a:pt x="27288" y="63626"/>
                  <a:pt x="25856" y="63626"/>
                </a:cubicBezTo>
                <a:close/>
                <a:moveTo>
                  <a:pt x="82929" y="63580"/>
                </a:moveTo>
                <a:lnTo>
                  <a:pt x="82929" y="63626"/>
                </a:lnTo>
                <a:cubicBezTo>
                  <a:pt x="81406" y="63641"/>
                  <a:pt x="79943" y="64190"/>
                  <a:pt x="78801" y="65211"/>
                </a:cubicBezTo>
                <a:cubicBezTo>
                  <a:pt x="79212" y="65668"/>
                  <a:pt x="79578" y="66155"/>
                  <a:pt x="79928" y="66673"/>
                </a:cubicBezTo>
                <a:cubicBezTo>
                  <a:pt x="80766" y="65942"/>
                  <a:pt x="81817" y="65515"/>
                  <a:pt x="82929" y="65500"/>
                </a:cubicBezTo>
                <a:cubicBezTo>
                  <a:pt x="83935" y="65500"/>
                  <a:pt x="84925" y="65835"/>
                  <a:pt x="85733" y="66445"/>
                </a:cubicBezTo>
                <a:cubicBezTo>
                  <a:pt x="86083" y="65942"/>
                  <a:pt x="86464" y="65454"/>
                  <a:pt x="86876" y="64997"/>
                </a:cubicBezTo>
                <a:cubicBezTo>
                  <a:pt x="85763" y="64083"/>
                  <a:pt x="84362" y="63596"/>
                  <a:pt x="82929" y="63580"/>
                </a:cubicBezTo>
                <a:close/>
                <a:moveTo>
                  <a:pt x="256263" y="67617"/>
                </a:moveTo>
                <a:cubicBezTo>
                  <a:pt x="256260" y="67622"/>
                  <a:pt x="256257" y="67628"/>
                  <a:pt x="256253" y="67633"/>
                </a:cubicBezTo>
                <a:lnTo>
                  <a:pt x="256269" y="67618"/>
                </a:lnTo>
                <a:cubicBezTo>
                  <a:pt x="256267" y="67618"/>
                  <a:pt x="256265" y="67617"/>
                  <a:pt x="256263" y="67617"/>
                </a:cubicBezTo>
                <a:close/>
                <a:moveTo>
                  <a:pt x="82929" y="66140"/>
                </a:moveTo>
                <a:lnTo>
                  <a:pt x="82929" y="66186"/>
                </a:lnTo>
                <a:cubicBezTo>
                  <a:pt x="81954" y="66186"/>
                  <a:pt x="81010" y="66521"/>
                  <a:pt x="80263" y="67146"/>
                </a:cubicBezTo>
                <a:cubicBezTo>
                  <a:pt x="80355" y="67313"/>
                  <a:pt x="80461" y="67481"/>
                  <a:pt x="80553" y="67648"/>
                </a:cubicBezTo>
                <a:cubicBezTo>
                  <a:pt x="81330" y="67511"/>
                  <a:pt x="82137" y="67435"/>
                  <a:pt x="82929" y="67420"/>
                </a:cubicBezTo>
                <a:cubicBezTo>
                  <a:pt x="83630" y="67435"/>
                  <a:pt x="84316" y="67481"/>
                  <a:pt x="85002" y="67587"/>
                </a:cubicBezTo>
                <a:cubicBezTo>
                  <a:pt x="85123" y="67374"/>
                  <a:pt x="85261" y="67176"/>
                  <a:pt x="85382" y="66963"/>
                </a:cubicBezTo>
                <a:cubicBezTo>
                  <a:pt x="84682" y="66445"/>
                  <a:pt x="83813" y="66155"/>
                  <a:pt x="82929" y="66140"/>
                </a:cubicBezTo>
                <a:close/>
                <a:moveTo>
                  <a:pt x="197092" y="66155"/>
                </a:moveTo>
                <a:cubicBezTo>
                  <a:pt x="196102" y="66171"/>
                  <a:pt x="195157" y="66521"/>
                  <a:pt x="194426" y="67161"/>
                </a:cubicBezTo>
                <a:cubicBezTo>
                  <a:pt x="194517" y="67328"/>
                  <a:pt x="194624" y="67496"/>
                  <a:pt x="194716" y="67664"/>
                </a:cubicBezTo>
                <a:cubicBezTo>
                  <a:pt x="195493" y="67511"/>
                  <a:pt x="196300" y="67435"/>
                  <a:pt x="197092" y="67435"/>
                </a:cubicBezTo>
                <a:cubicBezTo>
                  <a:pt x="197793" y="67450"/>
                  <a:pt x="198479" y="67496"/>
                  <a:pt x="199164" y="67603"/>
                </a:cubicBezTo>
                <a:lnTo>
                  <a:pt x="199164" y="67633"/>
                </a:lnTo>
                <a:cubicBezTo>
                  <a:pt x="199286" y="67420"/>
                  <a:pt x="199423" y="67222"/>
                  <a:pt x="199545" y="66978"/>
                </a:cubicBezTo>
                <a:cubicBezTo>
                  <a:pt x="198829" y="66445"/>
                  <a:pt x="197976" y="66171"/>
                  <a:pt x="197092" y="66155"/>
                </a:cubicBezTo>
                <a:close/>
                <a:moveTo>
                  <a:pt x="168555" y="66171"/>
                </a:moveTo>
                <a:cubicBezTo>
                  <a:pt x="167580" y="66186"/>
                  <a:pt x="166620" y="66536"/>
                  <a:pt x="165874" y="67176"/>
                </a:cubicBezTo>
                <a:cubicBezTo>
                  <a:pt x="165981" y="67344"/>
                  <a:pt x="166072" y="67511"/>
                  <a:pt x="166179" y="67679"/>
                </a:cubicBezTo>
                <a:cubicBezTo>
                  <a:pt x="166956" y="67526"/>
                  <a:pt x="167763" y="67450"/>
                  <a:pt x="168555" y="67450"/>
                </a:cubicBezTo>
                <a:cubicBezTo>
                  <a:pt x="169256" y="67450"/>
                  <a:pt x="169942" y="67511"/>
                  <a:pt x="170627" y="67618"/>
                </a:cubicBezTo>
                <a:lnTo>
                  <a:pt x="170627" y="67633"/>
                </a:lnTo>
                <a:cubicBezTo>
                  <a:pt x="170749" y="67420"/>
                  <a:pt x="170887" y="67222"/>
                  <a:pt x="171008" y="66993"/>
                </a:cubicBezTo>
                <a:cubicBezTo>
                  <a:pt x="170308" y="66460"/>
                  <a:pt x="169439" y="66171"/>
                  <a:pt x="168555" y="66171"/>
                </a:cubicBezTo>
                <a:close/>
                <a:moveTo>
                  <a:pt x="254181" y="66171"/>
                </a:moveTo>
                <a:cubicBezTo>
                  <a:pt x="253206" y="66186"/>
                  <a:pt x="252262" y="66536"/>
                  <a:pt x="251515" y="67176"/>
                </a:cubicBezTo>
                <a:cubicBezTo>
                  <a:pt x="251622" y="67344"/>
                  <a:pt x="251713" y="67511"/>
                  <a:pt x="251805" y="67679"/>
                </a:cubicBezTo>
                <a:cubicBezTo>
                  <a:pt x="252597" y="67526"/>
                  <a:pt x="253389" y="67450"/>
                  <a:pt x="254197" y="67450"/>
                </a:cubicBezTo>
                <a:cubicBezTo>
                  <a:pt x="254880" y="67450"/>
                  <a:pt x="255579" y="67511"/>
                  <a:pt x="256263" y="67617"/>
                </a:cubicBezTo>
                <a:lnTo>
                  <a:pt x="256263" y="67617"/>
                </a:lnTo>
                <a:cubicBezTo>
                  <a:pt x="256382" y="67410"/>
                  <a:pt x="256501" y="67216"/>
                  <a:pt x="256634" y="66993"/>
                </a:cubicBezTo>
                <a:cubicBezTo>
                  <a:pt x="255934" y="66460"/>
                  <a:pt x="255065" y="66171"/>
                  <a:pt x="254181" y="66171"/>
                </a:cubicBezTo>
                <a:close/>
                <a:moveTo>
                  <a:pt x="25856" y="66186"/>
                </a:moveTo>
                <a:cubicBezTo>
                  <a:pt x="24865" y="66201"/>
                  <a:pt x="23921" y="66551"/>
                  <a:pt x="23174" y="67191"/>
                </a:cubicBezTo>
                <a:cubicBezTo>
                  <a:pt x="23281" y="67359"/>
                  <a:pt x="23372" y="67526"/>
                  <a:pt x="23464" y="67694"/>
                </a:cubicBezTo>
                <a:cubicBezTo>
                  <a:pt x="24256" y="67542"/>
                  <a:pt x="25048" y="67466"/>
                  <a:pt x="25856" y="67466"/>
                </a:cubicBezTo>
                <a:cubicBezTo>
                  <a:pt x="26541" y="67466"/>
                  <a:pt x="27242" y="67526"/>
                  <a:pt x="27928" y="67633"/>
                </a:cubicBezTo>
                <a:cubicBezTo>
                  <a:pt x="28050" y="67420"/>
                  <a:pt x="28171" y="67222"/>
                  <a:pt x="28309" y="67008"/>
                </a:cubicBezTo>
                <a:cubicBezTo>
                  <a:pt x="27593" y="66475"/>
                  <a:pt x="26739" y="66186"/>
                  <a:pt x="25856" y="66186"/>
                </a:cubicBezTo>
                <a:close/>
                <a:moveTo>
                  <a:pt x="54393" y="66186"/>
                </a:moveTo>
                <a:cubicBezTo>
                  <a:pt x="53417" y="66201"/>
                  <a:pt x="52473" y="66551"/>
                  <a:pt x="51726" y="67191"/>
                </a:cubicBezTo>
                <a:cubicBezTo>
                  <a:pt x="51833" y="67359"/>
                  <a:pt x="51924" y="67526"/>
                  <a:pt x="52016" y="67694"/>
                </a:cubicBezTo>
                <a:cubicBezTo>
                  <a:pt x="52808" y="67542"/>
                  <a:pt x="53600" y="67466"/>
                  <a:pt x="54393" y="67466"/>
                </a:cubicBezTo>
                <a:cubicBezTo>
                  <a:pt x="55093" y="67466"/>
                  <a:pt x="55779" y="67526"/>
                  <a:pt x="56465" y="67633"/>
                </a:cubicBezTo>
                <a:cubicBezTo>
                  <a:pt x="56602" y="67420"/>
                  <a:pt x="56724" y="67207"/>
                  <a:pt x="56846" y="67008"/>
                </a:cubicBezTo>
                <a:cubicBezTo>
                  <a:pt x="56145" y="66475"/>
                  <a:pt x="55291" y="66186"/>
                  <a:pt x="54408" y="66186"/>
                </a:cubicBezTo>
                <a:close/>
                <a:moveTo>
                  <a:pt x="111482" y="66186"/>
                </a:moveTo>
                <a:cubicBezTo>
                  <a:pt x="110491" y="66201"/>
                  <a:pt x="109547" y="66551"/>
                  <a:pt x="108785" y="67191"/>
                </a:cubicBezTo>
                <a:cubicBezTo>
                  <a:pt x="108907" y="67359"/>
                  <a:pt x="108998" y="67526"/>
                  <a:pt x="109090" y="67694"/>
                </a:cubicBezTo>
                <a:cubicBezTo>
                  <a:pt x="109882" y="67542"/>
                  <a:pt x="110674" y="67466"/>
                  <a:pt x="111466" y="67466"/>
                </a:cubicBezTo>
                <a:cubicBezTo>
                  <a:pt x="112167" y="67466"/>
                  <a:pt x="112853" y="67526"/>
                  <a:pt x="113538" y="67633"/>
                </a:cubicBezTo>
                <a:cubicBezTo>
                  <a:pt x="113676" y="67420"/>
                  <a:pt x="113797" y="67222"/>
                  <a:pt x="113919" y="67008"/>
                </a:cubicBezTo>
                <a:cubicBezTo>
                  <a:pt x="113218" y="66475"/>
                  <a:pt x="112365" y="66186"/>
                  <a:pt x="111482" y="66186"/>
                </a:cubicBezTo>
                <a:close/>
                <a:moveTo>
                  <a:pt x="140019" y="66186"/>
                </a:moveTo>
                <a:cubicBezTo>
                  <a:pt x="139028" y="66201"/>
                  <a:pt x="138099" y="66551"/>
                  <a:pt x="137352" y="67191"/>
                </a:cubicBezTo>
                <a:cubicBezTo>
                  <a:pt x="137459" y="67359"/>
                  <a:pt x="137550" y="67526"/>
                  <a:pt x="137642" y="67694"/>
                </a:cubicBezTo>
                <a:cubicBezTo>
                  <a:pt x="138434" y="67542"/>
                  <a:pt x="139226" y="67466"/>
                  <a:pt x="140019" y="67466"/>
                </a:cubicBezTo>
                <a:cubicBezTo>
                  <a:pt x="140719" y="67481"/>
                  <a:pt x="141405" y="67526"/>
                  <a:pt x="142091" y="67633"/>
                </a:cubicBezTo>
                <a:cubicBezTo>
                  <a:pt x="142212" y="67420"/>
                  <a:pt x="142350" y="67222"/>
                  <a:pt x="142471" y="67008"/>
                </a:cubicBezTo>
                <a:cubicBezTo>
                  <a:pt x="141771" y="66490"/>
                  <a:pt x="140902" y="66201"/>
                  <a:pt x="140019" y="66186"/>
                </a:cubicBezTo>
                <a:close/>
                <a:moveTo>
                  <a:pt x="225644" y="66186"/>
                </a:moveTo>
                <a:cubicBezTo>
                  <a:pt x="224669" y="66201"/>
                  <a:pt x="223710" y="66551"/>
                  <a:pt x="222963" y="67191"/>
                </a:cubicBezTo>
                <a:cubicBezTo>
                  <a:pt x="223070" y="67359"/>
                  <a:pt x="223161" y="67526"/>
                  <a:pt x="223268" y="67694"/>
                </a:cubicBezTo>
                <a:cubicBezTo>
                  <a:pt x="224045" y="67542"/>
                  <a:pt x="224852" y="67466"/>
                  <a:pt x="225644" y="67466"/>
                </a:cubicBezTo>
                <a:cubicBezTo>
                  <a:pt x="226345" y="67466"/>
                  <a:pt x="227031" y="67526"/>
                  <a:pt x="227717" y="67633"/>
                </a:cubicBezTo>
                <a:cubicBezTo>
                  <a:pt x="227823" y="67420"/>
                  <a:pt x="227960" y="67222"/>
                  <a:pt x="228097" y="67008"/>
                </a:cubicBezTo>
                <a:cubicBezTo>
                  <a:pt x="227397" y="66475"/>
                  <a:pt x="226528" y="66186"/>
                  <a:pt x="225644" y="66186"/>
                </a:cubicBezTo>
                <a:close/>
                <a:moveTo>
                  <a:pt x="11412" y="60945"/>
                </a:moveTo>
                <a:cubicBezTo>
                  <a:pt x="6658" y="60945"/>
                  <a:pt x="2453" y="63657"/>
                  <a:pt x="0" y="67755"/>
                </a:cubicBezTo>
                <a:lnTo>
                  <a:pt x="15" y="67755"/>
                </a:lnTo>
                <a:cubicBezTo>
                  <a:pt x="625" y="67892"/>
                  <a:pt x="1219" y="68060"/>
                  <a:pt x="1813" y="68273"/>
                </a:cubicBezTo>
                <a:cubicBezTo>
                  <a:pt x="3977" y="65013"/>
                  <a:pt x="7481" y="62880"/>
                  <a:pt x="11412" y="62880"/>
                </a:cubicBezTo>
                <a:cubicBezTo>
                  <a:pt x="15389" y="62880"/>
                  <a:pt x="18908" y="65058"/>
                  <a:pt x="21072" y="68380"/>
                </a:cubicBezTo>
                <a:cubicBezTo>
                  <a:pt x="21651" y="68151"/>
                  <a:pt x="22245" y="67953"/>
                  <a:pt x="22839" y="67816"/>
                </a:cubicBezTo>
                <a:cubicBezTo>
                  <a:pt x="20401" y="63687"/>
                  <a:pt x="16166" y="60945"/>
                  <a:pt x="11412" y="60945"/>
                </a:cubicBezTo>
                <a:close/>
                <a:moveTo>
                  <a:pt x="39949" y="60945"/>
                </a:moveTo>
                <a:lnTo>
                  <a:pt x="39949" y="60960"/>
                </a:lnTo>
                <a:cubicBezTo>
                  <a:pt x="35195" y="60960"/>
                  <a:pt x="31005" y="63657"/>
                  <a:pt x="28552" y="67755"/>
                </a:cubicBezTo>
                <a:cubicBezTo>
                  <a:pt x="29162" y="67892"/>
                  <a:pt x="29756" y="68060"/>
                  <a:pt x="30350" y="68273"/>
                </a:cubicBezTo>
                <a:cubicBezTo>
                  <a:pt x="32529" y="65013"/>
                  <a:pt x="36018" y="62880"/>
                  <a:pt x="39949" y="62880"/>
                </a:cubicBezTo>
                <a:cubicBezTo>
                  <a:pt x="43941" y="62880"/>
                  <a:pt x="47445" y="65058"/>
                  <a:pt x="49624" y="68380"/>
                </a:cubicBezTo>
                <a:cubicBezTo>
                  <a:pt x="50203" y="68151"/>
                  <a:pt x="50782" y="67968"/>
                  <a:pt x="51391" y="67816"/>
                </a:cubicBezTo>
                <a:cubicBezTo>
                  <a:pt x="48938" y="63687"/>
                  <a:pt x="44733" y="60945"/>
                  <a:pt x="39949" y="60945"/>
                </a:cubicBezTo>
                <a:close/>
                <a:moveTo>
                  <a:pt x="68501" y="60960"/>
                </a:moveTo>
                <a:cubicBezTo>
                  <a:pt x="63747" y="60960"/>
                  <a:pt x="59558" y="63657"/>
                  <a:pt x="57089" y="67755"/>
                </a:cubicBezTo>
                <a:cubicBezTo>
                  <a:pt x="57699" y="67877"/>
                  <a:pt x="58308" y="68060"/>
                  <a:pt x="58887" y="68273"/>
                </a:cubicBezTo>
                <a:cubicBezTo>
                  <a:pt x="61066" y="65013"/>
                  <a:pt x="64555" y="62880"/>
                  <a:pt x="68501" y="62880"/>
                </a:cubicBezTo>
                <a:cubicBezTo>
                  <a:pt x="72462" y="62880"/>
                  <a:pt x="75997" y="65058"/>
                  <a:pt x="78161" y="68380"/>
                </a:cubicBezTo>
                <a:cubicBezTo>
                  <a:pt x="78740" y="68151"/>
                  <a:pt x="79334" y="67968"/>
                  <a:pt x="79928" y="67831"/>
                </a:cubicBezTo>
                <a:cubicBezTo>
                  <a:pt x="77490" y="63687"/>
                  <a:pt x="73270" y="60960"/>
                  <a:pt x="68501" y="60960"/>
                </a:cubicBezTo>
                <a:close/>
                <a:moveTo>
                  <a:pt x="97023" y="60945"/>
                </a:moveTo>
                <a:lnTo>
                  <a:pt x="97038" y="60960"/>
                </a:lnTo>
                <a:cubicBezTo>
                  <a:pt x="92284" y="60960"/>
                  <a:pt x="88079" y="63657"/>
                  <a:pt x="85626" y="67755"/>
                </a:cubicBezTo>
                <a:cubicBezTo>
                  <a:pt x="86236" y="67877"/>
                  <a:pt x="86845" y="68060"/>
                  <a:pt x="87424" y="68273"/>
                </a:cubicBezTo>
                <a:cubicBezTo>
                  <a:pt x="89603" y="65013"/>
                  <a:pt x="93092" y="62880"/>
                  <a:pt x="97023" y="62880"/>
                </a:cubicBezTo>
                <a:cubicBezTo>
                  <a:pt x="101014" y="62880"/>
                  <a:pt x="104519" y="65043"/>
                  <a:pt x="106698" y="68380"/>
                </a:cubicBezTo>
                <a:cubicBezTo>
                  <a:pt x="107276" y="68151"/>
                  <a:pt x="107871" y="67968"/>
                  <a:pt x="108480" y="67816"/>
                </a:cubicBezTo>
                <a:cubicBezTo>
                  <a:pt x="106027" y="63687"/>
                  <a:pt x="101807" y="60945"/>
                  <a:pt x="97023" y="60945"/>
                </a:cubicBezTo>
                <a:close/>
                <a:moveTo>
                  <a:pt x="125575" y="60960"/>
                </a:moveTo>
                <a:cubicBezTo>
                  <a:pt x="120821" y="60960"/>
                  <a:pt x="116631" y="63657"/>
                  <a:pt x="114178" y="67755"/>
                </a:cubicBezTo>
                <a:cubicBezTo>
                  <a:pt x="114788" y="67892"/>
                  <a:pt x="115382" y="68060"/>
                  <a:pt x="115976" y="68273"/>
                </a:cubicBezTo>
                <a:cubicBezTo>
                  <a:pt x="118155" y="65013"/>
                  <a:pt x="121644" y="62880"/>
                  <a:pt x="125575" y="62880"/>
                </a:cubicBezTo>
                <a:cubicBezTo>
                  <a:pt x="129551" y="62880"/>
                  <a:pt x="133071" y="65058"/>
                  <a:pt x="135250" y="68380"/>
                </a:cubicBezTo>
                <a:cubicBezTo>
                  <a:pt x="135813" y="68151"/>
                  <a:pt x="136408" y="67968"/>
                  <a:pt x="137017" y="67831"/>
                </a:cubicBezTo>
                <a:cubicBezTo>
                  <a:pt x="134564" y="63687"/>
                  <a:pt x="130359" y="60960"/>
                  <a:pt x="125575" y="60960"/>
                </a:cubicBezTo>
                <a:close/>
                <a:moveTo>
                  <a:pt x="154112" y="60960"/>
                </a:moveTo>
                <a:cubicBezTo>
                  <a:pt x="149358" y="60960"/>
                  <a:pt x="145168" y="63657"/>
                  <a:pt x="142715" y="67755"/>
                </a:cubicBezTo>
                <a:cubicBezTo>
                  <a:pt x="143325" y="67892"/>
                  <a:pt x="143934" y="68060"/>
                  <a:pt x="144513" y="68273"/>
                </a:cubicBezTo>
                <a:cubicBezTo>
                  <a:pt x="146692" y="65013"/>
                  <a:pt x="150181" y="62880"/>
                  <a:pt x="154112" y="62880"/>
                </a:cubicBezTo>
                <a:cubicBezTo>
                  <a:pt x="158088" y="62880"/>
                  <a:pt x="161608" y="65058"/>
                  <a:pt x="163787" y="68380"/>
                </a:cubicBezTo>
                <a:cubicBezTo>
                  <a:pt x="164366" y="68151"/>
                  <a:pt x="164960" y="67968"/>
                  <a:pt x="165554" y="67831"/>
                </a:cubicBezTo>
                <a:cubicBezTo>
                  <a:pt x="163116" y="63687"/>
                  <a:pt x="158896" y="60960"/>
                  <a:pt x="154112" y="60960"/>
                </a:cubicBezTo>
                <a:close/>
                <a:moveTo>
                  <a:pt x="182649" y="60960"/>
                </a:moveTo>
                <a:cubicBezTo>
                  <a:pt x="177910" y="60960"/>
                  <a:pt x="173705" y="63657"/>
                  <a:pt x="171252" y="67755"/>
                </a:cubicBezTo>
                <a:cubicBezTo>
                  <a:pt x="171862" y="67892"/>
                  <a:pt x="172471" y="68060"/>
                  <a:pt x="173050" y="68273"/>
                </a:cubicBezTo>
                <a:cubicBezTo>
                  <a:pt x="175229" y="65013"/>
                  <a:pt x="178718" y="62880"/>
                  <a:pt x="182649" y="62880"/>
                </a:cubicBezTo>
                <a:cubicBezTo>
                  <a:pt x="186625" y="62880"/>
                  <a:pt x="190145" y="65058"/>
                  <a:pt x="192323" y="68380"/>
                </a:cubicBezTo>
                <a:cubicBezTo>
                  <a:pt x="192902" y="68151"/>
                  <a:pt x="193497" y="67968"/>
                  <a:pt x="194106" y="67831"/>
                </a:cubicBezTo>
                <a:cubicBezTo>
                  <a:pt x="191653" y="63687"/>
                  <a:pt x="187433" y="60960"/>
                  <a:pt x="182649" y="60960"/>
                </a:cubicBezTo>
                <a:close/>
                <a:moveTo>
                  <a:pt x="211201" y="60945"/>
                </a:moveTo>
                <a:cubicBezTo>
                  <a:pt x="206447" y="60945"/>
                  <a:pt x="202257" y="63657"/>
                  <a:pt x="199789" y="67755"/>
                </a:cubicBezTo>
                <a:cubicBezTo>
                  <a:pt x="200399" y="67877"/>
                  <a:pt x="201008" y="68060"/>
                  <a:pt x="201587" y="68273"/>
                </a:cubicBezTo>
                <a:cubicBezTo>
                  <a:pt x="203766" y="65013"/>
                  <a:pt x="207255" y="62880"/>
                  <a:pt x="211201" y="62880"/>
                </a:cubicBezTo>
                <a:cubicBezTo>
                  <a:pt x="215162" y="62880"/>
                  <a:pt x="218697" y="65058"/>
                  <a:pt x="220876" y="68380"/>
                </a:cubicBezTo>
                <a:cubicBezTo>
                  <a:pt x="221439" y="68151"/>
                  <a:pt x="222034" y="67968"/>
                  <a:pt x="222643" y="67816"/>
                </a:cubicBezTo>
                <a:cubicBezTo>
                  <a:pt x="220190" y="63687"/>
                  <a:pt x="215954" y="60945"/>
                  <a:pt x="211201" y="60945"/>
                </a:cubicBezTo>
                <a:close/>
                <a:moveTo>
                  <a:pt x="239738" y="60945"/>
                </a:moveTo>
                <a:cubicBezTo>
                  <a:pt x="234984" y="60945"/>
                  <a:pt x="230794" y="63657"/>
                  <a:pt x="228341" y="67755"/>
                </a:cubicBezTo>
                <a:cubicBezTo>
                  <a:pt x="228951" y="67877"/>
                  <a:pt x="229545" y="68060"/>
                  <a:pt x="230139" y="68273"/>
                </a:cubicBezTo>
                <a:cubicBezTo>
                  <a:pt x="232303" y="65013"/>
                  <a:pt x="235807" y="62880"/>
                  <a:pt x="239738" y="62880"/>
                </a:cubicBezTo>
                <a:cubicBezTo>
                  <a:pt x="243714" y="62880"/>
                  <a:pt x="247234" y="65058"/>
                  <a:pt x="249413" y="68380"/>
                </a:cubicBezTo>
                <a:cubicBezTo>
                  <a:pt x="249976" y="68151"/>
                  <a:pt x="250570" y="67968"/>
                  <a:pt x="251180" y="67816"/>
                </a:cubicBezTo>
                <a:cubicBezTo>
                  <a:pt x="248727" y="63687"/>
                  <a:pt x="244491" y="60945"/>
                  <a:pt x="239738" y="60945"/>
                </a:cubicBezTo>
                <a:close/>
                <a:moveTo>
                  <a:pt x="268275" y="60960"/>
                </a:moveTo>
                <a:cubicBezTo>
                  <a:pt x="263521" y="60960"/>
                  <a:pt x="259331" y="63657"/>
                  <a:pt x="256878" y="67755"/>
                </a:cubicBezTo>
                <a:cubicBezTo>
                  <a:pt x="257488" y="67892"/>
                  <a:pt x="258082" y="68060"/>
                  <a:pt x="258676" y="68273"/>
                </a:cubicBezTo>
                <a:cubicBezTo>
                  <a:pt x="260855" y="65013"/>
                  <a:pt x="264344" y="62880"/>
                  <a:pt x="268275" y="62880"/>
                </a:cubicBezTo>
                <a:cubicBezTo>
                  <a:pt x="272251" y="62880"/>
                  <a:pt x="275771" y="65058"/>
                  <a:pt x="277949" y="68380"/>
                </a:cubicBezTo>
                <a:cubicBezTo>
                  <a:pt x="278528" y="68151"/>
                  <a:pt x="279123" y="67968"/>
                  <a:pt x="279717" y="67831"/>
                </a:cubicBezTo>
                <a:cubicBezTo>
                  <a:pt x="277264" y="63687"/>
                  <a:pt x="273028" y="60960"/>
                  <a:pt x="268275" y="60960"/>
                </a:cubicBezTo>
                <a:close/>
                <a:moveTo>
                  <a:pt x="97023" y="68654"/>
                </a:moveTo>
                <a:cubicBezTo>
                  <a:pt x="97025" y="68654"/>
                  <a:pt x="97028" y="68654"/>
                  <a:pt x="97030" y="68654"/>
                </a:cubicBezTo>
                <a:lnTo>
                  <a:pt x="97030" y="68654"/>
                </a:lnTo>
                <a:cubicBezTo>
                  <a:pt x="97033" y="68654"/>
                  <a:pt x="97035" y="68654"/>
                  <a:pt x="97038" y="68654"/>
                </a:cubicBezTo>
                <a:close/>
                <a:moveTo>
                  <a:pt x="11412" y="63519"/>
                </a:moveTo>
                <a:cubicBezTo>
                  <a:pt x="7725" y="63519"/>
                  <a:pt x="4449" y="65470"/>
                  <a:pt x="2377" y="68502"/>
                </a:cubicBezTo>
                <a:cubicBezTo>
                  <a:pt x="2941" y="68730"/>
                  <a:pt x="3474" y="69004"/>
                  <a:pt x="3992" y="69324"/>
                </a:cubicBezTo>
                <a:cubicBezTo>
                  <a:pt x="5775" y="66963"/>
                  <a:pt x="8426" y="65439"/>
                  <a:pt x="11412" y="65439"/>
                </a:cubicBezTo>
                <a:cubicBezTo>
                  <a:pt x="14444" y="65439"/>
                  <a:pt x="17156" y="67024"/>
                  <a:pt x="18923" y="69461"/>
                </a:cubicBezTo>
                <a:cubicBezTo>
                  <a:pt x="19426" y="69142"/>
                  <a:pt x="19959" y="68852"/>
                  <a:pt x="20508" y="68608"/>
                </a:cubicBezTo>
                <a:cubicBezTo>
                  <a:pt x="18436" y="65531"/>
                  <a:pt x="15130" y="63519"/>
                  <a:pt x="11412" y="63519"/>
                </a:cubicBezTo>
                <a:close/>
                <a:moveTo>
                  <a:pt x="39949" y="63519"/>
                </a:moveTo>
                <a:cubicBezTo>
                  <a:pt x="36262" y="63519"/>
                  <a:pt x="33001" y="65485"/>
                  <a:pt x="30914" y="68502"/>
                </a:cubicBezTo>
                <a:cubicBezTo>
                  <a:pt x="31478" y="68730"/>
                  <a:pt x="32011" y="69004"/>
                  <a:pt x="32544" y="69309"/>
                </a:cubicBezTo>
                <a:cubicBezTo>
                  <a:pt x="34312" y="66948"/>
                  <a:pt x="36978" y="65439"/>
                  <a:pt x="39949" y="65439"/>
                </a:cubicBezTo>
                <a:cubicBezTo>
                  <a:pt x="42981" y="65439"/>
                  <a:pt x="45708" y="67024"/>
                  <a:pt x="47460" y="69461"/>
                </a:cubicBezTo>
                <a:cubicBezTo>
                  <a:pt x="47978" y="69142"/>
                  <a:pt x="48511" y="68852"/>
                  <a:pt x="49060" y="68608"/>
                </a:cubicBezTo>
                <a:cubicBezTo>
                  <a:pt x="46973" y="65531"/>
                  <a:pt x="43682" y="63519"/>
                  <a:pt x="39949" y="63519"/>
                </a:cubicBezTo>
                <a:close/>
                <a:moveTo>
                  <a:pt x="68501" y="63519"/>
                </a:moveTo>
                <a:cubicBezTo>
                  <a:pt x="64814" y="63519"/>
                  <a:pt x="61538" y="65485"/>
                  <a:pt x="59466" y="68502"/>
                </a:cubicBezTo>
                <a:cubicBezTo>
                  <a:pt x="60030" y="68730"/>
                  <a:pt x="60563" y="69004"/>
                  <a:pt x="61081" y="69309"/>
                </a:cubicBezTo>
                <a:cubicBezTo>
                  <a:pt x="62864" y="66948"/>
                  <a:pt x="65515" y="65439"/>
                  <a:pt x="68501" y="65439"/>
                </a:cubicBezTo>
                <a:cubicBezTo>
                  <a:pt x="71533" y="65439"/>
                  <a:pt x="74245" y="67024"/>
                  <a:pt x="76012" y="69461"/>
                </a:cubicBezTo>
                <a:cubicBezTo>
                  <a:pt x="76515" y="69142"/>
                  <a:pt x="77048" y="68867"/>
                  <a:pt x="77597" y="68623"/>
                </a:cubicBezTo>
                <a:cubicBezTo>
                  <a:pt x="75525" y="65531"/>
                  <a:pt x="72219" y="63519"/>
                  <a:pt x="68501" y="63519"/>
                </a:cubicBezTo>
                <a:close/>
                <a:moveTo>
                  <a:pt x="97030" y="63519"/>
                </a:moveTo>
                <a:cubicBezTo>
                  <a:pt x="93346" y="63522"/>
                  <a:pt x="90089" y="65487"/>
                  <a:pt x="88003" y="68502"/>
                </a:cubicBezTo>
                <a:cubicBezTo>
                  <a:pt x="88552" y="68730"/>
                  <a:pt x="89100" y="69004"/>
                  <a:pt x="89618" y="69309"/>
                </a:cubicBezTo>
                <a:cubicBezTo>
                  <a:pt x="91385" y="66948"/>
                  <a:pt x="94052" y="65439"/>
                  <a:pt x="97038" y="65439"/>
                </a:cubicBezTo>
                <a:cubicBezTo>
                  <a:pt x="100070" y="65439"/>
                  <a:pt x="102782" y="67024"/>
                  <a:pt x="104549" y="69461"/>
                </a:cubicBezTo>
                <a:cubicBezTo>
                  <a:pt x="105052" y="69142"/>
                  <a:pt x="105585" y="68852"/>
                  <a:pt x="106149" y="68608"/>
                </a:cubicBezTo>
                <a:cubicBezTo>
                  <a:pt x="104063" y="65533"/>
                  <a:pt x="100760" y="63522"/>
                  <a:pt x="97030" y="63519"/>
                </a:cubicBezTo>
                <a:close/>
                <a:moveTo>
                  <a:pt x="125575" y="63519"/>
                </a:moveTo>
                <a:cubicBezTo>
                  <a:pt x="121888" y="63519"/>
                  <a:pt x="118627" y="65485"/>
                  <a:pt x="116540" y="68502"/>
                </a:cubicBezTo>
                <a:cubicBezTo>
                  <a:pt x="117104" y="68730"/>
                  <a:pt x="117637" y="69004"/>
                  <a:pt x="118155" y="69309"/>
                </a:cubicBezTo>
                <a:cubicBezTo>
                  <a:pt x="119938" y="66948"/>
                  <a:pt x="122604" y="65439"/>
                  <a:pt x="125575" y="65439"/>
                </a:cubicBezTo>
                <a:cubicBezTo>
                  <a:pt x="128607" y="65439"/>
                  <a:pt x="131319" y="67024"/>
                  <a:pt x="133101" y="69461"/>
                </a:cubicBezTo>
                <a:cubicBezTo>
                  <a:pt x="133604" y="69142"/>
                  <a:pt x="134137" y="68867"/>
                  <a:pt x="134686" y="68623"/>
                </a:cubicBezTo>
                <a:cubicBezTo>
                  <a:pt x="132614" y="65531"/>
                  <a:pt x="129308" y="63519"/>
                  <a:pt x="125575" y="63519"/>
                </a:cubicBezTo>
                <a:close/>
                <a:moveTo>
                  <a:pt x="154112" y="63519"/>
                </a:moveTo>
                <a:cubicBezTo>
                  <a:pt x="150440" y="63519"/>
                  <a:pt x="147164" y="65485"/>
                  <a:pt x="145077" y="68502"/>
                </a:cubicBezTo>
                <a:cubicBezTo>
                  <a:pt x="145641" y="68730"/>
                  <a:pt x="146174" y="69004"/>
                  <a:pt x="146692" y="69309"/>
                </a:cubicBezTo>
                <a:cubicBezTo>
                  <a:pt x="148474" y="66963"/>
                  <a:pt x="151141" y="65439"/>
                  <a:pt x="154112" y="65439"/>
                </a:cubicBezTo>
                <a:cubicBezTo>
                  <a:pt x="157159" y="65439"/>
                  <a:pt x="159871" y="67024"/>
                  <a:pt x="161638" y="69461"/>
                </a:cubicBezTo>
                <a:cubicBezTo>
                  <a:pt x="162141" y="69142"/>
                  <a:pt x="162674" y="68867"/>
                  <a:pt x="163223" y="68623"/>
                </a:cubicBezTo>
                <a:cubicBezTo>
                  <a:pt x="161151" y="65531"/>
                  <a:pt x="157845" y="63519"/>
                  <a:pt x="154112" y="63519"/>
                </a:cubicBezTo>
                <a:close/>
                <a:moveTo>
                  <a:pt x="182649" y="63519"/>
                </a:moveTo>
                <a:cubicBezTo>
                  <a:pt x="178977" y="63519"/>
                  <a:pt x="175701" y="65485"/>
                  <a:pt x="173629" y="68502"/>
                </a:cubicBezTo>
                <a:cubicBezTo>
                  <a:pt x="174177" y="68730"/>
                  <a:pt x="174726" y="69004"/>
                  <a:pt x="175244" y="69309"/>
                </a:cubicBezTo>
                <a:cubicBezTo>
                  <a:pt x="177011" y="66963"/>
                  <a:pt x="179678" y="65439"/>
                  <a:pt x="182649" y="65439"/>
                </a:cubicBezTo>
                <a:cubicBezTo>
                  <a:pt x="185696" y="65439"/>
                  <a:pt x="188408" y="67024"/>
                  <a:pt x="190175" y="69461"/>
                </a:cubicBezTo>
                <a:cubicBezTo>
                  <a:pt x="190678" y="69142"/>
                  <a:pt x="191211" y="68867"/>
                  <a:pt x="191760" y="68623"/>
                </a:cubicBezTo>
                <a:cubicBezTo>
                  <a:pt x="189703" y="65531"/>
                  <a:pt x="186381" y="63519"/>
                  <a:pt x="182649" y="63519"/>
                </a:cubicBezTo>
                <a:close/>
                <a:moveTo>
                  <a:pt x="211201" y="63519"/>
                </a:moveTo>
                <a:cubicBezTo>
                  <a:pt x="207514" y="63519"/>
                  <a:pt x="204238" y="65485"/>
                  <a:pt x="202166" y="68502"/>
                </a:cubicBezTo>
                <a:cubicBezTo>
                  <a:pt x="202714" y="68730"/>
                  <a:pt x="203263" y="69004"/>
                  <a:pt x="203781" y="69309"/>
                </a:cubicBezTo>
                <a:cubicBezTo>
                  <a:pt x="205548" y="66948"/>
                  <a:pt x="208215" y="65439"/>
                  <a:pt x="211201" y="65439"/>
                </a:cubicBezTo>
                <a:cubicBezTo>
                  <a:pt x="214233" y="65439"/>
                  <a:pt x="216945" y="67024"/>
                  <a:pt x="218712" y="69461"/>
                </a:cubicBezTo>
                <a:cubicBezTo>
                  <a:pt x="219230" y="69142"/>
                  <a:pt x="219763" y="68852"/>
                  <a:pt x="220312" y="68608"/>
                </a:cubicBezTo>
                <a:cubicBezTo>
                  <a:pt x="218225" y="65531"/>
                  <a:pt x="214918" y="63519"/>
                  <a:pt x="211201" y="63519"/>
                </a:cubicBezTo>
                <a:close/>
                <a:moveTo>
                  <a:pt x="239738" y="63519"/>
                </a:moveTo>
                <a:cubicBezTo>
                  <a:pt x="236051" y="63519"/>
                  <a:pt x="232790" y="65485"/>
                  <a:pt x="230703" y="68502"/>
                </a:cubicBezTo>
                <a:cubicBezTo>
                  <a:pt x="231267" y="68730"/>
                  <a:pt x="231800" y="69004"/>
                  <a:pt x="232318" y="69309"/>
                </a:cubicBezTo>
                <a:cubicBezTo>
                  <a:pt x="234100" y="66948"/>
                  <a:pt x="236767" y="65439"/>
                  <a:pt x="239738" y="65439"/>
                </a:cubicBezTo>
                <a:cubicBezTo>
                  <a:pt x="242770" y="65439"/>
                  <a:pt x="245482" y="67024"/>
                  <a:pt x="247264" y="69461"/>
                </a:cubicBezTo>
                <a:cubicBezTo>
                  <a:pt x="247767" y="69142"/>
                  <a:pt x="248300" y="68852"/>
                  <a:pt x="248849" y="68608"/>
                </a:cubicBezTo>
                <a:cubicBezTo>
                  <a:pt x="246777" y="65531"/>
                  <a:pt x="243471" y="63519"/>
                  <a:pt x="239738" y="63519"/>
                </a:cubicBezTo>
                <a:close/>
                <a:moveTo>
                  <a:pt x="268290" y="63519"/>
                </a:moveTo>
                <a:cubicBezTo>
                  <a:pt x="264603" y="63519"/>
                  <a:pt x="261327" y="65485"/>
                  <a:pt x="259255" y="68502"/>
                </a:cubicBezTo>
                <a:cubicBezTo>
                  <a:pt x="259803" y="68730"/>
                  <a:pt x="260352" y="69004"/>
                  <a:pt x="260870" y="69309"/>
                </a:cubicBezTo>
                <a:cubicBezTo>
                  <a:pt x="262637" y="66948"/>
                  <a:pt x="265304" y="65439"/>
                  <a:pt x="268290" y="65439"/>
                </a:cubicBezTo>
                <a:cubicBezTo>
                  <a:pt x="271322" y="65439"/>
                  <a:pt x="274034" y="67024"/>
                  <a:pt x="275801" y="69461"/>
                </a:cubicBezTo>
                <a:cubicBezTo>
                  <a:pt x="276304" y="69142"/>
                  <a:pt x="276837" y="68852"/>
                  <a:pt x="277401" y="68608"/>
                </a:cubicBezTo>
                <a:cubicBezTo>
                  <a:pt x="275314" y="65531"/>
                  <a:pt x="272007" y="63519"/>
                  <a:pt x="268290" y="63519"/>
                </a:cubicBezTo>
                <a:close/>
                <a:moveTo>
                  <a:pt x="11412" y="66094"/>
                </a:moveTo>
                <a:cubicBezTo>
                  <a:pt x="8639" y="66094"/>
                  <a:pt x="6171" y="67466"/>
                  <a:pt x="4510" y="69644"/>
                </a:cubicBezTo>
                <a:cubicBezTo>
                  <a:pt x="5013" y="69964"/>
                  <a:pt x="5500" y="70330"/>
                  <a:pt x="5973" y="70726"/>
                </a:cubicBezTo>
                <a:cubicBezTo>
                  <a:pt x="7313" y="69065"/>
                  <a:pt x="9248" y="68014"/>
                  <a:pt x="11412" y="68014"/>
                </a:cubicBezTo>
                <a:cubicBezTo>
                  <a:pt x="13652" y="68014"/>
                  <a:pt x="15648" y="69142"/>
                  <a:pt x="16988" y="70894"/>
                </a:cubicBezTo>
                <a:cubicBezTo>
                  <a:pt x="17445" y="70498"/>
                  <a:pt x="17918" y="70117"/>
                  <a:pt x="18420" y="69781"/>
                </a:cubicBezTo>
                <a:cubicBezTo>
                  <a:pt x="16760" y="67526"/>
                  <a:pt x="14231" y="66094"/>
                  <a:pt x="11412" y="66094"/>
                </a:cubicBezTo>
                <a:close/>
                <a:moveTo>
                  <a:pt x="39949" y="66079"/>
                </a:moveTo>
                <a:lnTo>
                  <a:pt x="39949" y="66094"/>
                </a:lnTo>
                <a:cubicBezTo>
                  <a:pt x="37191" y="66094"/>
                  <a:pt x="34723" y="67466"/>
                  <a:pt x="33047" y="69629"/>
                </a:cubicBezTo>
                <a:cubicBezTo>
                  <a:pt x="33550" y="69964"/>
                  <a:pt x="34037" y="70315"/>
                  <a:pt x="34494" y="70711"/>
                </a:cubicBezTo>
                <a:cubicBezTo>
                  <a:pt x="35850" y="69065"/>
                  <a:pt x="37785" y="68014"/>
                  <a:pt x="39949" y="68014"/>
                </a:cubicBezTo>
                <a:cubicBezTo>
                  <a:pt x="42189" y="68014"/>
                  <a:pt x="44184" y="69126"/>
                  <a:pt x="45540" y="70894"/>
                </a:cubicBezTo>
                <a:cubicBezTo>
                  <a:pt x="45982" y="70498"/>
                  <a:pt x="46470" y="70117"/>
                  <a:pt x="46957" y="69781"/>
                </a:cubicBezTo>
                <a:cubicBezTo>
                  <a:pt x="45297" y="67526"/>
                  <a:pt x="42768" y="66079"/>
                  <a:pt x="39949" y="66079"/>
                </a:cubicBezTo>
                <a:close/>
                <a:moveTo>
                  <a:pt x="68501" y="66094"/>
                </a:moveTo>
                <a:cubicBezTo>
                  <a:pt x="65728" y="66094"/>
                  <a:pt x="63260" y="67466"/>
                  <a:pt x="61599" y="69644"/>
                </a:cubicBezTo>
                <a:cubicBezTo>
                  <a:pt x="62102" y="69964"/>
                  <a:pt x="62589" y="70330"/>
                  <a:pt x="63047" y="70711"/>
                </a:cubicBezTo>
                <a:cubicBezTo>
                  <a:pt x="64387" y="69065"/>
                  <a:pt x="66338" y="68014"/>
                  <a:pt x="68501" y="68014"/>
                </a:cubicBezTo>
                <a:cubicBezTo>
                  <a:pt x="70725" y="68014"/>
                  <a:pt x="72737" y="69126"/>
                  <a:pt x="74077" y="70894"/>
                </a:cubicBezTo>
                <a:cubicBezTo>
                  <a:pt x="74534" y="70498"/>
                  <a:pt x="75007" y="70117"/>
                  <a:pt x="75510" y="69781"/>
                </a:cubicBezTo>
                <a:cubicBezTo>
                  <a:pt x="73849" y="67526"/>
                  <a:pt x="71320" y="66094"/>
                  <a:pt x="68501" y="66094"/>
                </a:cubicBezTo>
                <a:close/>
                <a:moveTo>
                  <a:pt x="97023" y="66079"/>
                </a:moveTo>
                <a:lnTo>
                  <a:pt x="97038" y="66094"/>
                </a:lnTo>
                <a:cubicBezTo>
                  <a:pt x="94280" y="66094"/>
                  <a:pt x="91797" y="67466"/>
                  <a:pt x="90136" y="69629"/>
                </a:cubicBezTo>
                <a:cubicBezTo>
                  <a:pt x="90639" y="69964"/>
                  <a:pt x="91126" y="70315"/>
                  <a:pt x="91583" y="70711"/>
                </a:cubicBezTo>
                <a:cubicBezTo>
                  <a:pt x="92924" y="69065"/>
                  <a:pt x="94859" y="68014"/>
                  <a:pt x="97023" y="68014"/>
                </a:cubicBezTo>
                <a:cubicBezTo>
                  <a:pt x="99262" y="68014"/>
                  <a:pt x="101274" y="69126"/>
                  <a:pt x="102614" y="70894"/>
                </a:cubicBezTo>
                <a:cubicBezTo>
                  <a:pt x="103071" y="70482"/>
                  <a:pt x="103544" y="70117"/>
                  <a:pt x="104046" y="69781"/>
                </a:cubicBezTo>
                <a:cubicBezTo>
                  <a:pt x="102386" y="67526"/>
                  <a:pt x="99857" y="66079"/>
                  <a:pt x="97023" y="66079"/>
                </a:cubicBezTo>
                <a:close/>
                <a:moveTo>
                  <a:pt x="125575" y="66094"/>
                </a:moveTo>
                <a:cubicBezTo>
                  <a:pt x="122817" y="66094"/>
                  <a:pt x="120349" y="67466"/>
                  <a:pt x="118673" y="69644"/>
                </a:cubicBezTo>
                <a:cubicBezTo>
                  <a:pt x="119191" y="69964"/>
                  <a:pt x="119679" y="70330"/>
                  <a:pt x="120136" y="70726"/>
                </a:cubicBezTo>
                <a:cubicBezTo>
                  <a:pt x="121476" y="69065"/>
                  <a:pt x="123411" y="68014"/>
                  <a:pt x="125575" y="68014"/>
                </a:cubicBezTo>
                <a:cubicBezTo>
                  <a:pt x="127815" y="68014"/>
                  <a:pt x="129810" y="69142"/>
                  <a:pt x="131166" y="70894"/>
                </a:cubicBezTo>
                <a:cubicBezTo>
                  <a:pt x="131608" y="70498"/>
                  <a:pt x="132096" y="70132"/>
                  <a:pt x="132583" y="69781"/>
                </a:cubicBezTo>
                <a:cubicBezTo>
                  <a:pt x="130923" y="67542"/>
                  <a:pt x="128393" y="66094"/>
                  <a:pt x="125575" y="66094"/>
                </a:cubicBezTo>
                <a:close/>
                <a:moveTo>
                  <a:pt x="154112" y="66094"/>
                </a:moveTo>
                <a:cubicBezTo>
                  <a:pt x="151354" y="66094"/>
                  <a:pt x="148886" y="67466"/>
                  <a:pt x="147225" y="69644"/>
                </a:cubicBezTo>
                <a:cubicBezTo>
                  <a:pt x="147728" y="69964"/>
                  <a:pt x="148215" y="70330"/>
                  <a:pt x="148673" y="70726"/>
                </a:cubicBezTo>
                <a:cubicBezTo>
                  <a:pt x="150013" y="69065"/>
                  <a:pt x="151948" y="68014"/>
                  <a:pt x="154112" y="68014"/>
                </a:cubicBezTo>
                <a:cubicBezTo>
                  <a:pt x="156351" y="68014"/>
                  <a:pt x="158363" y="69142"/>
                  <a:pt x="159703" y="70894"/>
                </a:cubicBezTo>
                <a:cubicBezTo>
                  <a:pt x="160160" y="70498"/>
                  <a:pt x="160633" y="70117"/>
                  <a:pt x="161136" y="69781"/>
                </a:cubicBezTo>
                <a:cubicBezTo>
                  <a:pt x="159460" y="67526"/>
                  <a:pt x="156946" y="66094"/>
                  <a:pt x="154112" y="66094"/>
                </a:cubicBezTo>
                <a:close/>
                <a:moveTo>
                  <a:pt x="182649" y="66094"/>
                </a:moveTo>
                <a:cubicBezTo>
                  <a:pt x="179891" y="66094"/>
                  <a:pt x="177423" y="67466"/>
                  <a:pt x="175762" y="69644"/>
                </a:cubicBezTo>
                <a:cubicBezTo>
                  <a:pt x="176265" y="69964"/>
                  <a:pt x="176752" y="70330"/>
                  <a:pt x="177209" y="70726"/>
                </a:cubicBezTo>
                <a:cubicBezTo>
                  <a:pt x="178550" y="69065"/>
                  <a:pt x="180500" y="68014"/>
                  <a:pt x="182649" y="68014"/>
                </a:cubicBezTo>
                <a:cubicBezTo>
                  <a:pt x="184888" y="68014"/>
                  <a:pt x="186899" y="69142"/>
                  <a:pt x="188240" y="70894"/>
                </a:cubicBezTo>
                <a:cubicBezTo>
                  <a:pt x="188697" y="70498"/>
                  <a:pt x="189170" y="70117"/>
                  <a:pt x="189672" y="69781"/>
                </a:cubicBezTo>
                <a:cubicBezTo>
                  <a:pt x="188012" y="67526"/>
                  <a:pt x="185483" y="66094"/>
                  <a:pt x="182649" y="66094"/>
                </a:cubicBezTo>
                <a:close/>
                <a:moveTo>
                  <a:pt x="211201" y="66079"/>
                </a:moveTo>
                <a:cubicBezTo>
                  <a:pt x="208443" y="66079"/>
                  <a:pt x="205960" y="67466"/>
                  <a:pt x="204299" y="69629"/>
                </a:cubicBezTo>
                <a:cubicBezTo>
                  <a:pt x="204802" y="69964"/>
                  <a:pt x="205289" y="70330"/>
                  <a:pt x="205746" y="70711"/>
                </a:cubicBezTo>
                <a:cubicBezTo>
                  <a:pt x="207102" y="69065"/>
                  <a:pt x="209037" y="68014"/>
                  <a:pt x="211201" y="68014"/>
                </a:cubicBezTo>
                <a:cubicBezTo>
                  <a:pt x="213440" y="68014"/>
                  <a:pt x="215436" y="69142"/>
                  <a:pt x="216792" y="70894"/>
                </a:cubicBezTo>
                <a:cubicBezTo>
                  <a:pt x="217234" y="70498"/>
                  <a:pt x="217722" y="70117"/>
                  <a:pt x="218209" y="69781"/>
                </a:cubicBezTo>
                <a:cubicBezTo>
                  <a:pt x="216549" y="67526"/>
                  <a:pt x="214019" y="66079"/>
                  <a:pt x="211201" y="66079"/>
                </a:cubicBezTo>
                <a:close/>
                <a:moveTo>
                  <a:pt x="239738" y="66079"/>
                </a:moveTo>
                <a:cubicBezTo>
                  <a:pt x="236980" y="66079"/>
                  <a:pt x="234497" y="67466"/>
                  <a:pt x="232836" y="69629"/>
                </a:cubicBezTo>
                <a:cubicBezTo>
                  <a:pt x="233354" y="69964"/>
                  <a:pt x="233826" y="70330"/>
                  <a:pt x="234298" y="70711"/>
                </a:cubicBezTo>
                <a:cubicBezTo>
                  <a:pt x="235639" y="69065"/>
                  <a:pt x="237574" y="68014"/>
                  <a:pt x="239738" y="68014"/>
                </a:cubicBezTo>
                <a:cubicBezTo>
                  <a:pt x="241977" y="68014"/>
                  <a:pt x="243973" y="69142"/>
                  <a:pt x="245329" y="70894"/>
                </a:cubicBezTo>
                <a:cubicBezTo>
                  <a:pt x="245771" y="70498"/>
                  <a:pt x="246259" y="70117"/>
                  <a:pt x="246746" y="69781"/>
                </a:cubicBezTo>
                <a:cubicBezTo>
                  <a:pt x="245086" y="67526"/>
                  <a:pt x="242556" y="66079"/>
                  <a:pt x="239738" y="66079"/>
                </a:cubicBezTo>
                <a:close/>
                <a:moveTo>
                  <a:pt x="268275" y="66094"/>
                </a:moveTo>
                <a:cubicBezTo>
                  <a:pt x="265517" y="66094"/>
                  <a:pt x="263049" y="67466"/>
                  <a:pt x="261373" y="69644"/>
                </a:cubicBezTo>
                <a:cubicBezTo>
                  <a:pt x="261891" y="69964"/>
                  <a:pt x="262378" y="70330"/>
                  <a:pt x="262835" y="70726"/>
                </a:cubicBezTo>
                <a:cubicBezTo>
                  <a:pt x="264176" y="69065"/>
                  <a:pt x="266111" y="68014"/>
                  <a:pt x="268275" y="68014"/>
                </a:cubicBezTo>
                <a:cubicBezTo>
                  <a:pt x="270514" y="68014"/>
                  <a:pt x="272525" y="69142"/>
                  <a:pt x="273866" y="70894"/>
                </a:cubicBezTo>
                <a:cubicBezTo>
                  <a:pt x="274323" y="70498"/>
                  <a:pt x="274796" y="70117"/>
                  <a:pt x="275298" y="69781"/>
                </a:cubicBezTo>
                <a:cubicBezTo>
                  <a:pt x="273622" y="67526"/>
                  <a:pt x="271109" y="66094"/>
                  <a:pt x="268275" y="66094"/>
                </a:cubicBezTo>
                <a:close/>
                <a:moveTo>
                  <a:pt x="11412" y="68654"/>
                </a:moveTo>
                <a:cubicBezTo>
                  <a:pt x="9431" y="68654"/>
                  <a:pt x="7633" y="69614"/>
                  <a:pt x="6399" y="71122"/>
                </a:cubicBezTo>
                <a:cubicBezTo>
                  <a:pt x="6856" y="71534"/>
                  <a:pt x="7283" y="71975"/>
                  <a:pt x="7679" y="72432"/>
                </a:cubicBezTo>
                <a:cubicBezTo>
                  <a:pt x="8578" y="71275"/>
                  <a:pt x="9949" y="70604"/>
                  <a:pt x="11412" y="70589"/>
                </a:cubicBezTo>
                <a:cubicBezTo>
                  <a:pt x="12981" y="70589"/>
                  <a:pt x="14383" y="71381"/>
                  <a:pt x="15297" y="72646"/>
                </a:cubicBezTo>
                <a:cubicBezTo>
                  <a:pt x="15693" y="72173"/>
                  <a:pt x="16105" y="71716"/>
                  <a:pt x="16546" y="71305"/>
                </a:cubicBezTo>
                <a:cubicBezTo>
                  <a:pt x="15312" y="69690"/>
                  <a:pt x="13469" y="68654"/>
                  <a:pt x="11412" y="68654"/>
                </a:cubicBezTo>
                <a:close/>
                <a:moveTo>
                  <a:pt x="39949" y="68654"/>
                </a:moveTo>
                <a:cubicBezTo>
                  <a:pt x="37968" y="68654"/>
                  <a:pt x="36170" y="69614"/>
                  <a:pt x="34936" y="71122"/>
                </a:cubicBezTo>
                <a:cubicBezTo>
                  <a:pt x="35393" y="71534"/>
                  <a:pt x="35820" y="71960"/>
                  <a:pt x="36216" y="72432"/>
                </a:cubicBezTo>
                <a:cubicBezTo>
                  <a:pt x="37161" y="71192"/>
                  <a:pt x="38558" y="70578"/>
                  <a:pt x="39950" y="70578"/>
                </a:cubicBezTo>
                <a:cubicBezTo>
                  <a:pt x="41431" y="70578"/>
                  <a:pt x="42908" y="71272"/>
                  <a:pt x="43834" y="72646"/>
                </a:cubicBezTo>
                <a:cubicBezTo>
                  <a:pt x="44230" y="72173"/>
                  <a:pt x="44642" y="71716"/>
                  <a:pt x="45083" y="71290"/>
                </a:cubicBezTo>
                <a:cubicBezTo>
                  <a:pt x="43849" y="69675"/>
                  <a:pt x="42006" y="68654"/>
                  <a:pt x="39949" y="68654"/>
                </a:cubicBezTo>
                <a:close/>
                <a:moveTo>
                  <a:pt x="68501" y="68654"/>
                </a:moveTo>
                <a:cubicBezTo>
                  <a:pt x="66520" y="68654"/>
                  <a:pt x="64722" y="69614"/>
                  <a:pt x="63473" y="71122"/>
                </a:cubicBezTo>
                <a:cubicBezTo>
                  <a:pt x="63930" y="71534"/>
                  <a:pt x="64357" y="71975"/>
                  <a:pt x="64753" y="72432"/>
                </a:cubicBezTo>
                <a:cubicBezTo>
                  <a:pt x="65698" y="71192"/>
                  <a:pt x="67098" y="70578"/>
                  <a:pt x="68494" y="70578"/>
                </a:cubicBezTo>
                <a:cubicBezTo>
                  <a:pt x="69979" y="70578"/>
                  <a:pt x="71460" y="71272"/>
                  <a:pt x="72386" y="72646"/>
                </a:cubicBezTo>
                <a:cubicBezTo>
                  <a:pt x="72767" y="72173"/>
                  <a:pt x="73194" y="71716"/>
                  <a:pt x="73636" y="71305"/>
                </a:cubicBezTo>
                <a:cubicBezTo>
                  <a:pt x="72401" y="69690"/>
                  <a:pt x="70558" y="68654"/>
                  <a:pt x="68501" y="68654"/>
                </a:cubicBezTo>
                <a:close/>
                <a:moveTo>
                  <a:pt x="97030" y="68654"/>
                </a:moveTo>
                <a:cubicBezTo>
                  <a:pt x="95053" y="68656"/>
                  <a:pt x="93258" y="69616"/>
                  <a:pt x="92025" y="71122"/>
                </a:cubicBezTo>
                <a:cubicBezTo>
                  <a:pt x="92482" y="71534"/>
                  <a:pt x="92909" y="71960"/>
                  <a:pt x="93305" y="72432"/>
                </a:cubicBezTo>
                <a:cubicBezTo>
                  <a:pt x="94250" y="71199"/>
                  <a:pt x="95646" y="70589"/>
                  <a:pt x="97039" y="70589"/>
                </a:cubicBezTo>
                <a:cubicBezTo>
                  <a:pt x="98519" y="70589"/>
                  <a:pt x="99996" y="71279"/>
                  <a:pt x="100923" y="72646"/>
                </a:cubicBezTo>
                <a:cubicBezTo>
                  <a:pt x="101319" y="72173"/>
                  <a:pt x="101731" y="71716"/>
                  <a:pt x="102172" y="71290"/>
                </a:cubicBezTo>
                <a:cubicBezTo>
                  <a:pt x="100940" y="69677"/>
                  <a:pt x="99084" y="68656"/>
                  <a:pt x="97030" y="68654"/>
                </a:cubicBezTo>
                <a:close/>
                <a:moveTo>
                  <a:pt x="125575" y="68654"/>
                </a:moveTo>
                <a:cubicBezTo>
                  <a:pt x="123594" y="68654"/>
                  <a:pt x="121812" y="69614"/>
                  <a:pt x="120577" y="71122"/>
                </a:cubicBezTo>
                <a:cubicBezTo>
                  <a:pt x="121035" y="71534"/>
                  <a:pt x="121446" y="71975"/>
                  <a:pt x="121857" y="72432"/>
                </a:cubicBezTo>
                <a:cubicBezTo>
                  <a:pt x="122795" y="71199"/>
                  <a:pt x="124187" y="70589"/>
                  <a:pt x="125579" y="70589"/>
                </a:cubicBezTo>
                <a:cubicBezTo>
                  <a:pt x="127060" y="70589"/>
                  <a:pt x="128541" y="71279"/>
                  <a:pt x="129475" y="72646"/>
                </a:cubicBezTo>
                <a:cubicBezTo>
                  <a:pt x="129856" y="72173"/>
                  <a:pt x="130283" y="71732"/>
                  <a:pt x="130725" y="71305"/>
                </a:cubicBezTo>
                <a:cubicBezTo>
                  <a:pt x="129475" y="69690"/>
                  <a:pt x="127632" y="68669"/>
                  <a:pt x="125575" y="68669"/>
                </a:cubicBezTo>
                <a:lnTo>
                  <a:pt x="125575" y="68654"/>
                </a:lnTo>
                <a:close/>
                <a:moveTo>
                  <a:pt x="154127" y="68654"/>
                </a:moveTo>
                <a:cubicBezTo>
                  <a:pt x="152146" y="68654"/>
                  <a:pt x="150364" y="69614"/>
                  <a:pt x="149130" y="71122"/>
                </a:cubicBezTo>
                <a:cubicBezTo>
                  <a:pt x="149571" y="71534"/>
                  <a:pt x="149998" y="71975"/>
                  <a:pt x="150394" y="72432"/>
                </a:cubicBezTo>
                <a:cubicBezTo>
                  <a:pt x="151293" y="71290"/>
                  <a:pt x="152664" y="70604"/>
                  <a:pt x="154112" y="70589"/>
                </a:cubicBezTo>
                <a:cubicBezTo>
                  <a:pt x="155666" y="70604"/>
                  <a:pt x="157128" y="71366"/>
                  <a:pt x="158027" y="72646"/>
                </a:cubicBezTo>
                <a:cubicBezTo>
                  <a:pt x="158408" y="72173"/>
                  <a:pt x="158820" y="71716"/>
                  <a:pt x="159261" y="71305"/>
                </a:cubicBezTo>
                <a:cubicBezTo>
                  <a:pt x="158027" y="69690"/>
                  <a:pt x="156184" y="68654"/>
                  <a:pt x="154127" y="68654"/>
                </a:cubicBezTo>
                <a:close/>
                <a:moveTo>
                  <a:pt x="182649" y="68654"/>
                </a:moveTo>
                <a:cubicBezTo>
                  <a:pt x="180668" y="68654"/>
                  <a:pt x="178901" y="69614"/>
                  <a:pt x="177667" y="71122"/>
                </a:cubicBezTo>
                <a:cubicBezTo>
                  <a:pt x="178108" y="71534"/>
                  <a:pt x="178535" y="71975"/>
                  <a:pt x="178931" y="72432"/>
                </a:cubicBezTo>
                <a:cubicBezTo>
                  <a:pt x="179815" y="71275"/>
                  <a:pt x="181201" y="70604"/>
                  <a:pt x="182649" y="70589"/>
                </a:cubicBezTo>
                <a:cubicBezTo>
                  <a:pt x="184233" y="70589"/>
                  <a:pt x="185635" y="71381"/>
                  <a:pt x="186549" y="72646"/>
                </a:cubicBezTo>
                <a:cubicBezTo>
                  <a:pt x="186945" y="72173"/>
                  <a:pt x="187357" y="71732"/>
                  <a:pt x="187798" y="71305"/>
                </a:cubicBezTo>
                <a:cubicBezTo>
                  <a:pt x="186564" y="69690"/>
                  <a:pt x="184721" y="68654"/>
                  <a:pt x="182649" y="68654"/>
                </a:cubicBezTo>
                <a:close/>
                <a:moveTo>
                  <a:pt x="211201" y="68654"/>
                </a:moveTo>
                <a:cubicBezTo>
                  <a:pt x="209220" y="68654"/>
                  <a:pt x="207438" y="69599"/>
                  <a:pt x="206203" y="71107"/>
                </a:cubicBezTo>
                <a:cubicBezTo>
                  <a:pt x="206645" y="71534"/>
                  <a:pt x="207072" y="71960"/>
                  <a:pt x="207468" y="72432"/>
                </a:cubicBezTo>
                <a:cubicBezTo>
                  <a:pt x="208367" y="71275"/>
                  <a:pt x="209738" y="70589"/>
                  <a:pt x="211201" y="70574"/>
                </a:cubicBezTo>
                <a:lnTo>
                  <a:pt x="211201" y="70589"/>
                </a:lnTo>
                <a:cubicBezTo>
                  <a:pt x="212755" y="70604"/>
                  <a:pt x="214202" y="71366"/>
                  <a:pt x="215101" y="72646"/>
                </a:cubicBezTo>
                <a:cubicBezTo>
                  <a:pt x="215482" y="72173"/>
                  <a:pt x="215893" y="71716"/>
                  <a:pt x="216335" y="71290"/>
                </a:cubicBezTo>
                <a:cubicBezTo>
                  <a:pt x="215101" y="69675"/>
                  <a:pt x="213258" y="68654"/>
                  <a:pt x="211201" y="68654"/>
                </a:cubicBezTo>
                <a:close/>
                <a:moveTo>
                  <a:pt x="239738" y="68654"/>
                </a:moveTo>
                <a:cubicBezTo>
                  <a:pt x="237757" y="68654"/>
                  <a:pt x="235990" y="69599"/>
                  <a:pt x="234756" y="71107"/>
                </a:cubicBezTo>
                <a:cubicBezTo>
                  <a:pt x="235197" y="71534"/>
                  <a:pt x="235609" y="71960"/>
                  <a:pt x="236005" y="72432"/>
                </a:cubicBezTo>
                <a:cubicBezTo>
                  <a:pt x="236904" y="71275"/>
                  <a:pt x="238275" y="70589"/>
                  <a:pt x="239738" y="70574"/>
                </a:cubicBezTo>
                <a:lnTo>
                  <a:pt x="239738" y="70589"/>
                </a:lnTo>
                <a:cubicBezTo>
                  <a:pt x="241307" y="70589"/>
                  <a:pt x="242709" y="71381"/>
                  <a:pt x="243638" y="72646"/>
                </a:cubicBezTo>
                <a:cubicBezTo>
                  <a:pt x="244019" y="72173"/>
                  <a:pt x="244446" y="71716"/>
                  <a:pt x="244887" y="71290"/>
                </a:cubicBezTo>
                <a:cubicBezTo>
                  <a:pt x="243638" y="69675"/>
                  <a:pt x="241795" y="68654"/>
                  <a:pt x="239738" y="68654"/>
                </a:cubicBezTo>
                <a:close/>
                <a:moveTo>
                  <a:pt x="268275" y="68654"/>
                </a:moveTo>
                <a:cubicBezTo>
                  <a:pt x="266294" y="68654"/>
                  <a:pt x="264527" y="69614"/>
                  <a:pt x="263292" y="71122"/>
                </a:cubicBezTo>
                <a:cubicBezTo>
                  <a:pt x="263734" y="71534"/>
                  <a:pt x="264146" y="71975"/>
                  <a:pt x="264542" y="72432"/>
                </a:cubicBezTo>
                <a:cubicBezTo>
                  <a:pt x="265487" y="71192"/>
                  <a:pt x="266887" y="70578"/>
                  <a:pt x="268283" y="70578"/>
                </a:cubicBezTo>
                <a:cubicBezTo>
                  <a:pt x="269768" y="70578"/>
                  <a:pt x="271249" y="71272"/>
                  <a:pt x="272175" y="72646"/>
                </a:cubicBezTo>
                <a:cubicBezTo>
                  <a:pt x="272556" y="72173"/>
                  <a:pt x="272983" y="71716"/>
                  <a:pt x="273424" y="71305"/>
                </a:cubicBezTo>
                <a:cubicBezTo>
                  <a:pt x="272175" y="69690"/>
                  <a:pt x="270331" y="68654"/>
                  <a:pt x="268275" y="68654"/>
                </a:cubicBezTo>
                <a:close/>
                <a:moveTo>
                  <a:pt x="11406" y="71215"/>
                </a:moveTo>
                <a:cubicBezTo>
                  <a:pt x="10146" y="71215"/>
                  <a:pt x="8886" y="71783"/>
                  <a:pt x="8060" y="72920"/>
                </a:cubicBezTo>
                <a:cubicBezTo>
                  <a:pt x="9107" y="72658"/>
                  <a:pt x="10168" y="72508"/>
                  <a:pt x="11242" y="72508"/>
                </a:cubicBezTo>
                <a:cubicBezTo>
                  <a:pt x="11294" y="72508"/>
                  <a:pt x="11345" y="72508"/>
                  <a:pt x="11397" y="72509"/>
                </a:cubicBezTo>
                <a:cubicBezTo>
                  <a:pt x="12539" y="72509"/>
                  <a:pt x="13682" y="72646"/>
                  <a:pt x="14779" y="72950"/>
                </a:cubicBezTo>
                <a:cubicBezTo>
                  <a:pt x="13952" y="71794"/>
                  <a:pt x="12679" y="71215"/>
                  <a:pt x="11406" y="71215"/>
                </a:cubicBezTo>
                <a:close/>
                <a:moveTo>
                  <a:pt x="39949" y="71214"/>
                </a:moveTo>
                <a:cubicBezTo>
                  <a:pt x="38608" y="71214"/>
                  <a:pt x="37435" y="71884"/>
                  <a:pt x="36612" y="72920"/>
                </a:cubicBezTo>
                <a:cubicBezTo>
                  <a:pt x="37709" y="72631"/>
                  <a:pt x="38821" y="72493"/>
                  <a:pt x="39949" y="72493"/>
                </a:cubicBezTo>
                <a:cubicBezTo>
                  <a:pt x="41092" y="72493"/>
                  <a:pt x="42219" y="72646"/>
                  <a:pt x="43316" y="72950"/>
                </a:cubicBezTo>
                <a:lnTo>
                  <a:pt x="43331" y="72950"/>
                </a:lnTo>
                <a:cubicBezTo>
                  <a:pt x="42539" y="71884"/>
                  <a:pt x="41290" y="71229"/>
                  <a:pt x="39949" y="71214"/>
                </a:cubicBezTo>
                <a:close/>
                <a:moveTo>
                  <a:pt x="68501" y="71229"/>
                </a:moveTo>
                <a:cubicBezTo>
                  <a:pt x="67160" y="71229"/>
                  <a:pt x="65987" y="71884"/>
                  <a:pt x="65164" y="72920"/>
                </a:cubicBezTo>
                <a:cubicBezTo>
                  <a:pt x="66247" y="72642"/>
                  <a:pt x="67359" y="72501"/>
                  <a:pt x="68472" y="72501"/>
                </a:cubicBezTo>
                <a:cubicBezTo>
                  <a:pt x="69614" y="72501"/>
                  <a:pt x="70757" y="72649"/>
                  <a:pt x="71868" y="72950"/>
                </a:cubicBezTo>
                <a:cubicBezTo>
                  <a:pt x="71076" y="71884"/>
                  <a:pt x="69827" y="71244"/>
                  <a:pt x="68501" y="71229"/>
                </a:cubicBezTo>
                <a:close/>
                <a:moveTo>
                  <a:pt x="97023" y="71214"/>
                </a:moveTo>
                <a:cubicBezTo>
                  <a:pt x="95697" y="71214"/>
                  <a:pt x="94524" y="71884"/>
                  <a:pt x="93701" y="72920"/>
                </a:cubicBezTo>
                <a:cubicBezTo>
                  <a:pt x="94783" y="72631"/>
                  <a:pt x="95910" y="72493"/>
                  <a:pt x="97023" y="72493"/>
                </a:cubicBezTo>
                <a:cubicBezTo>
                  <a:pt x="98165" y="72493"/>
                  <a:pt x="99308" y="72646"/>
                  <a:pt x="100405" y="72950"/>
                </a:cubicBezTo>
                <a:cubicBezTo>
                  <a:pt x="99613" y="71884"/>
                  <a:pt x="98363" y="71229"/>
                  <a:pt x="97023" y="71214"/>
                </a:cubicBezTo>
                <a:close/>
                <a:moveTo>
                  <a:pt x="125589" y="71229"/>
                </a:moveTo>
                <a:cubicBezTo>
                  <a:pt x="124328" y="71229"/>
                  <a:pt x="123066" y="71796"/>
                  <a:pt x="122238" y="72935"/>
                </a:cubicBezTo>
                <a:cubicBezTo>
                  <a:pt x="123335" y="72646"/>
                  <a:pt x="124447" y="72509"/>
                  <a:pt x="125575" y="72509"/>
                </a:cubicBezTo>
                <a:cubicBezTo>
                  <a:pt x="126718" y="72509"/>
                  <a:pt x="127845" y="72661"/>
                  <a:pt x="128942" y="72950"/>
                </a:cubicBezTo>
                <a:cubicBezTo>
                  <a:pt x="128124" y="71804"/>
                  <a:pt x="126858" y="71229"/>
                  <a:pt x="125589" y="71229"/>
                </a:cubicBezTo>
                <a:close/>
                <a:moveTo>
                  <a:pt x="154129" y="71227"/>
                </a:moveTo>
                <a:cubicBezTo>
                  <a:pt x="152873" y="71227"/>
                  <a:pt x="151617" y="71791"/>
                  <a:pt x="150790" y="72920"/>
                </a:cubicBezTo>
                <a:cubicBezTo>
                  <a:pt x="151823" y="72658"/>
                  <a:pt x="152896" y="72508"/>
                  <a:pt x="153959" y="72508"/>
                </a:cubicBezTo>
                <a:cubicBezTo>
                  <a:pt x="154010" y="72508"/>
                  <a:pt x="154061" y="72508"/>
                  <a:pt x="154112" y="72509"/>
                </a:cubicBezTo>
                <a:cubicBezTo>
                  <a:pt x="155254" y="72509"/>
                  <a:pt x="156397" y="72661"/>
                  <a:pt x="157494" y="72950"/>
                </a:cubicBezTo>
                <a:cubicBezTo>
                  <a:pt x="156667" y="71802"/>
                  <a:pt x="155398" y="71227"/>
                  <a:pt x="154129" y="71227"/>
                </a:cubicBezTo>
                <a:close/>
                <a:moveTo>
                  <a:pt x="182666" y="71227"/>
                </a:moveTo>
                <a:cubicBezTo>
                  <a:pt x="181409" y="71227"/>
                  <a:pt x="180153" y="71791"/>
                  <a:pt x="179327" y="72920"/>
                </a:cubicBezTo>
                <a:cubicBezTo>
                  <a:pt x="180417" y="72642"/>
                  <a:pt x="181530" y="72501"/>
                  <a:pt x="182640" y="72501"/>
                </a:cubicBezTo>
                <a:cubicBezTo>
                  <a:pt x="183781" y="72501"/>
                  <a:pt x="184920" y="72649"/>
                  <a:pt x="186031" y="72950"/>
                </a:cubicBezTo>
                <a:cubicBezTo>
                  <a:pt x="185204" y="71802"/>
                  <a:pt x="183935" y="71227"/>
                  <a:pt x="182666" y="71227"/>
                </a:cubicBezTo>
                <a:close/>
                <a:moveTo>
                  <a:pt x="211201" y="71214"/>
                </a:moveTo>
                <a:cubicBezTo>
                  <a:pt x="209860" y="71214"/>
                  <a:pt x="208687" y="71884"/>
                  <a:pt x="207864" y="72920"/>
                </a:cubicBezTo>
                <a:cubicBezTo>
                  <a:pt x="208954" y="72642"/>
                  <a:pt x="210067" y="72501"/>
                  <a:pt x="211177" y="72501"/>
                </a:cubicBezTo>
                <a:cubicBezTo>
                  <a:pt x="212318" y="72501"/>
                  <a:pt x="213457" y="72649"/>
                  <a:pt x="214568" y="72950"/>
                </a:cubicBezTo>
                <a:cubicBezTo>
                  <a:pt x="213776" y="71884"/>
                  <a:pt x="212526" y="71244"/>
                  <a:pt x="211201" y="71214"/>
                </a:cubicBezTo>
                <a:close/>
                <a:moveTo>
                  <a:pt x="239745" y="71215"/>
                </a:moveTo>
                <a:cubicBezTo>
                  <a:pt x="238487" y="71215"/>
                  <a:pt x="237227" y="71783"/>
                  <a:pt x="236401" y="72920"/>
                </a:cubicBezTo>
                <a:cubicBezTo>
                  <a:pt x="237498" y="72646"/>
                  <a:pt x="238610" y="72493"/>
                  <a:pt x="239738" y="72493"/>
                </a:cubicBezTo>
                <a:cubicBezTo>
                  <a:pt x="240880" y="72493"/>
                  <a:pt x="242008" y="72646"/>
                  <a:pt x="243105" y="72950"/>
                </a:cubicBezTo>
                <a:cubicBezTo>
                  <a:pt x="242286" y="71794"/>
                  <a:pt x="241016" y="71215"/>
                  <a:pt x="239745" y="71215"/>
                </a:cubicBezTo>
                <a:close/>
                <a:moveTo>
                  <a:pt x="268292" y="71227"/>
                </a:moveTo>
                <a:cubicBezTo>
                  <a:pt x="267035" y="71227"/>
                  <a:pt x="265779" y="71791"/>
                  <a:pt x="264953" y="72920"/>
                </a:cubicBezTo>
                <a:cubicBezTo>
                  <a:pt x="266036" y="72642"/>
                  <a:pt x="267148" y="72501"/>
                  <a:pt x="268261" y="72501"/>
                </a:cubicBezTo>
                <a:cubicBezTo>
                  <a:pt x="269403" y="72501"/>
                  <a:pt x="270546" y="72649"/>
                  <a:pt x="271657" y="72950"/>
                </a:cubicBezTo>
                <a:cubicBezTo>
                  <a:pt x="270830" y="71802"/>
                  <a:pt x="269561" y="71227"/>
                  <a:pt x="268292" y="71227"/>
                </a:cubicBezTo>
                <a:close/>
                <a:moveTo>
                  <a:pt x="82929" y="68060"/>
                </a:moveTo>
                <a:lnTo>
                  <a:pt x="82929" y="68105"/>
                </a:lnTo>
                <a:cubicBezTo>
                  <a:pt x="78877" y="68105"/>
                  <a:pt x="75235" y="70086"/>
                  <a:pt x="72706" y="73164"/>
                </a:cubicBezTo>
                <a:cubicBezTo>
                  <a:pt x="73316" y="73362"/>
                  <a:pt x="73895" y="73621"/>
                  <a:pt x="74458" y="73910"/>
                </a:cubicBezTo>
                <a:cubicBezTo>
                  <a:pt x="76622" y="71488"/>
                  <a:pt x="79623" y="69995"/>
                  <a:pt x="82929" y="69995"/>
                </a:cubicBezTo>
                <a:cubicBezTo>
                  <a:pt x="86190" y="69995"/>
                  <a:pt x="89130" y="71442"/>
                  <a:pt x="91294" y="73804"/>
                </a:cubicBezTo>
                <a:cubicBezTo>
                  <a:pt x="91873" y="73514"/>
                  <a:pt x="92467" y="73286"/>
                  <a:pt x="93077" y="73088"/>
                </a:cubicBezTo>
                <a:cubicBezTo>
                  <a:pt x="90578" y="69995"/>
                  <a:pt x="86952" y="68060"/>
                  <a:pt x="82929" y="68060"/>
                </a:cubicBezTo>
                <a:close/>
                <a:moveTo>
                  <a:pt x="197092" y="68075"/>
                </a:moveTo>
                <a:cubicBezTo>
                  <a:pt x="193040" y="68075"/>
                  <a:pt x="189383" y="70056"/>
                  <a:pt x="186884" y="73179"/>
                </a:cubicBezTo>
                <a:cubicBezTo>
                  <a:pt x="187478" y="73392"/>
                  <a:pt x="188057" y="73636"/>
                  <a:pt x="188621" y="73926"/>
                </a:cubicBezTo>
                <a:cubicBezTo>
                  <a:pt x="190785" y="71503"/>
                  <a:pt x="193786" y="70010"/>
                  <a:pt x="197092" y="70010"/>
                </a:cubicBezTo>
                <a:lnTo>
                  <a:pt x="197092" y="70040"/>
                </a:lnTo>
                <a:cubicBezTo>
                  <a:pt x="200353" y="70040"/>
                  <a:pt x="203309" y="71488"/>
                  <a:pt x="205457" y="73804"/>
                </a:cubicBezTo>
                <a:cubicBezTo>
                  <a:pt x="206036" y="73529"/>
                  <a:pt x="206630" y="73286"/>
                  <a:pt x="207239" y="73103"/>
                </a:cubicBezTo>
                <a:cubicBezTo>
                  <a:pt x="204741" y="70010"/>
                  <a:pt x="201115" y="68075"/>
                  <a:pt x="197092" y="68075"/>
                </a:cubicBezTo>
                <a:close/>
                <a:moveTo>
                  <a:pt x="54393" y="68105"/>
                </a:moveTo>
                <a:cubicBezTo>
                  <a:pt x="50340" y="68105"/>
                  <a:pt x="46683" y="70086"/>
                  <a:pt x="44184" y="73194"/>
                </a:cubicBezTo>
                <a:cubicBezTo>
                  <a:pt x="44779" y="73408"/>
                  <a:pt x="45373" y="73651"/>
                  <a:pt x="45937" y="73941"/>
                </a:cubicBezTo>
                <a:cubicBezTo>
                  <a:pt x="48100" y="71518"/>
                  <a:pt x="51102" y="70025"/>
                  <a:pt x="54408" y="70025"/>
                </a:cubicBezTo>
                <a:cubicBezTo>
                  <a:pt x="57653" y="70025"/>
                  <a:pt x="60609" y="71488"/>
                  <a:pt x="62772" y="73834"/>
                </a:cubicBezTo>
                <a:cubicBezTo>
                  <a:pt x="63336" y="73560"/>
                  <a:pt x="63945" y="73316"/>
                  <a:pt x="64555" y="73118"/>
                </a:cubicBezTo>
                <a:cubicBezTo>
                  <a:pt x="62041" y="70040"/>
                  <a:pt x="58415" y="68105"/>
                  <a:pt x="54408" y="68105"/>
                </a:cubicBezTo>
                <a:close/>
                <a:moveTo>
                  <a:pt x="168555" y="68105"/>
                </a:moveTo>
                <a:cubicBezTo>
                  <a:pt x="164503" y="68105"/>
                  <a:pt x="160846" y="70086"/>
                  <a:pt x="158347" y="73194"/>
                </a:cubicBezTo>
                <a:cubicBezTo>
                  <a:pt x="158942" y="73392"/>
                  <a:pt x="159521" y="73651"/>
                  <a:pt x="160084" y="73941"/>
                </a:cubicBezTo>
                <a:cubicBezTo>
                  <a:pt x="162248" y="71518"/>
                  <a:pt x="165249" y="70010"/>
                  <a:pt x="168555" y="70010"/>
                </a:cubicBezTo>
                <a:lnTo>
                  <a:pt x="168555" y="70040"/>
                </a:lnTo>
                <a:cubicBezTo>
                  <a:pt x="171816" y="70040"/>
                  <a:pt x="174772" y="71488"/>
                  <a:pt x="176920" y="73834"/>
                </a:cubicBezTo>
                <a:cubicBezTo>
                  <a:pt x="177499" y="73560"/>
                  <a:pt x="178093" y="73316"/>
                  <a:pt x="178703" y="73118"/>
                </a:cubicBezTo>
                <a:cubicBezTo>
                  <a:pt x="176204" y="70040"/>
                  <a:pt x="172578" y="68105"/>
                  <a:pt x="168555" y="68105"/>
                </a:cubicBezTo>
                <a:close/>
                <a:moveTo>
                  <a:pt x="254197" y="68105"/>
                </a:moveTo>
                <a:cubicBezTo>
                  <a:pt x="250129" y="68105"/>
                  <a:pt x="246472" y="70086"/>
                  <a:pt x="243973" y="73194"/>
                </a:cubicBezTo>
                <a:cubicBezTo>
                  <a:pt x="244568" y="73392"/>
                  <a:pt x="245162" y="73651"/>
                  <a:pt x="245725" y="73941"/>
                </a:cubicBezTo>
                <a:cubicBezTo>
                  <a:pt x="247889" y="71518"/>
                  <a:pt x="250875" y="70010"/>
                  <a:pt x="254197" y="70010"/>
                </a:cubicBezTo>
                <a:lnTo>
                  <a:pt x="254197" y="70040"/>
                </a:lnTo>
                <a:cubicBezTo>
                  <a:pt x="257427" y="70040"/>
                  <a:pt x="260382" y="71488"/>
                  <a:pt x="262546" y="73834"/>
                </a:cubicBezTo>
                <a:cubicBezTo>
                  <a:pt x="263125" y="73560"/>
                  <a:pt x="263734" y="73316"/>
                  <a:pt x="264344" y="73118"/>
                </a:cubicBezTo>
                <a:cubicBezTo>
                  <a:pt x="261830" y="70040"/>
                  <a:pt x="258219" y="68105"/>
                  <a:pt x="254197" y="68105"/>
                </a:cubicBezTo>
                <a:close/>
                <a:moveTo>
                  <a:pt x="25856" y="68105"/>
                </a:moveTo>
                <a:cubicBezTo>
                  <a:pt x="21803" y="68105"/>
                  <a:pt x="18146" y="70086"/>
                  <a:pt x="15632" y="73209"/>
                </a:cubicBezTo>
                <a:cubicBezTo>
                  <a:pt x="16227" y="73408"/>
                  <a:pt x="16821" y="73667"/>
                  <a:pt x="17384" y="73956"/>
                </a:cubicBezTo>
                <a:cubicBezTo>
                  <a:pt x="19548" y="71534"/>
                  <a:pt x="22534" y="70025"/>
                  <a:pt x="25856" y="70025"/>
                </a:cubicBezTo>
                <a:cubicBezTo>
                  <a:pt x="29101" y="70025"/>
                  <a:pt x="32057" y="71488"/>
                  <a:pt x="34205" y="73834"/>
                </a:cubicBezTo>
                <a:cubicBezTo>
                  <a:pt x="34784" y="73560"/>
                  <a:pt x="35393" y="73316"/>
                  <a:pt x="36003" y="73133"/>
                </a:cubicBezTo>
                <a:cubicBezTo>
                  <a:pt x="33489" y="70040"/>
                  <a:pt x="29878" y="68105"/>
                  <a:pt x="25856" y="68105"/>
                </a:cubicBezTo>
                <a:close/>
                <a:moveTo>
                  <a:pt x="111482" y="68105"/>
                </a:moveTo>
                <a:cubicBezTo>
                  <a:pt x="107414" y="68105"/>
                  <a:pt x="103772" y="70086"/>
                  <a:pt x="101258" y="73209"/>
                </a:cubicBezTo>
                <a:cubicBezTo>
                  <a:pt x="101852" y="73423"/>
                  <a:pt x="102431" y="73667"/>
                  <a:pt x="102995" y="73956"/>
                </a:cubicBezTo>
                <a:cubicBezTo>
                  <a:pt x="105174" y="71534"/>
                  <a:pt x="108175" y="70025"/>
                  <a:pt x="111482" y="70025"/>
                </a:cubicBezTo>
                <a:cubicBezTo>
                  <a:pt x="114727" y="70025"/>
                  <a:pt x="117683" y="71488"/>
                  <a:pt x="119846" y="73834"/>
                </a:cubicBezTo>
                <a:cubicBezTo>
                  <a:pt x="120410" y="73560"/>
                  <a:pt x="121019" y="73316"/>
                  <a:pt x="121629" y="73133"/>
                </a:cubicBezTo>
                <a:cubicBezTo>
                  <a:pt x="119115" y="70040"/>
                  <a:pt x="115504" y="68105"/>
                  <a:pt x="111482" y="68105"/>
                </a:cubicBezTo>
                <a:close/>
                <a:moveTo>
                  <a:pt x="140019" y="68105"/>
                </a:moveTo>
                <a:cubicBezTo>
                  <a:pt x="135966" y="68105"/>
                  <a:pt x="132309" y="70086"/>
                  <a:pt x="129810" y="73209"/>
                </a:cubicBezTo>
                <a:cubicBezTo>
                  <a:pt x="130405" y="73408"/>
                  <a:pt x="130984" y="73667"/>
                  <a:pt x="131547" y="73956"/>
                </a:cubicBezTo>
                <a:cubicBezTo>
                  <a:pt x="133726" y="71534"/>
                  <a:pt x="136712" y="70040"/>
                  <a:pt x="140019" y="70040"/>
                </a:cubicBezTo>
                <a:cubicBezTo>
                  <a:pt x="143279" y="70040"/>
                  <a:pt x="146235" y="71488"/>
                  <a:pt x="148383" y="73849"/>
                </a:cubicBezTo>
                <a:cubicBezTo>
                  <a:pt x="148962" y="73560"/>
                  <a:pt x="149556" y="73316"/>
                  <a:pt x="150181" y="73133"/>
                </a:cubicBezTo>
                <a:cubicBezTo>
                  <a:pt x="147667" y="70040"/>
                  <a:pt x="144041" y="68105"/>
                  <a:pt x="140019" y="68105"/>
                </a:cubicBezTo>
                <a:close/>
                <a:moveTo>
                  <a:pt x="225644" y="68105"/>
                </a:moveTo>
                <a:cubicBezTo>
                  <a:pt x="221592" y="68105"/>
                  <a:pt x="217935" y="70071"/>
                  <a:pt x="215436" y="73209"/>
                </a:cubicBezTo>
                <a:cubicBezTo>
                  <a:pt x="216031" y="73408"/>
                  <a:pt x="216610" y="73667"/>
                  <a:pt x="217173" y="73956"/>
                </a:cubicBezTo>
                <a:cubicBezTo>
                  <a:pt x="219337" y="71534"/>
                  <a:pt x="222338" y="70025"/>
                  <a:pt x="225644" y="70025"/>
                </a:cubicBezTo>
                <a:lnTo>
                  <a:pt x="225644" y="70040"/>
                </a:lnTo>
                <a:cubicBezTo>
                  <a:pt x="228890" y="70040"/>
                  <a:pt x="231845" y="71488"/>
                  <a:pt x="234009" y="73834"/>
                </a:cubicBezTo>
                <a:cubicBezTo>
                  <a:pt x="234588" y="73560"/>
                  <a:pt x="235182" y="73316"/>
                  <a:pt x="235792" y="73118"/>
                </a:cubicBezTo>
                <a:cubicBezTo>
                  <a:pt x="233293" y="70040"/>
                  <a:pt x="229667" y="68105"/>
                  <a:pt x="225644" y="68105"/>
                </a:cubicBezTo>
                <a:close/>
                <a:moveTo>
                  <a:pt x="82929" y="70635"/>
                </a:moveTo>
                <a:lnTo>
                  <a:pt x="82929" y="70680"/>
                </a:lnTo>
                <a:cubicBezTo>
                  <a:pt x="79852" y="70680"/>
                  <a:pt x="77079" y="72052"/>
                  <a:pt x="75022" y="74215"/>
                </a:cubicBezTo>
                <a:cubicBezTo>
                  <a:pt x="75555" y="74520"/>
                  <a:pt x="76073" y="74870"/>
                  <a:pt x="76561" y="75251"/>
                </a:cubicBezTo>
                <a:cubicBezTo>
                  <a:pt x="78267" y="73575"/>
                  <a:pt x="80492" y="72554"/>
                  <a:pt x="82929" y="72554"/>
                </a:cubicBezTo>
                <a:cubicBezTo>
                  <a:pt x="85245" y="72570"/>
                  <a:pt x="87485" y="73484"/>
                  <a:pt x="89146" y="75099"/>
                </a:cubicBezTo>
                <a:cubicBezTo>
                  <a:pt x="89648" y="74733"/>
                  <a:pt x="90182" y="74398"/>
                  <a:pt x="90730" y="74093"/>
                </a:cubicBezTo>
                <a:cubicBezTo>
                  <a:pt x="88689" y="71960"/>
                  <a:pt x="85946" y="70635"/>
                  <a:pt x="82929" y="70635"/>
                </a:cubicBezTo>
                <a:close/>
                <a:moveTo>
                  <a:pt x="197092" y="70650"/>
                </a:moveTo>
                <a:cubicBezTo>
                  <a:pt x="194015" y="70650"/>
                  <a:pt x="191226" y="72006"/>
                  <a:pt x="189170" y="74230"/>
                </a:cubicBezTo>
                <a:cubicBezTo>
                  <a:pt x="189718" y="74535"/>
                  <a:pt x="190236" y="74885"/>
                  <a:pt x="190724" y="75251"/>
                </a:cubicBezTo>
                <a:cubicBezTo>
                  <a:pt x="192430" y="73590"/>
                  <a:pt x="194655" y="72570"/>
                  <a:pt x="197092" y="72570"/>
                </a:cubicBezTo>
                <a:lnTo>
                  <a:pt x="197092" y="72600"/>
                </a:lnTo>
                <a:cubicBezTo>
                  <a:pt x="199408" y="72615"/>
                  <a:pt x="201648" y="73514"/>
                  <a:pt x="203324" y="75114"/>
                </a:cubicBezTo>
                <a:cubicBezTo>
                  <a:pt x="203811" y="74748"/>
                  <a:pt x="204345" y="74398"/>
                  <a:pt x="204893" y="74108"/>
                </a:cubicBezTo>
                <a:cubicBezTo>
                  <a:pt x="202852" y="71975"/>
                  <a:pt x="200109" y="70650"/>
                  <a:pt x="197092" y="70650"/>
                </a:cubicBezTo>
                <a:close/>
                <a:moveTo>
                  <a:pt x="168555" y="70665"/>
                </a:moveTo>
                <a:cubicBezTo>
                  <a:pt x="165478" y="70665"/>
                  <a:pt x="162690" y="72021"/>
                  <a:pt x="160648" y="74230"/>
                </a:cubicBezTo>
                <a:cubicBezTo>
                  <a:pt x="161181" y="74550"/>
                  <a:pt x="161699" y="74885"/>
                  <a:pt x="162202" y="75266"/>
                </a:cubicBezTo>
                <a:cubicBezTo>
                  <a:pt x="163893" y="73606"/>
                  <a:pt x="166118" y="72585"/>
                  <a:pt x="168555" y="72585"/>
                </a:cubicBezTo>
                <a:lnTo>
                  <a:pt x="168555" y="72600"/>
                </a:lnTo>
                <a:cubicBezTo>
                  <a:pt x="170871" y="72615"/>
                  <a:pt x="173111" y="73514"/>
                  <a:pt x="174772" y="75114"/>
                </a:cubicBezTo>
                <a:cubicBezTo>
                  <a:pt x="175274" y="74748"/>
                  <a:pt x="175808" y="74413"/>
                  <a:pt x="176356" y="74108"/>
                </a:cubicBezTo>
                <a:cubicBezTo>
                  <a:pt x="174315" y="71975"/>
                  <a:pt x="171587" y="70665"/>
                  <a:pt x="168555" y="70665"/>
                </a:cubicBezTo>
                <a:close/>
                <a:moveTo>
                  <a:pt x="254181" y="70665"/>
                </a:moveTo>
                <a:cubicBezTo>
                  <a:pt x="251119" y="70665"/>
                  <a:pt x="248316" y="72021"/>
                  <a:pt x="246274" y="74230"/>
                </a:cubicBezTo>
                <a:cubicBezTo>
                  <a:pt x="246807" y="74550"/>
                  <a:pt x="247325" y="74885"/>
                  <a:pt x="247828" y="75266"/>
                </a:cubicBezTo>
                <a:cubicBezTo>
                  <a:pt x="249519" y="73606"/>
                  <a:pt x="251744" y="72585"/>
                  <a:pt x="254197" y="72585"/>
                </a:cubicBezTo>
                <a:lnTo>
                  <a:pt x="254197" y="72600"/>
                </a:lnTo>
                <a:cubicBezTo>
                  <a:pt x="256512" y="72615"/>
                  <a:pt x="258737" y="73514"/>
                  <a:pt x="260413" y="75114"/>
                </a:cubicBezTo>
                <a:cubicBezTo>
                  <a:pt x="260916" y="74748"/>
                  <a:pt x="261434" y="74413"/>
                  <a:pt x="261982" y="74108"/>
                </a:cubicBezTo>
                <a:cubicBezTo>
                  <a:pt x="259941" y="71975"/>
                  <a:pt x="257213" y="70665"/>
                  <a:pt x="254181" y="70665"/>
                </a:cubicBezTo>
                <a:close/>
                <a:moveTo>
                  <a:pt x="25856" y="70680"/>
                </a:moveTo>
                <a:cubicBezTo>
                  <a:pt x="22778" y="70680"/>
                  <a:pt x="19990" y="72052"/>
                  <a:pt x="17933" y="74261"/>
                </a:cubicBezTo>
                <a:cubicBezTo>
                  <a:pt x="18466" y="74565"/>
                  <a:pt x="18984" y="74916"/>
                  <a:pt x="19487" y="75282"/>
                </a:cubicBezTo>
                <a:cubicBezTo>
                  <a:pt x="21225" y="73497"/>
                  <a:pt x="23532" y="72601"/>
                  <a:pt x="25842" y="72601"/>
                </a:cubicBezTo>
                <a:cubicBezTo>
                  <a:pt x="28088" y="72601"/>
                  <a:pt x="30337" y="73447"/>
                  <a:pt x="32072" y="75144"/>
                </a:cubicBezTo>
                <a:cubicBezTo>
                  <a:pt x="32575" y="74764"/>
                  <a:pt x="33108" y="74428"/>
                  <a:pt x="33641" y="74139"/>
                </a:cubicBezTo>
                <a:cubicBezTo>
                  <a:pt x="31600" y="72006"/>
                  <a:pt x="28872" y="70680"/>
                  <a:pt x="25856" y="70680"/>
                </a:cubicBezTo>
                <a:close/>
                <a:moveTo>
                  <a:pt x="54393" y="70680"/>
                </a:moveTo>
                <a:cubicBezTo>
                  <a:pt x="51315" y="70680"/>
                  <a:pt x="48527" y="72052"/>
                  <a:pt x="46485" y="74246"/>
                </a:cubicBezTo>
                <a:cubicBezTo>
                  <a:pt x="47018" y="74565"/>
                  <a:pt x="47536" y="74901"/>
                  <a:pt x="48039" y="75282"/>
                </a:cubicBezTo>
                <a:cubicBezTo>
                  <a:pt x="49781" y="73493"/>
                  <a:pt x="52094" y="72594"/>
                  <a:pt x="54409" y="72594"/>
                </a:cubicBezTo>
                <a:cubicBezTo>
                  <a:pt x="56650" y="72594"/>
                  <a:pt x="58893" y="73436"/>
                  <a:pt x="60624" y="75129"/>
                </a:cubicBezTo>
                <a:cubicBezTo>
                  <a:pt x="61127" y="74764"/>
                  <a:pt x="61645" y="74428"/>
                  <a:pt x="62193" y="74124"/>
                </a:cubicBezTo>
                <a:cubicBezTo>
                  <a:pt x="60152" y="71991"/>
                  <a:pt x="57424" y="70680"/>
                  <a:pt x="54408" y="70680"/>
                </a:cubicBezTo>
                <a:close/>
                <a:moveTo>
                  <a:pt x="111482" y="70680"/>
                </a:moveTo>
                <a:cubicBezTo>
                  <a:pt x="108404" y="70680"/>
                  <a:pt x="105601" y="72052"/>
                  <a:pt x="103559" y="74261"/>
                </a:cubicBezTo>
                <a:cubicBezTo>
                  <a:pt x="104092" y="74565"/>
                  <a:pt x="104610" y="74916"/>
                  <a:pt x="105113" y="75282"/>
                </a:cubicBezTo>
                <a:cubicBezTo>
                  <a:pt x="106851" y="73497"/>
                  <a:pt x="109158" y="72601"/>
                  <a:pt x="111468" y="72601"/>
                </a:cubicBezTo>
                <a:cubicBezTo>
                  <a:pt x="113714" y="72601"/>
                  <a:pt x="115963" y="73447"/>
                  <a:pt x="117698" y="75144"/>
                </a:cubicBezTo>
                <a:cubicBezTo>
                  <a:pt x="118201" y="74764"/>
                  <a:pt x="118719" y="74428"/>
                  <a:pt x="119267" y="74139"/>
                </a:cubicBezTo>
                <a:cubicBezTo>
                  <a:pt x="117241" y="72006"/>
                  <a:pt x="114498" y="70680"/>
                  <a:pt x="111482" y="70680"/>
                </a:cubicBezTo>
                <a:close/>
                <a:moveTo>
                  <a:pt x="225644" y="70680"/>
                </a:moveTo>
                <a:cubicBezTo>
                  <a:pt x="222567" y="70680"/>
                  <a:pt x="219779" y="72036"/>
                  <a:pt x="217722" y="74246"/>
                </a:cubicBezTo>
                <a:cubicBezTo>
                  <a:pt x="218270" y="74565"/>
                  <a:pt x="218788" y="74901"/>
                  <a:pt x="219276" y="75282"/>
                </a:cubicBezTo>
                <a:cubicBezTo>
                  <a:pt x="220982" y="73621"/>
                  <a:pt x="223207" y="72600"/>
                  <a:pt x="225644" y="72600"/>
                </a:cubicBezTo>
                <a:cubicBezTo>
                  <a:pt x="227960" y="72615"/>
                  <a:pt x="230200" y="73529"/>
                  <a:pt x="231861" y="75129"/>
                </a:cubicBezTo>
                <a:cubicBezTo>
                  <a:pt x="232364" y="74764"/>
                  <a:pt x="232897" y="74428"/>
                  <a:pt x="233445" y="74124"/>
                </a:cubicBezTo>
                <a:cubicBezTo>
                  <a:pt x="231404" y="71991"/>
                  <a:pt x="228661" y="70680"/>
                  <a:pt x="225644" y="70680"/>
                </a:cubicBezTo>
                <a:close/>
                <a:moveTo>
                  <a:pt x="140019" y="70680"/>
                </a:moveTo>
                <a:cubicBezTo>
                  <a:pt x="136941" y="70680"/>
                  <a:pt x="134153" y="72052"/>
                  <a:pt x="132111" y="74261"/>
                </a:cubicBezTo>
                <a:cubicBezTo>
                  <a:pt x="132644" y="74565"/>
                  <a:pt x="133162" y="74916"/>
                  <a:pt x="133665" y="75297"/>
                </a:cubicBezTo>
                <a:cubicBezTo>
                  <a:pt x="135356" y="73621"/>
                  <a:pt x="137581" y="72600"/>
                  <a:pt x="140019" y="72600"/>
                </a:cubicBezTo>
                <a:cubicBezTo>
                  <a:pt x="142350" y="72615"/>
                  <a:pt x="144574" y="73529"/>
                  <a:pt x="146250" y="75144"/>
                </a:cubicBezTo>
                <a:cubicBezTo>
                  <a:pt x="146753" y="74779"/>
                  <a:pt x="147271" y="74428"/>
                  <a:pt x="147819" y="74139"/>
                </a:cubicBezTo>
                <a:cubicBezTo>
                  <a:pt x="145778" y="72006"/>
                  <a:pt x="143050" y="70680"/>
                  <a:pt x="140019" y="70680"/>
                </a:cubicBezTo>
                <a:close/>
                <a:moveTo>
                  <a:pt x="82929" y="73209"/>
                </a:moveTo>
                <a:lnTo>
                  <a:pt x="82929" y="73255"/>
                </a:lnTo>
                <a:cubicBezTo>
                  <a:pt x="80735" y="73255"/>
                  <a:pt x="78633" y="74108"/>
                  <a:pt x="77048" y="75632"/>
                </a:cubicBezTo>
                <a:cubicBezTo>
                  <a:pt x="77521" y="76028"/>
                  <a:pt x="77963" y="76440"/>
                  <a:pt x="78374" y="76897"/>
                </a:cubicBezTo>
                <a:cubicBezTo>
                  <a:pt x="79665" y="75723"/>
                  <a:pt x="81298" y="75132"/>
                  <a:pt x="82932" y="75132"/>
                </a:cubicBezTo>
                <a:cubicBezTo>
                  <a:pt x="84479" y="75132"/>
                  <a:pt x="86027" y="75662"/>
                  <a:pt x="87287" y="76729"/>
                </a:cubicBezTo>
                <a:cubicBezTo>
                  <a:pt x="87714" y="76287"/>
                  <a:pt x="88171" y="75861"/>
                  <a:pt x="88658" y="75480"/>
                </a:cubicBezTo>
                <a:cubicBezTo>
                  <a:pt x="87104" y="74032"/>
                  <a:pt x="85062" y="73225"/>
                  <a:pt x="82929" y="73209"/>
                </a:cubicBezTo>
                <a:close/>
                <a:moveTo>
                  <a:pt x="168573" y="73222"/>
                </a:moveTo>
                <a:cubicBezTo>
                  <a:pt x="166438" y="73222"/>
                  <a:pt x="164303" y="74034"/>
                  <a:pt x="162674" y="75647"/>
                </a:cubicBezTo>
                <a:cubicBezTo>
                  <a:pt x="163147" y="76043"/>
                  <a:pt x="163588" y="76470"/>
                  <a:pt x="164015" y="76912"/>
                </a:cubicBezTo>
                <a:cubicBezTo>
                  <a:pt x="165264" y="75800"/>
                  <a:pt x="166879" y="75160"/>
                  <a:pt x="168555" y="75160"/>
                </a:cubicBezTo>
                <a:lnTo>
                  <a:pt x="168555" y="75175"/>
                </a:lnTo>
                <a:cubicBezTo>
                  <a:pt x="170155" y="75175"/>
                  <a:pt x="171694" y="75739"/>
                  <a:pt x="172928" y="76759"/>
                </a:cubicBezTo>
                <a:cubicBezTo>
                  <a:pt x="173355" y="76302"/>
                  <a:pt x="173812" y="75891"/>
                  <a:pt x="174299" y="75495"/>
                </a:cubicBezTo>
                <a:cubicBezTo>
                  <a:pt x="172691" y="73977"/>
                  <a:pt x="170632" y="73222"/>
                  <a:pt x="168573" y="73222"/>
                </a:cubicBezTo>
                <a:close/>
                <a:moveTo>
                  <a:pt x="197095" y="73215"/>
                </a:moveTo>
                <a:cubicBezTo>
                  <a:pt x="194964" y="73215"/>
                  <a:pt x="192836" y="74022"/>
                  <a:pt x="191211" y="75632"/>
                </a:cubicBezTo>
                <a:cubicBezTo>
                  <a:pt x="191684" y="76043"/>
                  <a:pt x="192125" y="76455"/>
                  <a:pt x="192552" y="76912"/>
                </a:cubicBezTo>
                <a:cubicBezTo>
                  <a:pt x="193801" y="75784"/>
                  <a:pt x="195416" y="75160"/>
                  <a:pt x="197092" y="75144"/>
                </a:cubicBezTo>
                <a:lnTo>
                  <a:pt x="197092" y="75175"/>
                </a:lnTo>
                <a:cubicBezTo>
                  <a:pt x="198692" y="75175"/>
                  <a:pt x="200231" y="75723"/>
                  <a:pt x="201450" y="76744"/>
                </a:cubicBezTo>
                <a:cubicBezTo>
                  <a:pt x="201892" y="76302"/>
                  <a:pt x="202349" y="75876"/>
                  <a:pt x="202836" y="75495"/>
                </a:cubicBezTo>
                <a:cubicBezTo>
                  <a:pt x="201224" y="73973"/>
                  <a:pt x="199159" y="73215"/>
                  <a:pt x="197095" y="73215"/>
                </a:cubicBezTo>
                <a:close/>
                <a:moveTo>
                  <a:pt x="254199" y="73222"/>
                </a:moveTo>
                <a:cubicBezTo>
                  <a:pt x="252064" y="73222"/>
                  <a:pt x="249929" y="74034"/>
                  <a:pt x="248300" y="75647"/>
                </a:cubicBezTo>
                <a:cubicBezTo>
                  <a:pt x="248773" y="76043"/>
                  <a:pt x="249214" y="76470"/>
                  <a:pt x="249641" y="76912"/>
                </a:cubicBezTo>
                <a:cubicBezTo>
                  <a:pt x="250890" y="75800"/>
                  <a:pt x="252505" y="75160"/>
                  <a:pt x="254197" y="75160"/>
                </a:cubicBezTo>
                <a:lnTo>
                  <a:pt x="254197" y="75175"/>
                </a:lnTo>
                <a:cubicBezTo>
                  <a:pt x="255781" y="75175"/>
                  <a:pt x="257320" y="75739"/>
                  <a:pt x="258554" y="76759"/>
                </a:cubicBezTo>
                <a:cubicBezTo>
                  <a:pt x="258981" y="76302"/>
                  <a:pt x="259438" y="75891"/>
                  <a:pt x="259925" y="75495"/>
                </a:cubicBezTo>
                <a:cubicBezTo>
                  <a:pt x="258317" y="73977"/>
                  <a:pt x="256258" y="73222"/>
                  <a:pt x="254199" y="73222"/>
                </a:cubicBezTo>
                <a:close/>
                <a:moveTo>
                  <a:pt x="225656" y="73237"/>
                </a:moveTo>
                <a:cubicBezTo>
                  <a:pt x="223523" y="73237"/>
                  <a:pt x="221392" y="74049"/>
                  <a:pt x="219763" y="75662"/>
                </a:cubicBezTo>
                <a:cubicBezTo>
                  <a:pt x="220236" y="76059"/>
                  <a:pt x="220678" y="76485"/>
                  <a:pt x="221104" y="76927"/>
                </a:cubicBezTo>
                <a:cubicBezTo>
                  <a:pt x="222354" y="75800"/>
                  <a:pt x="223969" y="75175"/>
                  <a:pt x="225644" y="75175"/>
                </a:cubicBezTo>
                <a:cubicBezTo>
                  <a:pt x="227244" y="75175"/>
                  <a:pt x="228783" y="75739"/>
                  <a:pt x="230002" y="76775"/>
                </a:cubicBezTo>
                <a:cubicBezTo>
                  <a:pt x="230444" y="76318"/>
                  <a:pt x="230901" y="75906"/>
                  <a:pt x="231388" y="75510"/>
                </a:cubicBezTo>
                <a:cubicBezTo>
                  <a:pt x="229773" y="73992"/>
                  <a:pt x="227713" y="73237"/>
                  <a:pt x="225656" y="73237"/>
                </a:cubicBezTo>
                <a:close/>
                <a:moveTo>
                  <a:pt x="25856" y="73255"/>
                </a:moveTo>
                <a:cubicBezTo>
                  <a:pt x="23646" y="73270"/>
                  <a:pt x="21544" y="74139"/>
                  <a:pt x="19959" y="75662"/>
                </a:cubicBezTo>
                <a:cubicBezTo>
                  <a:pt x="20432" y="76059"/>
                  <a:pt x="20889" y="76485"/>
                  <a:pt x="21300" y="76942"/>
                </a:cubicBezTo>
                <a:cubicBezTo>
                  <a:pt x="22581" y="75763"/>
                  <a:pt x="24211" y="75172"/>
                  <a:pt x="25842" y="75172"/>
                </a:cubicBezTo>
                <a:cubicBezTo>
                  <a:pt x="27392" y="75172"/>
                  <a:pt x="28943" y="75706"/>
                  <a:pt x="30198" y="76775"/>
                </a:cubicBezTo>
                <a:cubicBezTo>
                  <a:pt x="30640" y="76333"/>
                  <a:pt x="31097" y="75906"/>
                  <a:pt x="31584" y="75525"/>
                </a:cubicBezTo>
                <a:cubicBezTo>
                  <a:pt x="30030" y="74063"/>
                  <a:pt x="27973" y="73255"/>
                  <a:pt x="25856" y="73255"/>
                </a:cubicBezTo>
                <a:close/>
                <a:moveTo>
                  <a:pt x="54408" y="73240"/>
                </a:moveTo>
                <a:lnTo>
                  <a:pt x="54393" y="73255"/>
                </a:lnTo>
                <a:cubicBezTo>
                  <a:pt x="52199" y="73270"/>
                  <a:pt x="50081" y="74139"/>
                  <a:pt x="48511" y="75662"/>
                </a:cubicBezTo>
                <a:cubicBezTo>
                  <a:pt x="48984" y="76059"/>
                  <a:pt x="49426" y="76485"/>
                  <a:pt x="49852" y="76942"/>
                </a:cubicBezTo>
                <a:cubicBezTo>
                  <a:pt x="51133" y="75763"/>
                  <a:pt x="52759" y="75172"/>
                  <a:pt x="54388" y="75172"/>
                </a:cubicBezTo>
                <a:cubicBezTo>
                  <a:pt x="55936" y="75172"/>
                  <a:pt x="57488" y="75706"/>
                  <a:pt x="58750" y="76775"/>
                </a:cubicBezTo>
                <a:cubicBezTo>
                  <a:pt x="59177" y="76333"/>
                  <a:pt x="59634" y="75906"/>
                  <a:pt x="60121" y="75525"/>
                </a:cubicBezTo>
                <a:cubicBezTo>
                  <a:pt x="58567" y="74063"/>
                  <a:pt x="56526" y="73255"/>
                  <a:pt x="54408" y="73240"/>
                </a:cubicBezTo>
                <a:close/>
                <a:moveTo>
                  <a:pt x="111482" y="73255"/>
                </a:moveTo>
                <a:cubicBezTo>
                  <a:pt x="109272" y="73270"/>
                  <a:pt x="107170" y="74139"/>
                  <a:pt x="105601" y="75662"/>
                </a:cubicBezTo>
                <a:cubicBezTo>
                  <a:pt x="106058" y="76059"/>
                  <a:pt x="106515" y="76485"/>
                  <a:pt x="106926" y="76942"/>
                </a:cubicBezTo>
                <a:cubicBezTo>
                  <a:pt x="108207" y="75763"/>
                  <a:pt x="109837" y="75172"/>
                  <a:pt x="111470" y="75172"/>
                </a:cubicBezTo>
                <a:cubicBezTo>
                  <a:pt x="113022" y="75172"/>
                  <a:pt x="114577" y="75706"/>
                  <a:pt x="115839" y="76775"/>
                </a:cubicBezTo>
                <a:cubicBezTo>
                  <a:pt x="116266" y="76333"/>
                  <a:pt x="116723" y="75906"/>
                  <a:pt x="117210" y="75525"/>
                </a:cubicBezTo>
                <a:cubicBezTo>
                  <a:pt x="115641" y="74063"/>
                  <a:pt x="113599" y="73255"/>
                  <a:pt x="111482" y="73255"/>
                </a:cubicBezTo>
                <a:close/>
                <a:moveTo>
                  <a:pt x="140019" y="73255"/>
                </a:moveTo>
                <a:cubicBezTo>
                  <a:pt x="137825" y="73270"/>
                  <a:pt x="135707" y="74139"/>
                  <a:pt x="134137" y="75678"/>
                </a:cubicBezTo>
                <a:cubicBezTo>
                  <a:pt x="134610" y="76059"/>
                  <a:pt x="135052" y="76485"/>
                  <a:pt x="135478" y="76942"/>
                </a:cubicBezTo>
                <a:cubicBezTo>
                  <a:pt x="136762" y="75769"/>
                  <a:pt x="138395" y="75177"/>
                  <a:pt x="140028" y="75177"/>
                </a:cubicBezTo>
                <a:cubicBezTo>
                  <a:pt x="141576" y="75177"/>
                  <a:pt x="143124" y="75708"/>
                  <a:pt x="144376" y="76775"/>
                </a:cubicBezTo>
                <a:cubicBezTo>
                  <a:pt x="144818" y="76333"/>
                  <a:pt x="145275" y="75906"/>
                  <a:pt x="145762" y="75525"/>
                </a:cubicBezTo>
                <a:cubicBezTo>
                  <a:pt x="144193" y="74078"/>
                  <a:pt x="142152" y="73255"/>
                  <a:pt x="140019" y="73255"/>
                </a:cubicBezTo>
                <a:close/>
                <a:moveTo>
                  <a:pt x="97023" y="78283"/>
                </a:moveTo>
                <a:cubicBezTo>
                  <a:pt x="97025" y="78283"/>
                  <a:pt x="97028" y="78283"/>
                  <a:pt x="97030" y="78283"/>
                </a:cubicBezTo>
                <a:lnTo>
                  <a:pt x="97030" y="78283"/>
                </a:lnTo>
                <a:cubicBezTo>
                  <a:pt x="97033" y="78283"/>
                  <a:pt x="97035" y="78283"/>
                  <a:pt x="97038" y="78283"/>
                </a:cubicBezTo>
                <a:close/>
                <a:moveTo>
                  <a:pt x="82929" y="75769"/>
                </a:moveTo>
                <a:lnTo>
                  <a:pt x="82929" y="75815"/>
                </a:lnTo>
                <a:cubicBezTo>
                  <a:pt x="81406" y="75815"/>
                  <a:pt x="79943" y="76363"/>
                  <a:pt x="78785" y="77354"/>
                </a:cubicBezTo>
                <a:cubicBezTo>
                  <a:pt x="79197" y="77826"/>
                  <a:pt x="79578" y="78314"/>
                  <a:pt x="79913" y="78816"/>
                </a:cubicBezTo>
                <a:cubicBezTo>
                  <a:pt x="80782" y="78074"/>
                  <a:pt x="81861" y="77700"/>
                  <a:pt x="82941" y="77700"/>
                </a:cubicBezTo>
                <a:cubicBezTo>
                  <a:pt x="83923" y="77700"/>
                  <a:pt x="84906" y="78009"/>
                  <a:pt x="85733" y="78633"/>
                </a:cubicBezTo>
                <a:cubicBezTo>
                  <a:pt x="86083" y="78131"/>
                  <a:pt x="86464" y="77643"/>
                  <a:pt x="86876" y="77186"/>
                </a:cubicBezTo>
                <a:cubicBezTo>
                  <a:pt x="85763" y="76272"/>
                  <a:pt x="84362" y="75784"/>
                  <a:pt x="82929" y="75769"/>
                </a:cubicBezTo>
                <a:close/>
                <a:moveTo>
                  <a:pt x="197091" y="75787"/>
                </a:moveTo>
                <a:cubicBezTo>
                  <a:pt x="195610" y="75787"/>
                  <a:pt x="194133" y="76317"/>
                  <a:pt x="192963" y="77369"/>
                </a:cubicBezTo>
                <a:cubicBezTo>
                  <a:pt x="193360" y="77841"/>
                  <a:pt x="193740" y="78329"/>
                  <a:pt x="194076" y="78832"/>
                </a:cubicBezTo>
                <a:cubicBezTo>
                  <a:pt x="194929" y="78115"/>
                  <a:pt x="195995" y="77719"/>
                  <a:pt x="197092" y="77704"/>
                </a:cubicBezTo>
                <a:lnTo>
                  <a:pt x="197092" y="77735"/>
                </a:lnTo>
                <a:cubicBezTo>
                  <a:pt x="198098" y="77735"/>
                  <a:pt x="199073" y="78055"/>
                  <a:pt x="199880" y="78649"/>
                </a:cubicBezTo>
                <a:cubicBezTo>
                  <a:pt x="200231" y="78146"/>
                  <a:pt x="200612" y="77658"/>
                  <a:pt x="201023" y="77201"/>
                </a:cubicBezTo>
                <a:cubicBezTo>
                  <a:pt x="199878" y="76256"/>
                  <a:pt x="198483" y="75787"/>
                  <a:pt x="197091" y="75787"/>
                </a:cubicBezTo>
                <a:close/>
                <a:moveTo>
                  <a:pt x="111482" y="75815"/>
                </a:moveTo>
                <a:cubicBezTo>
                  <a:pt x="109958" y="75815"/>
                  <a:pt x="108480" y="76379"/>
                  <a:pt x="107337" y="77384"/>
                </a:cubicBezTo>
                <a:cubicBezTo>
                  <a:pt x="107734" y="77856"/>
                  <a:pt x="108114" y="78344"/>
                  <a:pt x="108465" y="78847"/>
                </a:cubicBezTo>
                <a:cubicBezTo>
                  <a:pt x="109303" y="78131"/>
                  <a:pt x="110369" y="77735"/>
                  <a:pt x="111466" y="77735"/>
                </a:cubicBezTo>
                <a:cubicBezTo>
                  <a:pt x="112487" y="77735"/>
                  <a:pt x="113462" y="78070"/>
                  <a:pt x="114270" y="78679"/>
                </a:cubicBezTo>
                <a:cubicBezTo>
                  <a:pt x="114620" y="78176"/>
                  <a:pt x="115001" y="77689"/>
                  <a:pt x="115412" y="77232"/>
                </a:cubicBezTo>
                <a:cubicBezTo>
                  <a:pt x="114300" y="76318"/>
                  <a:pt x="112914" y="75815"/>
                  <a:pt x="111482" y="75815"/>
                </a:cubicBezTo>
                <a:close/>
                <a:moveTo>
                  <a:pt x="168553" y="75796"/>
                </a:moveTo>
                <a:cubicBezTo>
                  <a:pt x="167072" y="75796"/>
                  <a:pt x="165594" y="76326"/>
                  <a:pt x="164426" y="77384"/>
                </a:cubicBezTo>
                <a:cubicBezTo>
                  <a:pt x="164823" y="77841"/>
                  <a:pt x="165204" y="78329"/>
                  <a:pt x="165554" y="78847"/>
                </a:cubicBezTo>
                <a:cubicBezTo>
                  <a:pt x="166392" y="78115"/>
                  <a:pt x="167458" y="77719"/>
                  <a:pt x="168555" y="77719"/>
                </a:cubicBezTo>
                <a:lnTo>
                  <a:pt x="168555" y="77735"/>
                </a:lnTo>
                <a:cubicBezTo>
                  <a:pt x="169561" y="77735"/>
                  <a:pt x="170551" y="78055"/>
                  <a:pt x="171359" y="78664"/>
                </a:cubicBezTo>
                <a:cubicBezTo>
                  <a:pt x="171709" y="78161"/>
                  <a:pt x="172090" y="77674"/>
                  <a:pt x="172502" y="77217"/>
                </a:cubicBezTo>
                <a:cubicBezTo>
                  <a:pt x="171354" y="76269"/>
                  <a:pt x="169952" y="75796"/>
                  <a:pt x="168553" y="75796"/>
                </a:cubicBezTo>
                <a:close/>
                <a:moveTo>
                  <a:pt x="254179" y="75796"/>
                </a:moveTo>
                <a:cubicBezTo>
                  <a:pt x="252698" y="75796"/>
                  <a:pt x="251220" y="76326"/>
                  <a:pt x="250052" y="77384"/>
                </a:cubicBezTo>
                <a:cubicBezTo>
                  <a:pt x="250464" y="77841"/>
                  <a:pt x="250829" y="78329"/>
                  <a:pt x="251180" y="78847"/>
                </a:cubicBezTo>
                <a:cubicBezTo>
                  <a:pt x="252018" y="78131"/>
                  <a:pt x="253084" y="77719"/>
                  <a:pt x="254197" y="77719"/>
                </a:cubicBezTo>
                <a:lnTo>
                  <a:pt x="254197" y="77735"/>
                </a:lnTo>
                <a:cubicBezTo>
                  <a:pt x="255202" y="77735"/>
                  <a:pt x="256177" y="78055"/>
                  <a:pt x="256985" y="78664"/>
                </a:cubicBezTo>
                <a:cubicBezTo>
                  <a:pt x="257335" y="78161"/>
                  <a:pt x="257716" y="77674"/>
                  <a:pt x="258127" y="77217"/>
                </a:cubicBezTo>
                <a:cubicBezTo>
                  <a:pt x="256980" y="76269"/>
                  <a:pt x="255578" y="75796"/>
                  <a:pt x="254179" y="75796"/>
                </a:cubicBezTo>
                <a:close/>
                <a:moveTo>
                  <a:pt x="25856" y="75815"/>
                </a:moveTo>
                <a:cubicBezTo>
                  <a:pt x="24317" y="75815"/>
                  <a:pt x="22854" y="76379"/>
                  <a:pt x="21711" y="77399"/>
                </a:cubicBezTo>
                <a:cubicBezTo>
                  <a:pt x="22108" y="77856"/>
                  <a:pt x="22488" y="78344"/>
                  <a:pt x="22839" y="78862"/>
                </a:cubicBezTo>
                <a:cubicBezTo>
                  <a:pt x="23700" y="78112"/>
                  <a:pt x="24775" y="77734"/>
                  <a:pt x="25852" y="77734"/>
                </a:cubicBezTo>
                <a:cubicBezTo>
                  <a:pt x="26833" y="77734"/>
                  <a:pt x="27816" y="78048"/>
                  <a:pt x="28644" y="78679"/>
                </a:cubicBezTo>
                <a:cubicBezTo>
                  <a:pt x="28994" y="78176"/>
                  <a:pt x="29375" y="77689"/>
                  <a:pt x="29786" y="77232"/>
                </a:cubicBezTo>
                <a:cubicBezTo>
                  <a:pt x="28674" y="76318"/>
                  <a:pt x="27288" y="75815"/>
                  <a:pt x="25856" y="75815"/>
                </a:cubicBezTo>
                <a:close/>
                <a:moveTo>
                  <a:pt x="54393" y="75815"/>
                </a:moveTo>
                <a:cubicBezTo>
                  <a:pt x="52869" y="75815"/>
                  <a:pt x="51406" y="76379"/>
                  <a:pt x="50264" y="77399"/>
                </a:cubicBezTo>
                <a:cubicBezTo>
                  <a:pt x="50660" y="77856"/>
                  <a:pt x="51041" y="78344"/>
                  <a:pt x="51391" y="78862"/>
                </a:cubicBezTo>
                <a:cubicBezTo>
                  <a:pt x="52252" y="78112"/>
                  <a:pt x="53327" y="77734"/>
                  <a:pt x="54404" y="77734"/>
                </a:cubicBezTo>
                <a:cubicBezTo>
                  <a:pt x="55385" y="77734"/>
                  <a:pt x="56368" y="78048"/>
                  <a:pt x="57196" y="78679"/>
                </a:cubicBezTo>
                <a:cubicBezTo>
                  <a:pt x="57546" y="78176"/>
                  <a:pt x="57927" y="77689"/>
                  <a:pt x="58339" y="77232"/>
                </a:cubicBezTo>
                <a:cubicBezTo>
                  <a:pt x="57226" y="76318"/>
                  <a:pt x="55840" y="75815"/>
                  <a:pt x="54408" y="75815"/>
                </a:cubicBezTo>
                <a:close/>
                <a:moveTo>
                  <a:pt x="140019" y="75815"/>
                </a:moveTo>
                <a:cubicBezTo>
                  <a:pt x="138495" y="75830"/>
                  <a:pt x="137017" y="76394"/>
                  <a:pt x="135890" y="77399"/>
                </a:cubicBezTo>
                <a:cubicBezTo>
                  <a:pt x="136286" y="77872"/>
                  <a:pt x="136667" y="78359"/>
                  <a:pt x="137002" y="78862"/>
                </a:cubicBezTo>
                <a:cubicBezTo>
                  <a:pt x="137869" y="78114"/>
                  <a:pt x="138944" y="77740"/>
                  <a:pt x="140021" y="77740"/>
                </a:cubicBezTo>
                <a:cubicBezTo>
                  <a:pt x="141006" y="77740"/>
                  <a:pt x="141992" y="78053"/>
                  <a:pt x="142822" y="78679"/>
                </a:cubicBezTo>
                <a:cubicBezTo>
                  <a:pt x="143172" y="78176"/>
                  <a:pt x="143553" y="77689"/>
                  <a:pt x="143965" y="77232"/>
                </a:cubicBezTo>
                <a:cubicBezTo>
                  <a:pt x="142852" y="76318"/>
                  <a:pt x="141451" y="75815"/>
                  <a:pt x="140019" y="75815"/>
                </a:cubicBezTo>
                <a:close/>
                <a:moveTo>
                  <a:pt x="225650" y="75806"/>
                </a:moveTo>
                <a:cubicBezTo>
                  <a:pt x="224166" y="75806"/>
                  <a:pt x="222685" y="76340"/>
                  <a:pt x="221516" y="77399"/>
                </a:cubicBezTo>
                <a:cubicBezTo>
                  <a:pt x="221912" y="77856"/>
                  <a:pt x="222293" y="78344"/>
                  <a:pt x="222643" y="78862"/>
                </a:cubicBezTo>
                <a:cubicBezTo>
                  <a:pt x="223481" y="78131"/>
                  <a:pt x="224547" y="77735"/>
                  <a:pt x="225644" y="77735"/>
                </a:cubicBezTo>
                <a:cubicBezTo>
                  <a:pt x="226650" y="77735"/>
                  <a:pt x="227640" y="78070"/>
                  <a:pt x="228448" y="78679"/>
                </a:cubicBezTo>
                <a:cubicBezTo>
                  <a:pt x="228798" y="78176"/>
                  <a:pt x="229179" y="77689"/>
                  <a:pt x="229591" y="77232"/>
                </a:cubicBezTo>
                <a:cubicBezTo>
                  <a:pt x="228446" y="76279"/>
                  <a:pt x="227046" y="75806"/>
                  <a:pt x="225650" y="75806"/>
                </a:cubicBezTo>
                <a:close/>
                <a:moveTo>
                  <a:pt x="256263" y="79806"/>
                </a:moveTo>
                <a:cubicBezTo>
                  <a:pt x="256260" y="79811"/>
                  <a:pt x="256257" y="79817"/>
                  <a:pt x="256253" y="79822"/>
                </a:cubicBezTo>
                <a:lnTo>
                  <a:pt x="256269" y="79807"/>
                </a:lnTo>
                <a:cubicBezTo>
                  <a:pt x="256267" y="79806"/>
                  <a:pt x="256265" y="79806"/>
                  <a:pt x="256263" y="79806"/>
                </a:cubicBezTo>
                <a:close/>
                <a:moveTo>
                  <a:pt x="82929" y="78329"/>
                </a:moveTo>
                <a:lnTo>
                  <a:pt x="82929" y="78374"/>
                </a:lnTo>
                <a:cubicBezTo>
                  <a:pt x="81954" y="78374"/>
                  <a:pt x="81010" y="78710"/>
                  <a:pt x="80263" y="79334"/>
                </a:cubicBezTo>
                <a:cubicBezTo>
                  <a:pt x="80355" y="79502"/>
                  <a:pt x="80461" y="79670"/>
                  <a:pt x="80553" y="79837"/>
                </a:cubicBezTo>
                <a:cubicBezTo>
                  <a:pt x="81327" y="79692"/>
                  <a:pt x="82114" y="79619"/>
                  <a:pt x="82903" y="79619"/>
                </a:cubicBezTo>
                <a:cubicBezTo>
                  <a:pt x="83604" y="79619"/>
                  <a:pt x="84306" y="79677"/>
                  <a:pt x="85002" y="79791"/>
                </a:cubicBezTo>
                <a:cubicBezTo>
                  <a:pt x="85123" y="79578"/>
                  <a:pt x="85261" y="79365"/>
                  <a:pt x="85382" y="79151"/>
                </a:cubicBezTo>
                <a:cubicBezTo>
                  <a:pt x="84682" y="78633"/>
                  <a:pt x="83813" y="78344"/>
                  <a:pt x="82929" y="78329"/>
                </a:cubicBezTo>
                <a:close/>
                <a:moveTo>
                  <a:pt x="197104" y="78349"/>
                </a:moveTo>
                <a:cubicBezTo>
                  <a:pt x="196146" y="78349"/>
                  <a:pt x="195190" y="78689"/>
                  <a:pt x="194426" y="79365"/>
                </a:cubicBezTo>
                <a:cubicBezTo>
                  <a:pt x="194517" y="79517"/>
                  <a:pt x="194624" y="79685"/>
                  <a:pt x="194716" y="79852"/>
                </a:cubicBezTo>
                <a:cubicBezTo>
                  <a:pt x="195490" y="79707"/>
                  <a:pt x="196277" y="79635"/>
                  <a:pt x="197066" y="79635"/>
                </a:cubicBezTo>
                <a:cubicBezTo>
                  <a:pt x="197767" y="79635"/>
                  <a:pt x="198469" y="79692"/>
                  <a:pt x="199164" y="79807"/>
                </a:cubicBezTo>
                <a:lnTo>
                  <a:pt x="199164" y="79822"/>
                </a:lnTo>
                <a:cubicBezTo>
                  <a:pt x="199286" y="79624"/>
                  <a:pt x="199423" y="79411"/>
                  <a:pt x="199545" y="79167"/>
                </a:cubicBezTo>
                <a:cubicBezTo>
                  <a:pt x="198819" y="78620"/>
                  <a:pt x="197961" y="78349"/>
                  <a:pt x="197104" y="78349"/>
                </a:cubicBezTo>
                <a:close/>
                <a:moveTo>
                  <a:pt x="168555" y="78359"/>
                </a:moveTo>
                <a:cubicBezTo>
                  <a:pt x="167580" y="78374"/>
                  <a:pt x="166620" y="78725"/>
                  <a:pt x="165874" y="79365"/>
                </a:cubicBezTo>
                <a:cubicBezTo>
                  <a:pt x="165981" y="79532"/>
                  <a:pt x="166072" y="79700"/>
                  <a:pt x="166179" y="79868"/>
                </a:cubicBezTo>
                <a:cubicBezTo>
                  <a:pt x="166965" y="79720"/>
                  <a:pt x="167765" y="79647"/>
                  <a:pt x="168567" y="79647"/>
                </a:cubicBezTo>
                <a:cubicBezTo>
                  <a:pt x="169255" y="79647"/>
                  <a:pt x="169945" y="79701"/>
                  <a:pt x="170627" y="79807"/>
                </a:cubicBezTo>
                <a:lnTo>
                  <a:pt x="170627" y="79822"/>
                </a:lnTo>
                <a:cubicBezTo>
                  <a:pt x="170749" y="79624"/>
                  <a:pt x="170887" y="79411"/>
                  <a:pt x="171008" y="79182"/>
                </a:cubicBezTo>
                <a:cubicBezTo>
                  <a:pt x="170308" y="78664"/>
                  <a:pt x="169439" y="78374"/>
                  <a:pt x="168555" y="78359"/>
                </a:cubicBezTo>
                <a:close/>
                <a:moveTo>
                  <a:pt x="254202" y="78356"/>
                </a:moveTo>
                <a:cubicBezTo>
                  <a:pt x="253239" y="78356"/>
                  <a:pt x="252279" y="78697"/>
                  <a:pt x="251515" y="79365"/>
                </a:cubicBezTo>
                <a:cubicBezTo>
                  <a:pt x="251622" y="79532"/>
                  <a:pt x="251713" y="79700"/>
                  <a:pt x="251805" y="79868"/>
                </a:cubicBezTo>
                <a:cubicBezTo>
                  <a:pt x="252597" y="79715"/>
                  <a:pt x="253389" y="79654"/>
                  <a:pt x="254197" y="79639"/>
                </a:cubicBezTo>
                <a:cubicBezTo>
                  <a:pt x="254880" y="79654"/>
                  <a:pt x="255579" y="79700"/>
                  <a:pt x="256263" y="79806"/>
                </a:cubicBezTo>
                <a:lnTo>
                  <a:pt x="256263" y="79806"/>
                </a:lnTo>
                <a:cubicBezTo>
                  <a:pt x="256382" y="79612"/>
                  <a:pt x="256501" y="79404"/>
                  <a:pt x="256650" y="79182"/>
                </a:cubicBezTo>
                <a:cubicBezTo>
                  <a:pt x="255923" y="78628"/>
                  <a:pt x="255062" y="78356"/>
                  <a:pt x="254202" y="78356"/>
                </a:cubicBezTo>
                <a:close/>
                <a:moveTo>
                  <a:pt x="25856" y="78374"/>
                </a:moveTo>
                <a:cubicBezTo>
                  <a:pt x="24865" y="78390"/>
                  <a:pt x="23921" y="78740"/>
                  <a:pt x="23174" y="79380"/>
                </a:cubicBezTo>
                <a:cubicBezTo>
                  <a:pt x="23281" y="79548"/>
                  <a:pt x="23372" y="79715"/>
                  <a:pt x="23464" y="79883"/>
                </a:cubicBezTo>
                <a:cubicBezTo>
                  <a:pt x="24259" y="79735"/>
                  <a:pt x="25062" y="79663"/>
                  <a:pt x="25866" y="79663"/>
                </a:cubicBezTo>
                <a:cubicBezTo>
                  <a:pt x="26555" y="79663"/>
                  <a:pt x="27245" y="79716"/>
                  <a:pt x="27928" y="79822"/>
                </a:cubicBezTo>
                <a:cubicBezTo>
                  <a:pt x="28050" y="79624"/>
                  <a:pt x="28171" y="79411"/>
                  <a:pt x="28309" y="79197"/>
                </a:cubicBezTo>
                <a:cubicBezTo>
                  <a:pt x="27593" y="78664"/>
                  <a:pt x="26739" y="78374"/>
                  <a:pt x="25856" y="78374"/>
                </a:cubicBezTo>
                <a:close/>
                <a:moveTo>
                  <a:pt x="54393" y="78374"/>
                </a:moveTo>
                <a:cubicBezTo>
                  <a:pt x="53417" y="78390"/>
                  <a:pt x="52458" y="78740"/>
                  <a:pt x="51726" y="79380"/>
                </a:cubicBezTo>
                <a:cubicBezTo>
                  <a:pt x="51833" y="79548"/>
                  <a:pt x="51924" y="79715"/>
                  <a:pt x="52016" y="79883"/>
                </a:cubicBezTo>
                <a:cubicBezTo>
                  <a:pt x="52808" y="79728"/>
                  <a:pt x="53604" y="79651"/>
                  <a:pt x="54399" y="79651"/>
                </a:cubicBezTo>
                <a:cubicBezTo>
                  <a:pt x="55089" y="79651"/>
                  <a:pt x="55779" y="79709"/>
                  <a:pt x="56465" y="79822"/>
                </a:cubicBezTo>
                <a:cubicBezTo>
                  <a:pt x="56602" y="79609"/>
                  <a:pt x="56724" y="79395"/>
                  <a:pt x="56846" y="79197"/>
                </a:cubicBezTo>
                <a:cubicBezTo>
                  <a:pt x="56145" y="78664"/>
                  <a:pt x="55291" y="78374"/>
                  <a:pt x="54408" y="78374"/>
                </a:cubicBezTo>
                <a:close/>
                <a:moveTo>
                  <a:pt x="111482" y="78374"/>
                </a:moveTo>
                <a:cubicBezTo>
                  <a:pt x="110491" y="78390"/>
                  <a:pt x="109547" y="78740"/>
                  <a:pt x="108785" y="79380"/>
                </a:cubicBezTo>
                <a:cubicBezTo>
                  <a:pt x="108907" y="79548"/>
                  <a:pt x="108998" y="79715"/>
                  <a:pt x="109090" y="79883"/>
                </a:cubicBezTo>
                <a:cubicBezTo>
                  <a:pt x="109885" y="79735"/>
                  <a:pt x="110684" y="79663"/>
                  <a:pt x="111483" y="79663"/>
                </a:cubicBezTo>
                <a:cubicBezTo>
                  <a:pt x="112169" y="79663"/>
                  <a:pt x="112856" y="79716"/>
                  <a:pt x="113538" y="79822"/>
                </a:cubicBezTo>
                <a:cubicBezTo>
                  <a:pt x="113676" y="79624"/>
                  <a:pt x="113797" y="79411"/>
                  <a:pt x="113919" y="79197"/>
                </a:cubicBezTo>
                <a:cubicBezTo>
                  <a:pt x="113218" y="78664"/>
                  <a:pt x="112365" y="78374"/>
                  <a:pt x="111482" y="78374"/>
                </a:cubicBezTo>
                <a:close/>
                <a:moveTo>
                  <a:pt x="140019" y="78374"/>
                </a:moveTo>
                <a:cubicBezTo>
                  <a:pt x="139028" y="78390"/>
                  <a:pt x="138084" y="78740"/>
                  <a:pt x="137352" y="79380"/>
                </a:cubicBezTo>
                <a:cubicBezTo>
                  <a:pt x="137459" y="79548"/>
                  <a:pt x="137550" y="79715"/>
                  <a:pt x="137642" y="79883"/>
                </a:cubicBezTo>
                <a:cubicBezTo>
                  <a:pt x="138424" y="79738"/>
                  <a:pt x="139211" y="79665"/>
                  <a:pt x="139997" y="79665"/>
                </a:cubicBezTo>
                <a:cubicBezTo>
                  <a:pt x="140696" y="79665"/>
                  <a:pt x="141395" y="79722"/>
                  <a:pt x="142091" y="79837"/>
                </a:cubicBezTo>
                <a:cubicBezTo>
                  <a:pt x="142212" y="79624"/>
                  <a:pt x="142350" y="79411"/>
                  <a:pt x="142471" y="79197"/>
                </a:cubicBezTo>
                <a:cubicBezTo>
                  <a:pt x="141771" y="78679"/>
                  <a:pt x="140902" y="78390"/>
                  <a:pt x="140019" y="78374"/>
                </a:cubicBezTo>
                <a:close/>
                <a:moveTo>
                  <a:pt x="225644" y="78374"/>
                </a:moveTo>
                <a:cubicBezTo>
                  <a:pt x="224669" y="78390"/>
                  <a:pt x="223710" y="78740"/>
                  <a:pt x="222963" y="79380"/>
                </a:cubicBezTo>
                <a:cubicBezTo>
                  <a:pt x="223070" y="79548"/>
                  <a:pt x="223161" y="79715"/>
                  <a:pt x="223268" y="79883"/>
                </a:cubicBezTo>
                <a:cubicBezTo>
                  <a:pt x="224054" y="79735"/>
                  <a:pt x="224854" y="79663"/>
                  <a:pt x="225656" y="79663"/>
                </a:cubicBezTo>
                <a:cubicBezTo>
                  <a:pt x="226344" y="79663"/>
                  <a:pt x="227034" y="79716"/>
                  <a:pt x="227717" y="79822"/>
                </a:cubicBezTo>
                <a:cubicBezTo>
                  <a:pt x="227823" y="79624"/>
                  <a:pt x="227960" y="79411"/>
                  <a:pt x="228097" y="79197"/>
                </a:cubicBezTo>
                <a:cubicBezTo>
                  <a:pt x="227397" y="78664"/>
                  <a:pt x="226528" y="78374"/>
                  <a:pt x="225644" y="78374"/>
                </a:cubicBezTo>
                <a:close/>
                <a:moveTo>
                  <a:pt x="11397" y="73149"/>
                </a:moveTo>
                <a:cubicBezTo>
                  <a:pt x="6643" y="73149"/>
                  <a:pt x="2453" y="75845"/>
                  <a:pt x="0" y="79944"/>
                </a:cubicBezTo>
                <a:lnTo>
                  <a:pt x="15" y="79944"/>
                </a:lnTo>
                <a:cubicBezTo>
                  <a:pt x="625" y="80081"/>
                  <a:pt x="1219" y="80248"/>
                  <a:pt x="1813" y="80477"/>
                </a:cubicBezTo>
                <a:cubicBezTo>
                  <a:pt x="3977" y="77201"/>
                  <a:pt x="7481" y="75068"/>
                  <a:pt x="11412" y="75068"/>
                </a:cubicBezTo>
                <a:cubicBezTo>
                  <a:pt x="15389" y="75068"/>
                  <a:pt x="18908" y="77247"/>
                  <a:pt x="21072" y="80568"/>
                </a:cubicBezTo>
                <a:cubicBezTo>
                  <a:pt x="21651" y="80340"/>
                  <a:pt x="22245" y="80157"/>
                  <a:pt x="22839" y="80020"/>
                </a:cubicBezTo>
                <a:cubicBezTo>
                  <a:pt x="20386" y="75876"/>
                  <a:pt x="16150" y="73149"/>
                  <a:pt x="11397" y="73149"/>
                </a:cubicBezTo>
                <a:close/>
                <a:moveTo>
                  <a:pt x="39949" y="73133"/>
                </a:moveTo>
                <a:lnTo>
                  <a:pt x="39949" y="73149"/>
                </a:lnTo>
                <a:cubicBezTo>
                  <a:pt x="35195" y="73149"/>
                  <a:pt x="31005" y="75845"/>
                  <a:pt x="28552" y="79944"/>
                </a:cubicBezTo>
                <a:cubicBezTo>
                  <a:pt x="29162" y="80081"/>
                  <a:pt x="29756" y="80248"/>
                  <a:pt x="30350" y="80477"/>
                </a:cubicBezTo>
                <a:cubicBezTo>
                  <a:pt x="32529" y="77201"/>
                  <a:pt x="36018" y="75068"/>
                  <a:pt x="39949" y="75068"/>
                </a:cubicBezTo>
                <a:cubicBezTo>
                  <a:pt x="43941" y="75068"/>
                  <a:pt x="47445" y="77247"/>
                  <a:pt x="49624" y="80568"/>
                </a:cubicBezTo>
                <a:cubicBezTo>
                  <a:pt x="50203" y="80340"/>
                  <a:pt x="50782" y="80157"/>
                  <a:pt x="51391" y="80005"/>
                </a:cubicBezTo>
                <a:cubicBezTo>
                  <a:pt x="48938" y="75876"/>
                  <a:pt x="44733" y="73133"/>
                  <a:pt x="39949" y="73133"/>
                </a:cubicBezTo>
                <a:close/>
                <a:moveTo>
                  <a:pt x="68501" y="73149"/>
                </a:moveTo>
                <a:cubicBezTo>
                  <a:pt x="63747" y="73149"/>
                  <a:pt x="59558" y="75845"/>
                  <a:pt x="57089" y="79944"/>
                </a:cubicBezTo>
                <a:cubicBezTo>
                  <a:pt x="57699" y="80066"/>
                  <a:pt x="58308" y="80248"/>
                  <a:pt x="58887" y="80462"/>
                </a:cubicBezTo>
                <a:cubicBezTo>
                  <a:pt x="61066" y="77201"/>
                  <a:pt x="64555" y="75068"/>
                  <a:pt x="68501" y="75068"/>
                </a:cubicBezTo>
                <a:cubicBezTo>
                  <a:pt x="72462" y="75068"/>
                  <a:pt x="75997" y="77247"/>
                  <a:pt x="78161" y="80568"/>
                </a:cubicBezTo>
                <a:cubicBezTo>
                  <a:pt x="78740" y="80340"/>
                  <a:pt x="79334" y="80157"/>
                  <a:pt x="79928" y="80020"/>
                </a:cubicBezTo>
                <a:cubicBezTo>
                  <a:pt x="77490" y="75876"/>
                  <a:pt x="73270" y="73149"/>
                  <a:pt x="68501" y="73149"/>
                </a:cubicBezTo>
                <a:close/>
                <a:moveTo>
                  <a:pt x="97023" y="73133"/>
                </a:moveTo>
                <a:lnTo>
                  <a:pt x="97038" y="73149"/>
                </a:lnTo>
                <a:cubicBezTo>
                  <a:pt x="92284" y="73149"/>
                  <a:pt x="88079" y="75845"/>
                  <a:pt x="85626" y="79944"/>
                </a:cubicBezTo>
                <a:cubicBezTo>
                  <a:pt x="86236" y="80066"/>
                  <a:pt x="86845" y="80248"/>
                  <a:pt x="87424" y="80462"/>
                </a:cubicBezTo>
                <a:cubicBezTo>
                  <a:pt x="89603" y="77201"/>
                  <a:pt x="93092" y="75068"/>
                  <a:pt x="97023" y="75068"/>
                </a:cubicBezTo>
                <a:cubicBezTo>
                  <a:pt x="101014" y="75068"/>
                  <a:pt x="104519" y="77247"/>
                  <a:pt x="106698" y="80568"/>
                </a:cubicBezTo>
                <a:cubicBezTo>
                  <a:pt x="107276" y="80340"/>
                  <a:pt x="107871" y="80157"/>
                  <a:pt x="108480" y="80005"/>
                </a:cubicBezTo>
                <a:cubicBezTo>
                  <a:pt x="106027" y="75876"/>
                  <a:pt x="101807" y="73133"/>
                  <a:pt x="97023" y="73133"/>
                </a:cubicBezTo>
                <a:close/>
                <a:moveTo>
                  <a:pt x="125575" y="73149"/>
                </a:moveTo>
                <a:cubicBezTo>
                  <a:pt x="120821" y="73149"/>
                  <a:pt x="116631" y="75845"/>
                  <a:pt x="114178" y="79944"/>
                </a:cubicBezTo>
                <a:cubicBezTo>
                  <a:pt x="114788" y="80081"/>
                  <a:pt x="115382" y="80248"/>
                  <a:pt x="115976" y="80477"/>
                </a:cubicBezTo>
                <a:cubicBezTo>
                  <a:pt x="118155" y="77201"/>
                  <a:pt x="121644" y="75068"/>
                  <a:pt x="125575" y="75068"/>
                </a:cubicBezTo>
                <a:cubicBezTo>
                  <a:pt x="129551" y="75068"/>
                  <a:pt x="133071" y="77247"/>
                  <a:pt x="135250" y="80568"/>
                </a:cubicBezTo>
                <a:cubicBezTo>
                  <a:pt x="135829" y="80355"/>
                  <a:pt x="136408" y="80157"/>
                  <a:pt x="137017" y="80020"/>
                </a:cubicBezTo>
                <a:cubicBezTo>
                  <a:pt x="134564" y="75891"/>
                  <a:pt x="130359" y="73149"/>
                  <a:pt x="125575" y="73149"/>
                </a:cubicBezTo>
                <a:close/>
                <a:moveTo>
                  <a:pt x="154112" y="73149"/>
                </a:moveTo>
                <a:cubicBezTo>
                  <a:pt x="149358" y="73149"/>
                  <a:pt x="145168" y="75845"/>
                  <a:pt x="142715" y="79944"/>
                </a:cubicBezTo>
                <a:cubicBezTo>
                  <a:pt x="143325" y="80066"/>
                  <a:pt x="143934" y="80248"/>
                  <a:pt x="144513" y="80462"/>
                </a:cubicBezTo>
                <a:cubicBezTo>
                  <a:pt x="146692" y="77201"/>
                  <a:pt x="150181" y="75068"/>
                  <a:pt x="154112" y="75068"/>
                </a:cubicBezTo>
                <a:cubicBezTo>
                  <a:pt x="158088" y="75068"/>
                  <a:pt x="161608" y="77247"/>
                  <a:pt x="163787" y="80568"/>
                </a:cubicBezTo>
                <a:cubicBezTo>
                  <a:pt x="164366" y="80340"/>
                  <a:pt x="164960" y="80157"/>
                  <a:pt x="165554" y="80020"/>
                </a:cubicBezTo>
                <a:cubicBezTo>
                  <a:pt x="163116" y="75876"/>
                  <a:pt x="158896" y="73149"/>
                  <a:pt x="154112" y="73149"/>
                </a:cubicBezTo>
                <a:close/>
                <a:moveTo>
                  <a:pt x="182649" y="73149"/>
                </a:moveTo>
                <a:cubicBezTo>
                  <a:pt x="177910" y="73149"/>
                  <a:pt x="173705" y="75845"/>
                  <a:pt x="171252" y="79944"/>
                </a:cubicBezTo>
                <a:cubicBezTo>
                  <a:pt x="171862" y="80081"/>
                  <a:pt x="172471" y="80248"/>
                  <a:pt x="173050" y="80462"/>
                </a:cubicBezTo>
                <a:cubicBezTo>
                  <a:pt x="175229" y="77201"/>
                  <a:pt x="178718" y="75068"/>
                  <a:pt x="182649" y="75068"/>
                </a:cubicBezTo>
                <a:cubicBezTo>
                  <a:pt x="186625" y="75068"/>
                  <a:pt x="190145" y="77247"/>
                  <a:pt x="192323" y="80568"/>
                </a:cubicBezTo>
                <a:cubicBezTo>
                  <a:pt x="192902" y="80340"/>
                  <a:pt x="193497" y="80157"/>
                  <a:pt x="194106" y="80020"/>
                </a:cubicBezTo>
                <a:cubicBezTo>
                  <a:pt x="191653" y="75876"/>
                  <a:pt x="187433" y="73149"/>
                  <a:pt x="182649" y="73149"/>
                </a:cubicBezTo>
                <a:close/>
                <a:moveTo>
                  <a:pt x="211201" y="73133"/>
                </a:moveTo>
                <a:cubicBezTo>
                  <a:pt x="206447" y="73133"/>
                  <a:pt x="202257" y="75845"/>
                  <a:pt x="199789" y="79944"/>
                </a:cubicBezTo>
                <a:cubicBezTo>
                  <a:pt x="200399" y="80066"/>
                  <a:pt x="201008" y="80248"/>
                  <a:pt x="201587" y="80462"/>
                </a:cubicBezTo>
                <a:cubicBezTo>
                  <a:pt x="203766" y="77201"/>
                  <a:pt x="207255" y="75068"/>
                  <a:pt x="211201" y="75068"/>
                </a:cubicBezTo>
                <a:cubicBezTo>
                  <a:pt x="215162" y="75068"/>
                  <a:pt x="218697" y="77247"/>
                  <a:pt x="220876" y="80568"/>
                </a:cubicBezTo>
                <a:cubicBezTo>
                  <a:pt x="221439" y="80340"/>
                  <a:pt x="222034" y="80157"/>
                  <a:pt x="222643" y="80005"/>
                </a:cubicBezTo>
                <a:cubicBezTo>
                  <a:pt x="220190" y="75876"/>
                  <a:pt x="215954" y="73133"/>
                  <a:pt x="211201" y="73133"/>
                </a:cubicBezTo>
                <a:close/>
                <a:moveTo>
                  <a:pt x="239738" y="73133"/>
                </a:moveTo>
                <a:cubicBezTo>
                  <a:pt x="234984" y="73133"/>
                  <a:pt x="230794" y="75845"/>
                  <a:pt x="228341" y="79944"/>
                </a:cubicBezTo>
                <a:cubicBezTo>
                  <a:pt x="228951" y="80066"/>
                  <a:pt x="229545" y="80248"/>
                  <a:pt x="230139" y="80462"/>
                </a:cubicBezTo>
                <a:cubicBezTo>
                  <a:pt x="232303" y="77201"/>
                  <a:pt x="235807" y="75068"/>
                  <a:pt x="239738" y="75068"/>
                </a:cubicBezTo>
                <a:cubicBezTo>
                  <a:pt x="243714" y="75068"/>
                  <a:pt x="247234" y="77247"/>
                  <a:pt x="249413" y="80568"/>
                </a:cubicBezTo>
                <a:cubicBezTo>
                  <a:pt x="249992" y="80340"/>
                  <a:pt x="250570" y="80157"/>
                  <a:pt x="251180" y="80005"/>
                </a:cubicBezTo>
                <a:cubicBezTo>
                  <a:pt x="248727" y="75876"/>
                  <a:pt x="244491" y="73133"/>
                  <a:pt x="239738" y="73133"/>
                </a:cubicBezTo>
                <a:close/>
                <a:moveTo>
                  <a:pt x="268275" y="73149"/>
                </a:moveTo>
                <a:cubicBezTo>
                  <a:pt x="263521" y="73149"/>
                  <a:pt x="259331" y="75845"/>
                  <a:pt x="256878" y="79944"/>
                </a:cubicBezTo>
                <a:cubicBezTo>
                  <a:pt x="257488" y="80081"/>
                  <a:pt x="258082" y="80248"/>
                  <a:pt x="258676" y="80477"/>
                </a:cubicBezTo>
                <a:cubicBezTo>
                  <a:pt x="260855" y="77201"/>
                  <a:pt x="264344" y="75068"/>
                  <a:pt x="268275" y="75068"/>
                </a:cubicBezTo>
                <a:cubicBezTo>
                  <a:pt x="272251" y="75068"/>
                  <a:pt x="275771" y="77247"/>
                  <a:pt x="277949" y="80568"/>
                </a:cubicBezTo>
                <a:cubicBezTo>
                  <a:pt x="278528" y="80340"/>
                  <a:pt x="279123" y="80157"/>
                  <a:pt x="279717" y="80020"/>
                </a:cubicBezTo>
                <a:cubicBezTo>
                  <a:pt x="277264" y="75876"/>
                  <a:pt x="273028" y="73149"/>
                  <a:pt x="268275" y="73149"/>
                </a:cubicBezTo>
                <a:close/>
                <a:moveTo>
                  <a:pt x="97023" y="80843"/>
                </a:moveTo>
                <a:cubicBezTo>
                  <a:pt x="97025" y="80843"/>
                  <a:pt x="97028" y="80843"/>
                  <a:pt x="97030" y="80843"/>
                </a:cubicBezTo>
                <a:lnTo>
                  <a:pt x="97030" y="80843"/>
                </a:lnTo>
                <a:cubicBezTo>
                  <a:pt x="97033" y="80843"/>
                  <a:pt x="97035" y="80843"/>
                  <a:pt x="97038" y="80843"/>
                </a:cubicBezTo>
                <a:close/>
                <a:moveTo>
                  <a:pt x="39949" y="75708"/>
                </a:moveTo>
                <a:lnTo>
                  <a:pt x="39949" y="75723"/>
                </a:lnTo>
                <a:cubicBezTo>
                  <a:pt x="36262" y="75723"/>
                  <a:pt x="33001" y="77674"/>
                  <a:pt x="30914" y="80690"/>
                </a:cubicBezTo>
                <a:cubicBezTo>
                  <a:pt x="31478" y="80919"/>
                  <a:pt x="32011" y="81193"/>
                  <a:pt x="32544" y="81498"/>
                </a:cubicBezTo>
                <a:cubicBezTo>
                  <a:pt x="34312" y="79136"/>
                  <a:pt x="36978" y="77628"/>
                  <a:pt x="39949" y="77628"/>
                </a:cubicBezTo>
                <a:cubicBezTo>
                  <a:pt x="42981" y="77628"/>
                  <a:pt x="45708" y="79212"/>
                  <a:pt x="47460" y="81650"/>
                </a:cubicBezTo>
                <a:cubicBezTo>
                  <a:pt x="47978" y="81330"/>
                  <a:pt x="48511" y="81056"/>
                  <a:pt x="49060" y="80812"/>
                </a:cubicBezTo>
                <a:cubicBezTo>
                  <a:pt x="46973" y="77719"/>
                  <a:pt x="43682" y="75708"/>
                  <a:pt x="39949" y="75708"/>
                </a:cubicBezTo>
                <a:close/>
                <a:moveTo>
                  <a:pt x="68501" y="75708"/>
                </a:moveTo>
                <a:lnTo>
                  <a:pt x="68501" y="75723"/>
                </a:lnTo>
                <a:cubicBezTo>
                  <a:pt x="64814" y="75723"/>
                  <a:pt x="61538" y="77674"/>
                  <a:pt x="59466" y="80690"/>
                </a:cubicBezTo>
                <a:cubicBezTo>
                  <a:pt x="60030" y="80919"/>
                  <a:pt x="60563" y="81193"/>
                  <a:pt x="61081" y="81498"/>
                </a:cubicBezTo>
                <a:cubicBezTo>
                  <a:pt x="62864" y="79136"/>
                  <a:pt x="65515" y="77628"/>
                  <a:pt x="68501" y="77628"/>
                </a:cubicBezTo>
                <a:cubicBezTo>
                  <a:pt x="71533" y="77628"/>
                  <a:pt x="74245" y="79212"/>
                  <a:pt x="76012" y="81650"/>
                </a:cubicBezTo>
                <a:cubicBezTo>
                  <a:pt x="76515" y="81330"/>
                  <a:pt x="77048" y="81056"/>
                  <a:pt x="77597" y="80812"/>
                </a:cubicBezTo>
                <a:cubicBezTo>
                  <a:pt x="75525" y="77719"/>
                  <a:pt x="72219" y="75708"/>
                  <a:pt x="68501" y="75708"/>
                </a:cubicBezTo>
                <a:close/>
                <a:moveTo>
                  <a:pt x="97023" y="75708"/>
                </a:moveTo>
                <a:lnTo>
                  <a:pt x="97038" y="75723"/>
                </a:lnTo>
                <a:cubicBezTo>
                  <a:pt x="93351" y="75723"/>
                  <a:pt x="90090" y="77674"/>
                  <a:pt x="88003" y="80690"/>
                </a:cubicBezTo>
                <a:cubicBezTo>
                  <a:pt x="88552" y="80919"/>
                  <a:pt x="89100" y="81193"/>
                  <a:pt x="89618" y="81498"/>
                </a:cubicBezTo>
                <a:cubicBezTo>
                  <a:pt x="91385" y="79136"/>
                  <a:pt x="94052" y="77628"/>
                  <a:pt x="97038" y="77628"/>
                </a:cubicBezTo>
                <a:cubicBezTo>
                  <a:pt x="100070" y="77628"/>
                  <a:pt x="102782" y="79212"/>
                  <a:pt x="104549" y="81650"/>
                </a:cubicBezTo>
                <a:cubicBezTo>
                  <a:pt x="105052" y="81330"/>
                  <a:pt x="105585" y="81056"/>
                  <a:pt x="106149" y="80812"/>
                </a:cubicBezTo>
                <a:cubicBezTo>
                  <a:pt x="104062" y="77719"/>
                  <a:pt x="100755" y="75708"/>
                  <a:pt x="97023" y="75708"/>
                </a:cubicBezTo>
                <a:close/>
                <a:moveTo>
                  <a:pt x="125575" y="75723"/>
                </a:moveTo>
                <a:cubicBezTo>
                  <a:pt x="121888" y="75723"/>
                  <a:pt x="118627" y="77674"/>
                  <a:pt x="116540" y="80690"/>
                </a:cubicBezTo>
                <a:cubicBezTo>
                  <a:pt x="117104" y="80919"/>
                  <a:pt x="117637" y="81193"/>
                  <a:pt x="118155" y="81498"/>
                </a:cubicBezTo>
                <a:cubicBezTo>
                  <a:pt x="119938" y="79136"/>
                  <a:pt x="122604" y="77628"/>
                  <a:pt x="125575" y="77628"/>
                </a:cubicBezTo>
                <a:cubicBezTo>
                  <a:pt x="128607" y="77628"/>
                  <a:pt x="131319" y="79212"/>
                  <a:pt x="133101" y="81650"/>
                </a:cubicBezTo>
                <a:cubicBezTo>
                  <a:pt x="133604" y="81345"/>
                  <a:pt x="134137" y="81056"/>
                  <a:pt x="134686" y="80812"/>
                </a:cubicBezTo>
                <a:cubicBezTo>
                  <a:pt x="132614" y="77735"/>
                  <a:pt x="129308" y="75723"/>
                  <a:pt x="125575" y="75723"/>
                </a:cubicBezTo>
                <a:close/>
                <a:moveTo>
                  <a:pt x="182649" y="75708"/>
                </a:moveTo>
                <a:cubicBezTo>
                  <a:pt x="178977" y="75708"/>
                  <a:pt x="175701" y="77674"/>
                  <a:pt x="173629" y="80690"/>
                </a:cubicBezTo>
                <a:cubicBezTo>
                  <a:pt x="174177" y="80919"/>
                  <a:pt x="174726" y="81193"/>
                  <a:pt x="175244" y="81498"/>
                </a:cubicBezTo>
                <a:cubicBezTo>
                  <a:pt x="177011" y="79136"/>
                  <a:pt x="179678" y="77628"/>
                  <a:pt x="182649" y="77628"/>
                </a:cubicBezTo>
                <a:cubicBezTo>
                  <a:pt x="185696" y="77628"/>
                  <a:pt x="188408" y="79212"/>
                  <a:pt x="190175" y="81650"/>
                </a:cubicBezTo>
                <a:cubicBezTo>
                  <a:pt x="190693" y="81330"/>
                  <a:pt x="191211" y="81056"/>
                  <a:pt x="191760" y="80812"/>
                </a:cubicBezTo>
                <a:cubicBezTo>
                  <a:pt x="189703" y="77719"/>
                  <a:pt x="186381" y="75708"/>
                  <a:pt x="182649" y="75708"/>
                </a:cubicBezTo>
                <a:close/>
                <a:moveTo>
                  <a:pt x="211201" y="75708"/>
                </a:moveTo>
                <a:cubicBezTo>
                  <a:pt x="207514" y="75708"/>
                  <a:pt x="204238" y="77674"/>
                  <a:pt x="202166" y="80690"/>
                </a:cubicBezTo>
                <a:cubicBezTo>
                  <a:pt x="202714" y="80919"/>
                  <a:pt x="203263" y="81193"/>
                  <a:pt x="203781" y="81498"/>
                </a:cubicBezTo>
                <a:cubicBezTo>
                  <a:pt x="205548" y="79136"/>
                  <a:pt x="208215" y="77628"/>
                  <a:pt x="211201" y="77628"/>
                </a:cubicBezTo>
                <a:cubicBezTo>
                  <a:pt x="214233" y="77628"/>
                  <a:pt x="216945" y="79212"/>
                  <a:pt x="218712" y="81650"/>
                </a:cubicBezTo>
                <a:cubicBezTo>
                  <a:pt x="219230" y="81330"/>
                  <a:pt x="219763" y="81056"/>
                  <a:pt x="220312" y="80812"/>
                </a:cubicBezTo>
                <a:cubicBezTo>
                  <a:pt x="218225" y="77719"/>
                  <a:pt x="214918" y="75708"/>
                  <a:pt x="211201" y="75708"/>
                </a:cubicBezTo>
                <a:close/>
                <a:moveTo>
                  <a:pt x="239738" y="75708"/>
                </a:moveTo>
                <a:cubicBezTo>
                  <a:pt x="236051" y="75708"/>
                  <a:pt x="232790" y="77674"/>
                  <a:pt x="230703" y="80690"/>
                </a:cubicBezTo>
                <a:cubicBezTo>
                  <a:pt x="231267" y="80919"/>
                  <a:pt x="231800" y="81193"/>
                  <a:pt x="232318" y="81498"/>
                </a:cubicBezTo>
                <a:cubicBezTo>
                  <a:pt x="234100" y="79136"/>
                  <a:pt x="236767" y="77628"/>
                  <a:pt x="239738" y="77628"/>
                </a:cubicBezTo>
                <a:cubicBezTo>
                  <a:pt x="242770" y="77628"/>
                  <a:pt x="245482" y="79212"/>
                  <a:pt x="247264" y="81650"/>
                </a:cubicBezTo>
                <a:cubicBezTo>
                  <a:pt x="247767" y="81330"/>
                  <a:pt x="248300" y="81056"/>
                  <a:pt x="248849" y="80812"/>
                </a:cubicBezTo>
                <a:cubicBezTo>
                  <a:pt x="246777" y="77719"/>
                  <a:pt x="243471" y="75708"/>
                  <a:pt x="239738" y="75708"/>
                </a:cubicBezTo>
                <a:close/>
                <a:moveTo>
                  <a:pt x="268290" y="75708"/>
                </a:moveTo>
                <a:cubicBezTo>
                  <a:pt x="264603" y="75708"/>
                  <a:pt x="261327" y="77658"/>
                  <a:pt x="259255" y="80690"/>
                </a:cubicBezTo>
                <a:cubicBezTo>
                  <a:pt x="259803" y="80919"/>
                  <a:pt x="260352" y="81193"/>
                  <a:pt x="260870" y="81498"/>
                </a:cubicBezTo>
                <a:cubicBezTo>
                  <a:pt x="262637" y="79136"/>
                  <a:pt x="265304" y="77628"/>
                  <a:pt x="268290" y="77628"/>
                </a:cubicBezTo>
                <a:cubicBezTo>
                  <a:pt x="271322" y="77628"/>
                  <a:pt x="274034" y="79212"/>
                  <a:pt x="275801" y="81650"/>
                </a:cubicBezTo>
                <a:cubicBezTo>
                  <a:pt x="276304" y="81330"/>
                  <a:pt x="276837" y="81056"/>
                  <a:pt x="277401" y="80797"/>
                </a:cubicBezTo>
                <a:cubicBezTo>
                  <a:pt x="275314" y="77719"/>
                  <a:pt x="272007" y="75708"/>
                  <a:pt x="268290" y="75708"/>
                </a:cubicBezTo>
                <a:close/>
                <a:moveTo>
                  <a:pt x="11412" y="75723"/>
                </a:moveTo>
                <a:cubicBezTo>
                  <a:pt x="7725" y="75723"/>
                  <a:pt x="4464" y="77674"/>
                  <a:pt x="2377" y="80690"/>
                </a:cubicBezTo>
                <a:cubicBezTo>
                  <a:pt x="2941" y="80934"/>
                  <a:pt x="3474" y="81193"/>
                  <a:pt x="3992" y="81513"/>
                </a:cubicBezTo>
                <a:cubicBezTo>
                  <a:pt x="5775" y="79151"/>
                  <a:pt x="8426" y="77628"/>
                  <a:pt x="11412" y="77628"/>
                </a:cubicBezTo>
                <a:cubicBezTo>
                  <a:pt x="14444" y="77628"/>
                  <a:pt x="17156" y="79212"/>
                  <a:pt x="18923" y="81665"/>
                </a:cubicBezTo>
                <a:cubicBezTo>
                  <a:pt x="19441" y="81345"/>
                  <a:pt x="19975" y="81071"/>
                  <a:pt x="20523" y="80827"/>
                </a:cubicBezTo>
                <a:cubicBezTo>
                  <a:pt x="18451" y="77735"/>
                  <a:pt x="15145" y="75723"/>
                  <a:pt x="11412" y="75723"/>
                </a:cubicBezTo>
                <a:close/>
                <a:moveTo>
                  <a:pt x="154112" y="75723"/>
                </a:moveTo>
                <a:cubicBezTo>
                  <a:pt x="150440" y="75723"/>
                  <a:pt x="147164" y="77674"/>
                  <a:pt x="145077" y="80690"/>
                </a:cubicBezTo>
                <a:cubicBezTo>
                  <a:pt x="145641" y="80919"/>
                  <a:pt x="146174" y="81193"/>
                  <a:pt x="146692" y="81498"/>
                </a:cubicBezTo>
                <a:cubicBezTo>
                  <a:pt x="148474" y="79136"/>
                  <a:pt x="151141" y="77628"/>
                  <a:pt x="154112" y="77628"/>
                </a:cubicBezTo>
                <a:cubicBezTo>
                  <a:pt x="157159" y="77628"/>
                  <a:pt x="159871" y="79212"/>
                  <a:pt x="161638" y="81665"/>
                </a:cubicBezTo>
                <a:cubicBezTo>
                  <a:pt x="162141" y="81345"/>
                  <a:pt x="162674" y="81071"/>
                  <a:pt x="163223" y="80827"/>
                </a:cubicBezTo>
                <a:cubicBezTo>
                  <a:pt x="161151" y="77735"/>
                  <a:pt x="157845" y="75723"/>
                  <a:pt x="154112" y="75723"/>
                </a:cubicBezTo>
                <a:close/>
                <a:moveTo>
                  <a:pt x="11397" y="78283"/>
                </a:moveTo>
                <a:cubicBezTo>
                  <a:pt x="8639" y="78283"/>
                  <a:pt x="6171" y="79670"/>
                  <a:pt x="4510" y="81833"/>
                </a:cubicBezTo>
                <a:cubicBezTo>
                  <a:pt x="5013" y="82153"/>
                  <a:pt x="5500" y="82519"/>
                  <a:pt x="5957" y="82915"/>
                </a:cubicBezTo>
                <a:cubicBezTo>
                  <a:pt x="7298" y="81254"/>
                  <a:pt x="9233" y="80203"/>
                  <a:pt x="11397" y="80203"/>
                </a:cubicBezTo>
                <a:cubicBezTo>
                  <a:pt x="13636" y="80203"/>
                  <a:pt x="15632" y="81330"/>
                  <a:pt x="16988" y="83082"/>
                </a:cubicBezTo>
                <a:cubicBezTo>
                  <a:pt x="17430" y="82686"/>
                  <a:pt x="17918" y="82321"/>
                  <a:pt x="18405" y="81970"/>
                </a:cubicBezTo>
                <a:cubicBezTo>
                  <a:pt x="16745" y="79730"/>
                  <a:pt x="14231" y="78283"/>
                  <a:pt x="11397" y="78283"/>
                </a:cubicBezTo>
                <a:close/>
                <a:moveTo>
                  <a:pt x="39949" y="78283"/>
                </a:moveTo>
                <a:cubicBezTo>
                  <a:pt x="37191" y="78283"/>
                  <a:pt x="34723" y="79654"/>
                  <a:pt x="33047" y="81818"/>
                </a:cubicBezTo>
                <a:cubicBezTo>
                  <a:pt x="33565" y="82153"/>
                  <a:pt x="34037" y="82519"/>
                  <a:pt x="34510" y="82900"/>
                </a:cubicBezTo>
                <a:cubicBezTo>
                  <a:pt x="35850" y="81254"/>
                  <a:pt x="37785" y="80203"/>
                  <a:pt x="39949" y="80203"/>
                </a:cubicBezTo>
                <a:cubicBezTo>
                  <a:pt x="42189" y="80203"/>
                  <a:pt x="44184" y="81330"/>
                  <a:pt x="45540" y="83082"/>
                </a:cubicBezTo>
                <a:cubicBezTo>
                  <a:pt x="45982" y="82686"/>
                  <a:pt x="46470" y="82305"/>
                  <a:pt x="46957" y="81970"/>
                </a:cubicBezTo>
                <a:cubicBezTo>
                  <a:pt x="45297" y="79715"/>
                  <a:pt x="42768" y="78283"/>
                  <a:pt x="39949" y="78283"/>
                </a:cubicBezTo>
                <a:close/>
                <a:moveTo>
                  <a:pt x="68501" y="78283"/>
                </a:moveTo>
                <a:cubicBezTo>
                  <a:pt x="65728" y="78283"/>
                  <a:pt x="63260" y="79654"/>
                  <a:pt x="61599" y="81833"/>
                </a:cubicBezTo>
                <a:cubicBezTo>
                  <a:pt x="62102" y="82153"/>
                  <a:pt x="62589" y="82519"/>
                  <a:pt x="63047" y="82915"/>
                </a:cubicBezTo>
                <a:cubicBezTo>
                  <a:pt x="64387" y="81254"/>
                  <a:pt x="66338" y="80203"/>
                  <a:pt x="68501" y="80203"/>
                </a:cubicBezTo>
                <a:cubicBezTo>
                  <a:pt x="70725" y="80203"/>
                  <a:pt x="72737" y="81330"/>
                  <a:pt x="74077" y="83082"/>
                </a:cubicBezTo>
                <a:cubicBezTo>
                  <a:pt x="74534" y="82686"/>
                  <a:pt x="75022" y="82321"/>
                  <a:pt x="75525" y="82001"/>
                </a:cubicBezTo>
                <a:cubicBezTo>
                  <a:pt x="73849" y="79746"/>
                  <a:pt x="71320" y="78283"/>
                  <a:pt x="68501" y="78283"/>
                </a:cubicBezTo>
                <a:close/>
                <a:moveTo>
                  <a:pt x="97030" y="78283"/>
                </a:moveTo>
                <a:cubicBezTo>
                  <a:pt x="94276" y="78286"/>
                  <a:pt x="91795" y="79656"/>
                  <a:pt x="90136" y="81818"/>
                </a:cubicBezTo>
                <a:cubicBezTo>
                  <a:pt x="90639" y="82153"/>
                  <a:pt x="91126" y="82519"/>
                  <a:pt x="91583" y="82900"/>
                </a:cubicBezTo>
                <a:cubicBezTo>
                  <a:pt x="92924" y="81254"/>
                  <a:pt x="94859" y="80203"/>
                  <a:pt x="97023" y="80203"/>
                </a:cubicBezTo>
                <a:cubicBezTo>
                  <a:pt x="99262" y="80203"/>
                  <a:pt x="101274" y="81330"/>
                  <a:pt x="102614" y="83082"/>
                </a:cubicBezTo>
                <a:cubicBezTo>
                  <a:pt x="103071" y="82686"/>
                  <a:pt x="103544" y="82305"/>
                  <a:pt x="104046" y="81970"/>
                </a:cubicBezTo>
                <a:cubicBezTo>
                  <a:pt x="102387" y="79717"/>
                  <a:pt x="99861" y="78286"/>
                  <a:pt x="97030" y="78283"/>
                </a:cubicBezTo>
                <a:close/>
                <a:moveTo>
                  <a:pt x="125575" y="78283"/>
                </a:moveTo>
                <a:cubicBezTo>
                  <a:pt x="122817" y="78283"/>
                  <a:pt x="120349" y="79654"/>
                  <a:pt x="118673" y="81833"/>
                </a:cubicBezTo>
                <a:cubicBezTo>
                  <a:pt x="119191" y="82153"/>
                  <a:pt x="119679" y="82519"/>
                  <a:pt x="120136" y="82915"/>
                </a:cubicBezTo>
                <a:cubicBezTo>
                  <a:pt x="121476" y="81254"/>
                  <a:pt x="123411" y="80218"/>
                  <a:pt x="125575" y="80218"/>
                </a:cubicBezTo>
                <a:cubicBezTo>
                  <a:pt x="127815" y="80218"/>
                  <a:pt x="129810" y="81330"/>
                  <a:pt x="131166" y="83082"/>
                </a:cubicBezTo>
                <a:cubicBezTo>
                  <a:pt x="131608" y="82686"/>
                  <a:pt x="132096" y="82321"/>
                  <a:pt x="132583" y="81970"/>
                </a:cubicBezTo>
                <a:cubicBezTo>
                  <a:pt x="130923" y="79730"/>
                  <a:pt x="128393" y="78283"/>
                  <a:pt x="125575" y="78283"/>
                </a:cubicBezTo>
                <a:close/>
                <a:moveTo>
                  <a:pt x="154112" y="78283"/>
                </a:moveTo>
                <a:cubicBezTo>
                  <a:pt x="151354" y="78283"/>
                  <a:pt x="148886" y="79654"/>
                  <a:pt x="147225" y="81833"/>
                </a:cubicBezTo>
                <a:cubicBezTo>
                  <a:pt x="147728" y="82153"/>
                  <a:pt x="148215" y="82519"/>
                  <a:pt x="148673" y="82915"/>
                </a:cubicBezTo>
                <a:cubicBezTo>
                  <a:pt x="150013" y="81254"/>
                  <a:pt x="151948" y="80203"/>
                  <a:pt x="154112" y="80203"/>
                </a:cubicBezTo>
                <a:cubicBezTo>
                  <a:pt x="156351" y="80203"/>
                  <a:pt x="158363" y="81330"/>
                  <a:pt x="159703" y="83082"/>
                </a:cubicBezTo>
                <a:cubicBezTo>
                  <a:pt x="160160" y="82686"/>
                  <a:pt x="160633" y="82321"/>
                  <a:pt x="161136" y="81970"/>
                </a:cubicBezTo>
                <a:cubicBezTo>
                  <a:pt x="159460" y="79715"/>
                  <a:pt x="156946" y="78283"/>
                  <a:pt x="154112" y="78283"/>
                </a:cubicBezTo>
                <a:close/>
                <a:moveTo>
                  <a:pt x="182649" y="78283"/>
                </a:moveTo>
                <a:cubicBezTo>
                  <a:pt x="179891" y="78283"/>
                  <a:pt x="177423" y="79654"/>
                  <a:pt x="175762" y="81833"/>
                </a:cubicBezTo>
                <a:cubicBezTo>
                  <a:pt x="176265" y="82153"/>
                  <a:pt x="176752" y="82519"/>
                  <a:pt x="177209" y="82915"/>
                </a:cubicBezTo>
                <a:cubicBezTo>
                  <a:pt x="178550" y="81254"/>
                  <a:pt x="180500" y="80203"/>
                  <a:pt x="182649" y="80203"/>
                </a:cubicBezTo>
                <a:cubicBezTo>
                  <a:pt x="184888" y="80203"/>
                  <a:pt x="186899" y="81330"/>
                  <a:pt x="188240" y="83082"/>
                </a:cubicBezTo>
                <a:cubicBezTo>
                  <a:pt x="188697" y="82686"/>
                  <a:pt x="189170" y="82321"/>
                  <a:pt x="189672" y="81970"/>
                </a:cubicBezTo>
                <a:cubicBezTo>
                  <a:pt x="188012" y="79715"/>
                  <a:pt x="185483" y="78283"/>
                  <a:pt x="182649" y="78283"/>
                </a:cubicBezTo>
                <a:close/>
                <a:moveTo>
                  <a:pt x="211201" y="78283"/>
                </a:moveTo>
                <a:cubicBezTo>
                  <a:pt x="208443" y="78283"/>
                  <a:pt x="205960" y="79654"/>
                  <a:pt x="204299" y="81818"/>
                </a:cubicBezTo>
                <a:cubicBezTo>
                  <a:pt x="204802" y="82153"/>
                  <a:pt x="205289" y="82519"/>
                  <a:pt x="205746" y="82900"/>
                </a:cubicBezTo>
                <a:cubicBezTo>
                  <a:pt x="207102" y="81254"/>
                  <a:pt x="209037" y="80203"/>
                  <a:pt x="211201" y="80203"/>
                </a:cubicBezTo>
                <a:cubicBezTo>
                  <a:pt x="213440" y="80203"/>
                  <a:pt x="215436" y="81330"/>
                  <a:pt x="216792" y="83082"/>
                </a:cubicBezTo>
                <a:cubicBezTo>
                  <a:pt x="217234" y="82686"/>
                  <a:pt x="217722" y="82305"/>
                  <a:pt x="218209" y="81970"/>
                </a:cubicBezTo>
                <a:cubicBezTo>
                  <a:pt x="216549" y="79715"/>
                  <a:pt x="214019" y="78283"/>
                  <a:pt x="211201" y="78283"/>
                </a:cubicBezTo>
                <a:close/>
                <a:moveTo>
                  <a:pt x="239738" y="78283"/>
                </a:moveTo>
                <a:cubicBezTo>
                  <a:pt x="236980" y="78283"/>
                  <a:pt x="234497" y="79654"/>
                  <a:pt x="232836" y="81818"/>
                </a:cubicBezTo>
                <a:cubicBezTo>
                  <a:pt x="233354" y="82153"/>
                  <a:pt x="233826" y="82519"/>
                  <a:pt x="234298" y="82900"/>
                </a:cubicBezTo>
                <a:cubicBezTo>
                  <a:pt x="235639" y="81254"/>
                  <a:pt x="237574" y="80203"/>
                  <a:pt x="239738" y="80203"/>
                </a:cubicBezTo>
                <a:cubicBezTo>
                  <a:pt x="241977" y="80203"/>
                  <a:pt x="243973" y="81330"/>
                  <a:pt x="245329" y="83082"/>
                </a:cubicBezTo>
                <a:cubicBezTo>
                  <a:pt x="245771" y="82686"/>
                  <a:pt x="246259" y="82321"/>
                  <a:pt x="246746" y="81970"/>
                </a:cubicBezTo>
                <a:cubicBezTo>
                  <a:pt x="245086" y="79715"/>
                  <a:pt x="242556" y="78283"/>
                  <a:pt x="239738" y="78283"/>
                </a:cubicBezTo>
                <a:close/>
                <a:moveTo>
                  <a:pt x="268275" y="78283"/>
                </a:moveTo>
                <a:cubicBezTo>
                  <a:pt x="265517" y="78283"/>
                  <a:pt x="263049" y="79654"/>
                  <a:pt x="261373" y="81833"/>
                </a:cubicBezTo>
                <a:cubicBezTo>
                  <a:pt x="261891" y="82153"/>
                  <a:pt x="262378" y="82519"/>
                  <a:pt x="262835" y="82915"/>
                </a:cubicBezTo>
                <a:cubicBezTo>
                  <a:pt x="264176" y="81254"/>
                  <a:pt x="266111" y="80203"/>
                  <a:pt x="268275" y="80203"/>
                </a:cubicBezTo>
                <a:cubicBezTo>
                  <a:pt x="270514" y="80203"/>
                  <a:pt x="272510" y="81330"/>
                  <a:pt x="273866" y="83082"/>
                </a:cubicBezTo>
                <a:cubicBezTo>
                  <a:pt x="274323" y="82686"/>
                  <a:pt x="274796" y="82321"/>
                  <a:pt x="275298" y="81985"/>
                </a:cubicBezTo>
                <a:cubicBezTo>
                  <a:pt x="273622" y="79730"/>
                  <a:pt x="271109" y="78283"/>
                  <a:pt x="268275" y="78283"/>
                </a:cubicBezTo>
                <a:close/>
                <a:moveTo>
                  <a:pt x="6399" y="83311"/>
                </a:moveTo>
                <a:lnTo>
                  <a:pt x="6399" y="83326"/>
                </a:lnTo>
                <a:cubicBezTo>
                  <a:pt x="6402" y="83323"/>
                  <a:pt x="6404" y="83320"/>
                  <a:pt x="6406" y="83317"/>
                </a:cubicBezTo>
                <a:lnTo>
                  <a:pt x="6406" y="83317"/>
                </a:lnTo>
                <a:cubicBezTo>
                  <a:pt x="6404" y="83315"/>
                  <a:pt x="6402" y="83313"/>
                  <a:pt x="6399" y="83311"/>
                </a:cubicBezTo>
                <a:close/>
                <a:moveTo>
                  <a:pt x="39949" y="80843"/>
                </a:moveTo>
                <a:cubicBezTo>
                  <a:pt x="37968" y="80843"/>
                  <a:pt x="36170" y="81803"/>
                  <a:pt x="34936" y="83311"/>
                </a:cubicBezTo>
                <a:cubicBezTo>
                  <a:pt x="35393" y="83722"/>
                  <a:pt x="35820" y="84149"/>
                  <a:pt x="36216" y="84621"/>
                </a:cubicBezTo>
                <a:cubicBezTo>
                  <a:pt x="37163" y="83379"/>
                  <a:pt x="38562" y="82765"/>
                  <a:pt x="39956" y="82765"/>
                </a:cubicBezTo>
                <a:cubicBezTo>
                  <a:pt x="41435" y="82765"/>
                  <a:pt x="42909" y="83455"/>
                  <a:pt x="43834" y="84819"/>
                </a:cubicBezTo>
                <a:cubicBezTo>
                  <a:pt x="44230" y="84362"/>
                  <a:pt x="44642" y="83905"/>
                  <a:pt x="45083" y="83494"/>
                </a:cubicBezTo>
                <a:cubicBezTo>
                  <a:pt x="43849" y="81863"/>
                  <a:pt x="42006" y="80843"/>
                  <a:pt x="39949" y="80843"/>
                </a:cubicBezTo>
                <a:close/>
                <a:moveTo>
                  <a:pt x="97030" y="80843"/>
                </a:moveTo>
                <a:cubicBezTo>
                  <a:pt x="95053" y="80845"/>
                  <a:pt x="93258" y="81804"/>
                  <a:pt x="92025" y="83311"/>
                </a:cubicBezTo>
                <a:cubicBezTo>
                  <a:pt x="92482" y="83722"/>
                  <a:pt x="92909" y="84149"/>
                  <a:pt x="93305" y="84621"/>
                </a:cubicBezTo>
                <a:cubicBezTo>
                  <a:pt x="94252" y="83386"/>
                  <a:pt x="95650" y="82776"/>
                  <a:pt x="97045" y="82776"/>
                </a:cubicBezTo>
                <a:cubicBezTo>
                  <a:pt x="98523" y="82776"/>
                  <a:pt x="99998" y="83463"/>
                  <a:pt x="100923" y="84819"/>
                </a:cubicBezTo>
                <a:cubicBezTo>
                  <a:pt x="101304" y="84347"/>
                  <a:pt x="101731" y="83905"/>
                  <a:pt x="102172" y="83494"/>
                </a:cubicBezTo>
                <a:cubicBezTo>
                  <a:pt x="100940" y="81866"/>
                  <a:pt x="99084" y="80845"/>
                  <a:pt x="97030" y="80843"/>
                </a:cubicBezTo>
                <a:close/>
                <a:moveTo>
                  <a:pt x="11397" y="80843"/>
                </a:moveTo>
                <a:cubicBezTo>
                  <a:pt x="9435" y="80843"/>
                  <a:pt x="7640" y="81799"/>
                  <a:pt x="6406" y="83317"/>
                </a:cubicBezTo>
                <a:lnTo>
                  <a:pt x="6406" y="83317"/>
                </a:lnTo>
                <a:cubicBezTo>
                  <a:pt x="6861" y="83727"/>
                  <a:pt x="7285" y="84166"/>
                  <a:pt x="7679" y="84621"/>
                </a:cubicBezTo>
                <a:cubicBezTo>
                  <a:pt x="8578" y="83463"/>
                  <a:pt x="9949" y="82793"/>
                  <a:pt x="11412" y="82778"/>
                </a:cubicBezTo>
                <a:cubicBezTo>
                  <a:pt x="12981" y="82778"/>
                  <a:pt x="14383" y="83570"/>
                  <a:pt x="15297" y="84834"/>
                </a:cubicBezTo>
                <a:cubicBezTo>
                  <a:pt x="15678" y="84362"/>
                  <a:pt x="16105" y="83905"/>
                  <a:pt x="16546" y="83494"/>
                </a:cubicBezTo>
                <a:cubicBezTo>
                  <a:pt x="15297" y="81879"/>
                  <a:pt x="13454" y="80843"/>
                  <a:pt x="11397" y="80843"/>
                </a:cubicBezTo>
                <a:close/>
                <a:moveTo>
                  <a:pt x="68501" y="80843"/>
                </a:moveTo>
                <a:cubicBezTo>
                  <a:pt x="66520" y="80843"/>
                  <a:pt x="64722" y="81803"/>
                  <a:pt x="63488" y="83311"/>
                </a:cubicBezTo>
                <a:cubicBezTo>
                  <a:pt x="63930" y="83722"/>
                  <a:pt x="64357" y="84164"/>
                  <a:pt x="64768" y="84621"/>
                </a:cubicBezTo>
                <a:cubicBezTo>
                  <a:pt x="65706" y="83381"/>
                  <a:pt x="67102" y="82766"/>
                  <a:pt x="68497" y="82766"/>
                </a:cubicBezTo>
                <a:cubicBezTo>
                  <a:pt x="69979" y="82766"/>
                  <a:pt x="71460" y="83461"/>
                  <a:pt x="72386" y="84834"/>
                </a:cubicBezTo>
                <a:cubicBezTo>
                  <a:pt x="72782" y="84362"/>
                  <a:pt x="73194" y="83920"/>
                  <a:pt x="73636" y="83494"/>
                </a:cubicBezTo>
                <a:cubicBezTo>
                  <a:pt x="72401" y="81879"/>
                  <a:pt x="70558" y="80843"/>
                  <a:pt x="68501" y="80843"/>
                </a:cubicBezTo>
                <a:close/>
                <a:moveTo>
                  <a:pt x="125575" y="80843"/>
                </a:moveTo>
                <a:cubicBezTo>
                  <a:pt x="123594" y="80843"/>
                  <a:pt x="121812" y="81803"/>
                  <a:pt x="120577" y="83311"/>
                </a:cubicBezTo>
                <a:cubicBezTo>
                  <a:pt x="121035" y="83722"/>
                  <a:pt x="121461" y="84164"/>
                  <a:pt x="121857" y="84621"/>
                </a:cubicBezTo>
                <a:cubicBezTo>
                  <a:pt x="122795" y="83388"/>
                  <a:pt x="124187" y="82778"/>
                  <a:pt x="125579" y="82778"/>
                </a:cubicBezTo>
                <a:cubicBezTo>
                  <a:pt x="127060" y="82778"/>
                  <a:pt x="128541" y="83468"/>
                  <a:pt x="129475" y="84834"/>
                </a:cubicBezTo>
                <a:cubicBezTo>
                  <a:pt x="129856" y="84362"/>
                  <a:pt x="130283" y="83920"/>
                  <a:pt x="130725" y="83509"/>
                </a:cubicBezTo>
                <a:cubicBezTo>
                  <a:pt x="129475" y="81879"/>
                  <a:pt x="127632" y="80858"/>
                  <a:pt x="125575" y="80858"/>
                </a:cubicBezTo>
                <a:lnTo>
                  <a:pt x="125575" y="80843"/>
                </a:lnTo>
                <a:close/>
                <a:moveTo>
                  <a:pt x="154127" y="80843"/>
                </a:moveTo>
                <a:cubicBezTo>
                  <a:pt x="152146" y="80843"/>
                  <a:pt x="150364" y="81803"/>
                  <a:pt x="149130" y="83311"/>
                </a:cubicBezTo>
                <a:cubicBezTo>
                  <a:pt x="149571" y="83722"/>
                  <a:pt x="149998" y="84164"/>
                  <a:pt x="150394" y="84621"/>
                </a:cubicBezTo>
                <a:cubicBezTo>
                  <a:pt x="151293" y="83478"/>
                  <a:pt x="152664" y="82793"/>
                  <a:pt x="154112" y="82778"/>
                </a:cubicBezTo>
                <a:cubicBezTo>
                  <a:pt x="155666" y="82793"/>
                  <a:pt x="157128" y="83555"/>
                  <a:pt x="158027" y="84834"/>
                </a:cubicBezTo>
                <a:cubicBezTo>
                  <a:pt x="158408" y="84362"/>
                  <a:pt x="158820" y="83920"/>
                  <a:pt x="159261" y="83494"/>
                </a:cubicBezTo>
                <a:cubicBezTo>
                  <a:pt x="158027" y="81879"/>
                  <a:pt x="156184" y="80843"/>
                  <a:pt x="154127" y="80843"/>
                </a:cubicBezTo>
                <a:close/>
                <a:moveTo>
                  <a:pt x="182649" y="80843"/>
                </a:moveTo>
                <a:cubicBezTo>
                  <a:pt x="180683" y="80843"/>
                  <a:pt x="178901" y="81803"/>
                  <a:pt x="177667" y="83311"/>
                </a:cubicBezTo>
                <a:cubicBezTo>
                  <a:pt x="178108" y="83722"/>
                  <a:pt x="178535" y="84164"/>
                  <a:pt x="178931" y="84621"/>
                </a:cubicBezTo>
                <a:cubicBezTo>
                  <a:pt x="179830" y="83478"/>
                  <a:pt x="181201" y="82793"/>
                  <a:pt x="182649" y="82778"/>
                </a:cubicBezTo>
                <a:cubicBezTo>
                  <a:pt x="184233" y="82778"/>
                  <a:pt x="185635" y="83570"/>
                  <a:pt x="186549" y="84834"/>
                </a:cubicBezTo>
                <a:cubicBezTo>
                  <a:pt x="186945" y="84362"/>
                  <a:pt x="187357" y="83920"/>
                  <a:pt x="187798" y="83494"/>
                </a:cubicBezTo>
                <a:cubicBezTo>
                  <a:pt x="186564" y="81879"/>
                  <a:pt x="184721" y="80843"/>
                  <a:pt x="182649" y="80843"/>
                </a:cubicBezTo>
                <a:close/>
                <a:moveTo>
                  <a:pt x="211201" y="80843"/>
                </a:moveTo>
                <a:cubicBezTo>
                  <a:pt x="209220" y="80843"/>
                  <a:pt x="207438" y="81803"/>
                  <a:pt x="206203" y="83311"/>
                </a:cubicBezTo>
                <a:cubicBezTo>
                  <a:pt x="206645" y="83722"/>
                  <a:pt x="207072" y="84164"/>
                  <a:pt x="207468" y="84621"/>
                </a:cubicBezTo>
                <a:cubicBezTo>
                  <a:pt x="208367" y="83463"/>
                  <a:pt x="209738" y="82793"/>
                  <a:pt x="211201" y="82762"/>
                </a:cubicBezTo>
                <a:lnTo>
                  <a:pt x="211201" y="82778"/>
                </a:lnTo>
                <a:cubicBezTo>
                  <a:pt x="212755" y="82793"/>
                  <a:pt x="214202" y="83555"/>
                  <a:pt x="215101" y="84834"/>
                </a:cubicBezTo>
                <a:cubicBezTo>
                  <a:pt x="215482" y="84362"/>
                  <a:pt x="215893" y="83905"/>
                  <a:pt x="216335" y="83494"/>
                </a:cubicBezTo>
                <a:cubicBezTo>
                  <a:pt x="215101" y="81879"/>
                  <a:pt x="213258" y="80843"/>
                  <a:pt x="211201" y="80843"/>
                </a:cubicBezTo>
                <a:close/>
                <a:moveTo>
                  <a:pt x="239738" y="80843"/>
                </a:moveTo>
                <a:cubicBezTo>
                  <a:pt x="237757" y="80843"/>
                  <a:pt x="235990" y="81803"/>
                  <a:pt x="234756" y="83311"/>
                </a:cubicBezTo>
                <a:cubicBezTo>
                  <a:pt x="235197" y="83722"/>
                  <a:pt x="235609" y="84164"/>
                  <a:pt x="236005" y="84621"/>
                </a:cubicBezTo>
                <a:cubicBezTo>
                  <a:pt x="236904" y="83463"/>
                  <a:pt x="238275" y="82793"/>
                  <a:pt x="239738" y="82762"/>
                </a:cubicBezTo>
                <a:lnTo>
                  <a:pt x="239738" y="82778"/>
                </a:lnTo>
                <a:cubicBezTo>
                  <a:pt x="241307" y="82778"/>
                  <a:pt x="242709" y="83570"/>
                  <a:pt x="243638" y="84834"/>
                </a:cubicBezTo>
                <a:cubicBezTo>
                  <a:pt x="244019" y="84362"/>
                  <a:pt x="244446" y="83920"/>
                  <a:pt x="244887" y="83494"/>
                </a:cubicBezTo>
                <a:cubicBezTo>
                  <a:pt x="243638" y="81879"/>
                  <a:pt x="241795" y="80843"/>
                  <a:pt x="239738" y="80843"/>
                </a:cubicBezTo>
                <a:close/>
                <a:moveTo>
                  <a:pt x="268275" y="80843"/>
                </a:moveTo>
                <a:cubicBezTo>
                  <a:pt x="266294" y="80843"/>
                  <a:pt x="264527" y="81803"/>
                  <a:pt x="263292" y="83311"/>
                </a:cubicBezTo>
                <a:cubicBezTo>
                  <a:pt x="263734" y="83722"/>
                  <a:pt x="264146" y="84164"/>
                  <a:pt x="264542" y="84621"/>
                </a:cubicBezTo>
                <a:cubicBezTo>
                  <a:pt x="265441" y="83478"/>
                  <a:pt x="266812" y="82793"/>
                  <a:pt x="268275" y="82778"/>
                </a:cubicBezTo>
                <a:cubicBezTo>
                  <a:pt x="269844" y="82778"/>
                  <a:pt x="271246" y="83570"/>
                  <a:pt x="272175" y="84834"/>
                </a:cubicBezTo>
                <a:cubicBezTo>
                  <a:pt x="272556" y="84362"/>
                  <a:pt x="272983" y="83920"/>
                  <a:pt x="273424" y="83494"/>
                </a:cubicBezTo>
                <a:cubicBezTo>
                  <a:pt x="272175" y="81879"/>
                  <a:pt x="270331" y="80843"/>
                  <a:pt x="268275" y="80843"/>
                </a:cubicBezTo>
                <a:close/>
                <a:moveTo>
                  <a:pt x="68501" y="83418"/>
                </a:moveTo>
                <a:cubicBezTo>
                  <a:pt x="67160" y="83418"/>
                  <a:pt x="65987" y="84073"/>
                  <a:pt x="65164" y="85109"/>
                </a:cubicBezTo>
                <a:cubicBezTo>
                  <a:pt x="66247" y="84831"/>
                  <a:pt x="67359" y="84690"/>
                  <a:pt x="68472" y="84690"/>
                </a:cubicBezTo>
                <a:cubicBezTo>
                  <a:pt x="69609" y="84690"/>
                  <a:pt x="70747" y="84837"/>
                  <a:pt x="71854" y="85135"/>
                </a:cubicBezTo>
                <a:lnTo>
                  <a:pt x="71854" y="85135"/>
                </a:lnTo>
                <a:cubicBezTo>
                  <a:pt x="71061" y="84065"/>
                  <a:pt x="69819" y="83433"/>
                  <a:pt x="68501" y="83418"/>
                </a:cubicBezTo>
                <a:close/>
                <a:moveTo>
                  <a:pt x="97023" y="83402"/>
                </a:moveTo>
                <a:cubicBezTo>
                  <a:pt x="95697" y="83402"/>
                  <a:pt x="94524" y="84073"/>
                  <a:pt x="93701" y="85109"/>
                </a:cubicBezTo>
                <a:cubicBezTo>
                  <a:pt x="94777" y="84825"/>
                  <a:pt x="95882" y="84684"/>
                  <a:pt x="96987" y="84684"/>
                </a:cubicBezTo>
                <a:cubicBezTo>
                  <a:pt x="98132" y="84684"/>
                  <a:pt x="99277" y="84835"/>
                  <a:pt x="100391" y="85135"/>
                </a:cubicBezTo>
                <a:lnTo>
                  <a:pt x="100391" y="85135"/>
                </a:lnTo>
                <a:cubicBezTo>
                  <a:pt x="99598" y="84065"/>
                  <a:pt x="98356" y="83417"/>
                  <a:pt x="97023" y="83402"/>
                </a:cubicBezTo>
                <a:close/>
                <a:moveTo>
                  <a:pt x="154129" y="83404"/>
                </a:moveTo>
                <a:cubicBezTo>
                  <a:pt x="152873" y="83404"/>
                  <a:pt x="151617" y="83972"/>
                  <a:pt x="150790" y="85109"/>
                </a:cubicBezTo>
                <a:cubicBezTo>
                  <a:pt x="151872" y="84834"/>
                  <a:pt x="153000" y="84682"/>
                  <a:pt x="154112" y="84682"/>
                </a:cubicBezTo>
                <a:cubicBezTo>
                  <a:pt x="155254" y="84682"/>
                  <a:pt x="156397" y="84834"/>
                  <a:pt x="157494" y="85139"/>
                </a:cubicBezTo>
                <a:cubicBezTo>
                  <a:pt x="156667" y="83983"/>
                  <a:pt x="155398" y="83404"/>
                  <a:pt x="154129" y="83404"/>
                </a:cubicBezTo>
                <a:close/>
                <a:moveTo>
                  <a:pt x="182672" y="83404"/>
                </a:moveTo>
                <a:cubicBezTo>
                  <a:pt x="181413" y="83404"/>
                  <a:pt x="180153" y="83972"/>
                  <a:pt x="179327" y="85109"/>
                </a:cubicBezTo>
                <a:cubicBezTo>
                  <a:pt x="180417" y="84831"/>
                  <a:pt x="181530" y="84690"/>
                  <a:pt x="182640" y="84690"/>
                </a:cubicBezTo>
                <a:cubicBezTo>
                  <a:pt x="183781" y="84690"/>
                  <a:pt x="184920" y="84838"/>
                  <a:pt x="186031" y="85139"/>
                </a:cubicBezTo>
                <a:cubicBezTo>
                  <a:pt x="185212" y="83983"/>
                  <a:pt x="183943" y="83404"/>
                  <a:pt x="182672" y="83404"/>
                </a:cubicBezTo>
                <a:close/>
                <a:moveTo>
                  <a:pt x="211201" y="83402"/>
                </a:moveTo>
                <a:cubicBezTo>
                  <a:pt x="209860" y="83402"/>
                  <a:pt x="208687" y="84073"/>
                  <a:pt x="207864" y="85109"/>
                </a:cubicBezTo>
                <a:cubicBezTo>
                  <a:pt x="208954" y="84831"/>
                  <a:pt x="210067" y="84690"/>
                  <a:pt x="211177" y="84690"/>
                </a:cubicBezTo>
                <a:cubicBezTo>
                  <a:pt x="212318" y="84690"/>
                  <a:pt x="213457" y="84838"/>
                  <a:pt x="214568" y="85139"/>
                </a:cubicBezTo>
                <a:cubicBezTo>
                  <a:pt x="213776" y="84073"/>
                  <a:pt x="212526" y="83433"/>
                  <a:pt x="211201" y="83402"/>
                </a:cubicBezTo>
                <a:close/>
                <a:moveTo>
                  <a:pt x="239738" y="83402"/>
                </a:moveTo>
                <a:cubicBezTo>
                  <a:pt x="238412" y="83402"/>
                  <a:pt x="237224" y="84073"/>
                  <a:pt x="236401" y="85109"/>
                </a:cubicBezTo>
                <a:cubicBezTo>
                  <a:pt x="237448" y="84847"/>
                  <a:pt x="238509" y="84696"/>
                  <a:pt x="239583" y="84696"/>
                </a:cubicBezTo>
                <a:cubicBezTo>
                  <a:pt x="239635" y="84696"/>
                  <a:pt x="239686" y="84697"/>
                  <a:pt x="239738" y="84697"/>
                </a:cubicBezTo>
                <a:cubicBezTo>
                  <a:pt x="240880" y="84697"/>
                  <a:pt x="242008" y="84850"/>
                  <a:pt x="243105" y="85139"/>
                </a:cubicBezTo>
                <a:cubicBezTo>
                  <a:pt x="242328" y="84073"/>
                  <a:pt x="241078" y="83433"/>
                  <a:pt x="239738" y="83402"/>
                </a:cubicBezTo>
                <a:close/>
                <a:moveTo>
                  <a:pt x="268275" y="83418"/>
                </a:moveTo>
                <a:cubicBezTo>
                  <a:pt x="266949" y="83418"/>
                  <a:pt x="265761" y="84088"/>
                  <a:pt x="264953" y="85109"/>
                </a:cubicBezTo>
                <a:cubicBezTo>
                  <a:pt x="266028" y="84833"/>
                  <a:pt x="267133" y="84695"/>
                  <a:pt x="268237" y="84695"/>
                </a:cubicBezTo>
                <a:cubicBezTo>
                  <a:pt x="269387" y="84695"/>
                  <a:pt x="270538" y="84844"/>
                  <a:pt x="271657" y="85139"/>
                </a:cubicBezTo>
                <a:cubicBezTo>
                  <a:pt x="270865" y="84073"/>
                  <a:pt x="269615" y="83433"/>
                  <a:pt x="268275" y="83418"/>
                </a:cubicBezTo>
                <a:close/>
                <a:moveTo>
                  <a:pt x="11406" y="83419"/>
                </a:moveTo>
                <a:cubicBezTo>
                  <a:pt x="10146" y="83419"/>
                  <a:pt x="8886" y="83987"/>
                  <a:pt x="8060" y="85124"/>
                </a:cubicBezTo>
                <a:cubicBezTo>
                  <a:pt x="9157" y="84834"/>
                  <a:pt x="10269" y="84697"/>
                  <a:pt x="11397" y="84697"/>
                </a:cubicBezTo>
                <a:cubicBezTo>
                  <a:pt x="12539" y="84697"/>
                  <a:pt x="13667" y="84850"/>
                  <a:pt x="14779" y="85154"/>
                </a:cubicBezTo>
                <a:cubicBezTo>
                  <a:pt x="13952" y="83998"/>
                  <a:pt x="12679" y="83419"/>
                  <a:pt x="11406" y="83419"/>
                </a:cubicBezTo>
                <a:close/>
                <a:moveTo>
                  <a:pt x="39949" y="83402"/>
                </a:moveTo>
                <a:cubicBezTo>
                  <a:pt x="38608" y="83402"/>
                  <a:pt x="37435" y="84073"/>
                  <a:pt x="36612" y="85109"/>
                </a:cubicBezTo>
                <a:cubicBezTo>
                  <a:pt x="37709" y="84819"/>
                  <a:pt x="38821" y="84682"/>
                  <a:pt x="39949" y="84682"/>
                </a:cubicBezTo>
                <a:cubicBezTo>
                  <a:pt x="41092" y="84682"/>
                  <a:pt x="42219" y="84834"/>
                  <a:pt x="43316" y="85139"/>
                </a:cubicBezTo>
                <a:lnTo>
                  <a:pt x="43331" y="85154"/>
                </a:lnTo>
                <a:cubicBezTo>
                  <a:pt x="42539" y="84073"/>
                  <a:pt x="41290" y="83418"/>
                  <a:pt x="39949" y="83402"/>
                </a:cubicBezTo>
                <a:close/>
                <a:moveTo>
                  <a:pt x="71854" y="85135"/>
                </a:moveTo>
                <a:lnTo>
                  <a:pt x="71854" y="85135"/>
                </a:lnTo>
                <a:cubicBezTo>
                  <a:pt x="71859" y="85142"/>
                  <a:pt x="71863" y="85148"/>
                  <a:pt x="71868" y="85154"/>
                </a:cubicBezTo>
                <a:lnTo>
                  <a:pt x="71868" y="85139"/>
                </a:lnTo>
                <a:cubicBezTo>
                  <a:pt x="71863" y="85138"/>
                  <a:pt x="71859" y="85137"/>
                  <a:pt x="71854" y="85135"/>
                </a:cubicBezTo>
                <a:close/>
                <a:moveTo>
                  <a:pt x="100391" y="85135"/>
                </a:moveTo>
                <a:cubicBezTo>
                  <a:pt x="100396" y="85142"/>
                  <a:pt x="100400" y="85148"/>
                  <a:pt x="100405" y="85154"/>
                </a:cubicBezTo>
                <a:lnTo>
                  <a:pt x="100405" y="85139"/>
                </a:lnTo>
                <a:cubicBezTo>
                  <a:pt x="100400" y="85138"/>
                  <a:pt x="100396" y="85137"/>
                  <a:pt x="100391" y="85135"/>
                </a:cubicBezTo>
                <a:close/>
                <a:moveTo>
                  <a:pt x="125575" y="83418"/>
                </a:moveTo>
                <a:cubicBezTo>
                  <a:pt x="124249" y="83418"/>
                  <a:pt x="123061" y="84088"/>
                  <a:pt x="122238" y="85124"/>
                </a:cubicBezTo>
                <a:cubicBezTo>
                  <a:pt x="123335" y="84834"/>
                  <a:pt x="124447" y="84697"/>
                  <a:pt x="125575" y="84697"/>
                </a:cubicBezTo>
                <a:cubicBezTo>
                  <a:pt x="126718" y="84697"/>
                  <a:pt x="127845" y="84850"/>
                  <a:pt x="128942" y="85154"/>
                </a:cubicBezTo>
                <a:cubicBezTo>
                  <a:pt x="128150" y="84073"/>
                  <a:pt x="126916" y="83433"/>
                  <a:pt x="125575" y="83418"/>
                </a:cubicBezTo>
                <a:close/>
                <a:moveTo>
                  <a:pt x="97023" y="85337"/>
                </a:moveTo>
                <a:cubicBezTo>
                  <a:pt x="97025" y="85337"/>
                  <a:pt x="97028" y="85337"/>
                  <a:pt x="97030" y="85337"/>
                </a:cubicBezTo>
                <a:lnTo>
                  <a:pt x="97030" y="85337"/>
                </a:lnTo>
                <a:cubicBezTo>
                  <a:pt x="97033" y="85337"/>
                  <a:pt x="97035" y="85337"/>
                  <a:pt x="97038" y="85337"/>
                </a:cubicBezTo>
                <a:close/>
                <a:moveTo>
                  <a:pt x="82929" y="80248"/>
                </a:moveTo>
                <a:lnTo>
                  <a:pt x="82929" y="80294"/>
                </a:lnTo>
                <a:cubicBezTo>
                  <a:pt x="78877" y="80294"/>
                  <a:pt x="75235" y="82275"/>
                  <a:pt x="72706" y="85353"/>
                </a:cubicBezTo>
                <a:cubicBezTo>
                  <a:pt x="73316" y="85566"/>
                  <a:pt x="73895" y="85810"/>
                  <a:pt x="74458" y="86099"/>
                </a:cubicBezTo>
                <a:cubicBezTo>
                  <a:pt x="76622" y="83677"/>
                  <a:pt x="79623" y="82183"/>
                  <a:pt x="82929" y="82183"/>
                </a:cubicBezTo>
                <a:cubicBezTo>
                  <a:pt x="86190" y="82183"/>
                  <a:pt x="89130" y="83646"/>
                  <a:pt x="91294" y="85992"/>
                </a:cubicBezTo>
                <a:cubicBezTo>
                  <a:pt x="91873" y="85703"/>
                  <a:pt x="92467" y="85474"/>
                  <a:pt x="93077" y="85276"/>
                </a:cubicBezTo>
                <a:cubicBezTo>
                  <a:pt x="90578" y="82199"/>
                  <a:pt x="86952" y="80248"/>
                  <a:pt x="82929" y="80248"/>
                </a:cubicBezTo>
                <a:close/>
                <a:moveTo>
                  <a:pt x="54393" y="80294"/>
                </a:moveTo>
                <a:cubicBezTo>
                  <a:pt x="50340" y="80294"/>
                  <a:pt x="46683" y="82275"/>
                  <a:pt x="44184" y="85383"/>
                </a:cubicBezTo>
                <a:cubicBezTo>
                  <a:pt x="44779" y="85596"/>
                  <a:pt x="45373" y="85855"/>
                  <a:pt x="45937" y="86130"/>
                </a:cubicBezTo>
                <a:cubicBezTo>
                  <a:pt x="48100" y="83722"/>
                  <a:pt x="51102" y="82214"/>
                  <a:pt x="54408" y="82214"/>
                </a:cubicBezTo>
                <a:cubicBezTo>
                  <a:pt x="57653" y="82214"/>
                  <a:pt x="60609" y="83677"/>
                  <a:pt x="62772" y="86023"/>
                </a:cubicBezTo>
                <a:cubicBezTo>
                  <a:pt x="63351" y="85749"/>
                  <a:pt x="63945" y="85505"/>
                  <a:pt x="64555" y="85307"/>
                </a:cubicBezTo>
                <a:cubicBezTo>
                  <a:pt x="62041" y="82229"/>
                  <a:pt x="58415" y="80294"/>
                  <a:pt x="54408" y="80294"/>
                </a:cubicBezTo>
                <a:close/>
                <a:moveTo>
                  <a:pt x="168555" y="80294"/>
                </a:moveTo>
                <a:cubicBezTo>
                  <a:pt x="164503" y="80294"/>
                  <a:pt x="160846" y="82275"/>
                  <a:pt x="158347" y="85383"/>
                </a:cubicBezTo>
                <a:cubicBezTo>
                  <a:pt x="158942" y="85596"/>
                  <a:pt x="159521" y="85840"/>
                  <a:pt x="160084" y="86130"/>
                </a:cubicBezTo>
                <a:cubicBezTo>
                  <a:pt x="162248" y="83722"/>
                  <a:pt x="165249" y="82214"/>
                  <a:pt x="168555" y="82214"/>
                </a:cubicBezTo>
                <a:lnTo>
                  <a:pt x="168555" y="82229"/>
                </a:lnTo>
                <a:cubicBezTo>
                  <a:pt x="171816" y="82229"/>
                  <a:pt x="174772" y="83677"/>
                  <a:pt x="176920" y="86023"/>
                </a:cubicBezTo>
                <a:cubicBezTo>
                  <a:pt x="177499" y="85749"/>
                  <a:pt x="178093" y="85505"/>
                  <a:pt x="178703" y="85307"/>
                </a:cubicBezTo>
                <a:cubicBezTo>
                  <a:pt x="176204" y="82244"/>
                  <a:pt x="172578" y="80294"/>
                  <a:pt x="168555" y="80294"/>
                </a:cubicBezTo>
                <a:close/>
                <a:moveTo>
                  <a:pt x="197092" y="80279"/>
                </a:moveTo>
                <a:cubicBezTo>
                  <a:pt x="193040" y="80279"/>
                  <a:pt x="189383" y="82260"/>
                  <a:pt x="186884" y="85368"/>
                </a:cubicBezTo>
                <a:cubicBezTo>
                  <a:pt x="187478" y="85581"/>
                  <a:pt x="188057" y="85840"/>
                  <a:pt x="188621" y="86130"/>
                </a:cubicBezTo>
                <a:cubicBezTo>
                  <a:pt x="190785" y="83707"/>
                  <a:pt x="193786" y="82199"/>
                  <a:pt x="197092" y="82199"/>
                </a:cubicBezTo>
                <a:lnTo>
                  <a:pt x="197092" y="82229"/>
                </a:lnTo>
                <a:cubicBezTo>
                  <a:pt x="200353" y="82229"/>
                  <a:pt x="203309" y="83677"/>
                  <a:pt x="205457" y="86008"/>
                </a:cubicBezTo>
                <a:cubicBezTo>
                  <a:pt x="206036" y="85733"/>
                  <a:pt x="206630" y="85490"/>
                  <a:pt x="207239" y="85292"/>
                </a:cubicBezTo>
                <a:cubicBezTo>
                  <a:pt x="204741" y="82214"/>
                  <a:pt x="201115" y="80279"/>
                  <a:pt x="197092" y="80279"/>
                </a:cubicBezTo>
                <a:close/>
                <a:moveTo>
                  <a:pt x="254197" y="80294"/>
                </a:moveTo>
                <a:cubicBezTo>
                  <a:pt x="250129" y="80294"/>
                  <a:pt x="246472" y="82275"/>
                  <a:pt x="243973" y="85383"/>
                </a:cubicBezTo>
                <a:cubicBezTo>
                  <a:pt x="244568" y="85596"/>
                  <a:pt x="245146" y="85840"/>
                  <a:pt x="245725" y="86130"/>
                </a:cubicBezTo>
                <a:cubicBezTo>
                  <a:pt x="247889" y="83722"/>
                  <a:pt x="250875" y="82214"/>
                  <a:pt x="254197" y="82214"/>
                </a:cubicBezTo>
                <a:lnTo>
                  <a:pt x="254197" y="82229"/>
                </a:lnTo>
                <a:cubicBezTo>
                  <a:pt x="257427" y="82229"/>
                  <a:pt x="260382" y="83677"/>
                  <a:pt x="262546" y="86023"/>
                </a:cubicBezTo>
                <a:cubicBezTo>
                  <a:pt x="263125" y="85749"/>
                  <a:pt x="263734" y="85505"/>
                  <a:pt x="264344" y="85307"/>
                </a:cubicBezTo>
                <a:cubicBezTo>
                  <a:pt x="261830" y="82244"/>
                  <a:pt x="258219" y="80294"/>
                  <a:pt x="254197" y="80294"/>
                </a:cubicBezTo>
                <a:close/>
                <a:moveTo>
                  <a:pt x="25856" y="80294"/>
                </a:moveTo>
                <a:cubicBezTo>
                  <a:pt x="21803" y="80294"/>
                  <a:pt x="18146" y="82275"/>
                  <a:pt x="15632" y="85398"/>
                </a:cubicBezTo>
                <a:cubicBezTo>
                  <a:pt x="16227" y="85612"/>
                  <a:pt x="16821" y="85855"/>
                  <a:pt x="17384" y="86145"/>
                </a:cubicBezTo>
                <a:cubicBezTo>
                  <a:pt x="19548" y="83722"/>
                  <a:pt x="22534" y="82214"/>
                  <a:pt x="25856" y="82214"/>
                </a:cubicBezTo>
                <a:cubicBezTo>
                  <a:pt x="29101" y="82214"/>
                  <a:pt x="32057" y="83677"/>
                  <a:pt x="34205" y="86023"/>
                </a:cubicBezTo>
                <a:cubicBezTo>
                  <a:pt x="34784" y="85749"/>
                  <a:pt x="35393" y="85505"/>
                  <a:pt x="36003" y="85322"/>
                </a:cubicBezTo>
                <a:cubicBezTo>
                  <a:pt x="33489" y="82244"/>
                  <a:pt x="29878" y="80294"/>
                  <a:pt x="25856" y="80294"/>
                </a:cubicBezTo>
                <a:close/>
                <a:moveTo>
                  <a:pt x="111482" y="80294"/>
                </a:moveTo>
                <a:cubicBezTo>
                  <a:pt x="107414" y="80294"/>
                  <a:pt x="103772" y="82275"/>
                  <a:pt x="101258" y="85398"/>
                </a:cubicBezTo>
                <a:cubicBezTo>
                  <a:pt x="101852" y="85612"/>
                  <a:pt x="102431" y="85855"/>
                  <a:pt x="102995" y="86145"/>
                </a:cubicBezTo>
                <a:cubicBezTo>
                  <a:pt x="105174" y="83722"/>
                  <a:pt x="108175" y="82214"/>
                  <a:pt x="111482" y="82214"/>
                </a:cubicBezTo>
                <a:cubicBezTo>
                  <a:pt x="114727" y="82214"/>
                  <a:pt x="117683" y="83677"/>
                  <a:pt x="119846" y="86023"/>
                </a:cubicBezTo>
                <a:cubicBezTo>
                  <a:pt x="120410" y="85749"/>
                  <a:pt x="121019" y="85505"/>
                  <a:pt x="121629" y="85322"/>
                </a:cubicBezTo>
                <a:cubicBezTo>
                  <a:pt x="119115" y="82244"/>
                  <a:pt x="115504" y="80294"/>
                  <a:pt x="111482" y="80294"/>
                </a:cubicBezTo>
                <a:close/>
                <a:moveTo>
                  <a:pt x="140019" y="80294"/>
                </a:moveTo>
                <a:cubicBezTo>
                  <a:pt x="135966" y="80294"/>
                  <a:pt x="132309" y="82275"/>
                  <a:pt x="129810" y="85398"/>
                </a:cubicBezTo>
                <a:cubicBezTo>
                  <a:pt x="130405" y="85612"/>
                  <a:pt x="130984" y="85855"/>
                  <a:pt x="131547" y="86145"/>
                </a:cubicBezTo>
                <a:cubicBezTo>
                  <a:pt x="133726" y="83722"/>
                  <a:pt x="136712" y="82229"/>
                  <a:pt x="140019" y="82229"/>
                </a:cubicBezTo>
                <a:cubicBezTo>
                  <a:pt x="143279" y="82229"/>
                  <a:pt x="146235" y="83692"/>
                  <a:pt x="148383" y="86038"/>
                </a:cubicBezTo>
                <a:cubicBezTo>
                  <a:pt x="148962" y="85749"/>
                  <a:pt x="149556" y="85520"/>
                  <a:pt x="150181" y="85322"/>
                </a:cubicBezTo>
                <a:cubicBezTo>
                  <a:pt x="147667" y="82244"/>
                  <a:pt x="144041" y="80294"/>
                  <a:pt x="140019" y="80294"/>
                </a:cubicBezTo>
                <a:close/>
                <a:moveTo>
                  <a:pt x="225644" y="80294"/>
                </a:moveTo>
                <a:cubicBezTo>
                  <a:pt x="221592" y="80294"/>
                  <a:pt x="217935" y="82275"/>
                  <a:pt x="215436" y="85398"/>
                </a:cubicBezTo>
                <a:cubicBezTo>
                  <a:pt x="216031" y="85612"/>
                  <a:pt x="216610" y="85855"/>
                  <a:pt x="217173" y="86145"/>
                </a:cubicBezTo>
                <a:cubicBezTo>
                  <a:pt x="219337" y="83722"/>
                  <a:pt x="222338" y="82214"/>
                  <a:pt x="225644" y="82214"/>
                </a:cubicBezTo>
                <a:lnTo>
                  <a:pt x="225644" y="82229"/>
                </a:lnTo>
                <a:cubicBezTo>
                  <a:pt x="228890" y="82229"/>
                  <a:pt x="231845" y="83677"/>
                  <a:pt x="234009" y="86023"/>
                </a:cubicBezTo>
                <a:cubicBezTo>
                  <a:pt x="234588" y="85749"/>
                  <a:pt x="235182" y="85505"/>
                  <a:pt x="235792" y="85307"/>
                </a:cubicBezTo>
                <a:cubicBezTo>
                  <a:pt x="233293" y="82229"/>
                  <a:pt x="229667" y="80294"/>
                  <a:pt x="225644" y="80294"/>
                </a:cubicBezTo>
                <a:close/>
                <a:moveTo>
                  <a:pt x="82929" y="82823"/>
                </a:moveTo>
                <a:lnTo>
                  <a:pt x="82929" y="82869"/>
                </a:lnTo>
                <a:cubicBezTo>
                  <a:pt x="79852" y="82869"/>
                  <a:pt x="77079" y="84240"/>
                  <a:pt x="75022" y="86404"/>
                </a:cubicBezTo>
                <a:cubicBezTo>
                  <a:pt x="75555" y="86724"/>
                  <a:pt x="76073" y="87059"/>
                  <a:pt x="76561" y="87440"/>
                </a:cubicBezTo>
                <a:cubicBezTo>
                  <a:pt x="78267" y="85779"/>
                  <a:pt x="80492" y="84758"/>
                  <a:pt x="82929" y="84758"/>
                </a:cubicBezTo>
                <a:cubicBezTo>
                  <a:pt x="85245" y="84774"/>
                  <a:pt x="87485" y="85672"/>
                  <a:pt x="89146" y="87287"/>
                </a:cubicBezTo>
                <a:cubicBezTo>
                  <a:pt x="89648" y="86922"/>
                  <a:pt x="90182" y="86587"/>
                  <a:pt x="90730" y="86282"/>
                </a:cubicBezTo>
                <a:cubicBezTo>
                  <a:pt x="88689" y="84149"/>
                  <a:pt x="85946" y="82823"/>
                  <a:pt x="82929" y="82823"/>
                </a:cubicBezTo>
                <a:close/>
                <a:moveTo>
                  <a:pt x="197092" y="82854"/>
                </a:moveTo>
                <a:cubicBezTo>
                  <a:pt x="194015" y="82854"/>
                  <a:pt x="191226" y="84210"/>
                  <a:pt x="189170" y="86434"/>
                </a:cubicBezTo>
                <a:cubicBezTo>
                  <a:pt x="189718" y="86739"/>
                  <a:pt x="190236" y="87074"/>
                  <a:pt x="190724" y="87455"/>
                </a:cubicBezTo>
                <a:cubicBezTo>
                  <a:pt x="192430" y="85794"/>
                  <a:pt x="194655" y="84774"/>
                  <a:pt x="197092" y="84774"/>
                </a:cubicBezTo>
                <a:lnTo>
                  <a:pt x="197092" y="84804"/>
                </a:lnTo>
                <a:cubicBezTo>
                  <a:pt x="199408" y="84804"/>
                  <a:pt x="201648" y="85703"/>
                  <a:pt x="203324" y="87303"/>
                </a:cubicBezTo>
                <a:cubicBezTo>
                  <a:pt x="203811" y="86937"/>
                  <a:pt x="204345" y="86602"/>
                  <a:pt x="204893" y="86297"/>
                </a:cubicBezTo>
                <a:cubicBezTo>
                  <a:pt x="202852" y="84164"/>
                  <a:pt x="200109" y="82854"/>
                  <a:pt x="197092" y="82854"/>
                </a:cubicBezTo>
                <a:close/>
                <a:moveTo>
                  <a:pt x="54393" y="82869"/>
                </a:moveTo>
                <a:cubicBezTo>
                  <a:pt x="51315" y="82869"/>
                  <a:pt x="48527" y="84240"/>
                  <a:pt x="46485" y="86449"/>
                </a:cubicBezTo>
                <a:cubicBezTo>
                  <a:pt x="47018" y="86754"/>
                  <a:pt x="47536" y="87089"/>
                  <a:pt x="48039" y="87470"/>
                </a:cubicBezTo>
                <a:cubicBezTo>
                  <a:pt x="49779" y="85684"/>
                  <a:pt x="52089" y="84788"/>
                  <a:pt x="54402" y="84788"/>
                </a:cubicBezTo>
                <a:cubicBezTo>
                  <a:pt x="56645" y="84788"/>
                  <a:pt x="58891" y="85630"/>
                  <a:pt x="60624" y="87318"/>
                </a:cubicBezTo>
                <a:cubicBezTo>
                  <a:pt x="61127" y="86952"/>
                  <a:pt x="61645" y="86617"/>
                  <a:pt x="62193" y="86312"/>
                </a:cubicBezTo>
                <a:cubicBezTo>
                  <a:pt x="60167" y="84179"/>
                  <a:pt x="57424" y="82869"/>
                  <a:pt x="54408" y="82869"/>
                </a:cubicBezTo>
                <a:close/>
                <a:moveTo>
                  <a:pt x="168555" y="82854"/>
                </a:moveTo>
                <a:cubicBezTo>
                  <a:pt x="165478" y="82854"/>
                  <a:pt x="162690" y="84225"/>
                  <a:pt x="160648" y="86434"/>
                </a:cubicBezTo>
                <a:cubicBezTo>
                  <a:pt x="161181" y="86739"/>
                  <a:pt x="161699" y="87089"/>
                  <a:pt x="162202" y="87470"/>
                </a:cubicBezTo>
                <a:cubicBezTo>
                  <a:pt x="163893" y="85794"/>
                  <a:pt x="166118" y="84789"/>
                  <a:pt x="168555" y="84789"/>
                </a:cubicBezTo>
                <a:lnTo>
                  <a:pt x="168555" y="84804"/>
                </a:lnTo>
                <a:cubicBezTo>
                  <a:pt x="170871" y="84804"/>
                  <a:pt x="173111" y="85703"/>
                  <a:pt x="174772" y="87318"/>
                </a:cubicBezTo>
                <a:cubicBezTo>
                  <a:pt x="175274" y="86952"/>
                  <a:pt x="175808" y="86602"/>
                  <a:pt x="176356" y="86312"/>
                </a:cubicBezTo>
                <a:cubicBezTo>
                  <a:pt x="174315" y="84179"/>
                  <a:pt x="171587" y="82854"/>
                  <a:pt x="168555" y="82854"/>
                </a:cubicBezTo>
                <a:close/>
                <a:moveTo>
                  <a:pt x="225644" y="82869"/>
                </a:moveTo>
                <a:cubicBezTo>
                  <a:pt x="222567" y="82869"/>
                  <a:pt x="219779" y="84240"/>
                  <a:pt x="217722" y="86449"/>
                </a:cubicBezTo>
                <a:cubicBezTo>
                  <a:pt x="218270" y="86754"/>
                  <a:pt x="218788" y="87089"/>
                  <a:pt x="219276" y="87470"/>
                </a:cubicBezTo>
                <a:cubicBezTo>
                  <a:pt x="220982" y="85810"/>
                  <a:pt x="223207" y="84789"/>
                  <a:pt x="225644" y="84789"/>
                </a:cubicBezTo>
                <a:lnTo>
                  <a:pt x="225644" y="84804"/>
                </a:lnTo>
                <a:cubicBezTo>
                  <a:pt x="227960" y="84804"/>
                  <a:pt x="230200" y="85718"/>
                  <a:pt x="231861" y="87318"/>
                </a:cubicBezTo>
                <a:cubicBezTo>
                  <a:pt x="232364" y="86952"/>
                  <a:pt x="232897" y="86617"/>
                  <a:pt x="233445" y="86312"/>
                </a:cubicBezTo>
                <a:cubicBezTo>
                  <a:pt x="231404" y="84179"/>
                  <a:pt x="228661" y="82869"/>
                  <a:pt x="225644" y="82869"/>
                </a:cubicBezTo>
                <a:close/>
                <a:moveTo>
                  <a:pt x="254181" y="82854"/>
                </a:moveTo>
                <a:cubicBezTo>
                  <a:pt x="251119" y="82854"/>
                  <a:pt x="248316" y="84225"/>
                  <a:pt x="246274" y="86434"/>
                </a:cubicBezTo>
                <a:cubicBezTo>
                  <a:pt x="246807" y="86739"/>
                  <a:pt x="247325" y="87089"/>
                  <a:pt x="247828" y="87470"/>
                </a:cubicBezTo>
                <a:cubicBezTo>
                  <a:pt x="249519" y="85794"/>
                  <a:pt x="251744" y="84789"/>
                  <a:pt x="254197" y="84789"/>
                </a:cubicBezTo>
                <a:lnTo>
                  <a:pt x="254197" y="84804"/>
                </a:lnTo>
                <a:cubicBezTo>
                  <a:pt x="256512" y="84804"/>
                  <a:pt x="258737" y="85703"/>
                  <a:pt x="260413" y="87318"/>
                </a:cubicBezTo>
                <a:cubicBezTo>
                  <a:pt x="260916" y="86952"/>
                  <a:pt x="261434" y="86617"/>
                  <a:pt x="261982" y="86312"/>
                </a:cubicBezTo>
                <a:cubicBezTo>
                  <a:pt x="259941" y="84179"/>
                  <a:pt x="257213" y="82854"/>
                  <a:pt x="254181" y="82854"/>
                </a:cubicBezTo>
                <a:close/>
                <a:moveTo>
                  <a:pt x="25856" y="82869"/>
                </a:moveTo>
                <a:cubicBezTo>
                  <a:pt x="22778" y="82869"/>
                  <a:pt x="19990" y="84240"/>
                  <a:pt x="17933" y="86449"/>
                </a:cubicBezTo>
                <a:cubicBezTo>
                  <a:pt x="18466" y="86754"/>
                  <a:pt x="18999" y="87105"/>
                  <a:pt x="19487" y="87486"/>
                </a:cubicBezTo>
                <a:cubicBezTo>
                  <a:pt x="21229" y="85697"/>
                  <a:pt x="23542" y="84798"/>
                  <a:pt x="25857" y="84798"/>
                </a:cubicBezTo>
                <a:cubicBezTo>
                  <a:pt x="28098" y="84798"/>
                  <a:pt x="30341" y="85640"/>
                  <a:pt x="32072" y="87333"/>
                </a:cubicBezTo>
                <a:cubicBezTo>
                  <a:pt x="32575" y="86952"/>
                  <a:pt x="33108" y="86617"/>
                  <a:pt x="33641" y="86328"/>
                </a:cubicBezTo>
                <a:cubicBezTo>
                  <a:pt x="31600" y="84195"/>
                  <a:pt x="28872" y="82869"/>
                  <a:pt x="25856" y="82869"/>
                </a:cubicBezTo>
                <a:close/>
                <a:moveTo>
                  <a:pt x="111482" y="82869"/>
                </a:moveTo>
                <a:cubicBezTo>
                  <a:pt x="108404" y="82869"/>
                  <a:pt x="105601" y="84240"/>
                  <a:pt x="103559" y="86449"/>
                </a:cubicBezTo>
                <a:cubicBezTo>
                  <a:pt x="104092" y="86754"/>
                  <a:pt x="104610" y="87105"/>
                  <a:pt x="105113" y="87486"/>
                </a:cubicBezTo>
                <a:cubicBezTo>
                  <a:pt x="106855" y="85697"/>
                  <a:pt x="109168" y="84798"/>
                  <a:pt x="111483" y="84798"/>
                </a:cubicBezTo>
                <a:cubicBezTo>
                  <a:pt x="113724" y="84798"/>
                  <a:pt x="115967" y="85640"/>
                  <a:pt x="117698" y="87333"/>
                </a:cubicBezTo>
                <a:cubicBezTo>
                  <a:pt x="118201" y="86952"/>
                  <a:pt x="118719" y="86617"/>
                  <a:pt x="119267" y="86328"/>
                </a:cubicBezTo>
                <a:cubicBezTo>
                  <a:pt x="117241" y="84195"/>
                  <a:pt x="114498" y="82869"/>
                  <a:pt x="111482" y="82869"/>
                </a:cubicBezTo>
                <a:close/>
                <a:moveTo>
                  <a:pt x="140019" y="82869"/>
                </a:moveTo>
                <a:cubicBezTo>
                  <a:pt x="136941" y="82869"/>
                  <a:pt x="134153" y="84240"/>
                  <a:pt x="132111" y="86449"/>
                </a:cubicBezTo>
                <a:cubicBezTo>
                  <a:pt x="132644" y="86754"/>
                  <a:pt x="133162" y="87105"/>
                  <a:pt x="133665" y="87486"/>
                </a:cubicBezTo>
                <a:cubicBezTo>
                  <a:pt x="135356" y="85825"/>
                  <a:pt x="137581" y="84804"/>
                  <a:pt x="140019" y="84804"/>
                </a:cubicBezTo>
                <a:cubicBezTo>
                  <a:pt x="142350" y="84819"/>
                  <a:pt x="144574" y="85718"/>
                  <a:pt x="146250" y="87333"/>
                </a:cubicBezTo>
                <a:cubicBezTo>
                  <a:pt x="146753" y="86968"/>
                  <a:pt x="147271" y="86632"/>
                  <a:pt x="147819" y="86328"/>
                </a:cubicBezTo>
                <a:cubicBezTo>
                  <a:pt x="145778" y="84195"/>
                  <a:pt x="143050" y="82869"/>
                  <a:pt x="140019" y="82869"/>
                </a:cubicBezTo>
                <a:close/>
                <a:moveTo>
                  <a:pt x="82929" y="85398"/>
                </a:moveTo>
                <a:lnTo>
                  <a:pt x="82929" y="85444"/>
                </a:lnTo>
                <a:cubicBezTo>
                  <a:pt x="80735" y="85444"/>
                  <a:pt x="78633" y="86297"/>
                  <a:pt x="77048" y="87821"/>
                </a:cubicBezTo>
                <a:cubicBezTo>
                  <a:pt x="77521" y="88217"/>
                  <a:pt x="77963" y="88643"/>
                  <a:pt x="78374" y="89085"/>
                </a:cubicBezTo>
                <a:cubicBezTo>
                  <a:pt x="79663" y="87914"/>
                  <a:pt x="81292" y="87323"/>
                  <a:pt x="82923" y="87323"/>
                </a:cubicBezTo>
                <a:cubicBezTo>
                  <a:pt x="84473" y="87323"/>
                  <a:pt x="86025" y="87856"/>
                  <a:pt x="87287" y="88933"/>
                </a:cubicBezTo>
                <a:cubicBezTo>
                  <a:pt x="87714" y="88476"/>
                  <a:pt x="88171" y="88049"/>
                  <a:pt x="88658" y="87668"/>
                </a:cubicBezTo>
                <a:cubicBezTo>
                  <a:pt x="87104" y="86221"/>
                  <a:pt x="85062" y="85413"/>
                  <a:pt x="82929" y="85398"/>
                </a:cubicBezTo>
                <a:close/>
                <a:moveTo>
                  <a:pt x="197104" y="85411"/>
                </a:moveTo>
                <a:cubicBezTo>
                  <a:pt x="194971" y="85411"/>
                  <a:pt x="192840" y="86223"/>
                  <a:pt x="191211" y="87836"/>
                </a:cubicBezTo>
                <a:cubicBezTo>
                  <a:pt x="191684" y="88232"/>
                  <a:pt x="192125" y="88659"/>
                  <a:pt x="192552" y="89101"/>
                </a:cubicBezTo>
                <a:cubicBezTo>
                  <a:pt x="193801" y="87973"/>
                  <a:pt x="195416" y="87348"/>
                  <a:pt x="197092" y="87333"/>
                </a:cubicBezTo>
                <a:lnTo>
                  <a:pt x="197092" y="87364"/>
                </a:lnTo>
                <a:cubicBezTo>
                  <a:pt x="198692" y="87364"/>
                  <a:pt x="200231" y="87927"/>
                  <a:pt x="201450" y="88948"/>
                </a:cubicBezTo>
                <a:cubicBezTo>
                  <a:pt x="201892" y="88491"/>
                  <a:pt x="202349" y="88080"/>
                  <a:pt x="202836" y="87684"/>
                </a:cubicBezTo>
                <a:cubicBezTo>
                  <a:pt x="201221" y="86165"/>
                  <a:pt x="199161" y="85411"/>
                  <a:pt x="197104" y="85411"/>
                </a:cubicBezTo>
                <a:close/>
                <a:moveTo>
                  <a:pt x="168559" y="85420"/>
                </a:moveTo>
                <a:cubicBezTo>
                  <a:pt x="166429" y="85420"/>
                  <a:pt x="164301" y="86232"/>
                  <a:pt x="162674" y="87851"/>
                </a:cubicBezTo>
                <a:cubicBezTo>
                  <a:pt x="163147" y="88232"/>
                  <a:pt x="163588" y="88659"/>
                  <a:pt x="164015" y="89116"/>
                </a:cubicBezTo>
                <a:cubicBezTo>
                  <a:pt x="165264" y="87988"/>
                  <a:pt x="166879" y="87364"/>
                  <a:pt x="168555" y="87348"/>
                </a:cubicBezTo>
                <a:lnTo>
                  <a:pt x="168555" y="87364"/>
                </a:lnTo>
                <a:cubicBezTo>
                  <a:pt x="170155" y="87364"/>
                  <a:pt x="171694" y="87927"/>
                  <a:pt x="172928" y="88948"/>
                </a:cubicBezTo>
                <a:cubicBezTo>
                  <a:pt x="173355" y="88506"/>
                  <a:pt x="173812" y="88080"/>
                  <a:pt x="174299" y="87699"/>
                </a:cubicBezTo>
                <a:cubicBezTo>
                  <a:pt x="172682" y="86179"/>
                  <a:pt x="170619" y="85420"/>
                  <a:pt x="168559" y="85420"/>
                </a:cubicBezTo>
                <a:close/>
                <a:moveTo>
                  <a:pt x="225649" y="85432"/>
                </a:moveTo>
                <a:cubicBezTo>
                  <a:pt x="223518" y="85432"/>
                  <a:pt x="221390" y="86240"/>
                  <a:pt x="219763" y="87851"/>
                </a:cubicBezTo>
                <a:cubicBezTo>
                  <a:pt x="220236" y="88247"/>
                  <a:pt x="220678" y="88674"/>
                  <a:pt x="221104" y="89116"/>
                </a:cubicBezTo>
                <a:cubicBezTo>
                  <a:pt x="222354" y="88004"/>
                  <a:pt x="223969" y="87364"/>
                  <a:pt x="225644" y="87364"/>
                </a:cubicBezTo>
                <a:cubicBezTo>
                  <a:pt x="227244" y="87364"/>
                  <a:pt x="228783" y="87927"/>
                  <a:pt x="230002" y="88963"/>
                </a:cubicBezTo>
                <a:cubicBezTo>
                  <a:pt x="230444" y="88506"/>
                  <a:pt x="230901" y="88095"/>
                  <a:pt x="231388" y="87699"/>
                </a:cubicBezTo>
                <a:cubicBezTo>
                  <a:pt x="229771" y="86186"/>
                  <a:pt x="227708" y="85432"/>
                  <a:pt x="225649" y="85432"/>
                </a:cubicBezTo>
                <a:close/>
                <a:moveTo>
                  <a:pt x="254193" y="85426"/>
                </a:moveTo>
                <a:cubicBezTo>
                  <a:pt x="252060" y="85426"/>
                  <a:pt x="249929" y="86238"/>
                  <a:pt x="248300" y="87851"/>
                </a:cubicBezTo>
                <a:cubicBezTo>
                  <a:pt x="248773" y="88232"/>
                  <a:pt x="249230" y="88659"/>
                  <a:pt x="249641" y="89116"/>
                </a:cubicBezTo>
                <a:cubicBezTo>
                  <a:pt x="250890" y="87988"/>
                  <a:pt x="252505" y="87364"/>
                  <a:pt x="254197" y="87348"/>
                </a:cubicBezTo>
                <a:lnTo>
                  <a:pt x="254197" y="87364"/>
                </a:lnTo>
                <a:cubicBezTo>
                  <a:pt x="255781" y="87364"/>
                  <a:pt x="257320" y="87927"/>
                  <a:pt x="258554" y="88948"/>
                </a:cubicBezTo>
                <a:cubicBezTo>
                  <a:pt x="258981" y="88506"/>
                  <a:pt x="259438" y="88080"/>
                  <a:pt x="259925" y="87699"/>
                </a:cubicBezTo>
                <a:cubicBezTo>
                  <a:pt x="258310" y="86181"/>
                  <a:pt x="256250" y="85426"/>
                  <a:pt x="254193" y="85426"/>
                </a:cubicBezTo>
                <a:close/>
                <a:moveTo>
                  <a:pt x="25856" y="85444"/>
                </a:moveTo>
                <a:cubicBezTo>
                  <a:pt x="23646" y="85459"/>
                  <a:pt x="21544" y="86328"/>
                  <a:pt x="19959" y="87866"/>
                </a:cubicBezTo>
                <a:cubicBezTo>
                  <a:pt x="20432" y="88263"/>
                  <a:pt x="20889" y="88674"/>
                  <a:pt x="21300" y="89131"/>
                </a:cubicBezTo>
                <a:cubicBezTo>
                  <a:pt x="22581" y="87951"/>
                  <a:pt x="24211" y="87361"/>
                  <a:pt x="25842" y="87361"/>
                </a:cubicBezTo>
                <a:cubicBezTo>
                  <a:pt x="27392" y="87361"/>
                  <a:pt x="28943" y="87894"/>
                  <a:pt x="30198" y="88963"/>
                </a:cubicBezTo>
                <a:cubicBezTo>
                  <a:pt x="30640" y="88522"/>
                  <a:pt x="31097" y="88095"/>
                  <a:pt x="31584" y="87714"/>
                </a:cubicBezTo>
                <a:cubicBezTo>
                  <a:pt x="30030" y="86267"/>
                  <a:pt x="27973" y="85444"/>
                  <a:pt x="25856" y="85444"/>
                </a:cubicBezTo>
                <a:close/>
                <a:moveTo>
                  <a:pt x="54408" y="85429"/>
                </a:moveTo>
                <a:lnTo>
                  <a:pt x="54393" y="85444"/>
                </a:lnTo>
                <a:cubicBezTo>
                  <a:pt x="52199" y="85459"/>
                  <a:pt x="50081" y="86328"/>
                  <a:pt x="48511" y="87866"/>
                </a:cubicBezTo>
                <a:cubicBezTo>
                  <a:pt x="48984" y="88263"/>
                  <a:pt x="49426" y="88674"/>
                  <a:pt x="49852" y="89131"/>
                </a:cubicBezTo>
                <a:cubicBezTo>
                  <a:pt x="51133" y="87951"/>
                  <a:pt x="52759" y="87361"/>
                  <a:pt x="54388" y="87361"/>
                </a:cubicBezTo>
                <a:cubicBezTo>
                  <a:pt x="55936" y="87361"/>
                  <a:pt x="57488" y="87894"/>
                  <a:pt x="58750" y="88963"/>
                </a:cubicBezTo>
                <a:cubicBezTo>
                  <a:pt x="59177" y="88522"/>
                  <a:pt x="59634" y="88095"/>
                  <a:pt x="60121" y="87714"/>
                </a:cubicBezTo>
                <a:cubicBezTo>
                  <a:pt x="58567" y="86267"/>
                  <a:pt x="56526" y="85444"/>
                  <a:pt x="54408" y="85429"/>
                </a:cubicBezTo>
                <a:close/>
                <a:moveTo>
                  <a:pt x="111482" y="85444"/>
                </a:moveTo>
                <a:cubicBezTo>
                  <a:pt x="109272" y="85459"/>
                  <a:pt x="107170" y="86328"/>
                  <a:pt x="105601" y="87866"/>
                </a:cubicBezTo>
                <a:cubicBezTo>
                  <a:pt x="106058" y="88263"/>
                  <a:pt x="106515" y="88674"/>
                  <a:pt x="106926" y="89131"/>
                </a:cubicBezTo>
                <a:cubicBezTo>
                  <a:pt x="108207" y="87951"/>
                  <a:pt x="109837" y="87361"/>
                  <a:pt x="111470" y="87361"/>
                </a:cubicBezTo>
                <a:cubicBezTo>
                  <a:pt x="113022" y="87361"/>
                  <a:pt x="114577" y="87894"/>
                  <a:pt x="115839" y="88963"/>
                </a:cubicBezTo>
                <a:cubicBezTo>
                  <a:pt x="116266" y="88522"/>
                  <a:pt x="116723" y="88095"/>
                  <a:pt x="117210" y="87714"/>
                </a:cubicBezTo>
                <a:cubicBezTo>
                  <a:pt x="115641" y="86267"/>
                  <a:pt x="113599" y="85444"/>
                  <a:pt x="111482" y="85444"/>
                </a:cubicBezTo>
                <a:close/>
                <a:moveTo>
                  <a:pt x="140019" y="85444"/>
                </a:moveTo>
                <a:cubicBezTo>
                  <a:pt x="137809" y="85459"/>
                  <a:pt x="135707" y="86328"/>
                  <a:pt x="134137" y="87866"/>
                </a:cubicBezTo>
                <a:cubicBezTo>
                  <a:pt x="134610" y="88263"/>
                  <a:pt x="135052" y="88674"/>
                  <a:pt x="135478" y="89131"/>
                </a:cubicBezTo>
                <a:cubicBezTo>
                  <a:pt x="136762" y="87957"/>
                  <a:pt x="138395" y="87366"/>
                  <a:pt x="140028" y="87366"/>
                </a:cubicBezTo>
                <a:cubicBezTo>
                  <a:pt x="141576" y="87366"/>
                  <a:pt x="143124" y="87896"/>
                  <a:pt x="144376" y="88963"/>
                </a:cubicBezTo>
                <a:cubicBezTo>
                  <a:pt x="144803" y="88522"/>
                  <a:pt x="145275" y="88095"/>
                  <a:pt x="145762" y="87714"/>
                </a:cubicBezTo>
                <a:cubicBezTo>
                  <a:pt x="144193" y="86267"/>
                  <a:pt x="142152" y="85459"/>
                  <a:pt x="140019" y="85444"/>
                </a:cubicBezTo>
                <a:close/>
                <a:moveTo>
                  <a:pt x="82929" y="87958"/>
                </a:moveTo>
                <a:lnTo>
                  <a:pt x="82929" y="88004"/>
                </a:lnTo>
                <a:cubicBezTo>
                  <a:pt x="81406" y="88004"/>
                  <a:pt x="79943" y="88552"/>
                  <a:pt x="78801" y="89558"/>
                </a:cubicBezTo>
                <a:cubicBezTo>
                  <a:pt x="79197" y="90015"/>
                  <a:pt x="79578" y="90502"/>
                  <a:pt x="79913" y="91020"/>
                </a:cubicBezTo>
                <a:cubicBezTo>
                  <a:pt x="80777" y="90268"/>
                  <a:pt x="81859" y="89890"/>
                  <a:pt x="82943" y="89890"/>
                </a:cubicBezTo>
                <a:cubicBezTo>
                  <a:pt x="83925" y="89890"/>
                  <a:pt x="84908" y="90200"/>
                  <a:pt x="85733" y="90822"/>
                </a:cubicBezTo>
                <a:cubicBezTo>
                  <a:pt x="86083" y="90319"/>
                  <a:pt x="86464" y="89832"/>
                  <a:pt x="86876" y="89375"/>
                </a:cubicBezTo>
                <a:cubicBezTo>
                  <a:pt x="85763" y="88476"/>
                  <a:pt x="84362" y="87973"/>
                  <a:pt x="82929" y="87958"/>
                </a:cubicBezTo>
                <a:close/>
                <a:moveTo>
                  <a:pt x="168562" y="87991"/>
                </a:moveTo>
                <a:cubicBezTo>
                  <a:pt x="167077" y="87991"/>
                  <a:pt x="165596" y="88521"/>
                  <a:pt x="164426" y="89573"/>
                </a:cubicBezTo>
                <a:cubicBezTo>
                  <a:pt x="164823" y="90045"/>
                  <a:pt x="165204" y="90533"/>
                  <a:pt x="165554" y="91035"/>
                </a:cubicBezTo>
                <a:cubicBezTo>
                  <a:pt x="166392" y="90319"/>
                  <a:pt x="167458" y="89923"/>
                  <a:pt x="168555" y="89908"/>
                </a:cubicBezTo>
                <a:lnTo>
                  <a:pt x="168555" y="89923"/>
                </a:lnTo>
                <a:cubicBezTo>
                  <a:pt x="169561" y="89923"/>
                  <a:pt x="170551" y="90258"/>
                  <a:pt x="171359" y="90853"/>
                </a:cubicBezTo>
                <a:cubicBezTo>
                  <a:pt x="171709" y="90350"/>
                  <a:pt x="172090" y="89862"/>
                  <a:pt x="172502" y="89405"/>
                </a:cubicBezTo>
                <a:cubicBezTo>
                  <a:pt x="171357" y="88460"/>
                  <a:pt x="169958" y="87991"/>
                  <a:pt x="168562" y="87991"/>
                </a:cubicBezTo>
                <a:close/>
                <a:moveTo>
                  <a:pt x="197091" y="87975"/>
                </a:moveTo>
                <a:cubicBezTo>
                  <a:pt x="195610" y="87975"/>
                  <a:pt x="194133" y="88506"/>
                  <a:pt x="192963" y="89558"/>
                </a:cubicBezTo>
                <a:cubicBezTo>
                  <a:pt x="193360" y="90030"/>
                  <a:pt x="193740" y="90517"/>
                  <a:pt x="194076" y="91035"/>
                </a:cubicBezTo>
                <a:cubicBezTo>
                  <a:pt x="194914" y="90319"/>
                  <a:pt x="195995" y="89908"/>
                  <a:pt x="197092" y="89908"/>
                </a:cubicBezTo>
                <a:lnTo>
                  <a:pt x="197092" y="89923"/>
                </a:lnTo>
                <a:cubicBezTo>
                  <a:pt x="198098" y="89923"/>
                  <a:pt x="199073" y="90243"/>
                  <a:pt x="199880" y="90853"/>
                </a:cubicBezTo>
                <a:cubicBezTo>
                  <a:pt x="200231" y="90335"/>
                  <a:pt x="200612" y="89862"/>
                  <a:pt x="201023" y="89390"/>
                </a:cubicBezTo>
                <a:cubicBezTo>
                  <a:pt x="199878" y="88445"/>
                  <a:pt x="198483" y="87975"/>
                  <a:pt x="197091" y="87975"/>
                </a:cubicBezTo>
                <a:close/>
                <a:moveTo>
                  <a:pt x="254188" y="87991"/>
                </a:moveTo>
                <a:cubicBezTo>
                  <a:pt x="252703" y="87991"/>
                  <a:pt x="251222" y="88521"/>
                  <a:pt x="250052" y="89573"/>
                </a:cubicBezTo>
                <a:cubicBezTo>
                  <a:pt x="250464" y="90045"/>
                  <a:pt x="250829" y="90533"/>
                  <a:pt x="251180" y="91035"/>
                </a:cubicBezTo>
                <a:cubicBezTo>
                  <a:pt x="252018" y="90319"/>
                  <a:pt x="253084" y="89923"/>
                  <a:pt x="254197" y="89908"/>
                </a:cubicBezTo>
                <a:lnTo>
                  <a:pt x="254197" y="89923"/>
                </a:lnTo>
                <a:cubicBezTo>
                  <a:pt x="255202" y="89923"/>
                  <a:pt x="256177" y="90258"/>
                  <a:pt x="256985" y="90853"/>
                </a:cubicBezTo>
                <a:cubicBezTo>
                  <a:pt x="257335" y="90350"/>
                  <a:pt x="257716" y="89862"/>
                  <a:pt x="258127" y="89405"/>
                </a:cubicBezTo>
                <a:cubicBezTo>
                  <a:pt x="256983" y="88460"/>
                  <a:pt x="255584" y="87991"/>
                  <a:pt x="254188" y="87991"/>
                </a:cubicBezTo>
                <a:close/>
                <a:moveTo>
                  <a:pt x="54393" y="88004"/>
                </a:moveTo>
                <a:cubicBezTo>
                  <a:pt x="52869" y="88019"/>
                  <a:pt x="51406" y="88583"/>
                  <a:pt x="50264" y="89588"/>
                </a:cubicBezTo>
                <a:cubicBezTo>
                  <a:pt x="50660" y="90060"/>
                  <a:pt x="51041" y="90548"/>
                  <a:pt x="51391" y="91051"/>
                </a:cubicBezTo>
                <a:cubicBezTo>
                  <a:pt x="52252" y="90301"/>
                  <a:pt x="53327" y="89923"/>
                  <a:pt x="54404" y="89923"/>
                </a:cubicBezTo>
                <a:cubicBezTo>
                  <a:pt x="55385" y="89923"/>
                  <a:pt x="56368" y="90236"/>
                  <a:pt x="57196" y="90868"/>
                </a:cubicBezTo>
                <a:cubicBezTo>
                  <a:pt x="57546" y="90365"/>
                  <a:pt x="57927" y="89878"/>
                  <a:pt x="58339" y="89420"/>
                </a:cubicBezTo>
                <a:cubicBezTo>
                  <a:pt x="57226" y="88506"/>
                  <a:pt x="55840" y="88004"/>
                  <a:pt x="54408" y="88004"/>
                </a:cubicBezTo>
                <a:close/>
                <a:moveTo>
                  <a:pt x="225636" y="88000"/>
                </a:moveTo>
                <a:cubicBezTo>
                  <a:pt x="224157" y="88000"/>
                  <a:pt x="222683" y="88530"/>
                  <a:pt x="221516" y="89588"/>
                </a:cubicBezTo>
                <a:cubicBezTo>
                  <a:pt x="221912" y="90045"/>
                  <a:pt x="222293" y="90533"/>
                  <a:pt x="222643" y="91051"/>
                </a:cubicBezTo>
                <a:cubicBezTo>
                  <a:pt x="223481" y="90335"/>
                  <a:pt x="224547" y="89923"/>
                  <a:pt x="225644" y="89923"/>
                </a:cubicBezTo>
                <a:cubicBezTo>
                  <a:pt x="226650" y="89923"/>
                  <a:pt x="227640" y="90258"/>
                  <a:pt x="228448" y="90868"/>
                </a:cubicBezTo>
                <a:cubicBezTo>
                  <a:pt x="228798" y="90365"/>
                  <a:pt x="229179" y="89878"/>
                  <a:pt x="229591" y="89420"/>
                </a:cubicBezTo>
                <a:cubicBezTo>
                  <a:pt x="228436" y="88473"/>
                  <a:pt x="227034" y="88000"/>
                  <a:pt x="225636" y="88000"/>
                </a:cubicBezTo>
                <a:close/>
                <a:moveTo>
                  <a:pt x="25856" y="88004"/>
                </a:moveTo>
                <a:cubicBezTo>
                  <a:pt x="24317" y="88019"/>
                  <a:pt x="22854" y="88583"/>
                  <a:pt x="21711" y="89603"/>
                </a:cubicBezTo>
                <a:cubicBezTo>
                  <a:pt x="22108" y="90060"/>
                  <a:pt x="22488" y="90548"/>
                  <a:pt x="22839" y="91066"/>
                </a:cubicBezTo>
                <a:cubicBezTo>
                  <a:pt x="23703" y="90314"/>
                  <a:pt x="24781" y="89936"/>
                  <a:pt x="25861" y="89936"/>
                </a:cubicBezTo>
                <a:cubicBezTo>
                  <a:pt x="26839" y="89936"/>
                  <a:pt x="27819" y="90246"/>
                  <a:pt x="28644" y="90868"/>
                </a:cubicBezTo>
                <a:cubicBezTo>
                  <a:pt x="28994" y="90365"/>
                  <a:pt x="29375" y="89878"/>
                  <a:pt x="29786" y="89420"/>
                </a:cubicBezTo>
                <a:cubicBezTo>
                  <a:pt x="28674" y="88506"/>
                  <a:pt x="27288" y="88019"/>
                  <a:pt x="25856" y="88004"/>
                </a:cubicBezTo>
                <a:close/>
                <a:moveTo>
                  <a:pt x="111482" y="88004"/>
                </a:moveTo>
                <a:cubicBezTo>
                  <a:pt x="109943" y="88019"/>
                  <a:pt x="108480" y="88583"/>
                  <a:pt x="107337" y="89603"/>
                </a:cubicBezTo>
                <a:cubicBezTo>
                  <a:pt x="107734" y="90060"/>
                  <a:pt x="108114" y="90548"/>
                  <a:pt x="108465" y="91066"/>
                </a:cubicBezTo>
                <a:cubicBezTo>
                  <a:pt x="109329" y="90314"/>
                  <a:pt x="110407" y="89936"/>
                  <a:pt x="111487" y="89936"/>
                </a:cubicBezTo>
                <a:cubicBezTo>
                  <a:pt x="112465" y="89936"/>
                  <a:pt x="113445" y="90246"/>
                  <a:pt x="114270" y="90868"/>
                </a:cubicBezTo>
                <a:cubicBezTo>
                  <a:pt x="114620" y="90365"/>
                  <a:pt x="115001" y="89878"/>
                  <a:pt x="115412" y="89420"/>
                </a:cubicBezTo>
                <a:cubicBezTo>
                  <a:pt x="114300" y="88506"/>
                  <a:pt x="112914" y="88019"/>
                  <a:pt x="111482" y="88004"/>
                </a:cubicBezTo>
                <a:close/>
                <a:moveTo>
                  <a:pt x="140019" y="88004"/>
                </a:moveTo>
                <a:cubicBezTo>
                  <a:pt x="138495" y="88019"/>
                  <a:pt x="137017" y="88583"/>
                  <a:pt x="135890" y="89603"/>
                </a:cubicBezTo>
                <a:cubicBezTo>
                  <a:pt x="136286" y="90060"/>
                  <a:pt x="136667" y="90548"/>
                  <a:pt x="137002" y="91066"/>
                </a:cubicBezTo>
                <a:cubicBezTo>
                  <a:pt x="137866" y="90314"/>
                  <a:pt x="138948" y="89936"/>
                  <a:pt x="140032" y="89936"/>
                </a:cubicBezTo>
                <a:cubicBezTo>
                  <a:pt x="141014" y="89936"/>
                  <a:pt x="141997" y="90246"/>
                  <a:pt x="142822" y="90868"/>
                </a:cubicBezTo>
                <a:cubicBezTo>
                  <a:pt x="143172" y="90365"/>
                  <a:pt x="143553" y="89878"/>
                  <a:pt x="143965" y="89420"/>
                </a:cubicBezTo>
                <a:cubicBezTo>
                  <a:pt x="142852" y="88506"/>
                  <a:pt x="141451" y="88019"/>
                  <a:pt x="140019" y="88004"/>
                </a:cubicBezTo>
                <a:close/>
                <a:moveTo>
                  <a:pt x="256262" y="92010"/>
                </a:moveTo>
                <a:lnTo>
                  <a:pt x="256262" y="92010"/>
                </a:lnTo>
                <a:cubicBezTo>
                  <a:pt x="256259" y="92015"/>
                  <a:pt x="256256" y="92020"/>
                  <a:pt x="256253" y="92026"/>
                </a:cubicBezTo>
                <a:lnTo>
                  <a:pt x="256269" y="92011"/>
                </a:lnTo>
                <a:cubicBezTo>
                  <a:pt x="256267" y="92010"/>
                  <a:pt x="256264" y="92010"/>
                  <a:pt x="256262" y="92010"/>
                </a:cubicBezTo>
                <a:close/>
                <a:moveTo>
                  <a:pt x="82929" y="90533"/>
                </a:moveTo>
                <a:lnTo>
                  <a:pt x="82929" y="90578"/>
                </a:lnTo>
                <a:cubicBezTo>
                  <a:pt x="82909" y="90578"/>
                  <a:pt x="82889" y="90578"/>
                  <a:pt x="82868" y="90578"/>
                </a:cubicBezTo>
                <a:cubicBezTo>
                  <a:pt x="81915" y="90578"/>
                  <a:pt x="80994" y="90927"/>
                  <a:pt x="80263" y="91538"/>
                </a:cubicBezTo>
                <a:cubicBezTo>
                  <a:pt x="80355" y="91691"/>
                  <a:pt x="80461" y="91858"/>
                  <a:pt x="80553" y="92041"/>
                </a:cubicBezTo>
                <a:cubicBezTo>
                  <a:pt x="81330" y="91889"/>
                  <a:pt x="82137" y="91813"/>
                  <a:pt x="82929" y="91813"/>
                </a:cubicBezTo>
                <a:cubicBezTo>
                  <a:pt x="83630" y="91813"/>
                  <a:pt x="84316" y="91873"/>
                  <a:pt x="85002" y="91980"/>
                </a:cubicBezTo>
                <a:cubicBezTo>
                  <a:pt x="85123" y="91767"/>
                  <a:pt x="85261" y="91554"/>
                  <a:pt x="85382" y="91355"/>
                </a:cubicBezTo>
                <a:cubicBezTo>
                  <a:pt x="84682" y="90822"/>
                  <a:pt x="83813" y="90533"/>
                  <a:pt x="82929" y="90533"/>
                </a:cubicBezTo>
                <a:close/>
                <a:moveTo>
                  <a:pt x="197097" y="90551"/>
                </a:moveTo>
                <a:cubicBezTo>
                  <a:pt x="196141" y="90551"/>
                  <a:pt x="195188" y="90887"/>
                  <a:pt x="194426" y="91554"/>
                </a:cubicBezTo>
                <a:cubicBezTo>
                  <a:pt x="194517" y="91721"/>
                  <a:pt x="194624" y="91889"/>
                  <a:pt x="194716" y="92056"/>
                </a:cubicBezTo>
                <a:cubicBezTo>
                  <a:pt x="195493" y="91919"/>
                  <a:pt x="196300" y="91843"/>
                  <a:pt x="197092" y="91843"/>
                </a:cubicBezTo>
                <a:cubicBezTo>
                  <a:pt x="197164" y="91841"/>
                  <a:pt x="197235" y="91841"/>
                  <a:pt x="197307" y="91841"/>
                </a:cubicBezTo>
                <a:cubicBezTo>
                  <a:pt x="197933" y="91841"/>
                  <a:pt x="198549" y="91900"/>
                  <a:pt x="199164" y="91995"/>
                </a:cubicBezTo>
                <a:lnTo>
                  <a:pt x="199164" y="92026"/>
                </a:lnTo>
                <a:cubicBezTo>
                  <a:pt x="199286" y="91797"/>
                  <a:pt x="199423" y="91599"/>
                  <a:pt x="199545" y="91371"/>
                </a:cubicBezTo>
                <a:cubicBezTo>
                  <a:pt x="198817" y="90823"/>
                  <a:pt x="197956" y="90551"/>
                  <a:pt x="197097" y="90551"/>
                </a:cubicBezTo>
                <a:close/>
                <a:moveTo>
                  <a:pt x="54408" y="90563"/>
                </a:moveTo>
                <a:lnTo>
                  <a:pt x="54393" y="90578"/>
                </a:lnTo>
                <a:cubicBezTo>
                  <a:pt x="53417" y="90578"/>
                  <a:pt x="52473" y="90929"/>
                  <a:pt x="51726" y="91569"/>
                </a:cubicBezTo>
                <a:cubicBezTo>
                  <a:pt x="51833" y="91736"/>
                  <a:pt x="51924" y="91904"/>
                  <a:pt x="52016" y="92072"/>
                </a:cubicBezTo>
                <a:cubicBezTo>
                  <a:pt x="52808" y="91919"/>
                  <a:pt x="53600" y="91843"/>
                  <a:pt x="54393" y="91843"/>
                </a:cubicBezTo>
                <a:cubicBezTo>
                  <a:pt x="55093" y="91843"/>
                  <a:pt x="55779" y="91904"/>
                  <a:pt x="56465" y="92011"/>
                </a:cubicBezTo>
                <a:cubicBezTo>
                  <a:pt x="56602" y="91797"/>
                  <a:pt x="56724" y="91584"/>
                  <a:pt x="56846" y="91386"/>
                </a:cubicBezTo>
                <a:cubicBezTo>
                  <a:pt x="56145" y="90853"/>
                  <a:pt x="55291" y="90563"/>
                  <a:pt x="54408" y="90563"/>
                </a:cubicBezTo>
                <a:close/>
                <a:moveTo>
                  <a:pt x="168555" y="90578"/>
                </a:moveTo>
                <a:cubicBezTo>
                  <a:pt x="167580" y="90578"/>
                  <a:pt x="166636" y="90929"/>
                  <a:pt x="165874" y="91569"/>
                </a:cubicBezTo>
                <a:cubicBezTo>
                  <a:pt x="165996" y="91736"/>
                  <a:pt x="166087" y="91904"/>
                  <a:pt x="166179" y="92072"/>
                </a:cubicBezTo>
                <a:cubicBezTo>
                  <a:pt x="166971" y="91919"/>
                  <a:pt x="167763" y="91843"/>
                  <a:pt x="168555" y="91843"/>
                </a:cubicBezTo>
                <a:cubicBezTo>
                  <a:pt x="169256" y="91843"/>
                  <a:pt x="169942" y="91904"/>
                  <a:pt x="170627" y="92011"/>
                </a:cubicBezTo>
                <a:lnTo>
                  <a:pt x="170627" y="92026"/>
                </a:lnTo>
                <a:cubicBezTo>
                  <a:pt x="170749" y="91797"/>
                  <a:pt x="170887" y="91599"/>
                  <a:pt x="171008" y="91401"/>
                </a:cubicBezTo>
                <a:cubicBezTo>
                  <a:pt x="170308" y="90868"/>
                  <a:pt x="169439" y="90578"/>
                  <a:pt x="168555" y="90578"/>
                </a:cubicBezTo>
                <a:close/>
                <a:moveTo>
                  <a:pt x="254202" y="90553"/>
                </a:moveTo>
                <a:cubicBezTo>
                  <a:pt x="253239" y="90553"/>
                  <a:pt x="252279" y="90893"/>
                  <a:pt x="251515" y="91569"/>
                </a:cubicBezTo>
                <a:cubicBezTo>
                  <a:pt x="251622" y="91736"/>
                  <a:pt x="251713" y="91904"/>
                  <a:pt x="251805" y="92072"/>
                </a:cubicBezTo>
                <a:cubicBezTo>
                  <a:pt x="252597" y="91919"/>
                  <a:pt x="253389" y="91843"/>
                  <a:pt x="254197" y="91843"/>
                </a:cubicBezTo>
                <a:cubicBezTo>
                  <a:pt x="254880" y="91843"/>
                  <a:pt x="255579" y="91904"/>
                  <a:pt x="256262" y="92010"/>
                </a:cubicBezTo>
                <a:lnTo>
                  <a:pt x="256262" y="92010"/>
                </a:lnTo>
                <a:cubicBezTo>
                  <a:pt x="256381" y="91788"/>
                  <a:pt x="256501" y="91594"/>
                  <a:pt x="256650" y="91371"/>
                </a:cubicBezTo>
                <a:cubicBezTo>
                  <a:pt x="255923" y="90824"/>
                  <a:pt x="255062" y="90553"/>
                  <a:pt x="254202" y="90553"/>
                </a:cubicBezTo>
                <a:close/>
                <a:moveTo>
                  <a:pt x="25856" y="90563"/>
                </a:moveTo>
                <a:lnTo>
                  <a:pt x="25856" y="90578"/>
                </a:lnTo>
                <a:cubicBezTo>
                  <a:pt x="24865" y="90578"/>
                  <a:pt x="23921" y="90929"/>
                  <a:pt x="23174" y="91569"/>
                </a:cubicBezTo>
                <a:cubicBezTo>
                  <a:pt x="23281" y="91736"/>
                  <a:pt x="23372" y="91904"/>
                  <a:pt x="23464" y="92087"/>
                </a:cubicBezTo>
                <a:cubicBezTo>
                  <a:pt x="24256" y="91934"/>
                  <a:pt x="25048" y="91858"/>
                  <a:pt x="25856" y="91858"/>
                </a:cubicBezTo>
                <a:cubicBezTo>
                  <a:pt x="26541" y="91858"/>
                  <a:pt x="27242" y="91904"/>
                  <a:pt x="27928" y="92026"/>
                </a:cubicBezTo>
                <a:cubicBezTo>
                  <a:pt x="28050" y="91813"/>
                  <a:pt x="28171" y="91599"/>
                  <a:pt x="28309" y="91386"/>
                </a:cubicBezTo>
                <a:cubicBezTo>
                  <a:pt x="27593" y="90853"/>
                  <a:pt x="26739" y="90578"/>
                  <a:pt x="25856" y="90563"/>
                </a:cubicBezTo>
                <a:close/>
                <a:moveTo>
                  <a:pt x="111482" y="90563"/>
                </a:moveTo>
                <a:lnTo>
                  <a:pt x="111482" y="90578"/>
                </a:lnTo>
                <a:cubicBezTo>
                  <a:pt x="110491" y="90578"/>
                  <a:pt x="109547" y="90929"/>
                  <a:pt x="108785" y="91569"/>
                </a:cubicBezTo>
                <a:cubicBezTo>
                  <a:pt x="108907" y="91736"/>
                  <a:pt x="108998" y="91904"/>
                  <a:pt x="109090" y="92087"/>
                </a:cubicBezTo>
                <a:cubicBezTo>
                  <a:pt x="109882" y="91934"/>
                  <a:pt x="110674" y="91858"/>
                  <a:pt x="111466" y="91858"/>
                </a:cubicBezTo>
                <a:cubicBezTo>
                  <a:pt x="112167" y="91858"/>
                  <a:pt x="112853" y="91904"/>
                  <a:pt x="113538" y="92026"/>
                </a:cubicBezTo>
                <a:cubicBezTo>
                  <a:pt x="113676" y="91813"/>
                  <a:pt x="113797" y="91599"/>
                  <a:pt x="113919" y="91386"/>
                </a:cubicBezTo>
                <a:cubicBezTo>
                  <a:pt x="113218" y="90853"/>
                  <a:pt x="112365" y="90578"/>
                  <a:pt x="111482" y="90563"/>
                </a:cubicBezTo>
                <a:close/>
                <a:moveTo>
                  <a:pt x="140019" y="90578"/>
                </a:moveTo>
                <a:cubicBezTo>
                  <a:pt x="139043" y="90578"/>
                  <a:pt x="138099" y="90944"/>
                  <a:pt x="137352" y="91584"/>
                </a:cubicBezTo>
                <a:cubicBezTo>
                  <a:pt x="137459" y="91736"/>
                  <a:pt x="137550" y="91919"/>
                  <a:pt x="137642" y="92087"/>
                </a:cubicBezTo>
                <a:cubicBezTo>
                  <a:pt x="138434" y="91934"/>
                  <a:pt x="139226" y="91858"/>
                  <a:pt x="140019" y="91858"/>
                </a:cubicBezTo>
                <a:cubicBezTo>
                  <a:pt x="140719" y="91858"/>
                  <a:pt x="141405" y="91904"/>
                  <a:pt x="142091" y="92026"/>
                </a:cubicBezTo>
                <a:cubicBezTo>
                  <a:pt x="142212" y="91797"/>
                  <a:pt x="142350" y="91599"/>
                  <a:pt x="142471" y="91401"/>
                </a:cubicBezTo>
                <a:cubicBezTo>
                  <a:pt x="141771" y="90868"/>
                  <a:pt x="140902" y="90578"/>
                  <a:pt x="140019" y="90578"/>
                </a:cubicBezTo>
                <a:close/>
                <a:moveTo>
                  <a:pt x="225644" y="90578"/>
                </a:moveTo>
                <a:cubicBezTo>
                  <a:pt x="224654" y="90578"/>
                  <a:pt x="223710" y="90944"/>
                  <a:pt x="222963" y="91569"/>
                </a:cubicBezTo>
                <a:cubicBezTo>
                  <a:pt x="223070" y="91736"/>
                  <a:pt x="223176" y="91904"/>
                  <a:pt x="223268" y="92087"/>
                </a:cubicBezTo>
                <a:cubicBezTo>
                  <a:pt x="224045" y="91934"/>
                  <a:pt x="224852" y="91858"/>
                  <a:pt x="225644" y="91858"/>
                </a:cubicBezTo>
                <a:cubicBezTo>
                  <a:pt x="226345" y="91858"/>
                  <a:pt x="227031" y="91904"/>
                  <a:pt x="227717" y="92026"/>
                </a:cubicBezTo>
                <a:cubicBezTo>
                  <a:pt x="227823" y="91797"/>
                  <a:pt x="227960" y="91599"/>
                  <a:pt x="228082" y="91401"/>
                </a:cubicBezTo>
                <a:cubicBezTo>
                  <a:pt x="227381" y="90868"/>
                  <a:pt x="226528" y="90578"/>
                  <a:pt x="225644" y="90578"/>
                </a:cubicBezTo>
                <a:close/>
                <a:moveTo>
                  <a:pt x="39949" y="85337"/>
                </a:moveTo>
                <a:cubicBezTo>
                  <a:pt x="35195" y="85337"/>
                  <a:pt x="31005" y="88034"/>
                  <a:pt x="28552" y="92132"/>
                </a:cubicBezTo>
                <a:cubicBezTo>
                  <a:pt x="29162" y="92270"/>
                  <a:pt x="29756" y="92437"/>
                  <a:pt x="30350" y="92666"/>
                </a:cubicBezTo>
                <a:cubicBezTo>
                  <a:pt x="32529" y="89390"/>
                  <a:pt x="36018" y="87257"/>
                  <a:pt x="39949" y="87257"/>
                </a:cubicBezTo>
                <a:cubicBezTo>
                  <a:pt x="43941" y="87257"/>
                  <a:pt x="47445" y="89436"/>
                  <a:pt x="49624" y="92757"/>
                </a:cubicBezTo>
                <a:cubicBezTo>
                  <a:pt x="50187" y="92529"/>
                  <a:pt x="50782" y="92346"/>
                  <a:pt x="51391" y="92193"/>
                </a:cubicBezTo>
                <a:cubicBezTo>
                  <a:pt x="48938" y="88064"/>
                  <a:pt x="44733" y="85337"/>
                  <a:pt x="39949" y="85337"/>
                </a:cubicBezTo>
                <a:close/>
                <a:moveTo>
                  <a:pt x="68501" y="85337"/>
                </a:moveTo>
                <a:cubicBezTo>
                  <a:pt x="63747" y="85337"/>
                  <a:pt x="59558" y="88034"/>
                  <a:pt x="57089" y="92132"/>
                </a:cubicBezTo>
                <a:cubicBezTo>
                  <a:pt x="57714" y="92270"/>
                  <a:pt x="58308" y="92437"/>
                  <a:pt x="58902" y="92666"/>
                </a:cubicBezTo>
                <a:cubicBezTo>
                  <a:pt x="61081" y="89390"/>
                  <a:pt x="64570" y="87257"/>
                  <a:pt x="68501" y="87257"/>
                </a:cubicBezTo>
                <a:cubicBezTo>
                  <a:pt x="72462" y="87257"/>
                  <a:pt x="75997" y="89436"/>
                  <a:pt x="78161" y="92757"/>
                </a:cubicBezTo>
                <a:cubicBezTo>
                  <a:pt x="78740" y="92529"/>
                  <a:pt x="79334" y="92346"/>
                  <a:pt x="79928" y="92209"/>
                </a:cubicBezTo>
                <a:cubicBezTo>
                  <a:pt x="77490" y="88064"/>
                  <a:pt x="73270" y="85337"/>
                  <a:pt x="68501" y="85337"/>
                </a:cubicBezTo>
                <a:close/>
                <a:moveTo>
                  <a:pt x="97030" y="85337"/>
                </a:moveTo>
                <a:lnTo>
                  <a:pt x="97030" y="85337"/>
                </a:lnTo>
                <a:cubicBezTo>
                  <a:pt x="92280" y="85340"/>
                  <a:pt x="88078" y="88036"/>
                  <a:pt x="85626" y="92132"/>
                </a:cubicBezTo>
                <a:cubicBezTo>
                  <a:pt x="86236" y="92254"/>
                  <a:pt x="86845" y="92437"/>
                  <a:pt x="87424" y="92651"/>
                </a:cubicBezTo>
                <a:cubicBezTo>
                  <a:pt x="89603" y="89390"/>
                  <a:pt x="93092" y="87257"/>
                  <a:pt x="97023" y="87257"/>
                </a:cubicBezTo>
                <a:cubicBezTo>
                  <a:pt x="101014" y="87257"/>
                  <a:pt x="104519" y="89436"/>
                  <a:pt x="106698" y="92757"/>
                </a:cubicBezTo>
                <a:cubicBezTo>
                  <a:pt x="107276" y="92529"/>
                  <a:pt x="107871" y="92346"/>
                  <a:pt x="108480" y="92193"/>
                </a:cubicBezTo>
                <a:cubicBezTo>
                  <a:pt x="106028" y="88067"/>
                  <a:pt x="101811" y="85340"/>
                  <a:pt x="97030" y="85337"/>
                </a:cubicBezTo>
                <a:close/>
                <a:moveTo>
                  <a:pt x="154112" y="85337"/>
                </a:moveTo>
                <a:cubicBezTo>
                  <a:pt x="149358" y="85337"/>
                  <a:pt x="145168" y="88034"/>
                  <a:pt x="142715" y="92132"/>
                </a:cubicBezTo>
                <a:cubicBezTo>
                  <a:pt x="143325" y="92270"/>
                  <a:pt x="143919" y="92437"/>
                  <a:pt x="144513" y="92651"/>
                </a:cubicBezTo>
                <a:cubicBezTo>
                  <a:pt x="146692" y="89390"/>
                  <a:pt x="150181" y="87257"/>
                  <a:pt x="154112" y="87257"/>
                </a:cubicBezTo>
                <a:cubicBezTo>
                  <a:pt x="158088" y="87257"/>
                  <a:pt x="161608" y="89436"/>
                  <a:pt x="163787" y="92757"/>
                </a:cubicBezTo>
                <a:cubicBezTo>
                  <a:pt x="164366" y="92529"/>
                  <a:pt x="164960" y="92346"/>
                  <a:pt x="165554" y="92209"/>
                </a:cubicBezTo>
                <a:cubicBezTo>
                  <a:pt x="163116" y="88064"/>
                  <a:pt x="158896" y="85337"/>
                  <a:pt x="154112" y="85337"/>
                </a:cubicBezTo>
                <a:close/>
                <a:moveTo>
                  <a:pt x="182649" y="85337"/>
                </a:moveTo>
                <a:cubicBezTo>
                  <a:pt x="177910" y="85337"/>
                  <a:pt x="173705" y="88034"/>
                  <a:pt x="171252" y="92132"/>
                </a:cubicBezTo>
                <a:cubicBezTo>
                  <a:pt x="171862" y="92270"/>
                  <a:pt x="172471" y="92437"/>
                  <a:pt x="173050" y="92651"/>
                </a:cubicBezTo>
                <a:cubicBezTo>
                  <a:pt x="175229" y="89390"/>
                  <a:pt x="178718" y="87257"/>
                  <a:pt x="182649" y="87257"/>
                </a:cubicBezTo>
                <a:cubicBezTo>
                  <a:pt x="186625" y="87257"/>
                  <a:pt x="190160" y="89436"/>
                  <a:pt x="192323" y="92757"/>
                </a:cubicBezTo>
                <a:cubicBezTo>
                  <a:pt x="192902" y="92529"/>
                  <a:pt x="193497" y="92346"/>
                  <a:pt x="194106" y="92209"/>
                </a:cubicBezTo>
                <a:cubicBezTo>
                  <a:pt x="191653" y="88064"/>
                  <a:pt x="187433" y="85337"/>
                  <a:pt x="182649" y="85337"/>
                </a:cubicBezTo>
                <a:close/>
                <a:moveTo>
                  <a:pt x="211201" y="85337"/>
                </a:moveTo>
                <a:cubicBezTo>
                  <a:pt x="206447" y="85337"/>
                  <a:pt x="202257" y="88034"/>
                  <a:pt x="199789" y="92132"/>
                </a:cubicBezTo>
                <a:cubicBezTo>
                  <a:pt x="200399" y="92270"/>
                  <a:pt x="201008" y="92437"/>
                  <a:pt x="201587" y="92651"/>
                </a:cubicBezTo>
                <a:cubicBezTo>
                  <a:pt x="203766" y="89390"/>
                  <a:pt x="207255" y="87257"/>
                  <a:pt x="211201" y="87257"/>
                </a:cubicBezTo>
                <a:cubicBezTo>
                  <a:pt x="215177" y="87257"/>
                  <a:pt x="218697" y="89436"/>
                  <a:pt x="220876" y="92757"/>
                </a:cubicBezTo>
                <a:cubicBezTo>
                  <a:pt x="221439" y="92529"/>
                  <a:pt x="222034" y="92346"/>
                  <a:pt x="222643" y="92209"/>
                </a:cubicBezTo>
                <a:cubicBezTo>
                  <a:pt x="220190" y="88064"/>
                  <a:pt x="215954" y="85337"/>
                  <a:pt x="211201" y="85337"/>
                </a:cubicBezTo>
                <a:close/>
                <a:moveTo>
                  <a:pt x="239738" y="85337"/>
                </a:moveTo>
                <a:cubicBezTo>
                  <a:pt x="234984" y="85337"/>
                  <a:pt x="230794" y="88034"/>
                  <a:pt x="228341" y="92132"/>
                </a:cubicBezTo>
                <a:cubicBezTo>
                  <a:pt x="228951" y="92270"/>
                  <a:pt x="229545" y="92437"/>
                  <a:pt x="230139" y="92651"/>
                </a:cubicBezTo>
                <a:cubicBezTo>
                  <a:pt x="232303" y="89390"/>
                  <a:pt x="235807" y="87257"/>
                  <a:pt x="239738" y="87257"/>
                </a:cubicBezTo>
                <a:cubicBezTo>
                  <a:pt x="243714" y="87257"/>
                  <a:pt x="247234" y="89436"/>
                  <a:pt x="249413" y="92757"/>
                </a:cubicBezTo>
                <a:cubicBezTo>
                  <a:pt x="249976" y="92529"/>
                  <a:pt x="250570" y="92346"/>
                  <a:pt x="251180" y="92209"/>
                </a:cubicBezTo>
                <a:cubicBezTo>
                  <a:pt x="248727" y="88064"/>
                  <a:pt x="244491" y="85337"/>
                  <a:pt x="239738" y="85337"/>
                </a:cubicBezTo>
                <a:close/>
                <a:moveTo>
                  <a:pt x="268275" y="85337"/>
                </a:moveTo>
                <a:cubicBezTo>
                  <a:pt x="263521" y="85337"/>
                  <a:pt x="259331" y="88034"/>
                  <a:pt x="256878" y="92132"/>
                </a:cubicBezTo>
                <a:cubicBezTo>
                  <a:pt x="257488" y="92270"/>
                  <a:pt x="258082" y="92437"/>
                  <a:pt x="258676" y="92666"/>
                </a:cubicBezTo>
                <a:cubicBezTo>
                  <a:pt x="260855" y="89390"/>
                  <a:pt x="264344" y="87257"/>
                  <a:pt x="268275" y="87257"/>
                </a:cubicBezTo>
                <a:cubicBezTo>
                  <a:pt x="272251" y="87257"/>
                  <a:pt x="275771" y="89436"/>
                  <a:pt x="277949" y="92757"/>
                </a:cubicBezTo>
                <a:cubicBezTo>
                  <a:pt x="278528" y="92529"/>
                  <a:pt x="279123" y="92346"/>
                  <a:pt x="279717" y="92209"/>
                </a:cubicBezTo>
                <a:cubicBezTo>
                  <a:pt x="277264" y="88080"/>
                  <a:pt x="273028" y="85337"/>
                  <a:pt x="268275" y="85337"/>
                </a:cubicBezTo>
                <a:close/>
                <a:moveTo>
                  <a:pt x="11397" y="85337"/>
                </a:moveTo>
                <a:cubicBezTo>
                  <a:pt x="6643" y="85337"/>
                  <a:pt x="2453" y="88049"/>
                  <a:pt x="0" y="92148"/>
                </a:cubicBezTo>
                <a:lnTo>
                  <a:pt x="15" y="92132"/>
                </a:lnTo>
                <a:cubicBezTo>
                  <a:pt x="625" y="92270"/>
                  <a:pt x="1219" y="92437"/>
                  <a:pt x="1813" y="92666"/>
                </a:cubicBezTo>
                <a:cubicBezTo>
                  <a:pt x="3977" y="89390"/>
                  <a:pt x="7481" y="87257"/>
                  <a:pt x="11412" y="87257"/>
                </a:cubicBezTo>
                <a:cubicBezTo>
                  <a:pt x="15389" y="87257"/>
                  <a:pt x="18908" y="89436"/>
                  <a:pt x="21072" y="92772"/>
                </a:cubicBezTo>
                <a:cubicBezTo>
                  <a:pt x="21651" y="92544"/>
                  <a:pt x="22229" y="92346"/>
                  <a:pt x="22839" y="92209"/>
                </a:cubicBezTo>
                <a:cubicBezTo>
                  <a:pt x="20386" y="88080"/>
                  <a:pt x="16150" y="85337"/>
                  <a:pt x="11397" y="85337"/>
                </a:cubicBezTo>
                <a:close/>
                <a:moveTo>
                  <a:pt x="125575" y="85337"/>
                </a:moveTo>
                <a:cubicBezTo>
                  <a:pt x="120821" y="85337"/>
                  <a:pt x="116631" y="88034"/>
                  <a:pt x="114178" y="92132"/>
                </a:cubicBezTo>
                <a:cubicBezTo>
                  <a:pt x="114788" y="92270"/>
                  <a:pt x="115382" y="92437"/>
                  <a:pt x="115976" y="92666"/>
                </a:cubicBezTo>
                <a:cubicBezTo>
                  <a:pt x="118155" y="89390"/>
                  <a:pt x="121644" y="87257"/>
                  <a:pt x="125575" y="87257"/>
                </a:cubicBezTo>
                <a:cubicBezTo>
                  <a:pt x="129551" y="87257"/>
                  <a:pt x="133071" y="89436"/>
                  <a:pt x="135250" y="92772"/>
                </a:cubicBezTo>
                <a:cubicBezTo>
                  <a:pt x="135829" y="92544"/>
                  <a:pt x="136408" y="92346"/>
                  <a:pt x="137017" y="92209"/>
                </a:cubicBezTo>
                <a:cubicBezTo>
                  <a:pt x="134564" y="88080"/>
                  <a:pt x="130359" y="85337"/>
                  <a:pt x="125575" y="85337"/>
                </a:cubicBezTo>
                <a:close/>
                <a:moveTo>
                  <a:pt x="97023" y="93031"/>
                </a:moveTo>
                <a:cubicBezTo>
                  <a:pt x="97025" y="93031"/>
                  <a:pt x="97028" y="93031"/>
                  <a:pt x="97030" y="93031"/>
                </a:cubicBezTo>
                <a:lnTo>
                  <a:pt x="97030" y="93031"/>
                </a:lnTo>
                <a:cubicBezTo>
                  <a:pt x="97033" y="93031"/>
                  <a:pt x="97035" y="93031"/>
                  <a:pt x="97038" y="93031"/>
                </a:cubicBezTo>
                <a:close/>
                <a:moveTo>
                  <a:pt x="39949" y="87897"/>
                </a:moveTo>
                <a:lnTo>
                  <a:pt x="39949" y="87912"/>
                </a:lnTo>
                <a:cubicBezTo>
                  <a:pt x="36262" y="87912"/>
                  <a:pt x="33001" y="89862"/>
                  <a:pt x="30914" y="92879"/>
                </a:cubicBezTo>
                <a:cubicBezTo>
                  <a:pt x="31478" y="93108"/>
                  <a:pt x="32011" y="93382"/>
                  <a:pt x="32529" y="93687"/>
                </a:cubicBezTo>
                <a:cubicBezTo>
                  <a:pt x="34296" y="91325"/>
                  <a:pt x="36978" y="89817"/>
                  <a:pt x="39949" y="89817"/>
                </a:cubicBezTo>
                <a:cubicBezTo>
                  <a:pt x="42981" y="89817"/>
                  <a:pt x="45693" y="91401"/>
                  <a:pt x="47460" y="93839"/>
                </a:cubicBezTo>
                <a:cubicBezTo>
                  <a:pt x="47978" y="93519"/>
                  <a:pt x="48511" y="93245"/>
                  <a:pt x="49060" y="92986"/>
                </a:cubicBezTo>
                <a:cubicBezTo>
                  <a:pt x="46973" y="89908"/>
                  <a:pt x="43682" y="87897"/>
                  <a:pt x="39949" y="87897"/>
                </a:cubicBezTo>
                <a:close/>
                <a:moveTo>
                  <a:pt x="97023" y="87897"/>
                </a:moveTo>
                <a:lnTo>
                  <a:pt x="97038" y="87912"/>
                </a:lnTo>
                <a:cubicBezTo>
                  <a:pt x="93351" y="87912"/>
                  <a:pt x="90075" y="89862"/>
                  <a:pt x="88003" y="92879"/>
                </a:cubicBezTo>
                <a:cubicBezTo>
                  <a:pt x="88552" y="93108"/>
                  <a:pt x="89100" y="93382"/>
                  <a:pt x="89618" y="93687"/>
                </a:cubicBezTo>
                <a:cubicBezTo>
                  <a:pt x="91385" y="91325"/>
                  <a:pt x="94052" y="89817"/>
                  <a:pt x="97023" y="89817"/>
                </a:cubicBezTo>
                <a:cubicBezTo>
                  <a:pt x="100070" y="89817"/>
                  <a:pt x="102782" y="91401"/>
                  <a:pt x="104549" y="93839"/>
                </a:cubicBezTo>
                <a:cubicBezTo>
                  <a:pt x="105052" y="93519"/>
                  <a:pt x="105585" y="93245"/>
                  <a:pt x="106149" y="92986"/>
                </a:cubicBezTo>
                <a:cubicBezTo>
                  <a:pt x="104062" y="89908"/>
                  <a:pt x="100755" y="87897"/>
                  <a:pt x="97023" y="87897"/>
                </a:cubicBezTo>
                <a:close/>
                <a:moveTo>
                  <a:pt x="211201" y="87897"/>
                </a:moveTo>
                <a:cubicBezTo>
                  <a:pt x="207514" y="87897"/>
                  <a:pt x="204238" y="89862"/>
                  <a:pt x="202166" y="92879"/>
                </a:cubicBezTo>
                <a:cubicBezTo>
                  <a:pt x="202714" y="93108"/>
                  <a:pt x="203263" y="93382"/>
                  <a:pt x="203781" y="93687"/>
                </a:cubicBezTo>
                <a:cubicBezTo>
                  <a:pt x="205548" y="91325"/>
                  <a:pt x="208215" y="89832"/>
                  <a:pt x="211201" y="89832"/>
                </a:cubicBezTo>
                <a:cubicBezTo>
                  <a:pt x="214233" y="89832"/>
                  <a:pt x="216945" y="91401"/>
                  <a:pt x="218712" y="93839"/>
                </a:cubicBezTo>
                <a:cubicBezTo>
                  <a:pt x="219230" y="93519"/>
                  <a:pt x="219763" y="93245"/>
                  <a:pt x="220312" y="93001"/>
                </a:cubicBezTo>
                <a:cubicBezTo>
                  <a:pt x="218225" y="89908"/>
                  <a:pt x="214918" y="87897"/>
                  <a:pt x="211201" y="87897"/>
                </a:cubicBezTo>
                <a:close/>
                <a:moveTo>
                  <a:pt x="239738" y="87897"/>
                </a:moveTo>
                <a:cubicBezTo>
                  <a:pt x="236051" y="87897"/>
                  <a:pt x="232790" y="89862"/>
                  <a:pt x="230703" y="92879"/>
                </a:cubicBezTo>
                <a:cubicBezTo>
                  <a:pt x="231267" y="93108"/>
                  <a:pt x="231800" y="93382"/>
                  <a:pt x="232318" y="93687"/>
                </a:cubicBezTo>
                <a:cubicBezTo>
                  <a:pt x="234085" y="91325"/>
                  <a:pt x="236767" y="89832"/>
                  <a:pt x="239738" y="89832"/>
                </a:cubicBezTo>
                <a:cubicBezTo>
                  <a:pt x="242770" y="89832"/>
                  <a:pt x="245482" y="91401"/>
                  <a:pt x="247264" y="93839"/>
                </a:cubicBezTo>
                <a:cubicBezTo>
                  <a:pt x="247767" y="93519"/>
                  <a:pt x="248300" y="93245"/>
                  <a:pt x="248849" y="93001"/>
                </a:cubicBezTo>
                <a:cubicBezTo>
                  <a:pt x="246777" y="89908"/>
                  <a:pt x="243471" y="87897"/>
                  <a:pt x="239738" y="87897"/>
                </a:cubicBezTo>
                <a:close/>
                <a:moveTo>
                  <a:pt x="268290" y="87912"/>
                </a:moveTo>
                <a:cubicBezTo>
                  <a:pt x="264603" y="87912"/>
                  <a:pt x="261327" y="89862"/>
                  <a:pt x="259240" y="92879"/>
                </a:cubicBezTo>
                <a:cubicBezTo>
                  <a:pt x="259803" y="93123"/>
                  <a:pt x="260337" y="93397"/>
                  <a:pt x="260870" y="93702"/>
                </a:cubicBezTo>
                <a:cubicBezTo>
                  <a:pt x="262637" y="91340"/>
                  <a:pt x="265304" y="89832"/>
                  <a:pt x="268275" y="89832"/>
                </a:cubicBezTo>
                <a:cubicBezTo>
                  <a:pt x="271322" y="89832"/>
                  <a:pt x="274034" y="91401"/>
                  <a:pt x="275801" y="93839"/>
                </a:cubicBezTo>
                <a:cubicBezTo>
                  <a:pt x="276304" y="93534"/>
                  <a:pt x="276837" y="93245"/>
                  <a:pt x="277401" y="93001"/>
                </a:cubicBezTo>
                <a:cubicBezTo>
                  <a:pt x="275314" y="89923"/>
                  <a:pt x="272007" y="87912"/>
                  <a:pt x="268290" y="87912"/>
                </a:cubicBezTo>
                <a:close/>
                <a:moveTo>
                  <a:pt x="11412" y="87912"/>
                </a:moveTo>
                <a:cubicBezTo>
                  <a:pt x="7725" y="87912"/>
                  <a:pt x="4464" y="89862"/>
                  <a:pt x="2362" y="92879"/>
                </a:cubicBezTo>
                <a:lnTo>
                  <a:pt x="2377" y="92879"/>
                </a:lnTo>
                <a:cubicBezTo>
                  <a:pt x="2941" y="93123"/>
                  <a:pt x="3474" y="93397"/>
                  <a:pt x="3992" y="93702"/>
                </a:cubicBezTo>
                <a:cubicBezTo>
                  <a:pt x="5759" y="91340"/>
                  <a:pt x="8426" y="89832"/>
                  <a:pt x="11412" y="89832"/>
                </a:cubicBezTo>
                <a:cubicBezTo>
                  <a:pt x="14444" y="89832"/>
                  <a:pt x="17156" y="91416"/>
                  <a:pt x="18923" y="93854"/>
                </a:cubicBezTo>
                <a:cubicBezTo>
                  <a:pt x="19441" y="93534"/>
                  <a:pt x="19975" y="93260"/>
                  <a:pt x="20523" y="93001"/>
                </a:cubicBezTo>
                <a:cubicBezTo>
                  <a:pt x="18451" y="89923"/>
                  <a:pt x="15145" y="87912"/>
                  <a:pt x="11412" y="87912"/>
                </a:cubicBezTo>
                <a:close/>
                <a:moveTo>
                  <a:pt x="68501" y="87912"/>
                </a:moveTo>
                <a:cubicBezTo>
                  <a:pt x="64814" y="87912"/>
                  <a:pt x="61538" y="89862"/>
                  <a:pt x="59466" y="92894"/>
                </a:cubicBezTo>
                <a:cubicBezTo>
                  <a:pt x="60030" y="93123"/>
                  <a:pt x="60563" y="93397"/>
                  <a:pt x="61081" y="93702"/>
                </a:cubicBezTo>
                <a:cubicBezTo>
                  <a:pt x="62864" y="91340"/>
                  <a:pt x="65515" y="89832"/>
                  <a:pt x="68501" y="89832"/>
                </a:cubicBezTo>
                <a:cubicBezTo>
                  <a:pt x="71533" y="89832"/>
                  <a:pt x="74245" y="91416"/>
                  <a:pt x="76012" y="93854"/>
                </a:cubicBezTo>
                <a:cubicBezTo>
                  <a:pt x="76530" y="93534"/>
                  <a:pt x="77064" y="93260"/>
                  <a:pt x="77612" y="93001"/>
                </a:cubicBezTo>
                <a:cubicBezTo>
                  <a:pt x="75540" y="89923"/>
                  <a:pt x="72234" y="87912"/>
                  <a:pt x="68501" y="87912"/>
                </a:cubicBezTo>
                <a:close/>
                <a:moveTo>
                  <a:pt x="125575" y="87912"/>
                </a:moveTo>
                <a:cubicBezTo>
                  <a:pt x="121888" y="87912"/>
                  <a:pt x="118627" y="89862"/>
                  <a:pt x="116540" y="92879"/>
                </a:cubicBezTo>
                <a:cubicBezTo>
                  <a:pt x="117104" y="93123"/>
                  <a:pt x="117637" y="93397"/>
                  <a:pt x="118155" y="93702"/>
                </a:cubicBezTo>
                <a:cubicBezTo>
                  <a:pt x="119938" y="91340"/>
                  <a:pt x="122604" y="89832"/>
                  <a:pt x="125575" y="89832"/>
                </a:cubicBezTo>
                <a:cubicBezTo>
                  <a:pt x="128607" y="89832"/>
                  <a:pt x="131334" y="91416"/>
                  <a:pt x="133101" y="93854"/>
                </a:cubicBezTo>
                <a:cubicBezTo>
                  <a:pt x="133604" y="93534"/>
                  <a:pt x="134137" y="93245"/>
                  <a:pt x="134686" y="93001"/>
                </a:cubicBezTo>
                <a:cubicBezTo>
                  <a:pt x="132614" y="89923"/>
                  <a:pt x="129308" y="87912"/>
                  <a:pt x="125575" y="87912"/>
                </a:cubicBezTo>
                <a:close/>
                <a:moveTo>
                  <a:pt x="154112" y="87912"/>
                </a:moveTo>
                <a:cubicBezTo>
                  <a:pt x="150440" y="87912"/>
                  <a:pt x="147164" y="89862"/>
                  <a:pt x="145077" y="92879"/>
                </a:cubicBezTo>
                <a:cubicBezTo>
                  <a:pt x="145641" y="93108"/>
                  <a:pt x="146174" y="93382"/>
                  <a:pt x="146692" y="93687"/>
                </a:cubicBezTo>
                <a:cubicBezTo>
                  <a:pt x="148474" y="91325"/>
                  <a:pt x="151141" y="89832"/>
                  <a:pt x="154112" y="89832"/>
                </a:cubicBezTo>
                <a:cubicBezTo>
                  <a:pt x="157159" y="89832"/>
                  <a:pt x="159871" y="91401"/>
                  <a:pt x="161638" y="93854"/>
                </a:cubicBezTo>
                <a:cubicBezTo>
                  <a:pt x="162141" y="93534"/>
                  <a:pt x="162674" y="93260"/>
                  <a:pt x="163223" y="93001"/>
                </a:cubicBezTo>
                <a:cubicBezTo>
                  <a:pt x="161151" y="89923"/>
                  <a:pt x="157845" y="87912"/>
                  <a:pt x="154112" y="87912"/>
                </a:cubicBezTo>
                <a:close/>
                <a:moveTo>
                  <a:pt x="182649" y="87912"/>
                </a:moveTo>
                <a:cubicBezTo>
                  <a:pt x="178977" y="87912"/>
                  <a:pt x="175701" y="89862"/>
                  <a:pt x="173629" y="92879"/>
                </a:cubicBezTo>
                <a:cubicBezTo>
                  <a:pt x="174177" y="93108"/>
                  <a:pt x="174726" y="93382"/>
                  <a:pt x="175244" y="93687"/>
                </a:cubicBezTo>
                <a:cubicBezTo>
                  <a:pt x="177011" y="91325"/>
                  <a:pt x="179678" y="89832"/>
                  <a:pt x="182649" y="89832"/>
                </a:cubicBezTo>
                <a:cubicBezTo>
                  <a:pt x="185696" y="89832"/>
                  <a:pt x="188408" y="91401"/>
                  <a:pt x="190175" y="93854"/>
                </a:cubicBezTo>
                <a:cubicBezTo>
                  <a:pt x="190693" y="93534"/>
                  <a:pt x="191211" y="93260"/>
                  <a:pt x="191760" y="93001"/>
                </a:cubicBezTo>
                <a:cubicBezTo>
                  <a:pt x="189703" y="89923"/>
                  <a:pt x="186381" y="87912"/>
                  <a:pt x="182649" y="87912"/>
                </a:cubicBezTo>
                <a:close/>
                <a:moveTo>
                  <a:pt x="39949" y="90457"/>
                </a:moveTo>
                <a:lnTo>
                  <a:pt x="39949" y="90472"/>
                </a:lnTo>
                <a:cubicBezTo>
                  <a:pt x="37191" y="90472"/>
                  <a:pt x="34723" y="91858"/>
                  <a:pt x="33047" y="94006"/>
                </a:cubicBezTo>
                <a:cubicBezTo>
                  <a:pt x="33550" y="94342"/>
                  <a:pt x="34037" y="94707"/>
                  <a:pt x="34494" y="95103"/>
                </a:cubicBezTo>
                <a:cubicBezTo>
                  <a:pt x="35850" y="93443"/>
                  <a:pt x="37785" y="92391"/>
                  <a:pt x="39949" y="92391"/>
                </a:cubicBezTo>
                <a:cubicBezTo>
                  <a:pt x="42189" y="92391"/>
                  <a:pt x="44184" y="93504"/>
                  <a:pt x="45540" y="95271"/>
                </a:cubicBezTo>
                <a:cubicBezTo>
                  <a:pt x="45998" y="94875"/>
                  <a:pt x="46470" y="94494"/>
                  <a:pt x="46957" y="94159"/>
                </a:cubicBezTo>
                <a:cubicBezTo>
                  <a:pt x="45297" y="91904"/>
                  <a:pt x="42768" y="90457"/>
                  <a:pt x="39949" y="90457"/>
                </a:cubicBezTo>
                <a:close/>
                <a:moveTo>
                  <a:pt x="97023" y="90457"/>
                </a:moveTo>
                <a:lnTo>
                  <a:pt x="97038" y="90472"/>
                </a:lnTo>
                <a:cubicBezTo>
                  <a:pt x="94280" y="90472"/>
                  <a:pt x="91797" y="91858"/>
                  <a:pt x="90136" y="94006"/>
                </a:cubicBezTo>
                <a:cubicBezTo>
                  <a:pt x="90639" y="94342"/>
                  <a:pt x="91126" y="94707"/>
                  <a:pt x="91583" y="95103"/>
                </a:cubicBezTo>
                <a:cubicBezTo>
                  <a:pt x="92924" y="93443"/>
                  <a:pt x="94859" y="92391"/>
                  <a:pt x="97023" y="92391"/>
                </a:cubicBezTo>
                <a:cubicBezTo>
                  <a:pt x="99262" y="92391"/>
                  <a:pt x="101274" y="93504"/>
                  <a:pt x="102614" y="95271"/>
                </a:cubicBezTo>
                <a:cubicBezTo>
                  <a:pt x="103071" y="94875"/>
                  <a:pt x="103544" y="94494"/>
                  <a:pt x="104046" y="94159"/>
                </a:cubicBezTo>
                <a:cubicBezTo>
                  <a:pt x="102386" y="91904"/>
                  <a:pt x="99857" y="90457"/>
                  <a:pt x="97023" y="90457"/>
                </a:cubicBezTo>
                <a:close/>
                <a:moveTo>
                  <a:pt x="125575" y="90472"/>
                </a:moveTo>
                <a:cubicBezTo>
                  <a:pt x="122817" y="90472"/>
                  <a:pt x="120349" y="91858"/>
                  <a:pt x="118673" y="94022"/>
                </a:cubicBezTo>
                <a:cubicBezTo>
                  <a:pt x="119176" y="94357"/>
                  <a:pt x="119663" y="94707"/>
                  <a:pt x="120136" y="95103"/>
                </a:cubicBezTo>
                <a:cubicBezTo>
                  <a:pt x="121476" y="93443"/>
                  <a:pt x="123411" y="92391"/>
                  <a:pt x="125575" y="92391"/>
                </a:cubicBezTo>
                <a:cubicBezTo>
                  <a:pt x="127815" y="92391"/>
                  <a:pt x="129810" y="93519"/>
                  <a:pt x="131166" y="95271"/>
                </a:cubicBezTo>
                <a:cubicBezTo>
                  <a:pt x="131608" y="94875"/>
                  <a:pt x="132096" y="94509"/>
                  <a:pt x="132583" y="94174"/>
                </a:cubicBezTo>
                <a:cubicBezTo>
                  <a:pt x="130923" y="91919"/>
                  <a:pt x="128393" y="90472"/>
                  <a:pt x="125575" y="90472"/>
                </a:cubicBezTo>
                <a:close/>
                <a:moveTo>
                  <a:pt x="154112" y="90472"/>
                </a:moveTo>
                <a:cubicBezTo>
                  <a:pt x="151354" y="90472"/>
                  <a:pt x="148886" y="91843"/>
                  <a:pt x="147225" y="94022"/>
                </a:cubicBezTo>
                <a:cubicBezTo>
                  <a:pt x="147728" y="94342"/>
                  <a:pt x="148215" y="94707"/>
                  <a:pt x="148673" y="95103"/>
                </a:cubicBezTo>
                <a:cubicBezTo>
                  <a:pt x="150013" y="93443"/>
                  <a:pt x="151948" y="92391"/>
                  <a:pt x="154112" y="92391"/>
                </a:cubicBezTo>
                <a:cubicBezTo>
                  <a:pt x="156351" y="92391"/>
                  <a:pt x="158363" y="93519"/>
                  <a:pt x="159703" y="95271"/>
                </a:cubicBezTo>
                <a:cubicBezTo>
                  <a:pt x="160160" y="94875"/>
                  <a:pt x="160633" y="94509"/>
                  <a:pt x="161136" y="94159"/>
                </a:cubicBezTo>
                <a:cubicBezTo>
                  <a:pt x="159460" y="91904"/>
                  <a:pt x="156946" y="90472"/>
                  <a:pt x="154112" y="90472"/>
                </a:cubicBezTo>
                <a:close/>
                <a:moveTo>
                  <a:pt x="182649" y="90472"/>
                </a:moveTo>
                <a:cubicBezTo>
                  <a:pt x="179891" y="90472"/>
                  <a:pt x="177423" y="91843"/>
                  <a:pt x="175762" y="94022"/>
                </a:cubicBezTo>
                <a:cubicBezTo>
                  <a:pt x="176265" y="94342"/>
                  <a:pt x="176752" y="94707"/>
                  <a:pt x="177209" y="95103"/>
                </a:cubicBezTo>
                <a:cubicBezTo>
                  <a:pt x="178550" y="93443"/>
                  <a:pt x="180500" y="92391"/>
                  <a:pt x="182649" y="92391"/>
                </a:cubicBezTo>
                <a:cubicBezTo>
                  <a:pt x="184888" y="92391"/>
                  <a:pt x="186899" y="93519"/>
                  <a:pt x="188240" y="95271"/>
                </a:cubicBezTo>
                <a:cubicBezTo>
                  <a:pt x="188697" y="94875"/>
                  <a:pt x="189170" y="94509"/>
                  <a:pt x="189672" y="94159"/>
                </a:cubicBezTo>
                <a:cubicBezTo>
                  <a:pt x="188012" y="91904"/>
                  <a:pt x="185483" y="90472"/>
                  <a:pt x="182649" y="90472"/>
                </a:cubicBezTo>
                <a:close/>
                <a:moveTo>
                  <a:pt x="211201" y="90472"/>
                </a:moveTo>
                <a:cubicBezTo>
                  <a:pt x="208443" y="90472"/>
                  <a:pt x="205960" y="91843"/>
                  <a:pt x="204299" y="94022"/>
                </a:cubicBezTo>
                <a:cubicBezTo>
                  <a:pt x="204802" y="94342"/>
                  <a:pt x="205289" y="94707"/>
                  <a:pt x="205746" y="95103"/>
                </a:cubicBezTo>
                <a:cubicBezTo>
                  <a:pt x="207102" y="93443"/>
                  <a:pt x="209037" y="92391"/>
                  <a:pt x="211201" y="92391"/>
                </a:cubicBezTo>
                <a:cubicBezTo>
                  <a:pt x="213440" y="92391"/>
                  <a:pt x="215436" y="93519"/>
                  <a:pt x="216792" y="95271"/>
                </a:cubicBezTo>
                <a:cubicBezTo>
                  <a:pt x="217234" y="94875"/>
                  <a:pt x="217722" y="94509"/>
                  <a:pt x="218209" y="94159"/>
                </a:cubicBezTo>
                <a:cubicBezTo>
                  <a:pt x="216549" y="91904"/>
                  <a:pt x="214019" y="90472"/>
                  <a:pt x="211201" y="90472"/>
                </a:cubicBezTo>
                <a:close/>
                <a:moveTo>
                  <a:pt x="239738" y="90472"/>
                </a:moveTo>
                <a:cubicBezTo>
                  <a:pt x="236980" y="90472"/>
                  <a:pt x="234497" y="91843"/>
                  <a:pt x="232836" y="94022"/>
                </a:cubicBezTo>
                <a:cubicBezTo>
                  <a:pt x="233354" y="94342"/>
                  <a:pt x="233826" y="94707"/>
                  <a:pt x="234298" y="95103"/>
                </a:cubicBezTo>
                <a:cubicBezTo>
                  <a:pt x="235639" y="93443"/>
                  <a:pt x="237574" y="92391"/>
                  <a:pt x="239738" y="92391"/>
                </a:cubicBezTo>
                <a:cubicBezTo>
                  <a:pt x="241977" y="92391"/>
                  <a:pt x="243973" y="93519"/>
                  <a:pt x="245329" y="95271"/>
                </a:cubicBezTo>
                <a:cubicBezTo>
                  <a:pt x="245786" y="94875"/>
                  <a:pt x="246259" y="94509"/>
                  <a:pt x="246746" y="94159"/>
                </a:cubicBezTo>
                <a:cubicBezTo>
                  <a:pt x="245086" y="91904"/>
                  <a:pt x="242556" y="90472"/>
                  <a:pt x="239738" y="90472"/>
                </a:cubicBezTo>
                <a:close/>
                <a:moveTo>
                  <a:pt x="268275" y="90472"/>
                </a:moveTo>
                <a:cubicBezTo>
                  <a:pt x="265517" y="90472"/>
                  <a:pt x="263049" y="91858"/>
                  <a:pt x="261373" y="94022"/>
                </a:cubicBezTo>
                <a:cubicBezTo>
                  <a:pt x="261891" y="94342"/>
                  <a:pt x="262378" y="94707"/>
                  <a:pt x="262835" y="95103"/>
                </a:cubicBezTo>
                <a:cubicBezTo>
                  <a:pt x="264176" y="93443"/>
                  <a:pt x="266111" y="92391"/>
                  <a:pt x="268275" y="92391"/>
                </a:cubicBezTo>
                <a:cubicBezTo>
                  <a:pt x="270514" y="92391"/>
                  <a:pt x="272525" y="93519"/>
                  <a:pt x="273866" y="95271"/>
                </a:cubicBezTo>
                <a:cubicBezTo>
                  <a:pt x="274323" y="94875"/>
                  <a:pt x="274796" y="94509"/>
                  <a:pt x="275298" y="94174"/>
                </a:cubicBezTo>
                <a:cubicBezTo>
                  <a:pt x="273622" y="91904"/>
                  <a:pt x="271109" y="90472"/>
                  <a:pt x="268275" y="90472"/>
                </a:cubicBezTo>
                <a:close/>
                <a:moveTo>
                  <a:pt x="11397" y="90472"/>
                </a:moveTo>
                <a:cubicBezTo>
                  <a:pt x="8639" y="90472"/>
                  <a:pt x="6156" y="91858"/>
                  <a:pt x="4495" y="94022"/>
                </a:cubicBezTo>
                <a:lnTo>
                  <a:pt x="4510" y="94022"/>
                </a:lnTo>
                <a:cubicBezTo>
                  <a:pt x="5013" y="94357"/>
                  <a:pt x="5500" y="94723"/>
                  <a:pt x="5957" y="95119"/>
                </a:cubicBezTo>
                <a:cubicBezTo>
                  <a:pt x="7298" y="93458"/>
                  <a:pt x="9233" y="92407"/>
                  <a:pt x="11397" y="92407"/>
                </a:cubicBezTo>
                <a:cubicBezTo>
                  <a:pt x="13636" y="92407"/>
                  <a:pt x="15632" y="93519"/>
                  <a:pt x="16988" y="95286"/>
                </a:cubicBezTo>
                <a:cubicBezTo>
                  <a:pt x="17430" y="94890"/>
                  <a:pt x="17918" y="94525"/>
                  <a:pt x="18405" y="94174"/>
                </a:cubicBezTo>
                <a:cubicBezTo>
                  <a:pt x="16745" y="91919"/>
                  <a:pt x="14215" y="90472"/>
                  <a:pt x="11397" y="90472"/>
                </a:cubicBezTo>
                <a:close/>
                <a:moveTo>
                  <a:pt x="68501" y="90472"/>
                </a:moveTo>
                <a:cubicBezTo>
                  <a:pt x="65728" y="90472"/>
                  <a:pt x="63260" y="91858"/>
                  <a:pt x="61599" y="94022"/>
                </a:cubicBezTo>
                <a:cubicBezTo>
                  <a:pt x="62117" y="94357"/>
                  <a:pt x="62589" y="94723"/>
                  <a:pt x="63062" y="95119"/>
                </a:cubicBezTo>
                <a:cubicBezTo>
                  <a:pt x="64403" y="93458"/>
                  <a:pt x="66338" y="92407"/>
                  <a:pt x="68501" y="92407"/>
                </a:cubicBezTo>
                <a:cubicBezTo>
                  <a:pt x="70741" y="92407"/>
                  <a:pt x="72737" y="93519"/>
                  <a:pt x="74093" y="95286"/>
                </a:cubicBezTo>
                <a:cubicBezTo>
                  <a:pt x="74534" y="94890"/>
                  <a:pt x="75022" y="94509"/>
                  <a:pt x="75510" y="94174"/>
                </a:cubicBezTo>
                <a:cubicBezTo>
                  <a:pt x="73849" y="91919"/>
                  <a:pt x="71320" y="90472"/>
                  <a:pt x="68501" y="90472"/>
                </a:cubicBezTo>
                <a:close/>
                <a:moveTo>
                  <a:pt x="39949" y="93031"/>
                </a:moveTo>
                <a:cubicBezTo>
                  <a:pt x="37968" y="93031"/>
                  <a:pt x="36170" y="93991"/>
                  <a:pt x="34936" y="95500"/>
                </a:cubicBezTo>
                <a:cubicBezTo>
                  <a:pt x="35393" y="95911"/>
                  <a:pt x="35820" y="96338"/>
                  <a:pt x="36216" y="96810"/>
                </a:cubicBezTo>
                <a:cubicBezTo>
                  <a:pt x="37163" y="95567"/>
                  <a:pt x="38562" y="94953"/>
                  <a:pt x="39956" y="94953"/>
                </a:cubicBezTo>
                <a:cubicBezTo>
                  <a:pt x="41435" y="94953"/>
                  <a:pt x="42909" y="95644"/>
                  <a:pt x="43834" y="97008"/>
                </a:cubicBezTo>
                <a:cubicBezTo>
                  <a:pt x="44230" y="96551"/>
                  <a:pt x="44642" y="96094"/>
                  <a:pt x="45083" y="95682"/>
                </a:cubicBezTo>
                <a:cubicBezTo>
                  <a:pt x="43849" y="94067"/>
                  <a:pt x="42006" y="93031"/>
                  <a:pt x="39949" y="93031"/>
                </a:cubicBezTo>
                <a:close/>
                <a:moveTo>
                  <a:pt x="97030" y="93031"/>
                </a:moveTo>
                <a:lnTo>
                  <a:pt x="97030" y="93031"/>
                </a:lnTo>
                <a:cubicBezTo>
                  <a:pt x="95053" y="93034"/>
                  <a:pt x="93258" y="93993"/>
                  <a:pt x="92025" y="95500"/>
                </a:cubicBezTo>
                <a:cubicBezTo>
                  <a:pt x="92482" y="95911"/>
                  <a:pt x="92909" y="96338"/>
                  <a:pt x="93305" y="96810"/>
                </a:cubicBezTo>
                <a:cubicBezTo>
                  <a:pt x="94253" y="95573"/>
                  <a:pt x="95655" y="94959"/>
                  <a:pt x="97051" y="94959"/>
                </a:cubicBezTo>
                <a:cubicBezTo>
                  <a:pt x="98528" y="94959"/>
                  <a:pt x="99999" y="95646"/>
                  <a:pt x="100923" y="97008"/>
                </a:cubicBezTo>
                <a:cubicBezTo>
                  <a:pt x="101319" y="96551"/>
                  <a:pt x="101731" y="96094"/>
                  <a:pt x="102172" y="95682"/>
                </a:cubicBezTo>
                <a:cubicBezTo>
                  <a:pt x="100940" y="94069"/>
                  <a:pt x="99084" y="93034"/>
                  <a:pt x="97030" y="93031"/>
                </a:cubicBezTo>
                <a:close/>
                <a:moveTo>
                  <a:pt x="182649" y="93031"/>
                </a:moveTo>
                <a:cubicBezTo>
                  <a:pt x="180668" y="93031"/>
                  <a:pt x="178901" y="93991"/>
                  <a:pt x="177667" y="95500"/>
                </a:cubicBezTo>
                <a:cubicBezTo>
                  <a:pt x="178108" y="95911"/>
                  <a:pt x="178535" y="96353"/>
                  <a:pt x="178931" y="96810"/>
                </a:cubicBezTo>
                <a:cubicBezTo>
                  <a:pt x="179830" y="95667"/>
                  <a:pt x="181201" y="94982"/>
                  <a:pt x="182649" y="94966"/>
                </a:cubicBezTo>
                <a:cubicBezTo>
                  <a:pt x="184233" y="94966"/>
                  <a:pt x="185635" y="95774"/>
                  <a:pt x="186549" y="97008"/>
                </a:cubicBezTo>
                <a:cubicBezTo>
                  <a:pt x="186945" y="96551"/>
                  <a:pt x="187357" y="96109"/>
                  <a:pt x="187798" y="95682"/>
                </a:cubicBezTo>
                <a:cubicBezTo>
                  <a:pt x="186564" y="94067"/>
                  <a:pt x="184721" y="93031"/>
                  <a:pt x="182649" y="93031"/>
                </a:cubicBezTo>
                <a:close/>
                <a:moveTo>
                  <a:pt x="211201" y="93031"/>
                </a:moveTo>
                <a:cubicBezTo>
                  <a:pt x="209220" y="93031"/>
                  <a:pt x="207438" y="93991"/>
                  <a:pt x="206203" y="95500"/>
                </a:cubicBezTo>
                <a:cubicBezTo>
                  <a:pt x="206645" y="95911"/>
                  <a:pt x="207072" y="96353"/>
                  <a:pt x="207468" y="96810"/>
                </a:cubicBezTo>
                <a:cubicBezTo>
                  <a:pt x="208367" y="95667"/>
                  <a:pt x="209738" y="94982"/>
                  <a:pt x="211201" y="94966"/>
                </a:cubicBezTo>
                <a:cubicBezTo>
                  <a:pt x="212755" y="94982"/>
                  <a:pt x="214202" y="95743"/>
                  <a:pt x="215101" y="97008"/>
                </a:cubicBezTo>
                <a:cubicBezTo>
                  <a:pt x="215482" y="96551"/>
                  <a:pt x="215893" y="96094"/>
                  <a:pt x="216335" y="95682"/>
                </a:cubicBezTo>
                <a:cubicBezTo>
                  <a:pt x="215101" y="94067"/>
                  <a:pt x="213258" y="93031"/>
                  <a:pt x="211201" y="93031"/>
                </a:cubicBezTo>
                <a:close/>
                <a:moveTo>
                  <a:pt x="239738" y="93031"/>
                </a:moveTo>
                <a:cubicBezTo>
                  <a:pt x="237757" y="93031"/>
                  <a:pt x="235990" y="93991"/>
                  <a:pt x="234756" y="95500"/>
                </a:cubicBezTo>
                <a:cubicBezTo>
                  <a:pt x="235197" y="95911"/>
                  <a:pt x="235609" y="96353"/>
                  <a:pt x="236005" y="96810"/>
                </a:cubicBezTo>
                <a:cubicBezTo>
                  <a:pt x="236904" y="95667"/>
                  <a:pt x="238275" y="94982"/>
                  <a:pt x="239738" y="94966"/>
                </a:cubicBezTo>
                <a:cubicBezTo>
                  <a:pt x="241307" y="94966"/>
                  <a:pt x="242709" y="95774"/>
                  <a:pt x="243638" y="97008"/>
                </a:cubicBezTo>
                <a:cubicBezTo>
                  <a:pt x="244019" y="96551"/>
                  <a:pt x="244446" y="96109"/>
                  <a:pt x="244887" y="95682"/>
                </a:cubicBezTo>
                <a:cubicBezTo>
                  <a:pt x="243638" y="94067"/>
                  <a:pt x="241795" y="93031"/>
                  <a:pt x="239738" y="93031"/>
                </a:cubicBezTo>
                <a:close/>
                <a:moveTo>
                  <a:pt x="11397" y="93031"/>
                </a:moveTo>
                <a:cubicBezTo>
                  <a:pt x="9416" y="93031"/>
                  <a:pt x="7618" y="94006"/>
                  <a:pt x="6384" y="95515"/>
                </a:cubicBezTo>
                <a:lnTo>
                  <a:pt x="6399" y="95500"/>
                </a:lnTo>
                <a:cubicBezTo>
                  <a:pt x="6856" y="95911"/>
                  <a:pt x="7283" y="96353"/>
                  <a:pt x="7679" y="96810"/>
                </a:cubicBezTo>
                <a:cubicBezTo>
                  <a:pt x="8578" y="95667"/>
                  <a:pt x="9949" y="94982"/>
                  <a:pt x="11412" y="94966"/>
                </a:cubicBezTo>
                <a:cubicBezTo>
                  <a:pt x="12981" y="94966"/>
                  <a:pt x="14383" y="95774"/>
                  <a:pt x="15297" y="97023"/>
                </a:cubicBezTo>
                <a:cubicBezTo>
                  <a:pt x="15678" y="96551"/>
                  <a:pt x="16089" y="96109"/>
                  <a:pt x="16546" y="95682"/>
                </a:cubicBezTo>
                <a:cubicBezTo>
                  <a:pt x="15297" y="94067"/>
                  <a:pt x="13454" y="93031"/>
                  <a:pt x="11397" y="93031"/>
                </a:cubicBezTo>
                <a:close/>
                <a:moveTo>
                  <a:pt x="68501" y="93031"/>
                </a:moveTo>
                <a:cubicBezTo>
                  <a:pt x="66520" y="93031"/>
                  <a:pt x="64722" y="93991"/>
                  <a:pt x="63488" y="95515"/>
                </a:cubicBezTo>
                <a:cubicBezTo>
                  <a:pt x="63945" y="95926"/>
                  <a:pt x="64372" y="96353"/>
                  <a:pt x="64768" y="96825"/>
                </a:cubicBezTo>
                <a:cubicBezTo>
                  <a:pt x="65707" y="95583"/>
                  <a:pt x="67106" y="94968"/>
                  <a:pt x="68504" y="94968"/>
                </a:cubicBezTo>
                <a:cubicBezTo>
                  <a:pt x="69987" y="94968"/>
                  <a:pt x="71468" y="95659"/>
                  <a:pt x="72401" y="97023"/>
                </a:cubicBezTo>
                <a:cubicBezTo>
                  <a:pt x="72782" y="96551"/>
                  <a:pt x="73194" y="96109"/>
                  <a:pt x="73651" y="95698"/>
                </a:cubicBezTo>
                <a:cubicBezTo>
                  <a:pt x="72401" y="94083"/>
                  <a:pt x="70558" y="93047"/>
                  <a:pt x="68501" y="93047"/>
                </a:cubicBezTo>
                <a:lnTo>
                  <a:pt x="68501" y="93031"/>
                </a:lnTo>
                <a:close/>
                <a:moveTo>
                  <a:pt x="125575" y="93031"/>
                </a:moveTo>
                <a:cubicBezTo>
                  <a:pt x="123594" y="93031"/>
                  <a:pt x="121812" y="93991"/>
                  <a:pt x="120577" y="95500"/>
                </a:cubicBezTo>
                <a:cubicBezTo>
                  <a:pt x="121019" y="95911"/>
                  <a:pt x="121446" y="96353"/>
                  <a:pt x="121842" y="96810"/>
                </a:cubicBezTo>
                <a:cubicBezTo>
                  <a:pt x="122787" y="95577"/>
                  <a:pt x="124183" y="94966"/>
                  <a:pt x="125576" y="94966"/>
                </a:cubicBezTo>
                <a:cubicBezTo>
                  <a:pt x="127056" y="94966"/>
                  <a:pt x="128533" y="95657"/>
                  <a:pt x="129460" y="97023"/>
                </a:cubicBezTo>
                <a:cubicBezTo>
                  <a:pt x="129856" y="96551"/>
                  <a:pt x="130283" y="96109"/>
                  <a:pt x="130725" y="95682"/>
                </a:cubicBezTo>
                <a:cubicBezTo>
                  <a:pt x="129475" y="94067"/>
                  <a:pt x="127632" y="93047"/>
                  <a:pt x="125575" y="93047"/>
                </a:cubicBezTo>
                <a:lnTo>
                  <a:pt x="125575" y="93031"/>
                </a:lnTo>
                <a:close/>
                <a:moveTo>
                  <a:pt x="154127" y="93031"/>
                </a:moveTo>
                <a:cubicBezTo>
                  <a:pt x="152146" y="93031"/>
                  <a:pt x="150364" y="93991"/>
                  <a:pt x="149130" y="95500"/>
                </a:cubicBezTo>
                <a:cubicBezTo>
                  <a:pt x="149571" y="95911"/>
                  <a:pt x="149998" y="96353"/>
                  <a:pt x="150394" y="96825"/>
                </a:cubicBezTo>
                <a:cubicBezTo>
                  <a:pt x="151293" y="95667"/>
                  <a:pt x="152664" y="94982"/>
                  <a:pt x="154112" y="94966"/>
                </a:cubicBezTo>
                <a:cubicBezTo>
                  <a:pt x="155666" y="94982"/>
                  <a:pt x="157128" y="95743"/>
                  <a:pt x="158027" y="97023"/>
                </a:cubicBezTo>
                <a:cubicBezTo>
                  <a:pt x="158408" y="96551"/>
                  <a:pt x="158820" y="96109"/>
                  <a:pt x="159261" y="95682"/>
                </a:cubicBezTo>
                <a:cubicBezTo>
                  <a:pt x="158027" y="94067"/>
                  <a:pt x="156184" y="93031"/>
                  <a:pt x="154127" y="93031"/>
                </a:cubicBezTo>
                <a:close/>
                <a:moveTo>
                  <a:pt x="268275" y="93031"/>
                </a:moveTo>
                <a:cubicBezTo>
                  <a:pt x="266294" y="93031"/>
                  <a:pt x="264527" y="93991"/>
                  <a:pt x="263292" y="95500"/>
                </a:cubicBezTo>
                <a:cubicBezTo>
                  <a:pt x="263734" y="95911"/>
                  <a:pt x="264146" y="96353"/>
                  <a:pt x="264542" y="96825"/>
                </a:cubicBezTo>
                <a:cubicBezTo>
                  <a:pt x="265490" y="95581"/>
                  <a:pt x="266895" y="94963"/>
                  <a:pt x="268296" y="94963"/>
                </a:cubicBezTo>
                <a:cubicBezTo>
                  <a:pt x="269776" y="94963"/>
                  <a:pt x="271251" y="95653"/>
                  <a:pt x="272175" y="97023"/>
                </a:cubicBezTo>
                <a:cubicBezTo>
                  <a:pt x="272556" y="96551"/>
                  <a:pt x="272983" y="96109"/>
                  <a:pt x="273424" y="95682"/>
                </a:cubicBezTo>
                <a:cubicBezTo>
                  <a:pt x="272175" y="94067"/>
                  <a:pt x="270331" y="93031"/>
                  <a:pt x="268275" y="93031"/>
                </a:cubicBezTo>
                <a:close/>
                <a:moveTo>
                  <a:pt x="264968" y="97294"/>
                </a:moveTo>
                <a:lnTo>
                  <a:pt x="264968" y="97294"/>
                </a:lnTo>
                <a:cubicBezTo>
                  <a:pt x="264963" y="97295"/>
                  <a:pt x="264958" y="97296"/>
                  <a:pt x="264953" y="97297"/>
                </a:cubicBezTo>
                <a:lnTo>
                  <a:pt x="264953" y="97313"/>
                </a:lnTo>
                <a:cubicBezTo>
                  <a:pt x="264958" y="97306"/>
                  <a:pt x="264963" y="97300"/>
                  <a:pt x="264968" y="97294"/>
                </a:cubicBezTo>
                <a:close/>
                <a:moveTo>
                  <a:pt x="97023" y="95591"/>
                </a:moveTo>
                <a:cubicBezTo>
                  <a:pt x="95697" y="95591"/>
                  <a:pt x="94524" y="96261"/>
                  <a:pt x="93701" y="97297"/>
                </a:cubicBezTo>
                <a:cubicBezTo>
                  <a:pt x="94734" y="97036"/>
                  <a:pt x="95807" y="96885"/>
                  <a:pt x="96870" y="96885"/>
                </a:cubicBezTo>
                <a:cubicBezTo>
                  <a:pt x="96921" y="96885"/>
                  <a:pt x="96972" y="96885"/>
                  <a:pt x="97023" y="96886"/>
                </a:cubicBezTo>
                <a:cubicBezTo>
                  <a:pt x="98161" y="96886"/>
                  <a:pt x="99298" y="97037"/>
                  <a:pt x="100391" y="97324"/>
                </a:cubicBezTo>
                <a:lnTo>
                  <a:pt x="100391" y="97324"/>
                </a:lnTo>
                <a:cubicBezTo>
                  <a:pt x="99598" y="96254"/>
                  <a:pt x="98356" y="95606"/>
                  <a:pt x="97023" y="95591"/>
                </a:cubicBezTo>
                <a:close/>
                <a:moveTo>
                  <a:pt x="154112" y="95591"/>
                </a:moveTo>
                <a:cubicBezTo>
                  <a:pt x="152786" y="95591"/>
                  <a:pt x="151598" y="96277"/>
                  <a:pt x="150790" y="97297"/>
                </a:cubicBezTo>
                <a:lnTo>
                  <a:pt x="150790" y="97313"/>
                </a:lnTo>
                <a:cubicBezTo>
                  <a:pt x="151872" y="97023"/>
                  <a:pt x="153000" y="96871"/>
                  <a:pt x="154112" y="96871"/>
                </a:cubicBezTo>
                <a:cubicBezTo>
                  <a:pt x="155254" y="96871"/>
                  <a:pt x="156397" y="97023"/>
                  <a:pt x="157494" y="97328"/>
                </a:cubicBezTo>
                <a:cubicBezTo>
                  <a:pt x="156702" y="96246"/>
                  <a:pt x="155453" y="95606"/>
                  <a:pt x="154112" y="95591"/>
                </a:cubicBezTo>
                <a:close/>
                <a:moveTo>
                  <a:pt x="182649" y="95591"/>
                </a:moveTo>
                <a:cubicBezTo>
                  <a:pt x="181323" y="95591"/>
                  <a:pt x="180150" y="96277"/>
                  <a:pt x="179327" y="97297"/>
                </a:cubicBezTo>
                <a:cubicBezTo>
                  <a:pt x="180417" y="97019"/>
                  <a:pt x="181530" y="96878"/>
                  <a:pt x="182640" y="96878"/>
                </a:cubicBezTo>
                <a:cubicBezTo>
                  <a:pt x="183781" y="96878"/>
                  <a:pt x="184920" y="97027"/>
                  <a:pt x="186031" y="97328"/>
                </a:cubicBezTo>
                <a:cubicBezTo>
                  <a:pt x="185239" y="96246"/>
                  <a:pt x="183989" y="95606"/>
                  <a:pt x="182649" y="95591"/>
                </a:cubicBezTo>
                <a:close/>
                <a:moveTo>
                  <a:pt x="211201" y="95591"/>
                </a:moveTo>
                <a:cubicBezTo>
                  <a:pt x="209860" y="95591"/>
                  <a:pt x="208687" y="96277"/>
                  <a:pt x="207864" y="97297"/>
                </a:cubicBezTo>
                <a:cubicBezTo>
                  <a:pt x="208954" y="97019"/>
                  <a:pt x="210067" y="96878"/>
                  <a:pt x="211177" y="96878"/>
                </a:cubicBezTo>
                <a:cubicBezTo>
                  <a:pt x="212318" y="96878"/>
                  <a:pt x="213457" y="97027"/>
                  <a:pt x="214568" y="97328"/>
                </a:cubicBezTo>
                <a:cubicBezTo>
                  <a:pt x="213776" y="96246"/>
                  <a:pt x="212526" y="95606"/>
                  <a:pt x="211201" y="95591"/>
                </a:cubicBezTo>
                <a:close/>
                <a:moveTo>
                  <a:pt x="239738" y="95591"/>
                </a:moveTo>
                <a:cubicBezTo>
                  <a:pt x="238412" y="95591"/>
                  <a:pt x="237224" y="96277"/>
                  <a:pt x="236401" y="97297"/>
                </a:cubicBezTo>
                <a:lnTo>
                  <a:pt x="236401" y="97313"/>
                </a:lnTo>
                <a:cubicBezTo>
                  <a:pt x="237498" y="97023"/>
                  <a:pt x="238610" y="96871"/>
                  <a:pt x="239738" y="96871"/>
                </a:cubicBezTo>
                <a:cubicBezTo>
                  <a:pt x="240880" y="96871"/>
                  <a:pt x="242008" y="97023"/>
                  <a:pt x="243105" y="97328"/>
                </a:cubicBezTo>
                <a:cubicBezTo>
                  <a:pt x="242313" y="96246"/>
                  <a:pt x="241078" y="95606"/>
                  <a:pt x="239738" y="95591"/>
                </a:cubicBezTo>
                <a:close/>
                <a:moveTo>
                  <a:pt x="268275" y="95591"/>
                </a:moveTo>
                <a:cubicBezTo>
                  <a:pt x="266957" y="95591"/>
                  <a:pt x="265775" y="96268"/>
                  <a:pt x="264968" y="97294"/>
                </a:cubicBezTo>
                <a:lnTo>
                  <a:pt x="264968" y="97294"/>
                </a:lnTo>
                <a:cubicBezTo>
                  <a:pt x="266046" y="97018"/>
                  <a:pt x="267153" y="96878"/>
                  <a:pt x="268261" y="96878"/>
                </a:cubicBezTo>
                <a:cubicBezTo>
                  <a:pt x="269403" y="96878"/>
                  <a:pt x="270546" y="97027"/>
                  <a:pt x="271657" y="97328"/>
                </a:cubicBezTo>
                <a:cubicBezTo>
                  <a:pt x="270865" y="96261"/>
                  <a:pt x="269615" y="95622"/>
                  <a:pt x="268275" y="95591"/>
                </a:cubicBezTo>
                <a:close/>
                <a:moveTo>
                  <a:pt x="68501" y="95606"/>
                </a:moveTo>
                <a:cubicBezTo>
                  <a:pt x="67175" y="95606"/>
                  <a:pt x="65987" y="96277"/>
                  <a:pt x="65180" y="97313"/>
                </a:cubicBezTo>
                <a:cubicBezTo>
                  <a:pt x="66262" y="97035"/>
                  <a:pt x="67374" y="96894"/>
                  <a:pt x="68487" y="96894"/>
                </a:cubicBezTo>
                <a:cubicBezTo>
                  <a:pt x="69623" y="96894"/>
                  <a:pt x="70759" y="97040"/>
                  <a:pt x="71864" y="97338"/>
                </a:cubicBezTo>
                <a:lnTo>
                  <a:pt x="71864" y="97338"/>
                </a:lnTo>
                <a:cubicBezTo>
                  <a:pt x="71072" y="96259"/>
                  <a:pt x="69824" y="95621"/>
                  <a:pt x="68501" y="95606"/>
                </a:cubicBezTo>
                <a:close/>
                <a:moveTo>
                  <a:pt x="11397" y="95606"/>
                </a:moveTo>
                <a:cubicBezTo>
                  <a:pt x="10056" y="95606"/>
                  <a:pt x="8883" y="96292"/>
                  <a:pt x="8060" y="97313"/>
                </a:cubicBezTo>
                <a:cubicBezTo>
                  <a:pt x="9142" y="97038"/>
                  <a:pt x="10269" y="96901"/>
                  <a:pt x="11397" y="96901"/>
                </a:cubicBezTo>
                <a:cubicBezTo>
                  <a:pt x="12539" y="96901"/>
                  <a:pt x="13667" y="97054"/>
                  <a:pt x="14764" y="97343"/>
                </a:cubicBezTo>
                <a:lnTo>
                  <a:pt x="14794" y="97343"/>
                </a:lnTo>
                <a:cubicBezTo>
                  <a:pt x="14002" y="96261"/>
                  <a:pt x="12737" y="95622"/>
                  <a:pt x="11397" y="95606"/>
                </a:cubicBezTo>
                <a:close/>
                <a:moveTo>
                  <a:pt x="39949" y="95591"/>
                </a:moveTo>
                <a:cubicBezTo>
                  <a:pt x="38608" y="95591"/>
                  <a:pt x="37435" y="96261"/>
                  <a:pt x="36612" y="97297"/>
                </a:cubicBezTo>
                <a:cubicBezTo>
                  <a:pt x="37659" y="97036"/>
                  <a:pt x="38720" y="96885"/>
                  <a:pt x="39794" y="96885"/>
                </a:cubicBezTo>
                <a:cubicBezTo>
                  <a:pt x="39846" y="96885"/>
                  <a:pt x="39897" y="96885"/>
                  <a:pt x="39949" y="96886"/>
                </a:cubicBezTo>
                <a:cubicBezTo>
                  <a:pt x="41092" y="96886"/>
                  <a:pt x="42219" y="97038"/>
                  <a:pt x="43316" y="97328"/>
                </a:cubicBezTo>
                <a:lnTo>
                  <a:pt x="43331" y="97343"/>
                </a:lnTo>
                <a:cubicBezTo>
                  <a:pt x="42539" y="96261"/>
                  <a:pt x="41290" y="95606"/>
                  <a:pt x="39949" y="95591"/>
                </a:cubicBezTo>
                <a:close/>
                <a:moveTo>
                  <a:pt x="71864" y="97338"/>
                </a:moveTo>
                <a:cubicBezTo>
                  <a:pt x="71866" y="97340"/>
                  <a:pt x="71867" y="97341"/>
                  <a:pt x="71868" y="97343"/>
                </a:cubicBezTo>
                <a:lnTo>
                  <a:pt x="71883" y="97343"/>
                </a:lnTo>
                <a:cubicBezTo>
                  <a:pt x="71877" y="97341"/>
                  <a:pt x="71871" y="97340"/>
                  <a:pt x="71864" y="97338"/>
                </a:cubicBezTo>
                <a:close/>
                <a:moveTo>
                  <a:pt x="100391" y="97324"/>
                </a:moveTo>
                <a:cubicBezTo>
                  <a:pt x="100396" y="97331"/>
                  <a:pt x="100400" y="97337"/>
                  <a:pt x="100405" y="97343"/>
                </a:cubicBezTo>
                <a:lnTo>
                  <a:pt x="100405" y="97328"/>
                </a:lnTo>
                <a:cubicBezTo>
                  <a:pt x="100400" y="97327"/>
                  <a:pt x="100396" y="97325"/>
                  <a:pt x="100391" y="97324"/>
                </a:cubicBezTo>
                <a:close/>
                <a:moveTo>
                  <a:pt x="125575" y="95591"/>
                </a:moveTo>
                <a:cubicBezTo>
                  <a:pt x="124249" y="95591"/>
                  <a:pt x="123061" y="96277"/>
                  <a:pt x="122238" y="97313"/>
                </a:cubicBezTo>
                <a:cubicBezTo>
                  <a:pt x="123335" y="97023"/>
                  <a:pt x="124447" y="96886"/>
                  <a:pt x="125575" y="96886"/>
                </a:cubicBezTo>
                <a:cubicBezTo>
                  <a:pt x="126718" y="96886"/>
                  <a:pt x="127845" y="97038"/>
                  <a:pt x="128957" y="97343"/>
                </a:cubicBezTo>
                <a:cubicBezTo>
                  <a:pt x="128165" y="96261"/>
                  <a:pt x="126916" y="95622"/>
                  <a:pt x="125575" y="95591"/>
                </a:cubicBezTo>
                <a:close/>
                <a:moveTo>
                  <a:pt x="97023" y="97526"/>
                </a:moveTo>
                <a:cubicBezTo>
                  <a:pt x="97025" y="97526"/>
                  <a:pt x="97028" y="97526"/>
                  <a:pt x="97030" y="97526"/>
                </a:cubicBezTo>
                <a:lnTo>
                  <a:pt x="97030" y="97526"/>
                </a:lnTo>
                <a:cubicBezTo>
                  <a:pt x="97033" y="97526"/>
                  <a:pt x="97035" y="97526"/>
                  <a:pt x="97038" y="97526"/>
                </a:cubicBezTo>
                <a:close/>
                <a:moveTo>
                  <a:pt x="82929" y="92452"/>
                </a:moveTo>
                <a:lnTo>
                  <a:pt x="82929" y="92498"/>
                </a:lnTo>
                <a:cubicBezTo>
                  <a:pt x="78877" y="92498"/>
                  <a:pt x="75235" y="94464"/>
                  <a:pt x="72706" y="97556"/>
                </a:cubicBezTo>
                <a:cubicBezTo>
                  <a:pt x="73316" y="97755"/>
                  <a:pt x="73895" y="97998"/>
                  <a:pt x="74458" y="98303"/>
                </a:cubicBezTo>
                <a:cubicBezTo>
                  <a:pt x="76622" y="95881"/>
                  <a:pt x="79623" y="94372"/>
                  <a:pt x="82929" y="94372"/>
                </a:cubicBezTo>
                <a:cubicBezTo>
                  <a:pt x="86190" y="94372"/>
                  <a:pt x="89130" y="95835"/>
                  <a:pt x="91294" y="98181"/>
                </a:cubicBezTo>
                <a:cubicBezTo>
                  <a:pt x="91873" y="97892"/>
                  <a:pt x="92467" y="97663"/>
                  <a:pt x="93077" y="97465"/>
                </a:cubicBezTo>
                <a:cubicBezTo>
                  <a:pt x="90578" y="94387"/>
                  <a:pt x="86952" y="92452"/>
                  <a:pt x="82929" y="92452"/>
                </a:cubicBezTo>
                <a:close/>
                <a:moveTo>
                  <a:pt x="197092" y="92483"/>
                </a:moveTo>
                <a:cubicBezTo>
                  <a:pt x="193040" y="92483"/>
                  <a:pt x="189383" y="94448"/>
                  <a:pt x="186884" y="97572"/>
                </a:cubicBezTo>
                <a:cubicBezTo>
                  <a:pt x="187478" y="97785"/>
                  <a:pt x="188057" y="98029"/>
                  <a:pt x="188621" y="98318"/>
                </a:cubicBezTo>
                <a:cubicBezTo>
                  <a:pt x="190785" y="95896"/>
                  <a:pt x="193786" y="94403"/>
                  <a:pt x="197092" y="94403"/>
                </a:cubicBezTo>
                <a:lnTo>
                  <a:pt x="197092" y="94418"/>
                </a:lnTo>
                <a:cubicBezTo>
                  <a:pt x="200353" y="94418"/>
                  <a:pt x="203309" y="95881"/>
                  <a:pt x="205457" y="98212"/>
                </a:cubicBezTo>
                <a:cubicBezTo>
                  <a:pt x="206036" y="97922"/>
                  <a:pt x="206630" y="97678"/>
                  <a:pt x="207239" y="97496"/>
                </a:cubicBezTo>
                <a:cubicBezTo>
                  <a:pt x="204741" y="94418"/>
                  <a:pt x="201115" y="92483"/>
                  <a:pt x="197092" y="92483"/>
                </a:cubicBezTo>
                <a:close/>
                <a:moveTo>
                  <a:pt x="25856" y="92498"/>
                </a:moveTo>
                <a:cubicBezTo>
                  <a:pt x="21803" y="92498"/>
                  <a:pt x="18146" y="94464"/>
                  <a:pt x="15632" y="97587"/>
                </a:cubicBezTo>
                <a:cubicBezTo>
                  <a:pt x="16242" y="97800"/>
                  <a:pt x="16821" y="98044"/>
                  <a:pt x="17384" y="98333"/>
                </a:cubicBezTo>
                <a:cubicBezTo>
                  <a:pt x="19548" y="95911"/>
                  <a:pt x="22534" y="94418"/>
                  <a:pt x="25856" y="94418"/>
                </a:cubicBezTo>
                <a:cubicBezTo>
                  <a:pt x="29101" y="94418"/>
                  <a:pt x="32057" y="95881"/>
                  <a:pt x="34205" y="98227"/>
                </a:cubicBezTo>
                <a:cubicBezTo>
                  <a:pt x="34784" y="97937"/>
                  <a:pt x="35393" y="97694"/>
                  <a:pt x="36003" y="97511"/>
                </a:cubicBezTo>
                <a:cubicBezTo>
                  <a:pt x="33489" y="94433"/>
                  <a:pt x="29878" y="92498"/>
                  <a:pt x="25856" y="92498"/>
                </a:cubicBezTo>
                <a:close/>
                <a:moveTo>
                  <a:pt x="54408" y="92483"/>
                </a:moveTo>
                <a:lnTo>
                  <a:pt x="54393" y="92498"/>
                </a:lnTo>
                <a:cubicBezTo>
                  <a:pt x="50340" y="92498"/>
                  <a:pt x="46683" y="94464"/>
                  <a:pt x="44184" y="97587"/>
                </a:cubicBezTo>
                <a:cubicBezTo>
                  <a:pt x="44779" y="97785"/>
                  <a:pt x="45373" y="98044"/>
                  <a:pt x="45937" y="98333"/>
                </a:cubicBezTo>
                <a:cubicBezTo>
                  <a:pt x="48100" y="95911"/>
                  <a:pt x="51102" y="94418"/>
                  <a:pt x="54408" y="94418"/>
                </a:cubicBezTo>
                <a:cubicBezTo>
                  <a:pt x="57653" y="94418"/>
                  <a:pt x="60609" y="95865"/>
                  <a:pt x="62772" y="98227"/>
                </a:cubicBezTo>
                <a:cubicBezTo>
                  <a:pt x="63336" y="97937"/>
                  <a:pt x="63945" y="97694"/>
                  <a:pt x="64555" y="97496"/>
                </a:cubicBezTo>
                <a:cubicBezTo>
                  <a:pt x="62041" y="94418"/>
                  <a:pt x="58415" y="92483"/>
                  <a:pt x="54408" y="92483"/>
                </a:cubicBezTo>
                <a:close/>
                <a:moveTo>
                  <a:pt x="111482" y="92498"/>
                </a:moveTo>
                <a:cubicBezTo>
                  <a:pt x="107414" y="92498"/>
                  <a:pt x="103772" y="94464"/>
                  <a:pt x="101258" y="97587"/>
                </a:cubicBezTo>
                <a:cubicBezTo>
                  <a:pt x="101852" y="97800"/>
                  <a:pt x="102431" y="98044"/>
                  <a:pt x="102995" y="98333"/>
                </a:cubicBezTo>
                <a:cubicBezTo>
                  <a:pt x="105174" y="95911"/>
                  <a:pt x="108175" y="94418"/>
                  <a:pt x="111482" y="94418"/>
                </a:cubicBezTo>
                <a:cubicBezTo>
                  <a:pt x="114727" y="94418"/>
                  <a:pt x="117683" y="95881"/>
                  <a:pt x="119846" y="98227"/>
                </a:cubicBezTo>
                <a:cubicBezTo>
                  <a:pt x="120410" y="97937"/>
                  <a:pt x="121019" y="97694"/>
                  <a:pt x="121629" y="97511"/>
                </a:cubicBezTo>
                <a:cubicBezTo>
                  <a:pt x="119115" y="94433"/>
                  <a:pt x="115504" y="92498"/>
                  <a:pt x="111482" y="92498"/>
                </a:cubicBezTo>
                <a:close/>
                <a:moveTo>
                  <a:pt x="140019" y="92498"/>
                </a:moveTo>
                <a:cubicBezTo>
                  <a:pt x="135966" y="92498"/>
                  <a:pt x="132309" y="94464"/>
                  <a:pt x="129810" y="97587"/>
                </a:cubicBezTo>
                <a:cubicBezTo>
                  <a:pt x="130405" y="97800"/>
                  <a:pt x="130984" y="98044"/>
                  <a:pt x="131547" y="98333"/>
                </a:cubicBezTo>
                <a:cubicBezTo>
                  <a:pt x="133726" y="95926"/>
                  <a:pt x="136712" y="94418"/>
                  <a:pt x="140019" y="94418"/>
                </a:cubicBezTo>
                <a:cubicBezTo>
                  <a:pt x="143279" y="94418"/>
                  <a:pt x="146235" y="95881"/>
                  <a:pt x="148383" y="98227"/>
                </a:cubicBezTo>
                <a:cubicBezTo>
                  <a:pt x="148962" y="97937"/>
                  <a:pt x="149556" y="97709"/>
                  <a:pt x="150181" y="97511"/>
                </a:cubicBezTo>
                <a:cubicBezTo>
                  <a:pt x="147667" y="94433"/>
                  <a:pt x="144041" y="92498"/>
                  <a:pt x="140019" y="92498"/>
                </a:cubicBezTo>
                <a:close/>
                <a:moveTo>
                  <a:pt x="168555" y="92483"/>
                </a:moveTo>
                <a:cubicBezTo>
                  <a:pt x="164503" y="92483"/>
                  <a:pt x="160846" y="94464"/>
                  <a:pt x="158347" y="97587"/>
                </a:cubicBezTo>
                <a:cubicBezTo>
                  <a:pt x="158942" y="97785"/>
                  <a:pt x="159521" y="98044"/>
                  <a:pt x="160084" y="98333"/>
                </a:cubicBezTo>
                <a:cubicBezTo>
                  <a:pt x="162248" y="95911"/>
                  <a:pt x="165249" y="94418"/>
                  <a:pt x="168555" y="94418"/>
                </a:cubicBezTo>
                <a:cubicBezTo>
                  <a:pt x="171816" y="94418"/>
                  <a:pt x="174772" y="95881"/>
                  <a:pt x="176920" y="98212"/>
                </a:cubicBezTo>
                <a:cubicBezTo>
                  <a:pt x="177499" y="97937"/>
                  <a:pt x="178093" y="97694"/>
                  <a:pt x="178703" y="97496"/>
                </a:cubicBezTo>
                <a:cubicBezTo>
                  <a:pt x="176204" y="94418"/>
                  <a:pt x="172578" y="92483"/>
                  <a:pt x="168555" y="92483"/>
                </a:cubicBezTo>
                <a:close/>
                <a:moveTo>
                  <a:pt x="254197" y="92483"/>
                </a:moveTo>
                <a:cubicBezTo>
                  <a:pt x="250129" y="92483"/>
                  <a:pt x="246487" y="94464"/>
                  <a:pt x="243973" y="97587"/>
                </a:cubicBezTo>
                <a:cubicBezTo>
                  <a:pt x="244568" y="97800"/>
                  <a:pt x="245162" y="98044"/>
                  <a:pt x="245725" y="98333"/>
                </a:cubicBezTo>
                <a:cubicBezTo>
                  <a:pt x="247889" y="95911"/>
                  <a:pt x="250875" y="94418"/>
                  <a:pt x="254197" y="94418"/>
                </a:cubicBezTo>
                <a:cubicBezTo>
                  <a:pt x="257427" y="94418"/>
                  <a:pt x="260382" y="95881"/>
                  <a:pt x="262546" y="98212"/>
                </a:cubicBezTo>
                <a:cubicBezTo>
                  <a:pt x="263125" y="97937"/>
                  <a:pt x="263734" y="97694"/>
                  <a:pt x="264344" y="97496"/>
                </a:cubicBezTo>
                <a:cubicBezTo>
                  <a:pt x="261830" y="94418"/>
                  <a:pt x="258219" y="92483"/>
                  <a:pt x="254197" y="92483"/>
                </a:cubicBezTo>
                <a:close/>
                <a:moveTo>
                  <a:pt x="225644" y="92498"/>
                </a:moveTo>
                <a:cubicBezTo>
                  <a:pt x="221592" y="92498"/>
                  <a:pt x="217935" y="94464"/>
                  <a:pt x="215436" y="97602"/>
                </a:cubicBezTo>
                <a:cubicBezTo>
                  <a:pt x="216031" y="97800"/>
                  <a:pt x="216610" y="98044"/>
                  <a:pt x="217173" y="98349"/>
                </a:cubicBezTo>
                <a:cubicBezTo>
                  <a:pt x="219337" y="95926"/>
                  <a:pt x="222338" y="94418"/>
                  <a:pt x="225644" y="94418"/>
                </a:cubicBezTo>
                <a:cubicBezTo>
                  <a:pt x="228890" y="94418"/>
                  <a:pt x="231845" y="95881"/>
                  <a:pt x="234009" y="98227"/>
                </a:cubicBezTo>
                <a:cubicBezTo>
                  <a:pt x="234588" y="97937"/>
                  <a:pt x="235182" y="97694"/>
                  <a:pt x="235792" y="97511"/>
                </a:cubicBezTo>
                <a:cubicBezTo>
                  <a:pt x="233293" y="94433"/>
                  <a:pt x="229667" y="92498"/>
                  <a:pt x="225644" y="92498"/>
                </a:cubicBezTo>
                <a:close/>
                <a:moveTo>
                  <a:pt x="82929" y="95012"/>
                </a:moveTo>
                <a:lnTo>
                  <a:pt x="82929" y="95058"/>
                </a:lnTo>
                <a:cubicBezTo>
                  <a:pt x="79852" y="95058"/>
                  <a:pt x="77079" y="96429"/>
                  <a:pt x="75022" y="98593"/>
                </a:cubicBezTo>
                <a:cubicBezTo>
                  <a:pt x="75555" y="98912"/>
                  <a:pt x="76073" y="99248"/>
                  <a:pt x="76561" y="99629"/>
                </a:cubicBezTo>
                <a:cubicBezTo>
                  <a:pt x="78267" y="97968"/>
                  <a:pt x="80492" y="96947"/>
                  <a:pt x="82929" y="96947"/>
                </a:cubicBezTo>
                <a:cubicBezTo>
                  <a:pt x="85245" y="96962"/>
                  <a:pt x="87485" y="97861"/>
                  <a:pt x="89146" y="99476"/>
                </a:cubicBezTo>
                <a:cubicBezTo>
                  <a:pt x="89648" y="99111"/>
                  <a:pt x="90182" y="98775"/>
                  <a:pt x="90730" y="98471"/>
                </a:cubicBezTo>
                <a:cubicBezTo>
                  <a:pt x="88689" y="96338"/>
                  <a:pt x="85946" y="95012"/>
                  <a:pt x="82929" y="95012"/>
                </a:cubicBezTo>
                <a:close/>
                <a:moveTo>
                  <a:pt x="54393" y="95058"/>
                </a:moveTo>
                <a:cubicBezTo>
                  <a:pt x="51315" y="95058"/>
                  <a:pt x="48527" y="96429"/>
                  <a:pt x="46485" y="98638"/>
                </a:cubicBezTo>
                <a:cubicBezTo>
                  <a:pt x="47018" y="98943"/>
                  <a:pt x="47536" y="99293"/>
                  <a:pt x="48039" y="99659"/>
                </a:cubicBezTo>
                <a:cubicBezTo>
                  <a:pt x="49778" y="97874"/>
                  <a:pt x="52084" y="96979"/>
                  <a:pt x="54394" y="96979"/>
                </a:cubicBezTo>
                <a:cubicBezTo>
                  <a:pt x="56640" y="96979"/>
                  <a:pt x="58889" y="97825"/>
                  <a:pt x="60624" y="99522"/>
                </a:cubicBezTo>
                <a:cubicBezTo>
                  <a:pt x="61127" y="99141"/>
                  <a:pt x="61645" y="98806"/>
                  <a:pt x="62193" y="98516"/>
                </a:cubicBezTo>
                <a:cubicBezTo>
                  <a:pt x="60167" y="96368"/>
                  <a:pt x="57424" y="95058"/>
                  <a:pt x="54408" y="95058"/>
                </a:cubicBezTo>
                <a:close/>
                <a:moveTo>
                  <a:pt x="168555" y="95058"/>
                </a:moveTo>
                <a:cubicBezTo>
                  <a:pt x="165478" y="95058"/>
                  <a:pt x="162690" y="96429"/>
                  <a:pt x="160648" y="98638"/>
                </a:cubicBezTo>
                <a:cubicBezTo>
                  <a:pt x="161181" y="98943"/>
                  <a:pt x="161699" y="99278"/>
                  <a:pt x="162202" y="99659"/>
                </a:cubicBezTo>
                <a:cubicBezTo>
                  <a:pt x="163893" y="97998"/>
                  <a:pt x="166118" y="96978"/>
                  <a:pt x="168555" y="96978"/>
                </a:cubicBezTo>
                <a:lnTo>
                  <a:pt x="168555" y="96993"/>
                </a:lnTo>
                <a:cubicBezTo>
                  <a:pt x="170887" y="97008"/>
                  <a:pt x="173096" y="97922"/>
                  <a:pt x="174772" y="99537"/>
                </a:cubicBezTo>
                <a:cubicBezTo>
                  <a:pt x="175274" y="99156"/>
                  <a:pt x="175808" y="98806"/>
                  <a:pt x="176356" y="98501"/>
                </a:cubicBezTo>
                <a:cubicBezTo>
                  <a:pt x="174315" y="96368"/>
                  <a:pt x="171587" y="95058"/>
                  <a:pt x="168555" y="95058"/>
                </a:cubicBezTo>
                <a:close/>
                <a:moveTo>
                  <a:pt x="197092" y="95043"/>
                </a:moveTo>
                <a:cubicBezTo>
                  <a:pt x="194015" y="95043"/>
                  <a:pt x="191226" y="96414"/>
                  <a:pt x="189170" y="98623"/>
                </a:cubicBezTo>
                <a:cubicBezTo>
                  <a:pt x="189718" y="98928"/>
                  <a:pt x="190236" y="99278"/>
                  <a:pt x="190724" y="99659"/>
                </a:cubicBezTo>
                <a:cubicBezTo>
                  <a:pt x="192430" y="97983"/>
                  <a:pt x="194655" y="96962"/>
                  <a:pt x="197092" y="96962"/>
                </a:cubicBezTo>
                <a:lnTo>
                  <a:pt x="197092" y="96993"/>
                </a:lnTo>
                <a:cubicBezTo>
                  <a:pt x="199423" y="96993"/>
                  <a:pt x="201648" y="97907"/>
                  <a:pt x="203324" y="99507"/>
                </a:cubicBezTo>
                <a:cubicBezTo>
                  <a:pt x="203811" y="99141"/>
                  <a:pt x="204345" y="98806"/>
                  <a:pt x="204893" y="98501"/>
                </a:cubicBezTo>
                <a:cubicBezTo>
                  <a:pt x="202852" y="96368"/>
                  <a:pt x="200109" y="95043"/>
                  <a:pt x="197092" y="95043"/>
                </a:cubicBezTo>
                <a:close/>
                <a:moveTo>
                  <a:pt x="254181" y="95058"/>
                </a:moveTo>
                <a:cubicBezTo>
                  <a:pt x="251119" y="95058"/>
                  <a:pt x="248316" y="96429"/>
                  <a:pt x="246274" y="98638"/>
                </a:cubicBezTo>
                <a:cubicBezTo>
                  <a:pt x="246807" y="98943"/>
                  <a:pt x="247325" y="99278"/>
                  <a:pt x="247828" y="99659"/>
                </a:cubicBezTo>
                <a:cubicBezTo>
                  <a:pt x="249519" y="97998"/>
                  <a:pt x="251744" y="96978"/>
                  <a:pt x="254197" y="96978"/>
                </a:cubicBezTo>
                <a:lnTo>
                  <a:pt x="254197" y="96993"/>
                </a:lnTo>
                <a:cubicBezTo>
                  <a:pt x="256512" y="96993"/>
                  <a:pt x="258737" y="97907"/>
                  <a:pt x="260413" y="99507"/>
                </a:cubicBezTo>
                <a:cubicBezTo>
                  <a:pt x="260916" y="99141"/>
                  <a:pt x="261434" y="98806"/>
                  <a:pt x="261982" y="98501"/>
                </a:cubicBezTo>
                <a:cubicBezTo>
                  <a:pt x="259941" y="96368"/>
                  <a:pt x="257213" y="95058"/>
                  <a:pt x="254181" y="95058"/>
                </a:cubicBezTo>
                <a:close/>
                <a:moveTo>
                  <a:pt x="25856" y="95058"/>
                </a:moveTo>
                <a:cubicBezTo>
                  <a:pt x="22778" y="95058"/>
                  <a:pt x="19990" y="96429"/>
                  <a:pt x="17933" y="98638"/>
                </a:cubicBezTo>
                <a:cubicBezTo>
                  <a:pt x="18466" y="98943"/>
                  <a:pt x="18999" y="99293"/>
                  <a:pt x="19487" y="99674"/>
                </a:cubicBezTo>
                <a:cubicBezTo>
                  <a:pt x="21229" y="97886"/>
                  <a:pt x="23542" y="96986"/>
                  <a:pt x="25857" y="96986"/>
                </a:cubicBezTo>
                <a:cubicBezTo>
                  <a:pt x="28098" y="96986"/>
                  <a:pt x="30341" y="97828"/>
                  <a:pt x="32072" y="99522"/>
                </a:cubicBezTo>
                <a:cubicBezTo>
                  <a:pt x="32575" y="99156"/>
                  <a:pt x="33108" y="98821"/>
                  <a:pt x="33641" y="98516"/>
                </a:cubicBezTo>
                <a:cubicBezTo>
                  <a:pt x="31600" y="96383"/>
                  <a:pt x="28872" y="95058"/>
                  <a:pt x="25856" y="95058"/>
                </a:cubicBezTo>
                <a:close/>
                <a:moveTo>
                  <a:pt x="111482" y="95058"/>
                </a:moveTo>
                <a:cubicBezTo>
                  <a:pt x="108404" y="95058"/>
                  <a:pt x="105601" y="96429"/>
                  <a:pt x="103559" y="98638"/>
                </a:cubicBezTo>
                <a:cubicBezTo>
                  <a:pt x="104092" y="98943"/>
                  <a:pt x="104610" y="99293"/>
                  <a:pt x="105113" y="99674"/>
                </a:cubicBezTo>
                <a:cubicBezTo>
                  <a:pt x="106855" y="97886"/>
                  <a:pt x="109168" y="96986"/>
                  <a:pt x="111483" y="96986"/>
                </a:cubicBezTo>
                <a:cubicBezTo>
                  <a:pt x="113724" y="96986"/>
                  <a:pt x="115967" y="97828"/>
                  <a:pt x="117698" y="99522"/>
                </a:cubicBezTo>
                <a:cubicBezTo>
                  <a:pt x="118201" y="99156"/>
                  <a:pt x="118719" y="98806"/>
                  <a:pt x="119267" y="98516"/>
                </a:cubicBezTo>
                <a:cubicBezTo>
                  <a:pt x="117241" y="96383"/>
                  <a:pt x="114498" y="95058"/>
                  <a:pt x="111482" y="95058"/>
                </a:cubicBezTo>
                <a:close/>
                <a:moveTo>
                  <a:pt x="140019" y="95027"/>
                </a:moveTo>
                <a:cubicBezTo>
                  <a:pt x="136941" y="95027"/>
                  <a:pt x="134153" y="96429"/>
                  <a:pt x="132111" y="98638"/>
                </a:cubicBezTo>
                <a:cubicBezTo>
                  <a:pt x="132644" y="98943"/>
                  <a:pt x="133162" y="99293"/>
                  <a:pt x="133665" y="99674"/>
                </a:cubicBezTo>
                <a:cubicBezTo>
                  <a:pt x="135356" y="98014"/>
                  <a:pt x="137581" y="96993"/>
                  <a:pt x="140019" y="96993"/>
                </a:cubicBezTo>
                <a:cubicBezTo>
                  <a:pt x="142350" y="97008"/>
                  <a:pt x="144574" y="97907"/>
                  <a:pt x="146250" y="99522"/>
                </a:cubicBezTo>
                <a:cubicBezTo>
                  <a:pt x="146753" y="99156"/>
                  <a:pt x="147271" y="98821"/>
                  <a:pt x="147819" y="98516"/>
                </a:cubicBezTo>
                <a:cubicBezTo>
                  <a:pt x="145778" y="96383"/>
                  <a:pt x="143050" y="95027"/>
                  <a:pt x="140019" y="95027"/>
                </a:cubicBezTo>
                <a:close/>
                <a:moveTo>
                  <a:pt x="225644" y="95058"/>
                </a:moveTo>
                <a:cubicBezTo>
                  <a:pt x="222567" y="95058"/>
                  <a:pt x="219779" y="96429"/>
                  <a:pt x="217722" y="98638"/>
                </a:cubicBezTo>
                <a:cubicBezTo>
                  <a:pt x="218270" y="98943"/>
                  <a:pt x="218788" y="99293"/>
                  <a:pt x="219276" y="99674"/>
                </a:cubicBezTo>
                <a:cubicBezTo>
                  <a:pt x="220982" y="97998"/>
                  <a:pt x="223207" y="96993"/>
                  <a:pt x="225644" y="96993"/>
                </a:cubicBezTo>
                <a:cubicBezTo>
                  <a:pt x="227960" y="97008"/>
                  <a:pt x="230200" y="97907"/>
                  <a:pt x="231861" y="99522"/>
                </a:cubicBezTo>
                <a:cubicBezTo>
                  <a:pt x="232364" y="99156"/>
                  <a:pt x="232897" y="98821"/>
                  <a:pt x="233445" y="98516"/>
                </a:cubicBezTo>
                <a:cubicBezTo>
                  <a:pt x="231404" y="96383"/>
                  <a:pt x="228661" y="95058"/>
                  <a:pt x="225644" y="95058"/>
                </a:cubicBezTo>
                <a:close/>
                <a:moveTo>
                  <a:pt x="82929" y="97587"/>
                </a:moveTo>
                <a:lnTo>
                  <a:pt x="82929" y="97633"/>
                </a:lnTo>
                <a:cubicBezTo>
                  <a:pt x="80735" y="97633"/>
                  <a:pt x="78633" y="98486"/>
                  <a:pt x="77048" y="100025"/>
                </a:cubicBezTo>
                <a:cubicBezTo>
                  <a:pt x="77521" y="100406"/>
                  <a:pt x="77963" y="100832"/>
                  <a:pt x="78374" y="101289"/>
                </a:cubicBezTo>
                <a:cubicBezTo>
                  <a:pt x="79663" y="100110"/>
                  <a:pt x="81292" y="99519"/>
                  <a:pt x="82923" y="99519"/>
                </a:cubicBezTo>
                <a:cubicBezTo>
                  <a:pt x="84473" y="99519"/>
                  <a:pt x="86025" y="100053"/>
                  <a:pt x="87287" y="101122"/>
                </a:cubicBezTo>
                <a:cubicBezTo>
                  <a:pt x="87714" y="100680"/>
                  <a:pt x="88171" y="100253"/>
                  <a:pt x="88658" y="99872"/>
                </a:cubicBezTo>
                <a:cubicBezTo>
                  <a:pt x="87104" y="98410"/>
                  <a:pt x="85062" y="97602"/>
                  <a:pt x="82929" y="97587"/>
                </a:cubicBezTo>
                <a:close/>
                <a:moveTo>
                  <a:pt x="168567" y="97615"/>
                </a:moveTo>
                <a:cubicBezTo>
                  <a:pt x="166434" y="97615"/>
                  <a:pt x="164303" y="98426"/>
                  <a:pt x="162674" y="100040"/>
                </a:cubicBezTo>
                <a:cubicBezTo>
                  <a:pt x="163147" y="100436"/>
                  <a:pt x="163588" y="100863"/>
                  <a:pt x="164015" y="101305"/>
                </a:cubicBezTo>
                <a:cubicBezTo>
                  <a:pt x="165264" y="100177"/>
                  <a:pt x="166879" y="99552"/>
                  <a:pt x="168555" y="99537"/>
                </a:cubicBezTo>
                <a:lnTo>
                  <a:pt x="168555" y="99552"/>
                </a:lnTo>
                <a:cubicBezTo>
                  <a:pt x="170155" y="99552"/>
                  <a:pt x="171694" y="100131"/>
                  <a:pt x="172928" y="101152"/>
                </a:cubicBezTo>
                <a:cubicBezTo>
                  <a:pt x="173355" y="100710"/>
                  <a:pt x="173812" y="100284"/>
                  <a:pt x="174299" y="99888"/>
                </a:cubicBezTo>
                <a:cubicBezTo>
                  <a:pt x="172684" y="98369"/>
                  <a:pt x="170624" y="97615"/>
                  <a:pt x="168567" y="97615"/>
                </a:cubicBezTo>
                <a:close/>
                <a:moveTo>
                  <a:pt x="197102" y="97609"/>
                </a:moveTo>
                <a:cubicBezTo>
                  <a:pt x="194969" y="97609"/>
                  <a:pt x="192838" y="98421"/>
                  <a:pt x="191211" y="100040"/>
                </a:cubicBezTo>
                <a:cubicBezTo>
                  <a:pt x="191684" y="100436"/>
                  <a:pt x="192125" y="100847"/>
                  <a:pt x="192552" y="101305"/>
                </a:cubicBezTo>
                <a:cubicBezTo>
                  <a:pt x="193801" y="100177"/>
                  <a:pt x="195416" y="99552"/>
                  <a:pt x="197092" y="99537"/>
                </a:cubicBezTo>
                <a:lnTo>
                  <a:pt x="197092" y="99552"/>
                </a:lnTo>
                <a:cubicBezTo>
                  <a:pt x="198692" y="99552"/>
                  <a:pt x="200231" y="100116"/>
                  <a:pt x="201450" y="101137"/>
                </a:cubicBezTo>
                <a:cubicBezTo>
                  <a:pt x="201892" y="100695"/>
                  <a:pt x="202349" y="100268"/>
                  <a:pt x="202836" y="99888"/>
                </a:cubicBezTo>
                <a:cubicBezTo>
                  <a:pt x="201226" y="98367"/>
                  <a:pt x="199163" y="97609"/>
                  <a:pt x="197102" y="97609"/>
                </a:cubicBezTo>
                <a:close/>
                <a:moveTo>
                  <a:pt x="254199" y="97615"/>
                </a:moveTo>
                <a:cubicBezTo>
                  <a:pt x="252064" y="97615"/>
                  <a:pt x="249929" y="98426"/>
                  <a:pt x="248300" y="100040"/>
                </a:cubicBezTo>
                <a:cubicBezTo>
                  <a:pt x="248773" y="100436"/>
                  <a:pt x="249214" y="100863"/>
                  <a:pt x="249641" y="101305"/>
                </a:cubicBezTo>
                <a:cubicBezTo>
                  <a:pt x="250890" y="100192"/>
                  <a:pt x="252505" y="99552"/>
                  <a:pt x="254197" y="99537"/>
                </a:cubicBezTo>
                <a:lnTo>
                  <a:pt x="254197" y="99552"/>
                </a:lnTo>
                <a:cubicBezTo>
                  <a:pt x="255781" y="99552"/>
                  <a:pt x="257320" y="100131"/>
                  <a:pt x="258554" y="101152"/>
                </a:cubicBezTo>
                <a:cubicBezTo>
                  <a:pt x="258981" y="100710"/>
                  <a:pt x="259438" y="100284"/>
                  <a:pt x="259925" y="99888"/>
                </a:cubicBezTo>
                <a:cubicBezTo>
                  <a:pt x="258317" y="98369"/>
                  <a:pt x="256258" y="97615"/>
                  <a:pt x="254199" y="97615"/>
                </a:cubicBezTo>
                <a:close/>
                <a:moveTo>
                  <a:pt x="25856" y="97633"/>
                </a:moveTo>
                <a:cubicBezTo>
                  <a:pt x="23646" y="97648"/>
                  <a:pt x="21544" y="98516"/>
                  <a:pt x="19959" y="100055"/>
                </a:cubicBezTo>
                <a:cubicBezTo>
                  <a:pt x="20432" y="100451"/>
                  <a:pt x="20873" y="100863"/>
                  <a:pt x="21300" y="101320"/>
                </a:cubicBezTo>
                <a:cubicBezTo>
                  <a:pt x="22579" y="100142"/>
                  <a:pt x="24205" y="99551"/>
                  <a:pt x="25833" y="99551"/>
                </a:cubicBezTo>
                <a:cubicBezTo>
                  <a:pt x="27386" y="99551"/>
                  <a:pt x="28941" y="100089"/>
                  <a:pt x="30198" y="101167"/>
                </a:cubicBezTo>
                <a:cubicBezTo>
                  <a:pt x="30640" y="100710"/>
                  <a:pt x="31097" y="100284"/>
                  <a:pt x="31584" y="99903"/>
                </a:cubicBezTo>
                <a:cubicBezTo>
                  <a:pt x="30030" y="98455"/>
                  <a:pt x="27973" y="97633"/>
                  <a:pt x="25856" y="97633"/>
                </a:cubicBezTo>
                <a:close/>
                <a:moveTo>
                  <a:pt x="54408" y="97617"/>
                </a:moveTo>
                <a:lnTo>
                  <a:pt x="54393" y="97633"/>
                </a:lnTo>
                <a:cubicBezTo>
                  <a:pt x="52199" y="97648"/>
                  <a:pt x="50081" y="98516"/>
                  <a:pt x="48511" y="100055"/>
                </a:cubicBezTo>
                <a:cubicBezTo>
                  <a:pt x="48984" y="100451"/>
                  <a:pt x="49426" y="100878"/>
                  <a:pt x="49852" y="101320"/>
                </a:cubicBezTo>
                <a:cubicBezTo>
                  <a:pt x="51133" y="100148"/>
                  <a:pt x="52759" y="99557"/>
                  <a:pt x="54388" y="99557"/>
                </a:cubicBezTo>
                <a:cubicBezTo>
                  <a:pt x="55936" y="99557"/>
                  <a:pt x="57488" y="100091"/>
                  <a:pt x="58750" y="101167"/>
                </a:cubicBezTo>
                <a:cubicBezTo>
                  <a:pt x="59177" y="100726"/>
                  <a:pt x="59634" y="100299"/>
                  <a:pt x="60121" y="99918"/>
                </a:cubicBezTo>
                <a:cubicBezTo>
                  <a:pt x="58567" y="98455"/>
                  <a:pt x="56526" y="97633"/>
                  <a:pt x="54408" y="97617"/>
                </a:cubicBezTo>
                <a:close/>
                <a:moveTo>
                  <a:pt x="111482" y="97633"/>
                </a:moveTo>
                <a:cubicBezTo>
                  <a:pt x="109272" y="97648"/>
                  <a:pt x="107170" y="98516"/>
                  <a:pt x="105601" y="100055"/>
                </a:cubicBezTo>
                <a:cubicBezTo>
                  <a:pt x="106058" y="100451"/>
                  <a:pt x="106499" y="100878"/>
                  <a:pt x="106926" y="101320"/>
                </a:cubicBezTo>
                <a:cubicBezTo>
                  <a:pt x="108207" y="100148"/>
                  <a:pt x="109837" y="99557"/>
                  <a:pt x="111470" y="99557"/>
                </a:cubicBezTo>
                <a:cubicBezTo>
                  <a:pt x="113022" y="99557"/>
                  <a:pt x="114577" y="100091"/>
                  <a:pt x="115839" y="101167"/>
                </a:cubicBezTo>
                <a:cubicBezTo>
                  <a:pt x="116266" y="100726"/>
                  <a:pt x="116723" y="100299"/>
                  <a:pt x="117210" y="99918"/>
                </a:cubicBezTo>
                <a:cubicBezTo>
                  <a:pt x="115641" y="98455"/>
                  <a:pt x="113599" y="97633"/>
                  <a:pt x="111482" y="97633"/>
                </a:cubicBezTo>
                <a:close/>
                <a:moveTo>
                  <a:pt x="225648" y="97624"/>
                </a:moveTo>
                <a:cubicBezTo>
                  <a:pt x="223518" y="97624"/>
                  <a:pt x="221390" y="98436"/>
                  <a:pt x="219763" y="100055"/>
                </a:cubicBezTo>
                <a:cubicBezTo>
                  <a:pt x="220236" y="100451"/>
                  <a:pt x="220678" y="100863"/>
                  <a:pt x="221104" y="101320"/>
                </a:cubicBezTo>
                <a:cubicBezTo>
                  <a:pt x="222354" y="100192"/>
                  <a:pt x="223969" y="99568"/>
                  <a:pt x="225644" y="99552"/>
                </a:cubicBezTo>
                <a:cubicBezTo>
                  <a:pt x="227244" y="99552"/>
                  <a:pt x="228783" y="100131"/>
                  <a:pt x="230002" y="101167"/>
                </a:cubicBezTo>
                <a:cubicBezTo>
                  <a:pt x="230444" y="100710"/>
                  <a:pt x="230901" y="100299"/>
                  <a:pt x="231388" y="99903"/>
                </a:cubicBezTo>
                <a:cubicBezTo>
                  <a:pt x="229771" y="98383"/>
                  <a:pt x="227708" y="97624"/>
                  <a:pt x="225648" y="97624"/>
                </a:cubicBezTo>
                <a:close/>
                <a:moveTo>
                  <a:pt x="140019" y="97633"/>
                </a:moveTo>
                <a:cubicBezTo>
                  <a:pt x="137809" y="97648"/>
                  <a:pt x="135707" y="98516"/>
                  <a:pt x="134137" y="100055"/>
                </a:cubicBezTo>
                <a:cubicBezTo>
                  <a:pt x="134610" y="100451"/>
                  <a:pt x="135052" y="100878"/>
                  <a:pt x="135478" y="101335"/>
                </a:cubicBezTo>
                <a:cubicBezTo>
                  <a:pt x="136759" y="100155"/>
                  <a:pt x="138389" y="99565"/>
                  <a:pt x="140020" y="99565"/>
                </a:cubicBezTo>
                <a:cubicBezTo>
                  <a:pt x="141570" y="99565"/>
                  <a:pt x="143121" y="100098"/>
                  <a:pt x="144376" y="101167"/>
                </a:cubicBezTo>
                <a:cubicBezTo>
                  <a:pt x="144818" y="100726"/>
                  <a:pt x="145275" y="100299"/>
                  <a:pt x="145762" y="99918"/>
                </a:cubicBezTo>
                <a:cubicBezTo>
                  <a:pt x="144193" y="98455"/>
                  <a:pt x="142152" y="97648"/>
                  <a:pt x="140019" y="97633"/>
                </a:cubicBezTo>
                <a:close/>
                <a:moveTo>
                  <a:pt x="97023" y="102660"/>
                </a:moveTo>
                <a:cubicBezTo>
                  <a:pt x="97025" y="102660"/>
                  <a:pt x="97028" y="102660"/>
                  <a:pt x="97030" y="102660"/>
                </a:cubicBezTo>
                <a:lnTo>
                  <a:pt x="97030" y="102660"/>
                </a:lnTo>
                <a:cubicBezTo>
                  <a:pt x="97033" y="102660"/>
                  <a:pt x="97035" y="102660"/>
                  <a:pt x="97038" y="102660"/>
                </a:cubicBezTo>
                <a:close/>
                <a:moveTo>
                  <a:pt x="82929" y="100147"/>
                </a:moveTo>
                <a:lnTo>
                  <a:pt x="82929" y="100192"/>
                </a:lnTo>
                <a:cubicBezTo>
                  <a:pt x="81406" y="100192"/>
                  <a:pt x="79943" y="100741"/>
                  <a:pt x="78801" y="101731"/>
                </a:cubicBezTo>
                <a:cubicBezTo>
                  <a:pt x="79197" y="102203"/>
                  <a:pt x="79578" y="102691"/>
                  <a:pt x="79913" y="103209"/>
                </a:cubicBezTo>
                <a:cubicBezTo>
                  <a:pt x="80774" y="102459"/>
                  <a:pt x="81853" y="102081"/>
                  <a:pt x="82934" y="102081"/>
                </a:cubicBezTo>
                <a:cubicBezTo>
                  <a:pt x="83918" y="102081"/>
                  <a:pt x="84905" y="102395"/>
                  <a:pt x="85733" y="103026"/>
                </a:cubicBezTo>
                <a:cubicBezTo>
                  <a:pt x="86083" y="102523"/>
                  <a:pt x="86464" y="102036"/>
                  <a:pt x="86876" y="101579"/>
                </a:cubicBezTo>
                <a:cubicBezTo>
                  <a:pt x="85763" y="100665"/>
                  <a:pt x="84362" y="100162"/>
                  <a:pt x="82929" y="100147"/>
                </a:cubicBezTo>
                <a:close/>
                <a:moveTo>
                  <a:pt x="197088" y="100174"/>
                </a:moveTo>
                <a:cubicBezTo>
                  <a:pt x="195609" y="100174"/>
                  <a:pt x="194131" y="100704"/>
                  <a:pt x="192963" y="101762"/>
                </a:cubicBezTo>
                <a:cubicBezTo>
                  <a:pt x="193360" y="102219"/>
                  <a:pt x="193740" y="102721"/>
                  <a:pt x="194076" y="103224"/>
                </a:cubicBezTo>
                <a:cubicBezTo>
                  <a:pt x="194929" y="102508"/>
                  <a:pt x="195995" y="102112"/>
                  <a:pt x="197092" y="102097"/>
                </a:cubicBezTo>
                <a:lnTo>
                  <a:pt x="197092" y="102112"/>
                </a:lnTo>
                <a:cubicBezTo>
                  <a:pt x="198098" y="102112"/>
                  <a:pt x="199088" y="102447"/>
                  <a:pt x="199880" y="103041"/>
                </a:cubicBezTo>
                <a:cubicBezTo>
                  <a:pt x="200231" y="102539"/>
                  <a:pt x="200612" y="102051"/>
                  <a:pt x="201023" y="101594"/>
                </a:cubicBezTo>
                <a:cubicBezTo>
                  <a:pt x="199883" y="100647"/>
                  <a:pt x="198485" y="100174"/>
                  <a:pt x="197088" y="100174"/>
                </a:cubicBezTo>
                <a:close/>
                <a:moveTo>
                  <a:pt x="25856" y="100192"/>
                </a:moveTo>
                <a:cubicBezTo>
                  <a:pt x="24332" y="100208"/>
                  <a:pt x="22854" y="100771"/>
                  <a:pt x="21711" y="101777"/>
                </a:cubicBezTo>
                <a:cubicBezTo>
                  <a:pt x="22108" y="102249"/>
                  <a:pt x="22488" y="102737"/>
                  <a:pt x="22839" y="103239"/>
                </a:cubicBezTo>
                <a:cubicBezTo>
                  <a:pt x="23698" y="102492"/>
                  <a:pt x="24768" y="102114"/>
                  <a:pt x="25843" y="102114"/>
                </a:cubicBezTo>
                <a:cubicBezTo>
                  <a:pt x="26827" y="102114"/>
                  <a:pt x="27814" y="102431"/>
                  <a:pt x="28644" y="103072"/>
                </a:cubicBezTo>
                <a:cubicBezTo>
                  <a:pt x="28994" y="102554"/>
                  <a:pt x="29375" y="102066"/>
                  <a:pt x="29786" y="101609"/>
                </a:cubicBezTo>
                <a:cubicBezTo>
                  <a:pt x="28674" y="100710"/>
                  <a:pt x="27288" y="100208"/>
                  <a:pt x="25856" y="100192"/>
                </a:cubicBezTo>
                <a:close/>
                <a:moveTo>
                  <a:pt x="54393" y="100192"/>
                </a:moveTo>
                <a:cubicBezTo>
                  <a:pt x="52869" y="100208"/>
                  <a:pt x="51406" y="100756"/>
                  <a:pt x="50264" y="101777"/>
                </a:cubicBezTo>
                <a:cubicBezTo>
                  <a:pt x="50660" y="102234"/>
                  <a:pt x="51041" y="102721"/>
                  <a:pt x="51391" y="103239"/>
                </a:cubicBezTo>
                <a:cubicBezTo>
                  <a:pt x="52252" y="102490"/>
                  <a:pt x="53327" y="102112"/>
                  <a:pt x="54404" y="102112"/>
                </a:cubicBezTo>
                <a:cubicBezTo>
                  <a:pt x="55385" y="102112"/>
                  <a:pt x="56368" y="102425"/>
                  <a:pt x="57196" y="103057"/>
                </a:cubicBezTo>
                <a:cubicBezTo>
                  <a:pt x="57546" y="102554"/>
                  <a:pt x="57927" y="102066"/>
                  <a:pt x="58339" y="101609"/>
                </a:cubicBezTo>
                <a:cubicBezTo>
                  <a:pt x="57226" y="100695"/>
                  <a:pt x="55840" y="100192"/>
                  <a:pt x="54408" y="100192"/>
                </a:cubicBezTo>
                <a:close/>
                <a:moveTo>
                  <a:pt x="111482" y="100192"/>
                </a:moveTo>
                <a:cubicBezTo>
                  <a:pt x="109943" y="100208"/>
                  <a:pt x="108480" y="100771"/>
                  <a:pt x="107337" y="101777"/>
                </a:cubicBezTo>
                <a:cubicBezTo>
                  <a:pt x="107734" y="102249"/>
                  <a:pt x="108114" y="102737"/>
                  <a:pt x="108465" y="103239"/>
                </a:cubicBezTo>
                <a:cubicBezTo>
                  <a:pt x="109324" y="102492"/>
                  <a:pt x="110394" y="102114"/>
                  <a:pt x="111469" y="102114"/>
                </a:cubicBezTo>
                <a:cubicBezTo>
                  <a:pt x="112453" y="102114"/>
                  <a:pt x="113439" y="102431"/>
                  <a:pt x="114270" y="103072"/>
                </a:cubicBezTo>
                <a:cubicBezTo>
                  <a:pt x="114620" y="102554"/>
                  <a:pt x="115001" y="102066"/>
                  <a:pt x="115412" y="101609"/>
                </a:cubicBezTo>
                <a:cubicBezTo>
                  <a:pt x="114300" y="100710"/>
                  <a:pt x="112914" y="100208"/>
                  <a:pt x="111482" y="100192"/>
                </a:cubicBezTo>
                <a:close/>
                <a:moveTo>
                  <a:pt x="168553" y="100182"/>
                </a:moveTo>
                <a:cubicBezTo>
                  <a:pt x="167072" y="100182"/>
                  <a:pt x="165594" y="100712"/>
                  <a:pt x="164426" y="101762"/>
                </a:cubicBezTo>
                <a:cubicBezTo>
                  <a:pt x="164823" y="102234"/>
                  <a:pt x="165204" y="102721"/>
                  <a:pt x="165554" y="103239"/>
                </a:cubicBezTo>
                <a:cubicBezTo>
                  <a:pt x="166392" y="102523"/>
                  <a:pt x="167458" y="102112"/>
                  <a:pt x="168555" y="102112"/>
                </a:cubicBezTo>
                <a:cubicBezTo>
                  <a:pt x="169561" y="102127"/>
                  <a:pt x="170551" y="102447"/>
                  <a:pt x="171359" y="103057"/>
                </a:cubicBezTo>
                <a:cubicBezTo>
                  <a:pt x="171709" y="102554"/>
                  <a:pt x="172090" y="102066"/>
                  <a:pt x="172502" y="101609"/>
                </a:cubicBezTo>
                <a:cubicBezTo>
                  <a:pt x="171354" y="100655"/>
                  <a:pt x="169952" y="100182"/>
                  <a:pt x="168553" y="100182"/>
                </a:cubicBezTo>
                <a:close/>
                <a:moveTo>
                  <a:pt x="225651" y="100195"/>
                </a:moveTo>
                <a:cubicBezTo>
                  <a:pt x="224166" y="100195"/>
                  <a:pt x="222685" y="100725"/>
                  <a:pt x="221516" y="101777"/>
                </a:cubicBezTo>
                <a:cubicBezTo>
                  <a:pt x="221912" y="102249"/>
                  <a:pt x="222293" y="102737"/>
                  <a:pt x="222643" y="103239"/>
                </a:cubicBezTo>
                <a:cubicBezTo>
                  <a:pt x="223481" y="102523"/>
                  <a:pt x="224547" y="102127"/>
                  <a:pt x="225644" y="102112"/>
                </a:cubicBezTo>
                <a:cubicBezTo>
                  <a:pt x="226650" y="102127"/>
                  <a:pt x="227640" y="102447"/>
                  <a:pt x="228448" y="103072"/>
                </a:cubicBezTo>
                <a:cubicBezTo>
                  <a:pt x="228798" y="102554"/>
                  <a:pt x="229179" y="102066"/>
                  <a:pt x="229591" y="101609"/>
                </a:cubicBezTo>
                <a:cubicBezTo>
                  <a:pt x="228446" y="100664"/>
                  <a:pt x="227047" y="100195"/>
                  <a:pt x="225651" y="100195"/>
                </a:cubicBezTo>
                <a:close/>
                <a:moveTo>
                  <a:pt x="254179" y="100182"/>
                </a:moveTo>
                <a:cubicBezTo>
                  <a:pt x="252698" y="100182"/>
                  <a:pt x="251220" y="100712"/>
                  <a:pt x="250052" y="101762"/>
                </a:cubicBezTo>
                <a:cubicBezTo>
                  <a:pt x="250464" y="102234"/>
                  <a:pt x="250829" y="102721"/>
                  <a:pt x="251180" y="103239"/>
                </a:cubicBezTo>
                <a:cubicBezTo>
                  <a:pt x="252018" y="102523"/>
                  <a:pt x="253084" y="102112"/>
                  <a:pt x="254197" y="102112"/>
                </a:cubicBezTo>
                <a:cubicBezTo>
                  <a:pt x="255202" y="102127"/>
                  <a:pt x="256177" y="102447"/>
                  <a:pt x="256985" y="103057"/>
                </a:cubicBezTo>
                <a:cubicBezTo>
                  <a:pt x="257335" y="102554"/>
                  <a:pt x="257716" y="102066"/>
                  <a:pt x="258127" y="101609"/>
                </a:cubicBezTo>
                <a:cubicBezTo>
                  <a:pt x="256980" y="100655"/>
                  <a:pt x="255578" y="100182"/>
                  <a:pt x="254179" y="100182"/>
                </a:cubicBezTo>
                <a:close/>
                <a:moveTo>
                  <a:pt x="140019" y="100192"/>
                </a:moveTo>
                <a:cubicBezTo>
                  <a:pt x="138495" y="100208"/>
                  <a:pt x="137032" y="100771"/>
                  <a:pt x="135890" y="101777"/>
                </a:cubicBezTo>
                <a:cubicBezTo>
                  <a:pt x="136286" y="102249"/>
                  <a:pt x="136667" y="102737"/>
                  <a:pt x="137002" y="103255"/>
                </a:cubicBezTo>
                <a:cubicBezTo>
                  <a:pt x="137861" y="102499"/>
                  <a:pt x="138935" y="102121"/>
                  <a:pt x="140014" y="102121"/>
                </a:cubicBezTo>
                <a:cubicBezTo>
                  <a:pt x="141001" y="102121"/>
                  <a:pt x="141992" y="102438"/>
                  <a:pt x="142822" y="103072"/>
                </a:cubicBezTo>
                <a:cubicBezTo>
                  <a:pt x="143172" y="102569"/>
                  <a:pt x="143553" y="102082"/>
                  <a:pt x="143965" y="101609"/>
                </a:cubicBezTo>
                <a:cubicBezTo>
                  <a:pt x="142852" y="100710"/>
                  <a:pt x="141466" y="100208"/>
                  <a:pt x="140019" y="100192"/>
                </a:cubicBezTo>
                <a:close/>
                <a:moveTo>
                  <a:pt x="256263" y="104198"/>
                </a:moveTo>
                <a:cubicBezTo>
                  <a:pt x="256260" y="104204"/>
                  <a:pt x="256257" y="104209"/>
                  <a:pt x="256253" y="104215"/>
                </a:cubicBezTo>
                <a:lnTo>
                  <a:pt x="256269" y="104199"/>
                </a:lnTo>
                <a:cubicBezTo>
                  <a:pt x="256267" y="104199"/>
                  <a:pt x="256265" y="104199"/>
                  <a:pt x="256263" y="104198"/>
                </a:cubicBezTo>
                <a:close/>
                <a:moveTo>
                  <a:pt x="82929" y="102721"/>
                </a:moveTo>
                <a:lnTo>
                  <a:pt x="82929" y="102767"/>
                </a:lnTo>
                <a:cubicBezTo>
                  <a:pt x="82909" y="102767"/>
                  <a:pt x="82889" y="102767"/>
                  <a:pt x="82868" y="102767"/>
                </a:cubicBezTo>
                <a:cubicBezTo>
                  <a:pt x="81915" y="102767"/>
                  <a:pt x="80994" y="103115"/>
                  <a:pt x="80263" y="103727"/>
                </a:cubicBezTo>
                <a:cubicBezTo>
                  <a:pt x="80355" y="103895"/>
                  <a:pt x="80461" y="104062"/>
                  <a:pt x="80553" y="104230"/>
                </a:cubicBezTo>
                <a:cubicBezTo>
                  <a:pt x="81330" y="104077"/>
                  <a:pt x="82137" y="104001"/>
                  <a:pt x="82929" y="104001"/>
                </a:cubicBezTo>
                <a:cubicBezTo>
                  <a:pt x="83630" y="104001"/>
                  <a:pt x="84316" y="104062"/>
                  <a:pt x="85002" y="104169"/>
                </a:cubicBezTo>
                <a:cubicBezTo>
                  <a:pt x="85123" y="103956"/>
                  <a:pt x="85261" y="103742"/>
                  <a:pt x="85382" y="103544"/>
                </a:cubicBezTo>
                <a:cubicBezTo>
                  <a:pt x="84682" y="103011"/>
                  <a:pt x="83813" y="102721"/>
                  <a:pt x="82929" y="102721"/>
                </a:cubicBezTo>
                <a:close/>
                <a:moveTo>
                  <a:pt x="197104" y="102741"/>
                </a:moveTo>
                <a:cubicBezTo>
                  <a:pt x="196146" y="102741"/>
                  <a:pt x="195190" y="103082"/>
                  <a:pt x="194426" y="103757"/>
                </a:cubicBezTo>
                <a:cubicBezTo>
                  <a:pt x="194517" y="103910"/>
                  <a:pt x="194624" y="104077"/>
                  <a:pt x="194716" y="104245"/>
                </a:cubicBezTo>
                <a:cubicBezTo>
                  <a:pt x="195493" y="104108"/>
                  <a:pt x="196300" y="104032"/>
                  <a:pt x="197092" y="104032"/>
                </a:cubicBezTo>
                <a:cubicBezTo>
                  <a:pt x="197793" y="104032"/>
                  <a:pt x="198479" y="104077"/>
                  <a:pt x="199164" y="104199"/>
                </a:cubicBezTo>
                <a:lnTo>
                  <a:pt x="199164" y="104215"/>
                </a:lnTo>
                <a:cubicBezTo>
                  <a:pt x="199286" y="104001"/>
                  <a:pt x="199423" y="103788"/>
                  <a:pt x="199545" y="103559"/>
                </a:cubicBezTo>
                <a:cubicBezTo>
                  <a:pt x="198819" y="103013"/>
                  <a:pt x="197961" y="102741"/>
                  <a:pt x="197104" y="102741"/>
                </a:cubicBezTo>
                <a:close/>
                <a:moveTo>
                  <a:pt x="54408" y="102752"/>
                </a:moveTo>
                <a:lnTo>
                  <a:pt x="54393" y="102767"/>
                </a:lnTo>
                <a:cubicBezTo>
                  <a:pt x="53417" y="102767"/>
                  <a:pt x="52458" y="103118"/>
                  <a:pt x="51726" y="103757"/>
                </a:cubicBezTo>
                <a:cubicBezTo>
                  <a:pt x="51833" y="103925"/>
                  <a:pt x="51924" y="104093"/>
                  <a:pt x="52016" y="104260"/>
                </a:cubicBezTo>
                <a:cubicBezTo>
                  <a:pt x="52808" y="104108"/>
                  <a:pt x="53600" y="104032"/>
                  <a:pt x="54393" y="104032"/>
                </a:cubicBezTo>
                <a:cubicBezTo>
                  <a:pt x="55093" y="104032"/>
                  <a:pt x="55779" y="104093"/>
                  <a:pt x="56465" y="104215"/>
                </a:cubicBezTo>
                <a:cubicBezTo>
                  <a:pt x="56602" y="103986"/>
                  <a:pt x="56724" y="103788"/>
                  <a:pt x="56846" y="103575"/>
                </a:cubicBezTo>
                <a:cubicBezTo>
                  <a:pt x="56145" y="103041"/>
                  <a:pt x="55291" y="102767"/>
                  <a:pt x="54408" y="102752"/>
                </a:cubicBezTo>
                <a:close/>
                <a:moveTo>
                  <a:pt x="168553" y="102755"/>
                </a:moveTo>
                <a:cubicBezTo>
                  <a:pt x="167593" y="102755"/>
                  <a:pt x="166636" y="103091"/>
                  <a:pt x="165874" y="103757"/>
                </a:cubicBezTo>
                <a:cubicBezTo>
                  <a:pt x="165981" y="103925"/>
                  <a:pt x="166072" y="104093"/>
                  <a:pt x="166179" y="104260"/>
                </a:cubicBezTo>
                <a:cubicBezTo>
                  <a:pt x="166956" y="104108"/>
                  <a:pt x="167763" y="104032"/>
                  <a:pt x="168555" y="104032"/>
                </a:cubicBezTo>
                <a:cubicBezTo>
                  <a:pt x="169256" y="104032"/>
                  <a:pt x="169942" y="104093"/>
                  <a:pt x="170627" y="104199"/>
                </a:cubicBezTo>
                <a:lnTo>
                  <a:pt x="170627" y="104215"/>
                </a:lnTo>
                <a:cubicBezTo>
                  <a:pt x="170749" y="104001"/>
                  <a:pt x="170887" y="103788"/>
                  <a:pt x="171008" y="103575"/>
                </a:cubicBezTo>
                <a:cubicBezTo>
                  <a:pt x="170280" y="103027"/>
                  <a:pt x="169415" y="102755"/>
                  <a:pt x="168553" y="102755"/>
                </a:cubicBezTo>
                <a:close/>
                <a:moveTo>
                  <a:pt x="254194" y="102755"/>
                </a:moveTo>
                <a:cubicBezTo>
                  <a:pt x="253234" y="102755"/>
                  <a:pt x="252277" y="103091"/>
                  <a:pt x="251515" y="103757"/>
                </a:cubicBezTo>
                <a:cubicBezTo>
                  <a:pt x="251622" y="103925"/>
                  <a:pt x="251713" y="104093"/>
                  <a:pt x="251805" y="104260"/>
                </a:cubicBezTo>
                <a:cubicBezTo>
                  <a:pt x="252597" y="104108"/>
                  <a:pt x="253389" y="104032"/>
                  <a:pt x="254197" y="104032"/>
                </a:cubicBezTo>
                <a:cubicBezTo>
                  <a:pt x="254880" y="104032"/>
                  <a:pt x="255579" y="104092"/>
                  <a:pt x="256263" y="104198"/>
                </a:cubicBezTo>
                <a:lnTo>
                  <a:pt x="256263" y="104198"/>
                </a:lnTo>
                <a:cubicBezTo>
                  <a:pt x="256382" y="103990"/>
                  <a:pt x="256501" y="103783"/>
                  <a:pt x="256650" y="103575"/>
                </a:cubicBezTo>
                <a:cubicBezTo>
                  <a:pt x="255921" y="103027"/>
                  <a:pt x="255056" y="102755"/>
                  <a:pt x="254194" y="102755"/>
                </a:cubicBezTo>
                <a:close/>
                <a:moveTo>
                  <a:pt x="25856" y="102767"/>
                </a:moveTo>
                <a:cubicBezTo>
                  <a:pt x="24865" y="102767"/>
                  <a:pt x="23921" y="103133"/>
                  <a:pt x="23174" y="103773"/>
                </a:cubicBezTo>
                <a:cubicBezTo>
                  <a:pt x="23281" y="103940"/>
                  <a:pt x="23372" y="104108"/>
                  <a:pt x="23464" y="104276"/>
                </a:cubicBezTo>
                <a:cubicBezTo>
                  <a:pt x="24256" y="104123"/>
                  <a:pt x="25048" y="104047"/>
                  <a:pt x="25856" y="104047"/>
                </a:cubicBezTo>
                <a:cubicBezTo>
                  <a:pt x="26541" y="104047"/>
                  <a:pt x="27242" y="104093"/>
                  <a:pt x="27928" y="104215"/>
                </a:cubicBezTo>
                <a:cubicBezTo>
                  <a:pt x="28050" y="104001"/>
                  <a:pt x="28171" y="103788"/>
                  <a:pt x="28309" y="103575"/>
                </a:cubicBezTo>
                <a:cubicBezTo>
                  <a:pt x="27593" y="103057"/>
                  <a:pt x="26739" y="102767"/>
                  <a:pt x="25856" y="102767"/>
                </a:cubicBezTo>
                <a:close/>
                <a:moveTo>
                  <a:pt x="111482" y="102767"/>
                </a:moveTo>
                <a:cubicBezTo>
                  <a:pt x="110491" y="102767"/>
                  <a:pt x="109531" y="103133"/>
                  <a:pt x="108785" y="103773"/>
                </a:cubicBezTo>
                <a:cubicBezTo>
                  <a:pt x="108907" y="103940"/>
                  <a:pt x="108998" y="104108"/>
                  <a:pt x="109090" y="104276"/>
                </a:cubicBezTo>
                <a:cubicBezTo>
                  <a:pt x="109882" y="104123"/>
                  <a:pt x="110674" y="104047"/>
                  <a:pt x="111466" y="104047"/>
                </a:cubicBezTo>
                <a:cubicBezTo>
                  <a:pt x="112167" y="104047"/>
                  <a:pt x="112853" y="104093"/>
                  <a:pt x="113538" y="104215"/>
                </a:cubicBezTo>
                <a:cubicBezTo>
                  <a:pt x="113676" y="104001"/>
                  <a:pt x="113797" y="103788"/>
                  <a:pt x="113919" y="103575"/>
                </a:cubicBezTo>
                <a:cubicBezTo>
                  <a:pt x="113218" y="103057"/>
                  <a:pt x="112350" y="102767"/>
                  <a:pt x="111482" y="102767"/>
                </a:cubicBezTo>
                <a:close/>
                <a:moveTo>
                  <a:pt x="140019" y="102767"/>
                </a:moveTo>
                <a:cubicBezTo>
                  <a:pt x="139028" y="102767"/>
                  <a:pt x="138084" y="103133"/>
                  <a:pt x="137352" y="103773"/>
                </a:cubicBezTo>
                <a:cubicBezTo>
                  <a:pt x="137459" y="103940"/>
                  <a:pt x="137550" y="104108"/>
                  <a:pt x="137642" y="104276"/>
                </a:cubicBezTo>
                <a:cubicBezTo>
                  <a:pt x="138434" y="104123"/>
                  <a:pt x="139226" y="104047"/>
                  <a:pt x="140019" y="104047"/>
                </a:cubicBezTo>
                <a:cubicBezTo>
                  <a:pt x="140719" y="104047"/>
                  <a:pt x="141405" y="104108"/>
                  <a:pt x="142091" y="104215"/>
                </a:cubicBezTo>
                <a:cubicBezTo>
                  <a:pt x="142212" y="104001"/>
                  <a:pt x="142350" y="103788"/>
                  <a:pt x="142471" y="103590"/>
                </a:cubicBezTo>
                <a:cubicBezTo>
                  <a:pt x="141771" y="103057"/>
                  <a:pt x="140902" y="102767"/>
                  <a:pt x="140019" y="102767"/>
                </a:cubicBezTo>
                <a:close/>
                <a:moveTo>
                  <a:pt x="225650" y="102757"/>
                </a:moveTo>
                <a:cubicBezTo>
                  <a:pt x="224687" y="102757"/>
                  <a:pt x="223727" y="103097"/>
                  <a:pt x="222963" y="103773"/>
                </a:cubicBezTo>
                <a:cubicBezTo>
                  <a:pt x="223070" y="103940"/>
                  <a:pt x="223161" y="104108"/>
                  <a:pt x="223268" y="104276"/>
                </a:cubicBezTo>
                <a:cubicBezTo>
                  <a:pt x="224045" y="104123"/>
                  <a:pt x="224852" y="104047"/>
                  <a:pt x="225644" y="104047"/>
                </a:cubicBezTo>
                <a:cubicBezTo>
                  <a:pt x="226345" y="104047"/>
                  <a:pt x="227031" y="104093"/>
                  <a:pt x="227717" y="104215"/>
                </a:cubicBezTo>
                <a:cubicBezTo>
                  <a:pt x="227823" y="104001"/>
                  <a:pt x="227960" y="103788"/>
                  <a:pt x="228097" y="103575"/>
                </a:cubicBezTo>
                <a:cubicBezTo>
                  <a:pt x="227371" y="103028"/>
                  <a:pt x="226509" y="102757"/>
                  <a:pt x="225650" y="102757"/>
                </a:cubicBezTo>
                <a:close/>
                <a:moveTo>
                  <a:pt x="39949" y="97526"/>
                </a:moveTo>
                <a:cubicBezTo>
                  <a:pt x="35195" y="97526"/>
                  <a:pt x="31005" y="100238"/>
                  <a:pt x="28552" y="104336"/>
                </a:cubicBezTo>
                <a:cubicBezTo>
                  <a:pt x="29162" y="104458"/>
                  <a:pt x="29771" y="104626"/>
                  <a:pt x="30350" y="104854"/>
                </a:cubicBezTo>
                <a:cubicBezTo>
                  <a:pt x="32529" y="101594"/>
                  <a:pt x="36018" y="99461"/>
                  <a:pt x="39949" y="99461"/>
                </a:cubicBezTo>
                <a:cubicBezTo>
                  <a:pt x="43941" y="99461"/>
                  <a:pt x="47445" y="101624"/>
                  <a:pt x="49624" y="104946"/>
                </a:cubicBezTo>
                <a:cubicBezTo>
                  <a:pt x="50187" y="104717"/>
                  <a:pt x="50782" y="104535"/>
                  <a:pt x="51391" y="104397"/>
                </a:cubicBezTo>
                <a:cubicBezTo>
                  <a:pt x="48938" y="100253"/>
                  <a:pt x="44733" y="97526"/>
                  <a:pt x="39949" y="97526"/>
                </a:cubicBezTo>
                <a:close/>
                <a:moveTo>
                  <a:pt x="97030" y="97526"/>
                </a:moveTo>
                <a:cubicBezTo>
                  <a:pt x="92280" y="97529"/>
                  <a:pt x="88078" y="100240"/>
                  <a:pt x="85626" y="104336"/>
                </a:cubicBezTo>
                <a:cubicBezTo>
                  <a:pt x="86236" y="104458"/>
                  <a:pt x="86845" y="104626"/>
                  <a:pt x="87439" y="104854"/>
                </a:cubicBezTo>
                <a:cubicBezTo>
                  <a:pt x="89603" y="101594"/>
                  <a:pt x="93092" y="99461"/>
                  <a:pt x="97038" y="99461"/>
                </a:cubicBezTo>
                <a:cubicBezTo>
                  <a:pt x="101014" y="99461"/>
                  <a:pt x="104534" y="101624"/>
                  <a:pt x="106698" y="104946"/>
                </a:cubicBezTo>
                <a:cubicBezTo>
                  <a:pt x="107276" y="104717"/>
                  <a:pt x="107871" y="104535"/>
                  <a:pt x="108480" y="104397"/>
                </a:cubicBezTo>
                <a:cubicBezTo>
                  <a:pt x="106028" y="100255"/>
                  <a:pt x="101811" y="97529"/>
                  <a:pt x="97030" y="97526"/>
                </a:cubicBezTo>
                <a:close/>
                <a:moveTo>
                  <a:pt x="154112" y="97526"/>
                </a:moveTo>
                <a:cubicBezTo>
                  <a:pt x="149358" y="97526"/>
                  <a:pt x="145168" y="100238"/>
                  <a:pt x="142715" y="104321"/>
                </a:cubicBezTo>
                <a:cubicBezTo>
                  <a:pt x="143325" y="104458"/>
                  <a:pt x="143934" y="104626"/>
                  <a:pt x="144513" y="104854"/>
                </a:cubicBezTo>
                <a:cubicBezTo>
                  <a:pt x="146692" y="101579"/>
                  <a:pt x="150181" y="99446"/>
                  <a:pt x="154112" y="99446"/>
                </a:cubicBezTo>
                <a:lnTo>
                  <a:pt x="154112" y="99461"/>
                </a:lnTo>
                <a:cubicBezTo>
                  <a:pt x="158088" y="99461"/>
                  <a:pt x="161608" y="101624"/>
                  <a:pt x="163787" y="104946"/>
                </a:cubicBezTo>
                <a:cubicBezTo>
                  <a:pt x="164366" y="104717"/>
                  <a:pt x="164960" y="104535"/>
                  <a:pt x="165554" y="104397"/>
                </a:cubicBezTo>
                <a:cubicBezTo>
                  <a:pt x="163116" y="100253"/>
                  <a:pt x="158896" y="97526"/>
                  <a:pt x="154112" y="97526"/>
                </a:cubicBezTo>
                <a:close/>
                <a:moveTo>
                  <a:pt x="182649" y="97526"/>
                </a:moveTo>
                <a:cubicBezTo>
                  <a:pt x="177910" y="97526"/>
                  <a:pt x="173705" y="100238"/>
                  <a:pt x="171252" y="104321"/>
                </a:cubicBezTo>
                <a:cubicBezTo>
                  <a:pt x="171862" y="104458"/>
                  <a:pt x="172471" y="104626"/>
                  <a:pt x="173050" y="104854"/>
                </a:cubicBezTo>
                <a:cubicBezTo>
                  <a:pt x="175229" y="101579"/>
                  <a:pt x="178718" y="99446"/>
                  <a:pt x="182649" y="99446"/>
                </a:cubicBezTo>
                <a:lnTo>
                  <a:pt x="182649" y="99461"/>
                </a:lnTo>
                <a:cubicBezTo>
                  <a:pt x="186625" y="99461"/>
                  <a:pt x="190145" y="101624"/>
                  <a:pt x="192323" y="104946"/>
                </a:cubicBezTo>
                <a:cubicBezTo>
                  <a:pt x="192902" y="104717"/>
                  <a:pt x="193497" y="104535"/>
                  <a:pt x="194106" y="104397"/>
                </a:cubicBezTo>
                <a:cubicBezTo>
                  <a:pt x="191653" y="100253"/>
                  <a:pt x="187433" y="97526"/>
                  <a:pt x="182649" y="97526"/>
                </a:cubicBezTo>
                <a:close/>
                <a:moveTo>
                  <a:pt x="211201" y="97526"/>
                </a:moveTo>
                <a:cubicBezTo>
                  <a:pt x="206447" y="97526"/>
                  <a:pt x="202257" y="100238"/>
                  <a:pt x="199789" y="104321"/>
                </a:cubicBezTo>
                <a:cubicBezTo>
                  <a:pt x="200399" y="104458"/>
                  <a:pt x="201008" y="104626"/>
                  <a:pt x="201587" y="104854"/>
                </a:cubicBezTo>
                <a:cubicBezTo>
                  <a:pt x="203766" y="101579"/>
                  <a:pt x="207255" y="99446"/>
                  <a:pt x="211201" y="99446"/>
                </a:cubicBezTo>
                <a:lnTo>
                  <a:pt x="211201" y="99461"/>
                </a:lnTo>
                <a:cubicBezTo>
                  <a:pt x="215162" y="99461"/>
                  <a:pt x="218697" y="101624"/>
                  <a:pt x="220876" y="104946"/>
                </a:cubicBezTo>
                <a:cubicBezTo>
                  <a:pt x="221439" y="104717"/>
                  <a:pt x="222034" y="104535"/>
                  <a:pt x="222643" y="104397"/>
                </a:cubicBezTo>
                <a:cubicBezTo>
                  <a:pt x="220190" y="100253"/>
                  <a:pt x="215954" y="97526"/>
                  <a:pt x="211201" y="97526"/>
                </a:cubicBezTo>
                <a:close/>
                <a:moveTo>
                  <a:pt x="239738" y="97526"/>
                </a:moveTo>
                <a:cubicBezTo>
                  <a:pt x="234984" y="97526"/>
                  <a:pt x="230794" y="100238"/>
                  <a:pt x="228341" y="104321"/>
                </a:cubicBezTo>
                <a:cubicBezTo>
                  <a:pt x="228951" y="104458"/>
                  <a:pt x="229545" y="104626"/>
                  <a:pt x="230139" y="104839"/>
                </a:cubicBezTo>
                <a:cubicBezTo>
                  <a:pt x="232303" y="101579"/>
                  <a:pt x="235807" y="99446"/>
                  <a:pt x="239738" y="99446"/>
                </a:cubicBezTo>
                <a:lnTo>
                  <a:pt x="239738" y="99461"/>
                </a:lnTo>
                <a:cubicBezTo>
                  <a:pt x="243714" y="99461"/>
                  <a:pt x="247234" y="101624"/>
                  <a:pt x="249413" y="104946"/>
                </a:cubicBezTo>
                <a:cubicBezTo>
                  <a:pt x="249976" y="104717"/>
                  <a:pt x="250570" y="104535"/>
                  <a:pt x="251180" y="104397"/>
                </a:cubicBezTo>
                <a:cubicBezTo>
                  <a:pt x="248727" y="100253"/>
                  <a:pt x="244491" y="97526"/>
                  <a:pt x="239738" y="97526"/>
                </a:cubicBezTo>
                <a:close/>
                <a:moveTo>
                  <a:pt x="11412" y="97526"/>
                </a:moveTo>
                <a:cubicBezTo>
                  <a:pt x="6658" y="97526"/>
                  <a:pt x="2468" y="100238"/>
                  <a:pt x="15" y="104336"/>
                </a:cubicBezTo>
                <a:cubicBezTo>
                  <a:pt x="625" y="104458"/>
                  <a:pt x="1219" y="104626"/>
                  <a:pt x="1813" y="104854"/>
                </a:cubicBezTo>
                <a:cubicBezTo>
                  <a:pt x="3977" y="101594"/>
                  <a:pt x="7481" y="99461"/>
                  <a:pt x="11412" y="99461"/>
                </a:cubicBezTo>
                <a:cubicBezTo>
                  <a:pt x="15389" y="99461"/>
                  <a:pt x="18908" y="101624"/>
                  <a:pt x="21087" y="104961"/>
                </a:cubicBezTo>
                <a:cubicBezTo>
                  <a:pt x="21666" y="104717"/>
                  <a:pt x="22245" y="104535"/>
                  <a:pt x="22854" y="104397"/>
                </a:cubicBezTo>
                <a:cubicBezTo>
                  <a:pt x="20401" y="100268"/>
                  <a:pt x="16166" y="97526"/>
                  <a:pt x="11412" y="97526"/>
                </a:cubicBezTo>
                <a:close/>
                <a:moveTo>
                  <a:pt x="68501" y="97526"/>
                </a:moveTo>
                <a:cubicBezTo>
                  <a:pt x="63747" y="97526"/>
                  <a:pt x="59558" y="100238"/>
                  <a:pt x="57089" y="104336"/>
                </a:cubicBezTo>
                <a:cubicBezTo>
                  <a:pt x="57714" y="104458"/>
                  <a:pt x="58308" y="104626"/>
                  <a:pt x="58902" y="104854"/>
                </a:cubicBezTo>
                <a:cubicBezTo>
                  <a:pt x="61081" y="101594"/>
                  <a:pt x="64570" y="99461"/>
                  <a:pt x="68501" y="99461"/>
                </a:cubicBezTo>
                <a:cubicBezTo>
                  <a:pt x="72462" y="99461"/>
                  <a:pt x="75997" y="101624"/>
                  <a:pt x="78176" y="104961"/>
                </a:cubicBezTo>
                <a:cubicBezTo>
                  <a:pt x="78740" y="104733"/>
                  <a:pt x="79334" y="104550"/>
                  <a:pt x="79943" y="104413"/>
                </a:cubicBezTo>
                <a:cubicBezTo>
                  <a:pt x="77490" y="100268"/>
                  <a:pt x="73285" y="97541"/>
                  <a:pt x="68501" y="97541"/>
                </a:cubicBezTo>
                <a:lnTo>
                  <a:pt x="68501" y="97526"/>
                </a:lnTo>
                <a:close/>
                <a:moveTo>
                  <a:pt x="125575" y="97526"/>
                </a:moveTo>
                <a:cubicBezTo>
                  <a:pt x="120821" y="97526"/>
                  <a:pt x="116631" y="100238"/>
                  <a:pt x="114178" y="104336"/>
                </a:cubicBezTo>
                <a:cubicBezTo>
                  <a:pt x="114788" y="104458"/>
                  <a:pt x="115382" y="104626"/>
                  <a:pt x="115976" y="104854"/>
                </a:cubicBezTo>
                <a:cubicBezTo>
                  <a:pt x="118155" y="101594"/>
                  <a:pt x="121644" y="99461"/>
                  <a:pt x="125575" y="99461"/>
                </a:cubicBezTo>
                <a:cubicBezTo>
                  <a:pt x="129551" y="99461"/>
                  <a:pt x="133071" y="101624"/>
                  <a:pt x="135250" y="104961"/>
                </a:cubicBezTo>
                <a:cubicBezTo>
                  <a:pt x="135813" y="104733"/>
                  <a:pt x="136408" y="104535"/>
                  <a:pt x="137017" y="104397"/>
                </a:cubicBezTo>
                <a:cubicBezTo>
                  <a:pt x="134564" y="100268"/>
                  <a:pt x="130359" y="97526"/>
                  <a:pt x="125575" y="97526"/>
                </a:cubicBezTo>
                <a:close/>
                <a:moveTo>
                  <a:pt x="268290" y="97526"/>
                </a:moveTo>
                <a:cubicBezTo>
                  <a:pt x="263521" y="97526"/>
                  <a:pt x="259331" y="100238"/>
                  <a:pt x="256878" y="104336"/>
                </a:cubicBezTo>
                <a:cubicBezTo>
                  <a:pt x="257488" y="104458"/>
                  <a:pt x="258097" y="104626"/>
                  <a:pt x="258676" y="104854"/>
                </a:cubicBezTo>
                <a:cubicBezTo>
                  <a:pt x="260855" y="101579"/>
                  <a:pt x="264344" y="99461"/>
                  <a:pt x="268290" y="99461"/>
                </a:cubicBezTo>
                <a:cubicBezTo>
                  <a:pt x="272251" y="99461"/>
                  <a:pt x="275771" y="101624"/>
                  <a:pt x="277949" y="104961"/>
                </a:cubicBezTo>
                <a:cubicBezTo>
                  <a:pt x="278528" y="104717"/>
                  <a:pt x="279123" y="104535"/>
                  <a:pt x="279717" y="104397"/>
                </a:cubicBezTo>
                <a:cubicBezTo>
                  <a:pt x="277264" y="100268"/>
                  <a:pt x="273043" y="97526"/>
                  <a:pt x="268290" y="97526"/>
                </a:cubicBezTo>
                <a:close/>
                <a:moveTo>
                  <a:pt x="39949" y="100086"/>
                </a:moveTo>
                <a:lnTo>
                  <a:pt x="39949" y="100101"/>
                </a:lnTo>
                <a:cubicBezTo>
                  <a:pt x="36262" y="100101"/>
                  <a:pt x="33001" y="102051"/>
                  <a:pt x="30914" y="105068"/>
                </a:cubicBezTo>
                <a:cubicBezTo>
                  <a:pt x="31478" y="105296"/>
                  <a:pt x="32011" y="105571"/>
                  <a:pt x="32529" y="105891"/>
                </a:cubicBezTo>
                <a:cubicBezTo>
                  <a:pt x="34296" y="103514"/>
                  <a:pt x="36978" y="102021"/>
                  <a:pt x="39949" y="102021"/>
                </a:cubicBezTo>
                <a:cubicBezTo>
                  <a:pt x="42981" y="102021"/>
                  <a:pt x="45693" y="103590"/>
                  <a:pt x="47460" y="106028"/>
                </a:cubicBezTo>
                <a:cubicBezTo>
                  <a:pt x="47978" y="105708"/>
                  <a:pt x="48511" y="105433"/>
                  <a:pt x="49060" y="105174"/>
                </a:cubicBezTo>
                <a:cubicBezTo>
                  <a:pt x="46973" y="102097"/>
                  <a:pt x="43682" y="100086"/>
                  <a:pt x="39949" y="100086"/>
                </a:cubicBezTo>
                <a:close/>
                <a:moveTo>
                  <a:pt x="97023" y="100086"/>
                </a:moveTo>
                <a:lnTo>
                  <a:pt x="97038" y="100101"/>
                </a:lnTo>
                <a:cubicBezTo>
                  <a:pt x="93351" y="100101"/>
                  <a:pt x="90090" y="102051"/>
                  <a:pt x="88003" y="105068"/>
                </a:cubicBezTo>
                <a:cubicBezTo>
                  <a:pt x="88552" y="105296"/>
                  <a:pt x="89100" y="105571"/>
                  <a:pt x="89618" y="105891"/>
                </a:cubicBezTo>
                <a:cubicBezTo>
                  <a:pt x="91385" y="103514"/>
                  <a:pt x="94052" y="102021"/>
                  <a:pt x="97023" y="102021"/>
                </a:cubicBezTo>
                <a:cubicBezTo>
                  <a:pt x="100070" y="102021"/>
                  <a:pt x="102782" y="103590"/>
                  <a:pt x="104549" y="106028"/>
                </a:cubicBezTo>
                <a:cubicBezTo>
                  <a:pt x="105052" y="105708"/>
                  <a:pt x="105585" y="105433"/>
                  <a:pt x="106149" y="105174"/>
                </a:cubicBezTo>
                <a:cubicBezTo>
                  <a:pt x="104062" y="102097"/>
                  <a:pt x="100755" y="100086"/>
                  <a:pt x="97023" y="100086"/>
                </a:cubicBezTo>
                <a:close/>
                <a:moveTo>
                  <a:pt x="211201" y="100086"/>
                </a:moveTo>
                <a:cubicBezTo>
                  <a:pt x="207514" y="100086"/>
                  <a:pt x="204238" y="102051"/>
                  <a:pt x="202166" y="105068"/>
                </a:cubicBezTo>
                <a:cubicBezTo>
                  <a:pt x="202714" y="105312"/>
                  <a:pt x="203263" y="105586"/>
                  <a:pt x="203781" y="105891"/>
                </a:cubicBezTo>
                <a:cubicBezTo>
                  <a:pt x="205548" y="103514"/>
                  <a:pt x="208215" y="102021"/>
                  <a:pt x="211201" y="102021"/>
                </a:cubicBezTo>
                <a:cubicBezTo>
                  <a:pt x="214233" y="102021"/>
                  <a:pt x="216945" y="103590"/>
                  <a:pt x="218712" y="106028"/>
                </a:cubicBezTo>
                <a:cubicBezTo>
                  <a:pt x="219230" y="105708"/>
                  <a:pt x="219763" y="105433"/>
                  <a:pt x="220312" y="105190"/>
                </a:cubicBezTo>
                <a:cubicBezTo>
                  <a:pt x="218225" y="102097"/>
                  <a:pt x="214918" y="100086"/>
                  <a:pt x="211201" y="100086"/>
                </a:cubicBezTo>
                <a:close/>
                <a:moveTo>
                  <a:pt x="239738" y="100086"/>
                </a:moveTo>
                <a:cubicBezTo>
                  <a:pt x="236051" y="100086"/>
                  <a:pt x="232790" y="102051"/>
                  <a:pt x="230703" y="105068"/>
                </a:cubicBezTo>
                <a:cubicBezTo>
                  <a:pt x="231267" y="105312"/>
                  <a:pt x="231800" y="105586"/>
                  <a:pt x="232318" y="105891"/>
                </a:cubicBezTo>
                <a:cubicBezTo>
                  <a:pt x="234100" y="103514"/>
                  <a:pt x="236767" y="102021"/>
                  <a:pt x="239738" y="102021"/>
                </a:cubicBezTo>
                <a:cubicBezTo>
                  <a:pt x="242770" y="102021"/>
                  <a:pt x="245482" y="103590"/>
                  <a:pt x="247264" y="106028"/>
                </a:cubicBezTo>
                <a:cubicBezTo>
                  <a:pt x="247767" y="105708"/>
                  <a:pt x="248300" y="105433"/>
                  <a:pt x="248849" y="105190"/>
                </a:cubicBezTo>
                <a:cubicBezTo>
                  <a:pt x="246777" y="102097"/>
                  <a:pt x="243471" y="100086"/>
                  <a:pt x="239738" y="100086"/>
                </a:cubicBezTo>
                <a:close/>
                <a:moveTo>
                  <a:pt x="11412" y="100101"/>
                </a:moveTo>
                <a:cubicBezTo>
                  <a:pt x="7725" y="100101"/>
                  <a:pt x="4464" y="102051"/>
                  <a:pt x="2377" y="105068"/>
                </a:cubicBezTo>
                <a:cubicBezTo>
                  <a:pt x="2941" y="105312"/>
                  <a:pt x="3474" y="105586"/>
                  <a:pt x="3992" y="105891"/>
                </a:cubicBezTo>
                <a:cubicBezTo>
                  <a:pt x="5775" y="103529"/>
                  <a:pt x="8426" y="102021"/>
                  <a:pt x="11412" y="102021"/>
                </a:cubicBezTo>
                <a:cubicBezTo>
                  <a:pt x="14444" y="102021"/>
                  <a:pt x="17156" y="103590"/>
                  <a:pt x="18923" y="106043"/>
                </a:cubicBezTo>
                <a:cubicBezTo>
                  <a:pt x="19441" y="105723"/>
                  <a:pt x="19975" y="105449"/>
                  <a:pt x="20523" y="105190"/>
                </a:cubicBezTo>
                <a:cubicBezTo>
                  <a:pt x="18451" y="102112"/>
                  <a:pt x="15145" y="100101"/>
                  <a:pt x="11412" y="100101"/>
                </a:cubicBezTo>
                <a:close/>
                <a:moveTo>
                  <a:pt x="68501" y="100101"/>
                </a:moveTo>
                <a:cubicBezTo>
                  <a:pt x="64814" y="100101"/>
                  <a:pt x="61538" y="102051"/>
                  <a:pt x="59466" y="105083"/>
                </a:cubicBezTo>
                <a:cubicBezTo>
                  <a:pt x="60030" y="105312"/>
                  <a:pt x="60563" y="105586"/>
                  <a:pt x="61081" y="105891"/>
                </a:cubicBezTo>
                <a:cubicBezTo>
                  <a:pt x="62864" y="103529"/>
                  <a:pt x="65515" y="102021"/>
                  <a:pt x="68501" y="102021"/>
                </a:cubicBezTo>
                <a:cubicBezTo>
                  <a:pt x="71533" y="102021"/>
                  <a:pt x="74245" y="103590"/>
                  <a:pt x="76012" y="106043"/>
                </a:cubicBezTo>
                <a:cubicBezTo>
                  <a:pt x="76530" y="105723"/>
                  <a:pt x="77064" y="105433"/>
                  <a:pt x="77612" y="105190"/>
                </a:cubicBezTo>
                <a:cubicBezTo>
                  <a:pt x="75540" y="102112"/>
                  <a:pt x="72234" y="100101"/>
                  <a:pt x="68501" y="100101"/>
                </a:cubicBezTo>
                <a:close/>
                <a:moveTo>
                  <a:pt x="125575" y="100101"/>
                </a:moveTo>
                <a:cubicBezTo>
                  <a:pt x="121888" y="100101"/>
                  <a:pt x="118627" y="102051"/>
                  <a:pt x="116540" y="105068"/>
                </a:cubicBezTo>
                <a:cubicBezTo>
                  <a:pt x="117104" y="105312"/>
                  <a:pt x="117637" y="105586"/>
                  <a:pt x="118155" y="105891"/>
                </a:cubicBezTo>
                <a:cubicBezTo>
                  <a:pt x="119938" y="103529"/>
                  <a:pt x="122604" y="102021"/>
                  <a:pt x="125575" y="102021"/>
                </a:cubicBezTo>
                <a:cubicBezTo>
                  <a:pt x="128607" y="102021"/>
                  <a:pt x="131319" y="103590"/>
                  <a:pt x="133101" y="106043"/>
                </a:cubicBezTo>
                <a:cubicBezTo>
                  <a:pt x="133604" y="105723"/>
                  <a:pt x="134137" y="105433"/>
                  <a:pt x="134686" y="105190"/>
                </a:cubicBezTo>
                <a:cubicBezTo>
                  <a:pt x="132614" y="102112"/>
                  <a:pt x="129308" y="100101"/>
                  <a:pt x="125575" y="100101"/>
                </a:cubicBezTo>
                <a:close/>
                <a:moveTo>
                  <a:pt x="154112" y="100101"/>
                </a:moveTo>
                <a:cubicBezTo>
                  <a:pt x="150440" y="100101"/>
                  <a:pt x="147164" y="102051"/>
                  <a:pt x="145077" y="105068"/>
                </a:cubicBezTo>
                <a:cubicBezTo>
                  <a:pt x="145641" y="105312"/>
                  <a:pt x="146174" y="105586"/>
                  <a:pt x="146692" y="105891"/>
                </a:cubicBezTo>
                <a:cubicBezTo>
                  <a:pt x="148474" y="103514"/>
                  <a:pt x="151141" y="102021"/>
                  <a:pt x="154112" y="102021"/>
                </a:cubicBezTo>
                <a:cubicBezTo>
                  <a:pt x="157159" y="102021"/>
                  <a:pt x="159871" y="103590"/>
                  <a:pt x="161638" y="106043"/>
                </a:cubicBezTo>
                <a:cubicBezTo>
                  <a:pt x="162141" y="105723"/>
                  <a:pt x="162674" y="105433"/>
                  <a:pt x="163223" y="105190"/>
                </a:cubicBezTo>
                <a:cubicBezTo>
                  <a:pt x="161151" y="102112"/>
                  <a:pt x="157845" y="100101"/>
                  <a:pt x="154112" y="100101"/>
                </a:cubicBezTo>
                <a:close/>
                <a:moveTo>
                  <a:pt x="182649" y="100101"/>
                </a:moveTo>
                <a:cubicBezTo>
                  <a:pt x="178977" y="100101"/>
                  <a:pt x="175701" y="102051"/>
                  <a:pt x="173629" y="105068"/>
                </a:cubicBezTo>
                <a:cubicBezTo>
                  <a:pt x="174177" y="105312"/>
                  <a:pt x="174726" y="105586"/>
                  <a:pt x="175244" y="105891"/>
                </a:cubicBezTo>
                <a:cubicBezTo>
                  <a:pt x="177011" y="103514"/>
                  <a:pt x="179678" y="102021"/>
                  <a:pt x="182649" y="102021"/>
                </a:cubicBezTo>
                <a:cubicBezTo>
                  <a:pt x="185696" y="102021"/>
                  <a:pt x="188408" y="103590"/>
                  <a:pt x="190175" y="106043"/>
                </a:cubicBezTo>
                <a:cubicBezTo>
                  <a:pt x="190693" y="105723"/>
                  <a:pt x="191211" y="105449"/>
                  <a:pt x="191760" y="105190"/>
                </a:cubicBezTo>
                <a:cubicBezTo>
                  <a:pt x="189703" y="102112"/>
                  <a:pt x="186381" y="100101"/>
                  <a:pt x="182649" y="100101"/>
                </a:cubicBezTo>
                <a:close/>
                <a:moveTo>
                  <a:pt x="268290" y="100101"/>
                </a:moveTo>
                <a:cubicBezTo>
                  <a:pt x="264603" y="100101"/>
                  <a:pt x="261327" y="102051"/>
                  <a:pt x="259240" y="105068"/>
                </a:cubicBezTo>
                <a:cubicBezTo>
                  <a:pt x="259803" y="105312"/>
                  <a:pt x="260337" y="105586"/>
                  <a:pt x="260870" y="105891"/>
                </a:cubicBezTo>
                <a:cubicBezTo>
                  <a:pt x="262637" y="103529"/>
                  <a:pt x="265304" y="102021"/>
                  <a:pt x="268275" y="102021"/>
                </a:cubicBezTo>
                <a:cubicBezTo>
                  <a:pt x="271322" y="102021"/>
                  <a:pt x="274034" y="103590"/>
                  <a:pt x="275801" y="106043"/>
                </a:cubicBezTo>
                <a:cubicBezTo>
                  <a:pt x="276304" y="105723"/>
                  <a:pt x="276837" y="105433"/>
                  <a:pt x="277401" y="105190"/>
                </a:cubicBezTo>
                <a:cubicBezTo>
                  <a:pt x="275314" y="102112"/>
                  <a:pt x="272007" y="100101"/>
                  <a:pt x="268290" y="100101"/>
                </a:cubicBezTo>
                <a:close/>
                <a:moveTo>
                  <a:pt x="39949" y="102660"/>
                </a:moveTo>
                <a:cubicBezTo>
                  <a:pt x="37191" y="102660"/>
                  <a:pt x="34723" y="104047"/>
                  <a:pt x="33047" y="106210"/>
                </a:cubicBezTo>
                <a:cubicBezTo>
                  <a:pt x="33550" y="106530"/>
                  <a:pt x="34037" y="106896"/>
                  <a:pt x="34510" y="107292"/>
                </a:cubicBezTo>
                <a:cubicBezTo>
                  <a:pt x="35850" y="105631"/>
                  <a:pt x="37785" y="104580"/>
                  <a:pt x="39949" y="104580"/>
                </a:cubicBezTo>
                <a:cubicBezTo>
                  <a:pt x="42189" y="104580"/>
                  <a:pt x="44184" y="105708"/>
                  <a:pt x="45540" y="107460"/>
                </a:cubicBezTo>
                <a:cubicBezTo>
                  <a:pt x="45982" y="107064"/>
                  <a:pt x="46470" y="106698"/>
                  <a:pt x="46957" y="106348"/>
                </a:cubicBezTo>
                <a:cubicBezTo>
                  <a:pt x="45297" y="104093"/>
                  <a:pt x="42768" y="102660"/>
                  <a:pt x="39949" y="102660"/>
                </a:cubicBezTo>
                <a:close/>
                <a:moveTo>
                  <a:pt x="97030" y="102660"/>
                </a:moveTo>
                <a:lnTo>
                  <a:pt x="97030" y="102660"/>
                </a:lnTo>
                <a:cubicBezTo>
                  <a:pt x="94276" y="102663"/>
                  <a:pt x="91795" y="104049"/>
                  <a:pt x="90136" y="106210"/>
                </a:cubicBezTo>
                <a:cubicBezTo>
                  <a:pt x="90639" y="106530"/>
                  <a:pt x="91126" y="106896"/>
                  <a:pt x="91583" y="107292"/>
                </a:cubicBezTo>
                <a:cubicBezTo>
                  <a:pt x="92924" y="105631"/>
                  <a:pt x="94859" y="104580"/>
                  <a:pt x="97023" y="104580"/>
                </a:cubicBezTo>
                <a:cubicBezTo>
                  <a:pt x="99262" y="104580"/>
                  <a:pt x="101274" y="105708"/>
                  <a:pt x="102614" y="107460"/>
                </a:cubicBezTo>
                <a:cubicBezTo>
                  <a:pt x="103071" y="107064"/>
                  <a:pt x="103544" y="106683"/>
                  <a:pt x="104046" y="106348"/>
                </a:cubicBezTo>
                <a:cubicBezTo>
                  <a:pt x="102387" y="104095"/>
                  <a:pt x="99861" y="102663"/>
                  <a:pt x="97030" y="102660"/>
                </a:cubicBezTo>
                <a:close/>
                <a:moveTo>
                  <a:pt x="11412" y="102660"/>
                </a:moveTo>
                <a:cubicBezTo>
                  <a:pt x="8654" y="102660"/>
                  <a:pt x="6171" y="104047"/>
                  <a:pt x="4510" y="106210"/>
                </a:cubicBezTo>
                <a:cubicBezTo>
                  <a:pt x="5013" y="106546"/>
                  <a:pt x="5500" y="106896"/>
                  <a:pt x="5973" y="107292"/>
                </a:cubicBezTo>
                <a:cubicBezTo>
                  <a:pt x="7313" y="105647"/>
                  <a:pt x="9248" y="104595"/>
                  <a:pt x="11412" y="104595"/>
                </a:cubicBezTo>
                <a:cubicBezTo>
                  <a:pt x="13652" y="104595"/>
                  <a:pt x="15648" y="105708"/>
                  <a:pt x="17004" y="107475"/>
                </a:cubicBezTo>
                <a:cubicBezTo>
                  <a:pt x="17445" y="107079"/>
                  <a:pt x="17918" y="106698"/>
                  <a:pt x="18420" y="106363"/>
                </a:cubicBezTo>
                <a:cubicBezTo>
                  <a:pt x="16760" y="104108"/>
                  <a:pt x="14231" y="102660"/>
                  <a:pt x="11412" y="102660"/>
                </a:cubicBezTo>
                <a:close/>
                <a:moveTo>
                  <a:pt x="68501" y="102660"/>
                </a:moveTo>
                <a:cubicBezTo>
                  <a:pt x="65728" y="102660"/>
                  <a:pt x="63260" y="104047"/>
                  <a:pt x="61599" y="106226"/>
                </a:cubicBezTo>
                <a:cubicBezTo>
                  <a:pt x="62117" y="106546"/>
                  <a:pt x="62589" y="106911"/>
                  <a:pt x="63062" y="107292"/>
                </a:cubicBezTo>
                <a:cubicBezTo>
                  <a:pt x="64403" y="105647"/>
                  <a:pt x="66338" y="104595"/>
                  <a:pt x="68501" y="104595"/>
                </a:cubicBezTo>
                <a:cubicBezTo>
                  <a:pt x="70741" y="104595"/>
                  <a:pt x="72737" y="105708"/>
                  <a:pt x="74093" y="107475"/>
                </a:cubicBezTo>
                <a:cubicBezTo>
                  <a:pt x="74534" y="107079"/>
                  <a:pt x="75022" y="106698"/>
                  <a:pt x="75510" y="106363"/>
                </a:cubicBezTo>
                <a:cubicBezTo>
                  <a:pt x="73849" y="104108"/>
                  <a:pt x="71320" y="102660"/>
                  <a:pt x="68501" y="102660"/>
                </a:cubicBezTo>
                <a:close/>
                <a:moveTo>
                  <a:pt x="125575" y="102660"/>
                </a:moveTo>
                <a:cubicBezTo>
                  <a:pt x="122817" y="102660"/>
                  <a:pt x="120349" y="104047"/>
                  <a:pt x="118673" y="106210"/>
                </a:cubicBezTo>
                <a:cubicBezTo>
                  <a:pt x="119176" y="106546"/>
                  <a:pt x="119663" y="106896"/>
                  <a:pt x="120136" y="107292"/>
                </a:cubicBezTo>
                <a:cubicBezTo>
                  <a:pt x="121476" y="105647"/>
                  <a:pt x="123411" y="104580"/>
                  <a:pt x="125575" y="104580"/>
                </a:cubicBezTo>
                <a:cubicBezTo>
                  <a:pt x="127815" y="104580"/>
                  <a:pt x="129810" y="105708"/>
                  <a:pt x="131166" y="107475"/>
                </a:cubicBezTo>
                <a:cubicBezTo>
                  <a:pt x="131608" y="107064"/>
                  <a:pt x="132096" y="106698"/>
                  <a:pt x="132583" y="106363"/>
                </a:cubicBezTo>
                <a:cubicBezTo>
                  <a:pt x="130923" y="104108"/>
                  <a:pt x="128393" y="102660"/>
                  <a:pt x="125575" y="102660"/>
                </a:cubicBezTo>
                <a:close/>
                <a:moveTo>
                  <a:pt x="154112" y="102660"/>
                </a:moveTo>
                <a:cubicBezTo>
                  <a:pt x="151354" y="102660"/>
                  <a:pt x="148886" y="104047"/>
                  <a:pt x="147225" y="106210"/>
                </a:cubicBezTo>
                <a:cubicBezTo>
                  <a:pt x="147728" y="106530"/>
                  <a:pt x="148215" y="106896"/>
                  <a:pt x="148673" y="107292"/>
                </a:cubicBezTo>
                <a:cubicBezTo>
                  <a:pt x="150013" y="105631"/>
                  <a:pt x="151948" y="104580"/>
                  <a:pt x="154112" y="104580"/>
                </a:cubicBezTo>
                <a:cubicBezTo>
                  <a:pt x="156351" y="104580"/>
                  <a:pt x="158363" y="105708"/>
                  <a:pt x="159703" y="107475"/>
                </a:cubicBezTo>
                <a:cubicBezTo>
                  <a:pt x="160160" y="107064"/>
                  <a:pt x="160633" y="106698"/>
                  <a:pt x="161136" y="106348"/>
                </a:cubicBezTo>
                <a:cubicBezTo>
                  <a:pt x="159460" y="104108"/>
                  <a:pt x="156946" y="102660"/>
                  <a:pt x="154112" y="102660"/>
                </a:cubicBezTo>
                <a:close/>
                <a:moveTo>
                  <a:pt x="182649" y="102660"/>
                </a:moveTo>
                <a:cubicBezTo>
                  <a:pt x="179891" y="102660"/>
                  <a:pt x="177423" y="104047"/>
                  <a:pt x="175762" y="106210"/>
                </a:cubicBezTo>
                <a:cubicBezTo>
                  <a:pt x="176265" y="106530"/>
                  <a:pt x="176752" y="106896"/>
                  <a:pt x="177209" y="107292"/>
                </a:cubicBezTo>
                <a:cubicBezTo>
                  <a:pt x="178550" y="105631"/>
                  <a:pt x="180500" y="104580"/>
                  <a:pt x="182649" y="104580"/>
                </a:cubicBezTo>
                <a:cubicBezTo>
                  <a:pt x="184888" y="104580"/>
                  <a:pt x="186899" y="105708"/>
                  <a:pt x="188240" y="107475"/>
                </a:cubicBezTo>
                <a:cubicBezTo>
                  <a:pt x="188697" y="107064"/>
                  <a:pt x="189170" y="106698"/>
                  <a:pt x="189672" y="106348"/>
                </a:cubicBezTo>
                <a:cubicBezTo>
                  <a:pt x="188012" y="104108"/>
                  <a:pt x="185483" y="102660"/>
                  <a:pt x="182649" y="102660"/>
                </a:cubicBezTo>
                <a:close/>
                <a:moveTo>
                  <a:pt x="211201" y="102660"/>
                </a:moveTo>
                <a:cubicBezTo>
                  <a:pt x="208443" y="102660"/>
                  <a:pt x="205960" y="104047"/>
                  <a:pt x="204299" y="106210"/>
                </a:cubicBezTo>
                <a:cubicBezTo>
                  <a:pt x="204802" y="106530"/>
                  <a:pt x="205289" y="106896"/>
                  <a:pt x="205746" y="107292"/>
                </a:cubicBezTo>
                <a:cubicBezTo>
                  <a:pt x="207102" y="105631"/>
                  <a:pt x="209037" y="104580"/>
                  <a:pt x="211201" y="104580"/>
                </a:cubicBezTo>
                <a:cubicBezTo>
                  <a:pt x="213440" y="104580"/>
                  <a:pt x="215436" y="105708"/>
                  <a:pt x="216792" y="107475"/>
                </a:cubicBezTo>
                <a:cubicBezTo>
                  <a:pt x="217234" y="107064"/>
                  <a:pt x="217707" y="106698"/>
                  <a:pt x="218209" y="106348"/>
                </a:cubicBezTo>
                <a:cubicBezTo>
                  <a:pt x="216549" y="104108"/>
                  <a:pt x="214019" y="102660"/>
                  <a:pt x="211201" y="102660"/>
                </a:cubicBezTo>
                <a:close/>
                <a:moveTo>
                  <a:pt x="239738" y="102660"/>
                </a:moveTo>
                <a:cubicBezTo>
                  <a:pt x="236980" y="102660"/>
                  <a:pt x="234497" y="104047"/>
                  <a:pt x="232836" y="106210"/>
                </a:cubicBezTo>
                <a:cubicBezTo>
                  <a:pt x="233339" y="106546"/>
                  <a:pt x="233826" y="106896"/>
                  <a:pt x="234298" y="107292"/>
                </a:cubicBezTo>
                <a:cubicBezTo>
                  <a:pt x="235639" y="105631"/>
                  <a:pt x="237574" y="104580"/>
                  <a:pt x="239738" y="104580"/>
                </a:cubicBezTo>
                <a:cubicBezTo>
                  <a:pt x="241977" y="104580"/>
                  <a:pt x="243973" y="105708"/>
                  <a:pt x="245329" y="107475"/>
                </a:cubicBezTo>
                <a:cubicBezTo>
                  <a:pt x="245771" y="107064"/>
                  <a:pt x="246259" y="106698"/>
                  <a:pt x="246746" y="106348"/>
                </a:cubicBezTo>
                <a:cubicBezTo>
                  <a:pt x="245086" y="104108"/>
                  <a:pt x="242556" y="102660"/>
                  <a:pt x="239738" y="102660"/>
                </a:cubicBezTo>
                <a:close/>
                <a:moveTo>
                  <a:pt x="268275" y="102660"/>
                </a:moveTo>
                <a:cubicBezTo>
                  <a:pt x="265517" y="102660"/>
                  <a:pt x="263049" y="104047"/>
                  <a:pt x="261373" y="106210"/>
                </a:cubicBezTo>
                <a:cubicBezTo>
                  <a:pt x="261891" y="106546"/>
                  <a:pt x="262363" y="106896"/>
                  <a:pt x="262835" y="107292"/>
                </a:cubicBezTo>
                <a:cubicBezTo>
                  <a:pt x="264176" y="105647"/>
                  <a:pt x="266111" y="104580"/>
                  <a:pt x="268275" y="104580"/>
                </a:cubicBezTo>
                <a:cubicBezTo>
                  <a:pt x="270514" y="104580"/>
                  <a:pt x="272525" y="105708"/>
                  <a:pt x="273866" y="107475"/>
                </a:cubicBezTo>
                <a:cubicBezTo>
                  <a:pt x="274323" y="107064"/>
                  <a:pt x="274796" y="106698"/>
                  <a:pt x="275298" y="106363"/>
                </a:cubicBezTo>
                <a:cubicBezTo>
                  <a:pt x="273622" y="104108"/>
                  <a:pt x="271109" y="102660"/>
                  <a:pt x="268275" y="102660"/>
                </a:cubicBezTo>
                <a:close/>
                <a:moveTo>
                  <a:pt x="6399" y="107688"/>
                </a:moveTo>
                <a:lnTo>
                  <a:pt x="6399" y="107704"/>
                </a:lnTo>
                <a:cubicBezTo>
                  <a:pt x="6402" y="107701"/>
                  <a:pt x="6404" y="107698"/>
                  <a:pt x="6407" y="107695"/>
                </a:cubicBezTo>
                <a:lnTo>
                  <a:pt x="6407" y="107695"/>
                </a:lnTo>
                <a:cubicBezTo>
                  <a:pt x="6404" y="107693"/>
                  <a:pt x="6402" y="107690"/>
                  <a:pt x="6399" y="107688"/>
                </a:cubicBezTo>
                <a:close/>
                <a:moveTo>
                  <a:pt x="39949" y="105220"/>
                </a:moveTo>
                <a:lnTo>
                  <a:pt x="39949" y="105235"/>
                </a:lnTo>
                <a:cubicBezTo>
                  <a:pt x="37968" y="105235"/>
                  <a:pt x="36170" y="106195"/>
                  <a:pt x="34936" y="107673"/>
                </a:cubicBezTo>
                <a:cubicBezTo>
                  <a:pt x="35393" y="108084"/>
                  <a:pt x="35820" y="108526"/>
                  <a:pt x="36216" y="108999"/>
                </a:cubicBezTo>
                <a:cubicBezTo>
                  <a:pt x="37115" y="107841"/>
                  <a:pt x="38486" y="107155"/>
                  <a:pt x="39949" y="107140"/>
                </a:cubicBezTo>
                <a:cubicBezTo>
                  <a:pt x="41518" y="107140"/>
                  <a:pt x="42920" y="107947"/>
                  <a:pt x="43834" y="109197"/>
                </a:cubicBezTo>
                <a:cubicBezTo>
                  <a:pt x="44230" y="108740"/>
                  <a:pt x="44642" y="108283"/>
                  <a:pt x="45083" y="107871"/>
                </a:cubicBezTo>
                <a:cubicBezTo>
                  <a:pt x="43849" y="106256"/>
                  <a:pt x="42006" y="105220"/>
                  <a:pt x="39949" y="105220"/>
                </a:cubicBezTo>
                <a:close/>
                <a:moveTo>
                  <a:pt x="97023" y="105220"/>
                </a:moveTo>
                <a:lnTo>
                  <a:pt x="97038" y="105235"/>
                </a:lnTo>
                <a:cubicBezTo>
                  <a:pt x="95057" y="105235"/>
                  <a:pt x="93259" y="106195"/>
                  <a:pt x="92025" y="107673"/>
                </a:cubicBezTo>
                <a:cubicBezTo>
                  <a:pt x="92467" y="108084"/>
                  <a:pt x="92894" y="108526"/>
                  <a:pt x="93305" y="108999"/>
                </a:cubicBezTo>
                <a:cubicBezTo>
                  <a:pt x="94189" y="107841"/>
                  <a:pt x="95560" y="107155"/>
                  <a:pt x="97023" y="107140"/>
                </a:cubicBezTo>
                <a:cubicBezTo>
                  <a:pt x="98592" y="107140"/>
                  <a:pt x="100009" y="107947"/>
                  <a:pt x="100923" y="109197"/>
                </a:cubicBezTo>
                <a:cubicBezTo>
                  <a:pt x="101319" y="108740"/>
                  <a:pt x="101731" y="108283"/>
                  <a:pt x="102172" y="107871"/>
                </a:cubicBezTo>
                <a:cubicBezTo>
                  <a:pt x="100938" y="106256"/>
                  <a:pt x="99080" y="105220"/>
                  <a:pt x="97023" y="105220"/>
                </a:cubicBezTo>
                <a:close/>
                <a:moveTo>
                  <a:pt x="11412" y="105235"/>
                </a:moveTo>
                <a:cubicBezTo>
                  <a:pt x="9435" y="105235"/>
                  <a:pt x="7640" y="106192"/>
                  <a:pt x="6407" y="107695"/>
                </a:cubicBezTo>
                <a:lnTo>
                  <a:pt x="6407" y="107695"/>
                </a:lnTo>
                <a:cubicBezTo>
                  <a:pt x="6861" y="108104"/>
                  <a:pt x="7285" y="108544"/>
                  <a:pt x="7679" y="108999"/>
                </a:cubicBezTo>
                <a:cubicBezTo>
                  <a:pt x="8578" y="107856"/>
                  <a:pt x="9949" y="107170"/>
                  <a:pt x="11412" y="107155"/>
                </a:cubicBezTo>
                <a:cubicBezTo>
                  <a:pt x="12981" y="107155"/>
                  <a:pt x="14383" y="107963"/>
                  <a:pt x="15312" y="109212"/>
                </a:cubicBezTo>
                <a:cubicBezTo>
                  <a:pt x="15693" y="108740"/>
                  <a:pt x="16105" y="108298"/>
                  <a:pt x="16562" y="107886"/>
                </a:cubicBezTo>
                <a:cubicBezTo>
                  <a:pt x="15312" y="106256"/>
                  <a:pt x="13469" y="105235"/>
                  <a:pt x="11412" y="105235"/>
                </a:cubicBezTo>
                <a:close/>
                <a:moveTo>
                  <a:pt x="68501" y="105235"/>
                </a:moveTo>
                <a:cubicBezTo>
                  <a:pt x="66520" y="105235"/>
                  <a:pt x="64722" y="106195"/>
                  <a:pt x="63488" y="107688"/>
                </a:cubicBezTo>
                <a:cubicBezTo>
                  <a:pt x="63945" y="108100"/>
                  <a:pt x="64372" y="108542"/>
                  <a:pt x="64768" y="108999"/>
                </a:cubicBezTo>
                <a:cubicBezTo>
                  <a:pt x="65667" y="107856"/>
                  <a:pt x="67038" y="107170"/>
                  <a:pt x="68501" y="107155"/>
                </a:cubicBezTo>
                <a:cubicBezTo>
                  <a:pt x="70070" y="107155"/>
                  <a:pt x="71472" y="107963"/>
                  <a:pt x="72401" y="109212"/>
                </a:cubicBezTo>
                <a:cubicBezTo>
                  <a:pt x="72782" y="108740"/>
                  <a:pt x="73194" y="108298"/>
                  <a:pt x="73651" y="107886"/>
                </a:cubicBezTo>
                <a:cubicBezTo>
                  <a:pt x="72401" y="106271"/>
                  <a:pt x="70558" y="105235"/>
                  <a:pt x="68501" y="105235"/>
                </a:cubicBezTo>
                <a:close/>
                <a:moveTo>
                  <a:pt x="125575" y="105235"/>
                </a:moveTo>
                <a:cubicBezTo>
                  <a:pt x="123594" y="105235"/>
                  <a:pt x="121812" y="106195"/>
                  <a:pt x="120562" y="107688"/>
                </a:cubicBezTo>
                <a:cubicBezTo>
                  <a:pt x="121019" y="108100"/>
                  <a:pt x="121446" y="108542"/>
                  <a:pt x="121842" y="108999"/>
                </a:cubicBezTo>
                <a:cubicBezTo>
                  <a:pt x="122741" y="107856"/>
                  <a:pt x="124112" y="107170"/>
                  <a:pt x="125575" y="107140"/>
                </a:cubicBezTo>
                <a:cubicBezTo>
                  <a:pt x="127144" y="107140"/>
                  <a:pt x="128546" y="107963"/>
                  <a:pt x="129460" y="109212"/>
                </a:cubicBezTo>
                <a:cubicBezTo>
                  <a:pt x="129856" y="108740"/>
                  <a:pt x="130283" y="108298"/>
                  <a:pt x="130725" y="107886"/>
                </a:cubicBezTo>
                <a:cubicBezTo>
                  <a:pt x="129475" y="106256"/>
                  <a:pt x="127632" y="105235"/>
                  <a:pt x="125575" y="105235"/>
                </a:cubicBezTo>
                <a:close/>
                <a:moveTo>
                  <a:pt x="154127" y="105220"/>
                </a:moveTo>
                <a:cubicBezTo>
                  <a:pt x="152146" y="105220"/>
                  <a:pt x="150364" y="106180"/>
                  <a:pt x="149130" y="107688"/>
                </a:cubicBezTo>
                <a:cubicBezTo>
                  <a:pt x="149571" y="108100"/>
                  <a:pt x="149998" y="108542"/>
                  <a:pt x="150394" y="109014"/>
                </a:cubicBezTo>
                <a:cubicBezTo>
                  <a:pt x="151293" y="107856"/>
                  <a:pt x="152664" y="107170"/>
                  <a:pt x="154112" y="107155"/>
                </a:cubicBezTo>
                <a:cubicBezTo>
                  <a:pt x="155681" y="107155"/>
                  <a:pt x="157098" y="107963"/>
                  <a:pt x="158027" y="109212"/>
                </a:cubicBezTo>
                <a:cubicBezTo>
                  <a:pt x="158408" y="108740"/>
                  <a:pt x="158820" y="108298"/>
                  <a:pt x="159261" y="107871"/>
                </a:cubicBezTo>
                <a:cubicBezTo>
                  <a:pt x="158027" y="106256"/>
                  <a:pt x="156184" y="105220"/>
                  <a:pt x="154127" y="105220"/>
                </a:cubicBezTo>
                <a:close/>
                <a:moveTo>
                  <a:pt x="182649" y="105220"/>
                </a:moveTo>
                <a:cubicBezTo>
                  <a:pt x="180683" y="105220"/>
                  <a:pt x="178901" y="106180"/>
                  <a:pt x="177667" y="107688"/>
                </a:cubicBezTo>
                <a:cubicBezTo>
                  <a:pt x="178108" y="108100"/>
                  <a:pt x="178535" y="108542"/>
                  <a:pt x="178931" y="108999"/>
                </a:cubicBezTo>
                <a:cubicBezTo>
                  <a:pt x="179815" y="107856"/>
                  <a:pt x="181201" y="107170"/>
                  <a:pt x="182649" y="107155"/>
                </a:cubicBezTo>
                <a:cubicBezTo>
                  <a:pt x="184233" y="107155"/>
                  <a:pt x="185635" y="107963"/>
                  <a:pt x="186549" y="109212"/>
                </a:cubicBezTo>
                <a:cubicBezTo>
                  <a:pt x="186945" y="108740"/>
                  <a:pt x="187357" y="108298"/>
                  <a:pt x="187798" y="107871"/>
                </a:cubicBezTo>
                <a:cubicBezTo>
                  <a:pt x="186564" y="106256"/>
                  <a:pt x="184721" y="105220"/>
                  <a:pt x="182649" y="105220"/>
                </a:cubicBezTo>
                <a:close/>
                <a:moveTo>
                  <a:pt x="211201" y="105220"/>
                </a:moveTo>
                <a:cubicBezTo>
                  <a:pt x="209220" y="105220"/>
                  <a:pt x="207438" y="106180"/>
                  <a:pt x="206203" y="107688"/>
                </a:cubicBezTo>
                <a:cubicBezTo>
                  <a:pt x="206645" y="108100"/>
                  <a:pt x="207072" y="108542"/>
                  <a:pt x="207468" y="108999"/>
                </a:cubicBezTo>
                <a:cubicBezTo>
                  <a:pt x="208367" y="107856"/>
                  <a:pt x="209738" y="107170"/>
                  <a:pt x="211201" y="107155"/>
                </a:cubicBezTo>
                <a:cubicBezTo>
                  <a:pt x="212770" y="107155"/>
                  <a:pt x="214172" y="107963"/>
                  <a:pt x="215101" y="109212"/>
                </a:cubicBezTo>
                <a:cubicBezTo>
                  <a:pt x="215482" y="108740"/>
                  <a:pt x="215893" y="108283"/>
                  <a:pt x="216335" y="107871"/>
                </a:cubicBezTo>
                <a:cubicBezTo>
                  <a:pt x="215101" y="106256"/>
                  <a:pt x="213258" y="105220"/>
                  <a:pt x="211201" y="105220"/>
                </a:cubicBezTo>
                <a:close/>
                <a:moveTo>
                  <a:pt x="239738" y="105220"/>
                </a:moveTo>
                <a:cubicBezTo>
                  <a:pt x="237757" y="105220"/>
                  <a:pt x="235990" y="106180"/>
                  <a:pt x="234756" y="107688"/>
                </a:cubicBezTo>
                <a:cubicBezTo>
                  <a:pt x="235197" y="108100"/>
                  <a:pt x="235609" y="108542"/>
                  <a:pt x="236005" y="108999"/>
                </a:cubicBezTo>
                <a:cubicBezTo>
                  <a:pt x="236904" y="107856"/>
                  <a:pt x="238275" y="107170"/>
                  <a:pt x="239738" y="107155"/>
                </a:cubicBezTo>
                <a:cubicBezTo>
                  <a:pt x="241307" y="107155"/>
                  <a:pt x="242709" y="107963"/>
                  <a:pt x="243638" y="109212"/>
                </a:cubicBezTo>
                <a:cubicBezTo>
                  <a:pt x="244019" y="108740"/>
                  <a:pt x="244446" y="108298"/>
                  <a:pt x="244887" y="107871"/>
                </a:cubicBezTo>
                <a:cubicBezTo>
                  <a:pt x="243638" y="106256"/>
                  <a:pt x="241795" y="105220"/>
                  <a:pt x="239738" y="105220"/>
                </a:cubicBezTo>
                <a:close/>
                <a:moveTo>
                  <a:pt x="268275" y="105220"/>
                </a:moveTo>
                <a:cubicBezTo>
                  <a:pt x="266294" y="105220"/>
                  <a:pt x="264527" y="106180"/>
                  <a:pt x="263292" y="107688"/>
                </a:cubicBezTo>
                <a:cubicBezTo>
                  <a:pt x="263734" y="108100"/>
                  <a:pt x="264146" y="108542"/>
                  <a:pt x="264542" y="109014"/>
                </a:cubicBezTo>
                <a:cubicBezTo>
                  <a:pt x="265488" y="107771"/>
                  <a:pt x="266891" y="107157"/>
                  <a:pt x="268289" y="107157"/>
                </a:cubicBezTo>
                <a:cubicBezTo>
                  <a:pt x="269772" y="107157"/>
                  <a:pt x="271250" y="107848"/>
                  <a:pt x="272175" y="109212"/>
                </a:cubicBezTo>
                <a:cubicBezTo>
                  <a:pt x="272556" y="108740"/>
                  <a:pt x="272983" y="108298"/>
                  <a:pt x="273424" y="107871"/>
                </a:cubicBezTo>
                <a:cubicBezTo>
                  <a:pt x="272175" y="106256"/>
                  <a:pt x="270331" y="105220"/>
                  <a:pt x="268275" y="105220"/>
                </a:cubicBezTo>
                <a:close/>
                <a:moveTo>
                  <a:pt x="211201" y="107749"/>
                </a:moveTo>
                <a:cubicBezTo>
                  <a:pt x="209860" y="107749"/>
                  <a:pt x="208687" y="108420"/>
                  <a:pt x="207864" y="109456"/>
                </a:cubicBezTo>
                <a:cubicBezTo>
                  <a:pt x="208947" y="109178"/>
                  <a:pt x="210059" y="109037"/>
                  <a:pt x="211172" y="109037"/>
                </a:cubicBezTo>
                <a:cubicBezTo>
                  <a:pt x="212314" y="109037"/>
                  <a:pt x="213457" y="109185"/>
                  <a:pt x="214568" y="109486"/>
                </a:cubicBezTo>
                <a:cubicBezTo>
                  <a:pt x="213776" y="108420"/>
                  <a:pt x="212526" y="107780"/>
                  <a:pt x="211201" y="107749"/>
                </a:cubicBezTo>
                <a:close/>
                <a:moveTo>
                  <a:pt x="97023" y="107795"/>
                </a:moveTo>
                <a:cubicBezTo>
                  <a:pt x="95697" y="107795"/>
                  <a:pt x="94524" y="108465"/>
                  <a:pt x="93701" y="109486"/>
                </a:cubicBezTo>
                <a:cubicBezTo>
                  <a:pt x="94776" y="109210"/>
                  <a:pt x="95881" y="109073"/>
                  <a:pt x="96986" y="109073"/>
                </a:cubicBezTo>
                <a:cubicBezTo>
                  <a:pt x="98131" y="109073"/>
                  <a:pt x="99277" y="109220"/>
                  <a:pt x="100391" y="109513"/>
                </a:cubicBezTo>
                <a:lnTo>
                  <a:pt x="100391" y="109513"/>
                </a:lnTo>
                <a:cubicBezTo>
                  <a:pt x="99598" y="108443"/>
                  <a:pt x="98356" y="107810"/>
                  <a:pt x="97023" y="107795"/>
                </a:cubicBezTo>
                <a:close/>
                <a:moveTo>
                  <a:pt x="239753" y="107795"/>
                </a:moveTo>
                <a:cubicBezTo>
                  <a:pt x="238412" y="107795"/>
                  <a:pt x="237239" y="108465"/>
                  <a:pt x="236416" y="109486"/>
                </a:cubicBezTo>
                <a:lnTo>
                  <a:pt x="236401" y="109501"/>
                </a:lnTo>
                <a:cubicBezTo>
                  <a:pt x="237498" y="109212"/>
                  <a:pt x="238625" y="109075"/>
                  <a:pt x="239753" y="109075"/>
                </a:cubicBezTo>
                <a:cubicBezTo>
                  <a:pt x="240880" y="109075"/>
                  <a:pt x="242023" y="109227"/>
                  <a:pt x="243120" y="109517"/>
                </a:cubicBezTo>
                <a:cubicBezTo>
                  <a:pt x="242328" y="108450"/>
                  <a:pt x="241078" y="107810"/>
                  <a:pt x="239753" y="107795"/>
                </a:cubicBezTo>
                <a:close/>
                <a:moveTo>
                  <a:pt x="68501" y="107810"/>
                </a:moveTo>
                <a:cubicBezTo>
                  <a:pt x="67175" y="107810"/>
                  <a:pt x="65987" y="108465"/>
                  <a:pt x="65180" y="109501"/>
                </a:cubicBezTo>
                <a:cubicBezTo>
                  <a:pt x="66262" y="109223"/>
                  <a:pt x="67374" y="109082"/>
                  <a:pt x="68487" y="109082"/>
                </a:cubicBezTo>
                <a:cubicBezTo>
                  <a:pt x="69623" y="109082"/>
                  <a:pt x="70759" y="109229"/>
                  <a:pt x="71864" y="109527"/>
                </a:cubicBezTo>
                <a:lnTo>
                  <a:pt x="71864" y="109527"/>
                </a:lnTo>
                <a:cubicBezTo>
                  <a:pt x="71072" y="108463"/>
                  <a:pt x="69824" y="107825"/>
                  <a:pt x="68501" y="107810"/>
                </a:cubicBezTo>
                <a:close/>
                <a:moveTo>
                  <a:pt x="11414" y="107797"/>
                </a:moveTo>
                <a:cubicBezTo>
                  <a:pt x="10158" y="107797"/>
                  <a:pt x="8902" y="108364"/>
                  <a:pt x="8075" y="109501"/>
                </a:cubicBezTo>
                <a:cubicBezTo>
                  <a:pt x="9158" y="109223"/>
                  <a:pt x="10270" y="109082"/>
                  <a:pt x="11383" y="109082"/>
                </a:cubicBezTo>
                <a:cubicBezTo>
                  <a:pt x="12525" y="109082"/>
                  <a:pt x="13668" y="109231"/>
                  <a:pt x="14779" y="109532"/>
                </a:cubicBezTo>
                <a:cubicBezTo>
                  <a:pt x="13952" y="108376"/>
                  <a:pt x="12683" y="107797"/>
                  <a:pt x="11414" y="107797"/>
                </a:cubicBezTo>
                <a:close/>
                <a:moveTo>
                  <a:pt x="39949" y="107795"/>
                </a:moveTo>
                <a:cubicBezTo>
                  <a:pt x="38608" y="107795"/>
                  <a:pt x="37435" y="108465"/>
                  <a:pt x="36612" y="109486"/>
                </a:cubicBezTo>
                <a:cubicBezTo>
                  <a:pt x="37695" y="109210"/>
                  <a:pt x="38799" y="109073"/>
                  <a:pt x="39902" y="109073"/>
                </a:cubicBezTo>
                <a:cubicBezTo>
                  <a:pt x="41050" y="109073"/>
                  <a:pt x="42197" y="109221"/>
                  <a:pt x="43316" y="109517"/>
                </a:cubicBezTo>
                <a:lnTo>
                  <a:pt x="43331" y="109532"/>
                </a:lnTo>
                <a:cubicBezTo>
                  <a:pt x="42539" y="108450"/>
                  <a:pt x="41290" y="107810"/>
                  <a:pt x="39949" y="107795"/>
                </a:cubicBezTo>
                <a:close/>
                <a:moveTo>
                  <a:pt x="71864" y="109527"/>
                </a:moveTo>
                <a:cubicBezTo>
                  <a:pt x="71866" y="109528"/>
                  <a:pt x="71867" y="109530"/>
                  <a:pt x="71868" y="109532"/>
                </a:cubicBezTo>
                <a:lnTo>
                  <a:pt x="71883" y="109532"/>
                </a:lnTo>
                <a:cubicBezTo>
                  <a:pt x="71877" y="109530"/>
                  <a:pt x="71871" y="109528"/>
                  <a:pt x="71864" y="109527"/>
                </a:cubicBezTo>
                <a:close/>
                <a:moveTo>
                  <a:pt x="100391" y="109513"/>
                </a:moveTo>
                <a:cubicBezTo>
                  <a:pt x="100396" y="109519"/>
                  <a:pt x="100400" y="109526"/>
                  <a:pt x="100405" y="109532"/>
                </a:cubicBezTo>
                <a:lnTo>
                  <a:pt x="100405" y="109517"/>
                </a:lnTo>
                <a:cubicBezTo>
                  <a:pt x="100400" y="109515"/>
                  <a:pt x="100396" y="109514"/>
                  <a:pt x="100391" y="109513"/>
                </a:cubicBezTo>
                <a:close/>
                <a:moveTo>
                  <a:pt x="125584" y="107797"/>
                </a:moveTo>
                <a:cubicBezTo>
                  <a:pt x="124324" y="107797"/>
                  <a:pt x="123064" y="108364"/>
                  <a:pt x="122238" y="109501"/>
                </a:cubicBezTo>
                <a:cubicBezTo>
                  <a:pt x="123328" y="109223"/>
                  <a:pt x="124441" y="109082"/>
                  <a:pt x="125553" y="109082"/>
                </a:cubicBezTo>
                <a:cubicBezTo>
                  <a:pt x="126695" y="109082"/>
                  <a:pt x="127838" y="109231"/>
                  <a:pt x="128957" y="109532"/>
                </a:cubicBezTo>
                <a:cubicBezTo>
                  <a:pt x="128130" y="108376"/>
                  <a:pt x="126857" y="107797"/>
                  <a:pt x="125584" y="107797"/>
                </a:cubicBezTo>
                <a:close/>
                <a:moveTo>
                  <a:pt x="154135" y="107797"/>
                </a:moveTo>
                <a:cubicBezTo>
                  <a:pt x="152876" y="107797"/>
                  <a:pt x="151617" y="108364"/>
                  <a:pt x="150790" y="109501"/>
                </a:cubicBezTo>
                <a:cubicBezTo>
                  <a:pt x="151880" y="109223"/>
                  <a:pt x="152993" y="109082"/>
                  <a:pt x="154103" y="109082"/>
                </a:cubicBezTo>
                <a:cubicBezTo>
                  <a:pt x="155244" y="109082"/>
                  <a:pt x="156383" y="109231"/>
                  <a:pt x="157494" y="109532"/>
                </a:cubicBezTo>
                <a:cubicBezTo>
                  <a:pt x="156675" y="108376"/>
                  <a:pt x="155406" y="107797"/>
                  <a:pt x="154135" y="107797"/>
                </a:cubicBezTo>
                <a:close/>
                <a:moveTo>
                  <a:pt x="182666" y="107797"/>
                </a:moveTo>
                <a:cubicBezTo>
                  <a:pt x="181410" y="107797"/>
                  <a:pt x="180153" y="108364"/>
                  <a:pt x="179327" y="109501"/>
                </a:cubicBezTo>
                <a:cubicBezTo>
                  <a:pt x="180403" y="109218"/>
                  <a:pt x="181508" y="109077"/>
                  <a:pt x="182613" y="109077"/>
                </a:cubicBezTo>
                <a:cubicBezTo>
                  <a:pt x="183763" y="109077"/>
                  <a:pt x="184913" y="109229"/>
                  <a:pt x="186031" y="109532"/>
                </a:cubicBezTo>
                <a:cubicBezTo>
                  <a:pt x="185204" y="108376"/>
                  <a:pt x="183935" y="107797"/>
                  <a:pt x="182666" y="107797"/>
                </a:cubicBezTo>
                <a:close/>
                <a:moveTo>
                  <a:pt x="268275" y="107795"/>
                </a:moveTo>
                <a:cubicBezTo>
                  <a:pt x="266949" y="107795"/>
                  <a:pt x="265761" y="108465"/>
                  <a:pt x="264953" y="109501"/>
                </a:cubicBezTo>
                <a:cubicBezTo>
                  <a:pt x="266029" y="109218"/>
                  <a:pt x="267134" y="109077"/>
                  <a:pt x="268239" y="109077"/>
                </a:cubicBezTo>
                <a:cubicBezTo>
                  <a:pt x="269389" y="109077"/>
                  <a:pt x="270539" y="109229"/>
                  <a:pt x="271657" y="109532"/>
                </a:cubicBezTo>
                <a:cubicBezTo>
                  <a:pt x="270865" y="108450"/>
                  <a:pt x="269615" y="107810"/>
                  <a:pt x="268275" y="107795"/>
                </a:cubicBezTo>
                <a:close/>
                <a:moveTo>
                  <a:pt x="97023" y="109715"/>
                </a:moveTo>
                <a:cubicBezTo>
                  <a:pt x="97025" y="109715"/>
                  <a:pt x="97028" y="109715"/>
                  <a:pt x="97030" y="109715"/>
                </a:cubicBezTo>
                <a:lnTo>
                  <a:pt x="97030" y="109715"/>
                </a:lnTo>
                <a:cubicBezTo>
                  <a:pt x="97033" y="109715"/>
                  <a:pt x="97035" y="109715"/>
                  <a:pt x="97038" y="109715"/>
                </a:cubicBezTo>
                <a:close/>
                <a:moveTo>
                  <a:pt x="82929" y="104641"/>
                </a:moveTo>
                <a:lnTo>
                  <a:pt x="82929" y="104687"/>
                </a:lnTo>
                <a:cubicBezTo>
                  <a:pt x="78877" y="104687"/>
                  <a:pt x="75235" y="106652"/>
                  <a:pt x="72706" y="109745"/>
                </a:cubicBezTo>
                <a:cubicBezTo>
                  <a:pt x="73316" y="109943"/>
                  <a:pt x="73895" y="110187"/>
                  <a:pt x="74458" y="110492"/>
                </a:cubicBezTo>
                <a:cubicBezTo>
                  <a:pt x="76622" y="108069"/>
                  <a:pt x="79623" y="106561"/>
                  <a:pt x="82929" y="106561"/>
                </a:cubicBezTo>
                <a:cubicBezTo>
                  <a:pt x="86190" y="106561"/>
                  <a:pt x="89130" y="108024"/>
                  <a:pt x="91294" y="110370"/>
                </a:cubicBezTo>
                <a:cubicBezTo>
                  <a:pt x="91873" y="110096"/>
                  <a:pt x="92467" y="109852"/>
                  <a:pt x="93077" y="109654"/>
                </a:cubicBezTo>
                <a:cubicBezTo>
                  <a:pt x="90578" y="106576"/>
                  <a:pt x="86952" y="104641"/>
                  <a:pt x="82929" y="104641"/>
                </a:cubicBezTo>
                <a:close/>
                <a:moveTo>
                  <a:pt x="25856" y="104687"/>
                </a:moveTo>
                <a:cubicBezTo>
                  <a:pt x="21803" y="104687"/>
                  <a:pt x="18146" y="106652"/>
                  <a:pt x="15632" y="109776"/>
                </a:cubicBezTo>
                <a:cubicBezTo>
                  <a:pt x="16227" y="109989"/>
                  <a:pt x="16821" y="110233"/>
                  <a:pt x="17384" y="110522"/>
                </a:cubicBezTo>
                <a:cubicBezTo>
                  <a:pt x="19548" y="108100"/>
                  <a:pt x="22534" y="106607"/>
                  <a:pt x="25856" y="106607"/>
                </a:cubicBezTo>
                <a:cubicBezTo>
                  <a:pt x="29101" y="106607"/>
                  <a:pt x="32057" y="108069"/>
                  <a:pt x="34205" y="110416"/>
                </a:cubicBezTo>
                <a:cubicBezTo>
                  <a:pt x="34784" y="110126"/>
                  <a:pt x="35393" y="109898"/>
                  <a:pt x="36003" y="109699"/>
                </a:cubicBezTo>
                <a:cubicBezTo>
                  <a:pt x="33489" y="106622"/>
                  <a:pt x="29878" y="104687"/>
                  <a:pt x="25856" y="104687"/>
                </a:cubicBezTo>
                <a:close/>
                <a:moveTo>
                  <a:pt x="54393" y="104687"/>
                </a:moveTo>
                <a:cubicBezTo>
                  <a:pt x="50340" y="104687"/>
                  <a:pt x="46683" y="106652"/>
                  <a:pt x="44184" y="109776"/>
                </a:cubicBezTo>
                <a:cubicBezTo>
                  <a:pt x="44779" y="109989"/>
                  <a:pt x="45373" y="110233"/>
                  <a:pt x="45937" y="110522"/>
                </a:cubicBezTo>
                <a:cubicBezTo>
                  <a:pt x="48100" y="108100"/>
                  <a:pt x="51102" y="106607"/>
                  <a:pt x="54408" y="106607"/>
                </a:cubicBezTo>
                <a:cubicBezTo>
                  <a:pt x="57653" y="106607"/>
                  <a:pt x="60609" y="108054"/>
                  <a:pt x="62772" y="110416"/>
                </a:cubicBezTo>
                <a:cubicBezTo>
                  <a:pt x="63336" y="110126"/>
                  <a:pt x="63945" y="109882"/>
                  <a:pt x="64555" y="109684"/>
                </a:cubicBezTo>
                <a:cubicBezTo>
                  <a:pt x="62041" y="106607"/>
                  <a:pt x="58415" y="104687"/>
                  <a:pt x="54408" y="104687"/>
                </a:cubicBezTo>
                <a:close/>
                <a:moveTo>
                  <a:pt x="111482" y="104687"/>
                </a:moveTo>
                <a:cubicBezTo>
                  <a:pt x="107414" y="104687"/>
                  <a:pt x="103772" y="106652"/>
                  <a:pt x="101258" y="109776"/>
                </a:cubicBezTo>
                <a:cubicBezTo>
                  <a:pt x="101852" y="109989"/>
                  <a:pt x="102431" y="110233"/>
                  <a:pt x="102995" y="110522"/>
                </a:cubicBezTo>
                <a:cubicBezTo>
                  <a:pt x="105174" y="108100"/>
                  <a:pt x="108175" y="106607"/>
                  <a:pt x="111482" y="106607"/>
                </a:cubicBezTo>
                <a:cubicBezTo>
                  <a:pt x="114727" y="106607"/>
                  <a:pt x="117683" y="108069"/>
                  <a:pt x="119846" y="110416"/>
                </a:cubicBezTo>
                <a:cubicBezTo>
                  <a:pt x="120410" y="110126"/>
                  <a:pt x="121019" y="109882"/>
                  <a:pt x="121629" y="109699"/>
                </a:cubicBezTo>
                <a:cubicBezTo>
                  <a:pt x="119115" y="106622"/>
                  <a:pt x="115504" y="104687"/>
                  <a:pt x="111482" y="104687"/>
                </a:cubicBezTo>
                <a:close/>
                <a:moveTo>
                  <a:pt x="168555" y="104672"/>
                </a:moveTo>
                <a:cubicBezTo>
                  <a:pt x="164503" y="104672"/>
                  <a:pt x="160846" y="106652"/>
                  <a:pt x="158347" y="109776"/>
                </a:cubicBezTo>
                <a:cubicBezTo>
                  <a:pt x="158942" y="109989"/>
                  <a:pt x="159521" y="110233"/>
                  <a:pt x="160084" y="110522"/>
                </a:cubicBezTo>
                <a:cubicBezTo>
                  <a:pt x="162248" y="108100"/>
                  <a:pt x="165249" y="106607"/>
                  <a:pt x="168555" y="106607"/>
                </a:cubicBezTo>
                <a:cubicBezTo>
                  <a:pt x="171816" y="106607"/>
                  <a:pt x="174772" y="108069"/>
                  <a:pt x="176920" y="110416"/>
                </a:cubicBezTo>
                <a:cubicBezTo>
                  <a:pt x="177499" y="110126"/>
                  <a:pt x="178093" y="109882"/>
                  <a:pt x="178703" y="109684"/>
                </a:cubicBezTo>
                <a:cubicBezTo>
                  <a:pt x="176204" y="106607"/>
                  <a:pt x="172578" y="104672"/>
                  <a:pt x="168555" y="104672"/>
                </a:cubicBezTo>
                <a:close/>
                <a:moveTo>
                  <a:pt x="197092" y="104672"/>
                </a:moveTo>
                <a:cubicBezTo>
                  <a:pt x="193040" y="104672"/>
                  <a:pt x="189383" y="106637"/>
                  <a:pt x="186884" y="109760"/>
                </a:cubicBezTo>
                <a:cubicBezTo>
                  <a:pt x="187478" y="109974"/>
                  <a:pt x="188057" y="110218"/>
                  <a:pt x="188621" y="110522"/>
                </a:cubicBezTo>
                <a:cubicBezTo>
                  <a:pt x="190785" y="108100"/>
                  <a:pt x="193786" y="106591"/>
                  <a:pt x="197092" y="106591"/>
                </a:cubicBezTo>
                <a:lnTo>
                  <a:pt x="197092" y="106607"/>
                </a:lnTo>
                <a:cubicBezTo>
                  <a:pt x="200353" y="106607"/>
                  <a:pt x="203309" y="108069"/>
                  <a:pt x="205457" y="110400"/>
                </a:cubicBezTo>
                <a:cubicBezTo>
                  <a:pt x="206036" y="110111"/>
                  <a:pt x="206630" y="109867"/>
                  <a:pt x="207239" y="109684"/>
                </a:cubicBezTo>
                <a:cubicBezTo>
                  <a:pt x="204741" y="106607"/>
                  <a:pt x="201115" y="104672"/>
                  <a:pt x="197092" y="104672"/>
                </a:cubicBezTo>
                <a:close/>
                <a:moveTo>
                  <a:pt x="225644" y="104672"/>
                </a:moveTo>
                <a:cubicBezTo>
                  <a:pt x="221592" y="104672"/>
                  <a:pt x="217935" y="106652"/>
                  <a:pt x="215436" y="109776"/>
                </a:cubicBezTo>
                <a:cubicBezTo>
                  <a:pt x="216031" y="109989"/>
                  <a:pt x="216610" y="110233"/>
                  <a:pt x="217173" y="110522"/>
                </a:cubicBezTo>
                <a:cubicBezTo>
                  <a:pt x="219337" y="108100"/>
                  <a:pt x="222338" y="106607"/>
                  <a:pt x="225644" y="106607"/>
                </a:cubicBezTo>
                <a:cubicBezTo>
                  <a:pt x="228890" y="106607"/>
                  <a:pt x="231845" y="108069"/>
                  <a:pt x="234009" y="110400"/>
                </a:cubicBezTo>
                <a:cubicBezTo>
                  <a:pt x="234588" y="110126"/>
                  <a:pt x="235182" y="109882"/>
                  <a:pt x="235792" y="109684"/>
                </a:cubicBezTo>
                <a:cubicBezTo>
                  <a:pt x="233293" y="106607"/>
                  <a:pt x="229667" y="104672"/>
                  <a:pt x="225644" y="104672"/>
                </a:cubicBezTo>
                <a:close/>
                <a:moveTo>
                  <a:pt x="254197" y="104672"/>
                </a:moveTo>
                <a:cubicBezTo>
                  <a:pt x="250129" y="104672"/>
                  <a:pt x="246487" y="106652"/>
                  <a:pt x="243973" y="109776"/>
                </a:cubicBezTo>
                <a:cubicBezTo>
                  <a:pt x="244568" y="109989"/>
                  <a:pt x="245162" y="110233"/>
                  <a:pt x="245725" y="110522"/>
                </a:cubicBezTo>
                <a:cubicBezTo>
                  <a:pt x="247889" y="108100"/>
                  <a:pt x="250875" y="106607"/>
                  <a:pt x="254197" y="106607"/>
                </a:cubicBezTo>
                <a:cubicBezTo>
                  <a:pt x="257427" y="106607"/>
                  <a:pt x="260382" y="108069"/>
                  <a:pt x="262546" y="110400"/>
                </a:cubicBezTo>
                <a:cubicBezTo>
                  <a:pt x="263125" y="110126"/>
                  <a:pt x="263734" y="109882"/>
                  <a:pt x="264344" y="109684"/>
                </a:cubicBezTo>
                <a:cubicBezTo>
                  <a:pt x="261830" y="106607"/>
                  <a:pt x="258219" y="104672"/>
                  <a:pt x="254197" y="104672"/>
                </a:cubicBezTo>
                <a:close/>
                <a:moveTo>
                  <a:pt x="140019" y="104687"/>
                </a:moveTo>
                <a:cubicBezTo>
                  <a:pt x="135966" y="104687"/>
                  <a:pt x="132309" y="106652"/>
                  <a:pt x="129810" y="109776"/>
                </a:cubicBezTo>
                <a:cubicBezTo>
                  <a:pt x="130405" y="109989"/>
                  <a:pt x="130984" y="110233"/>
                  <a:pt x="131547" y="110537"/>
                </a:cubicBezTo>
                <a:cubicBezTo>
                  <a:pt x="133726" y="108115"/>
                  <a:pt x="136712" y="106607"/>
                  <a:pt x="140019" y="106607"/>
                </a:cubicBezTo>
                <a:cubicBezTo>
                  <a:pt x="143279" y="106607"/>
                  <a:pt x="146235" y="108069"/>
                  <a:pt x="148383" y="110416"/>
                </a:cubicBezTo>
                <a:cubicBezTo>
                  <a:pt x="148962" y="110126"/>
                  <a:pt x="149556" y="109898"/>
                  <a:pt x="150181" y="109699"/>
                </a:cubicBezTo>
                <a:cubicBezTo>
                  <a:pt x="147667" y="106622"/>
                  <a:pt x="144041" y="104687"/>
                  <a:pt x="140019" y="104687"/>
                </a:cubicBezTo>
                <a:close/>
                <a:moveTo>
                  <a:pt x="82929" y="107216"/>
                </a:moveTo>
                <a:lnTo>
                  <a:pt x="82929" y="107247"/>
                </a:lnTo>
                <a:cubicBezTo>
                  <a:pt x="79852" y="107247"/>
                  <a:pt x="77079" y="108618"/>
                  <a:pt x="75022" y="110796"/>
                </a:cubicBezTo>
                <a:cubicBezTo>
                  <a:pt x="75555" y="111101"/>
                  <a:pt x="76073" y="111436"/>
                  <a:pt x="76561" y="111817"/>
                </a:cubicBezTo>
                <a:cubicBezTo>
                  <a:pt x="78267" y="110157"/>
                  <a:pt x="80492" y="109136"/>
                  <a:pt x="82929" y="109136"/>
                </a:cubicBezTo>
                <a:cubicBezTo>
                  <a:pt x="85245" y="109151"/>
                  <a:pt x="87485" y="110065"/>
                  <a:pt x="89146" y="111680"/>
                </a:cubicBezTo>
                <a:cubicBezTo>
                  <a:pt x="89648" y="111299"/>
                  <a:pt x="90182" y="110964"/>
                  <a:pt x="90730" y="110659"/>
                </a:cubicBezTo>
                <a:cubicBezTo>
                  <a:pt x="88689" y="108526"/>
                  <a:pt x="85946" y="107216"/>
                  <a:pt x="82929" y="107216"/>
                </a:cubicBezTo>
                <a:close/>
                <a:moveTo>
                  <a:pt x="54393" y="107247"/>
                </a:moveTo>
                <a:cubicBezTo>
                  <a:pt x="51315" y="107247"/>
                  <a:pt x="48527" y="108618"/>
                  <a:pt x="46485" y="110827"/>
                </a:cubicBezTo>
                <a:cubicBezTo>
                  <a:pt x="47018" y="111132"/>
                  <a:pt x="47536" y="111482"/>
                  <a:pt x="48039" y="111848"/>
                </a:cubicBezTo>
                <a:cubicBezTo>
                  <a:pt x="49778" y="110063"/>
                  <a:pt x="52084" y="109168"/>
                  <a:pt x="54394" y="109168"/>
                </a:cubicBezTo>
                <a:cubicBezTo>
                  <a:pt x="56640" y="109168"/>
                  <a:pt x="58889" y="110013"/>
                  <a:pt x="60624" y="111711"/>
                </a:cubicBezTo>
                <a:cubicBezTo>
                  <a:pt x="61127" y="111330"/>
                  <a:pt x="61645" y="110995"/>
                  <a:pt x="62193" y="110705"/>
                </a:cubicBezTo>
                <a:cubicBezTo>
                  <a:pt x="60167" y="108572"/>
                  <a:pt x="57424" y="107247"/>
                  <a:pt x="54408" y="107247"/>
                </a:cubicBezTo>
                <a:close/>
                <a:moveTo>
                  <a:pt x="168555" y="107247"/>
                </a:moveTo>
                <a:cubicBezTo>
                  <a:pt x="165478" y="107247"/>
                  <a:pt x="162690" y="108618"/>
                  <a:pt x="160648" y="110827"/>
                </a:cubicBezTo>
                <a:cubicBezTo>
                  <a:pt x="161181" y="111132"/>
                  <a:pt x="161699" y="111482"/>
                  <a:pt x="162202" y="111848"/>
                </a:cubicBezTo>
                <a:cubicBezTo>
                  <a:pt x="163893" y="110187"/>
                  <a:pt x="166118" y="109166"/>
                  <a:pt x="168555" y="109166"/>
                </a:cubicBezTo>
                <a:lnTo>
                  <a:pt x="168555" y="109181"/>
                </a:lnTo>
                <a:cubicBezTo>
                  <a:pt x="170887" y="109197"/>
                  <a:pt x="173111" y="110111"/>
                  <a:pt x="174772" y="111726"/>
                </a:cubicBezTo>
                <a:cubicBezTo>
                  <a:pt x="175274" y="111345"/>
                  <a:pt x="175808" y="110995"/>
                  <a:pt x="176356" y="110705"/>
                </a:cubicBezTo>
                <a:cubicBezTo>
                  <a:pt x="174315" y="108572"/>
                  <a:pt x="171587" y="107247"/>
                  <a:pt x="168555" y="107247"/>
                </a:cubicBezTo>
                <a:close/>
                <a:moveTo>
                  <a:pt x="197092" y="107231"/>
                </a:moveTo>
                <a:cubicBezTo>
                  <a:pt x="194015" y="107231"/>
                  <a:pt x="191226" y="108602"/>
                  <a:pt x="189170" y="110812"/>
                </a:cubicBezTo>
                <a:cubicBezTo>
                  <a:pt x="189718" y="111116"/>
                  <a:pt x="190236" y="111467"/>
                  <a:pt x="190724" y="111848"/>
                </a:cubicBezTo>
                <a:cubicBezTo>
                  <a:pt x="192430" y="110172"/>
                  <a:pt x="194655" y="109166"/>
                  <a:pt x="197092" y="109166"/>
                </a:cubicBezTo>
                <a:lnTo>
                  <a:pt x="197092" y="109181"/>
                </a:lnTo>
                <a:cubicBezTo>
                  <a:pt x="199423" y="109181"/>
                  <a:pt x="201648" y="110096"/>
                  <a:pt x="203324" y="111695"/>
                </a:cubicBezTo>
                <a:cubicBezTo>
                  <a:pt x="203811" y="111330"/>
                  <a:pt x="204345" y="110995"/>
                  <a:pt x="204893" y="110690"/>
                </a:cubicBezTo>
                <a:cubicBezTo>
                  <a:pt x="202852" y="108557"/>
                  <a:pt x="200109" y="107231"/>
                  <a:pt x="197092" y="107231"/>
                </a:cubicBezTo>
                <a:close/>
                <a:moveTo>
                  <a:pt x="225644" y="107247"/>
                </a:moveTo>
                <a:cubicBezTo>
                  <a:pt x="222567" y="107247"/>
                  <a:pt x="219779" y="108618"/>
                  <a:pt x="217722" y="110827"/>
                </a:cubicBezTo>
                <a:cubicBezTo>
                  <a:pt x="218270" y="111132"/>
                  <a:pt x="218788" y="111482"/>
                  <a:pt x="219276" y="111848"/>
                </a:cubicBezTo>
                <a:cubicBezTo>
                  <a:pt x="220982" y="110187"/>
                  <a:pt x="223207" y="109166"/>
                  <a:pt x="225644" y="109166"/>
                </a:cubicBezTo>
                <a:lnTo>
                  <a:pt x="225644" y="109181"/>
                </a:lnTo>
                <a:cubicBezTo>
                  <a:pt x="227960" y="109197"/>
                  <a:pt x="230200" y="110096"/>
                  <a:pt x="231861" y="111711"/>
                </a:cubicBezTo>
                <a:cubicBezTo>
                  <a:pt x="232364" y="111330"/>
                  <a:pt x="232897" y="110995"/>
                  <a:pt x="233445" y="110705"/>
                </a:cubicBezTo>
                <a:cubicBezTo>
                  <a:pt x="231404" y="108572"/>
                  <a:pt x="228661" y="107247"/>
                  <a:pt x="225644" y="107247"/>
                </a:cubicBezTo>
                <a:close/>
                <a:moveTo>
                  <a:pt x="254181" y="107247"/>
                </a:moveTo>
                <a:cubicBezTo>
                  <a:pt x="251119" y="107247"/>
                  <a:pt x="248316" y="108618"/>
                  <a:pt x="246274" y="110827"/>
                </a:cubicBezTo>
                <a:cubicBezTo>
                  <a:pt x="246807" y="111132"/>
                  <a:pt x="247325" y="111482"/>
                  <a:pt x="247828" y="111848"/>
                </a:cubicBezTo>
                <a:cubicBezTo>
                  <a:pt x="249519" y="110187"/>
                  <a:pt x="251744" y="109166"/>
                  <a:pt x="254197" y="109166"/>
                </a:cubicBezTo>
                <a:lnTo>
                  <a:pt x="254197" y="109181"/>
                </a:lnTo>
                <a:cubicBezTo>
                  <a:pt x="256512" y="109197"/>
                  <a:pt x="258737" y="110096"/>
                  <a:pt x="260413" y="111711"/>
                </a:cubicBezTo>
                <a:cubicBezTo>
                  <a:pt x="260916" y="111330"/>
                  <a:pt x="261434" y="110995"/>
                  <a:pt x="261982" y="110690"/>
                </a:cubicBezTo>
                <a:cubicBezTo>
                  <a:pt x="259941" y="108557"/>
                  <a:pt x="257213" y="107247"/>
                  <a:pt x="254181" y="107247"/>
                </a:cubicBezTo>
                <a:close/>
                <a:moveTo>
                  <a:pt x="25856" y="107247"/>
                </a:moveTo>
                <a:cubicBezTo>
                  <a:pt x="22778" y="107247"/>
                  <a:pt x="19990" y="108618"/>
                  <a:pt x="17933" y="110827"/>
                </a:cubicBezTo>
                <a:cubicBezTo>
                  <a:pt x="18466" y="111132"/>
                  <a:pt x="18999" y="111482"/>
                  <a:pt x="19487" y="111863"/>
                </a:cubicBezTo>
                <a:cubicBezTo>
                  <a:pt x="21229" y="110074"/>
                  <a:pt x="23542" y="109175"/>
                  <a:pt x="25857" y="109175"/>
                </a:cubicBezTo>
                <a:cubicBezTo>
                  <a:pt x="28098" y="109175"/>
                  <a:pt x="30341" y="110017"/>
                  <a:pt x="32072" y="111711"/>
                </a:cubicBezTo>
                <a:cubicBezTo>
                  <a:pt x="32575" y="111345"/>
                  <a:pt x="33093" y="111010"/>
                  <a:pt x="33641" y="110705"/>
                </a:cubicBezTo>
                <a:cubicBezTo>
                  <a:pt x="31600" y="108572"/>
                  <a:pt x="28872" y="107247"/>
                  <a:pt x="25856" y="107247"/>
                </a:cubicBezTo>
                <a:close/>
                <a:moveTo>
                  <a:pt x="111482" y="107247"/>
                </a:moveTo>
                <a:cubicBezTo>
                  <a:pt x="108404" y="107247"/>
                  <a:pt x="105601" y="108618"/>
                  <a:pt x="103559" y="110827"/>
                </a:cubicBezTo>
                <a:cubicBezTo>
                  <a:pt x="104092" y="111132"/>
                  <a:pt x="104610" y="111482"/>
                  <a:pt x="105113" y="111863"/>
                </a:cubicBezTo>
                <a:cubicBezTo>
                  <a:pt x="106855" y="110074"/>
                  <a:pt x="109168" y="109175"/>
                  <a:pt x="111483" y="109175"/>
                </a:cubicBezTo>
                <a:cubicBezTo>
                  <a:pt x="113724" y="109175"/>
                  <a:pt x="115967" y="110017"/>
                  <a:pt x="117698" y="111711"/>
                </a:cubicBezTo>
                <a:cubicBezTo>
                  <a:pt x="118201" y="111345"/>
                  <a:pt x="118719" y="111010"/>
                  <a:pt x="119267" y="110705"/>
                </a:cubicBezTo>
                <a:cubicBezTo>
                  <a:pt x="117241" y="108572"/>
                  <a:pt x="114498" y="107247"/>
                  <a:pt x="111482" y="107247"/>
                </a:cubicBezTo>
                <a:close/>
                <a:moveTo>
                  <a:pt x="140019" y="107247"/>
                </a:moveTo>
                <a:cubicBezTo>
                  <a:pt x="136941" y="107247"/>
                  <a:pt x="134153" y="108618"/>
                  <a:pt x="132111" y="110827"/>
                </a:cubicBezTo>
                <a:cubicBezTo>
                  <a:pt x="132644" y="111147"/>
                  <a:pt x="133162" y="111482"/>
                  <a:pt x="133665" y="111863"/>
                </a:cubicBezTo>
                <a:cubicBezTo>
                  <a:pt x="135356" y="110202"/>
                  <a:pt x="137581" y="109181"/>
                  <a:pt x="140019" y="109181"/>
                </a:cubicBezTo>
                <a:cubicBezTo>
                  <a:pt x="142350" y="109197"/>
                  <a:pt x="144574" y="110096"/>
                  <a:pt x="146250" y="111711"/>
                </a:cubicBezTo>
                <a:cubicBezTo>
                  <a:pt x="146753" y="111345"/>
                  <a:pt x="147271" y="111010"/>
                  <a:pt x="147819" y="110705"/>
                </a:cubicBezTo>
                <a:cubicBezTo>
                  <a:pt x="145778" y="108572"/>
                  <a:pt x="143050" y="107247"/>
                  <a:pt x="140019" y="107247"/>
                </a:cubicBezTo>
                <a:close/>
                <a:moveTo>
                  <a:pt x="82929" y="109776"/>
                </a:moveTo>
                <a:lnTo>
                  <a:pt x="82929" y="109821"/>
                </a:lnTo>
                <a:cubicBezTo>
                  <a:pt x="80735" y="109821"/>
                  <a:pt x="78633" y="110675"/>
                  <a:pt x="77048" y="112213"/>
                </a:cubicBezTo>
                <a:cubicBezTo>
                  <a:pt x="77521" y="112610"/>
                  <a:pt x="77963" y="113021"/>
                  <a:pt x="78374" y="113478"/>
                </a:cubicBezTo>
                <a:cubicBezTo>
                  <a:pt x="79663" y="112298"/>
                  <a:pt x="81292" y="111708"/>
                  <a:pt x="82923" y="111708"/>
                </a:cubicBezTo>
                <a:cubicBezTo>
                  <a:pt x="84473" y="111708"/>
                  <a:pt x="86025" y="112241"/>
                  <a:pt x="87287" y="113310"/>
                </a:cubicBezTo>
                <a:cubicBezTo>
                  <a:pt x="87714" y="112869"/>
                  <a:pt x="88171" y="112442"/>
                  <a:pt x="88658" y="112061"/>
                </a:cubicBezTo>
                <a:cubicBezTo>
                  <a:pt x="87104" y="110614"/>
                  <a:pt x="85062" y="109791"/>
                  <a:pt x="82929" y="109776"/>
                </a:cubicBezTo>
                <a:close/>
                <a:moveTo>
                  <a:pt x="197102" y="109798"/>
                </a:moveTo>
                <a:cubicBezTo>
                  <a:pt x="194969" y="109798"/>
                  <a:pt x="192838" y="110609"/>
                  <a:pt x="191211" y="112229"/>
                </a:cubicBezTo>
                <a:cubicBezTo>
                  <a:pt x="191684" y="112625"/>
                  <a:pt x="192125" y="113051"/>
                  <a:pt x="192552" y="113493"/>
                </a:cubicBezTo>
                <a:cubicBezTo>
                  <a:pt x="193801" y="112366"/>
                  <a:pt x="195416" y="111741"/>
                  <a:pt x="197092" y="111726"/>
                </a:cubicBezTo>
                <a:lnTo>
                  <a:pt x="197092" y="111741"/>
                </a:lnTo>
                <a:cubicBezTo>
                  <a:pt x="198692" y="111741"/>
                  <a:pt x="200231" y="112305"/>
                  <a:pt x="201450" y="113341"/>
                </a:cubicBezTo>
                <a:cubicBezTo>
                  <a:pt x="201892" y="112884"/>
                  <a:pt x="202349" y="112472"/>
                  <a:pt x="202836" y="112076"/>
                </a:cubicBezTo>
                <a:cubicBezTo>
                  <a:pt x="201226" y="110556"/>
                  <a:pt x="199163" y="109798"/>
                  <a:pt x="197102" y="109798"/>
                </a:cubicBezTo>
                <a:close/>
                <a:moveTo>
                  <a:pt x="225641" y="109811"/>
                </a:moveTo>
                <a:cubicBezTo>
                  <a:pt x="223513" y="109811"/>
                  <a:pt x="221388" y="110619"/>
                  <a:pt x="219763" y="112229"/>
                </a:cubicBezTo>
                <a:cubicBezTo>
                  <a:pt x="220236" y="112625"/>
                  <a:pt x="220678" y="113051"/>
                  <a:pt x="221104" y="113493"/>
                </a:cubicBezTo>
                <a:cubicBezTo>
                  <a:pt x="222354" y="112381"/>
                  <a:pt x="223969" y="111741"/>
                  <a:pt x="225644" y="111741"/>
                </a:cubicBezTo>
                <a:cubicBezTo>
                  <a:pt x="227244" y="111741"/>
                  <a:pt x="228783" y="112320"/>
                  <a:pt x="230002" y="113341"/>
                </a:cubicBezTo>
                <a:cubicBezTo>
                  <a:pt x="230444" y="112899"/>
                  <a:pt x="230901" y="112472"/>
                  <a:pt x="231388" y="112092"/>
                </a:cubicBezTo>
                <a:cubicBezTo>
                  <a:pt x="229769" y="110570"/>
                  <a:pt x="227703" y="109811"/>
                  <a:pt x="225641" y="109811"/>
                </a:cubicBezTo>
                <a:close/>
                <a:moveTo>
                  <a:pt x="254184" y="109811"/>
                </a:moveTo>
                <a:cubicBezTo>
                  <a:pt x="252054" y="109811"/>
                  <a:pt x="249925" y="110619"/>
                  <a:pt x="248300" y="112229"/>
                </a:cubicBezTo>
                <a:cubicBezTo>
                  <a:pt x="248773" y="112625"/>
                  <a:pt x="249214" y="113051"/>
                  <a:pt x="249641" y="113493"/>
                </a:cubicBezTo>
                <a:cubicBezTo>
                  <a:pt x="250890" y="112381"/>
                  <a:pt x="252505" y="111741"/>
                  <a:pt x="254197" y="111741"/>
                </a:cubicBezTo>
                <a:cubicBezTo>
                  <a:pt x="255781" y="111756"/>
                  <a:pt x="257320" y="112320"/>
                  <a:pt x="258554" y="113341"/>
                </a:cubicBezTo>
                <a:cubicBezTo>
                  <a:pt x="258981" y="112899"/>
                  <a:pt x="259438" y="112472"/>
                  <a:pt x="259925" y="112092"/>
                </a:cubicBezTo>
                <a:cubicBezTo>
                  <a:pt x="258313" y="110570"/>
                  <a:pt x="256248" y="109811"/>
                  <a:pt x="254184" y="109811"/>
                </a:cubicBezTo>
                <a:close/>
                <a:moveTo>
                  <a:pt x="54408" y="109806"/>
                </a:moveTo>
                <a:lnTo>
                  <a:pt x="54393" y="109821"/>
                </a:lnTo>
                <a:cubicBezTo>
                  <a:pt x="52199" y="109837"/>
                  <a:pt x="50081" y="110705"/>
                  <a:pt x="48511" y="112244"/>
                </a:cubicBezTo>
                <a:cubicBezTo>
                  <a:pt x="48984" y="112640"/>
                  <a:pt x="49426" y="113067"/>
                  <a:pt x="49852" y="113508"/>
                </a:cubicBezTo>
                <a:cubicBezTo>
                  <a:pt x="51133" y="112337"/>
                  <a:pt x="52759" y="111746"/>
                  <a:pt x="54388" y="111746"/>
                </a:cubicBezTo>
                <a:cubicBezTo>
                  <a:pt x="55936" y="111746"/>
                  <a:pt x="57488" y="112280"/>
                  <a:pt x="58750" y="113356"/>
                </a:cubicBezTo>
                <a:cubicBezTo>
                  <a:pt x="59177" y="112914"/>
                  <a:pt x="59634" y="112488"/>
                  <a:pt x="60121" y="112107"/>
                </a:cubicBezTo>
                <a:cubicBezTo>
                  <a:pt x="58567" y="110644"/>
                  <a:pt x="56526" y="109837"/>
                  <a:pt x="54408" y="109806"/>
                </a:cubicBezTo>
                <a:close/>
                <a:moveTo>
                  <a:pt x="168558" y="109811"/>
                </a:moveTo>
                <a:cubicBezTo>
                  <a:pt x="166428" y="109811"/>
                  <a:pt x="164299" y="110619"/>
                  <a:pt x="162674" y="112229"/>
                </a:cubicBezTo>
                <a:cubicBezTo>
                  <a:pt x="163147" y="112625"/>
                  <a:pt x="163588" y="113051"/>
                  <a:pt x="164015" y="113508"/>
                </a:cubicBezTo>
                <a:cubicBezTo>
                  <a:pt x="165264" y="112381"/>
                  <a:pt x="166879" y="111741"/>
                  <a:pt x="168555" y="111741"/>
                </a:cubicBezTo>
                <a:cubicBezTo>
                  <a:pt x="170155" y="111756"/>
                  <a:pt x="171694" y="112320"/>
                  <a:pt x="172928" y="113341"/>
                </a:cubicBezTo>
                <a:cubicBezTo>
                  <a:pt x="173355" y="112899"/>
                  <a:pt x="173812" y="112472"/>
                  <a:pt x="174299" y="112092"/>
                </a:cubicBezTo>
                <a:cubicBezTo>
                  <a:pt x="172687" y="110570"/>
                  <a:pt x="170622" y="109811"/>
                  <a:pt x="168558" y="109811"/>
                </a:cubicBezTo>
                <a:close/>
                <a:moveTo>
                  <a:pt x="25856" y="109821"/>
                </a:moveTo>
                <a:cubicBezTo>
                  <a:pt x="23646" y="109837"/>
                  <a:pt x="21544" y="110705"/>
                  <a:pt x="19959" y="112244"/>
                </a:cubicBezTo>
                <a:cubicBezTo>
                  <a:pt x="20432" y="112640"/>
                  <a:pt x="20873" y="113067"/>
                  <a:pt x="21300" y="113524"/>
                </a:cubicBezTo>
                <a:cubicBezTo>
                  <a:pt x="22581" y="112344"/>
                  <a:pt x="24211" y="111753"/>
                  <a:pt x="25842" y="111753"/>
                </a:cubicBezTo>
                <a:cubicBezTo>
                  <a:pt x="27392" y="111753"/>
                  <a:pt x="28943" y="112287"/>
                  <a:pt x="30198" y="113356"/>
                </a:cubicBezTo>
                <a:cubicBezTo>
                  <a:pt x="30640" y="112914"/>
                  <a:pt x="31097" y="112488"/>
                  <a:pt x="31584" y="112107"/>
                </a:cubicBezTo>
                <a:cubicBezTo>
                  <a:pt x="30030" y="110644"/>
                  <a:pt x="27973" y="109837"/>
                  <a:pt x="25856" y="109821"/>
                </a:cubicBezTo>
                <a:close/>
                <a:moveTo>
                  <a:pt x="111482" y="109821"/>
                </a:moveTo>
                <a:cubicBezTo>
                  <a:pt x="109272" y="109837"/>
                  <a:pt x="107170" y="110705"/>
                  <a:pt x="105601" y="112244"/>
                </a:cubicBezTo>
                <a:cubicBezTo>
                  <a:pt x="106058" y="112640"/>
                  <a:pt x="106499" y="113067"/>
                  <a:pt x="106926" y="113524"/>
                </a:cubicBezTo>
                <a:cubicBezTo>
                  <a:pt x="108207" y="112344"/>
                  <a:pt x="109837" y="111753"/>
                  <a:pt x="111470" y="111753"/>
                </a:cubicBezTo>
                <a:cubicBezTo>
                  <a:pt x="113022" y="111753"/>
                  <a:pt x="114577" y="112287"/>
                  <a:pt x="115839" y="113356"/>
                </a:cubicBezTo>
                <a:cubicBezTo>
                  <a:pt x="116266" y="112914"/>
                  <a:pt x="116723" y="112488"/>
                  <a:pt x="117210" y="112107"/>
                </a:cubicBezTo>
                <a:cubicBezTo>
                  <a:pt x="115641" y="110644"/>
                  <a:pt x="113599" y="109837"/>
                  <a:pt x="111482" y="109821"/>
                </a:cubicBezTo>
                <a:close/>
                <a:moveTo>
                  <a:pt x="140019" y="109821"/>
                </a:moveTo>
                <a:cubicBezTo>
                  <a:pt x="137809" y="109837"/>
                  <a:pt x="135707" y="110705"/>
                  <a:pt x="134137" y="112259"/>
                </a:cubicBezTo>
                <a:cubicBezTo>
                  <a:pt x="134610" y="112640"/>
                  <a:pt x="135052" y="113067"/>
                  <a:pt x="135478" y="113524"/>
                </a:cubicBezTo>
                <a:cubicBezTo>
                  <a:pt x="136759" y="112344"/>
                  <a:pt x="138389" y="111753"/>
                  <a:pt x="140020" y="111753"/>
                </a:cubicBezTo>
                <a:cubicBezTo>
                  <a:pt x="141570" y="111753"/>
                  <a:pt x="143121" y="112287"/>
                  <a:pt x="144376" y="113356"/>
                </a:cubicBezTo>
                <a:cubicBezTo>
                  <a:pt x="144818" y="112914"/>
                  <a:pt x="145275" y="112488"/>
                  <a:pt x="145762" y="112107"/>
                </a:cubicBezTo>
                <a:cubicBezTo>
                  <a:pt x="144193" y="110644"/>
                  <a:pt x="142152" y="109837"/>
                  <a:pt x="140019" y="109821"/>
                </a:cubicBezTo>
                <a:close/>
                <a:moveTo>
                  <a:pt x="97023" y="114849"/>
                </a:moveTo>
                <a:cubicBezTo>
                  <a:pt x="97025" y="114849"/>
                  <a:pt x="97028" y="114849"/>
                  <a:pt x="97030" y="114849"/>
                </a:cubicBezTo>
                <a:lnTo>
                  <a:pt x="97030" y="114849"/>
                </a:lnTo>
                <a:cubicBezTo>
                  <a:pt x="97033" y="114849"/>
                  <a:pt x="97035" y="114849"/>
                  <a:pt x="97038" y="114849"/>
                </a:cubicBezTo>
                <a:close/>
                <a:moveTo>
                  <a:pt x="197091" y="112368"/>
                </a:moveTo>
                <a:cubicBezTo>
                  <a:pt x="195610" y="112368"/>
                  <a:pt x="194133" y="112898"/>
                  <a:pt x="192963" y="113950"/>
                </a:cubicBezTo>
                <a:cubicBezTo>
                  <a:pt x="193360" y="114423"/>
                  <a:pt x="193740" y="114910"/>
                  <a:pt x="194076" y="115413"/>
                </a:cubicBezTo>
                <a:cubicBezTo>
                  <a:pt x="194929" y="114697"/>
                  <a:pt x="195995" y="114301"/>
                  <a:pt x="197092" y="114285"/>
                </a:cubicBezTo>
                <a:lnTo>
                  <a:pt x="197092" y="114316"/>
                </a:lnTo>
                <a:cubicBezTo>
                  <a:pt x="198098" y="114316"/>
                  <a:pt x="199088" y="114636"/>
                  <a:pt x="199880" y="115245"/>
                </a:cubicBezTo>
                <a:cubicBezTo>
                  <a:pt x="200231" y="114727"/>
                  <a:pt x="200612" y="114240"/>
                  <a:pt x="201023" y="113783"/>
                </a:cubicBezTo>
                <a:cubicBezTo>
                  <a:pt x="199878" y="112837"/>
                  <a:pt x="198483" y="112368"/>
                  <a:pt x="197091" y="112368"/>
                </a:cubicBezTo>
                <a:close/>
                <a:moveTo>
                  <a:pt x="82929" y="112351"/>
                </a:moveTo>
                <a:lnTo>
                  <a:pt x="82929" y="112381"/>
                </a:lnTo>
                <a:cubicBezTo>
                  <a:pt x="81406" y="112396"/>
                  <a:pt x="79943" y="112960"/>
                  <a:pt x="78801" y="113966"/>
                </a:cubicBezTo>
                <a:cubicBezTo>
                  <a:pt x="79212" y="114438"/>
                  <a:pt x="79578" y="114925"/>
                  <a:pt x="79928" y="115428"/>
                </a:cubicBezTo>
                <a:cubicBezTo>
                  <a:pt x="80766" y="114712"/>
                  <a:pt x="81832" y="114316"/>
                  <a:pt x="82929" y="114316"/>
                </a:cubicBezTo>
                <a:cubicBezTo>
                  <a:pt x="83950" y="114316"/>
                  <a:pt x="84925" y="114651"/>
                  <a:pt x="85733" y="115261"/>
                </a:cubicBezTo>
                <a:cubicBezTo>
                  <a:pt x="86083" y="114758"/>
                  <a:pt x="86464" y="114270"/>
                  <a:pt x="86876" y="113813"/>
                </a:cubicBezTo>
                <a:cubicBezTo>
                  <a:pt x="85763" y="112884"/>
                  <a:pt x="84377" y="112366"/>
                  <a:pt x="82929" y="112351"/>
                </a:cubicBezTo>
                <a:close/>
                <a:moveTo>
                  <a:pt x="168543" y="112391"/>
                </a:moveTo>
                <a:cubicBezTo>
                  <a:pt x="167070" y="112391"/>
                  <a:pt x="165600" y="112917"/>
                  <a:pt x="164426" y="113966"/>
                </a:cubicBezTo>
                <a:cubicBezTo>
                  <a:pt x="164823" y="114423"/>
                  <a:pt x="165204" y="114910"/>
                  <a:pt x="165554" y="115428"/>
                </a:cubicBezTo>
                <a:cubicBezTo>
                  <a:pt x="166392" y="114712"/>
                  <a:pt x="167458" y="114301"/>
                  <a:pt x="168555" y="114301"/>
                </a:cubicBezTo>
                <a:lnTo>
                  <a:pt x="168555" y="114316"/>
                </a:lnTo>
                <a:cubicBezTo>
                  <a:pt x="169561" y="114316"/>
                  <a:pt x="170536" y="114651"/>
                  <a:pt x="171344" y="115261"/>
                </a:cubicBezTo>
                <a:cubicBezTo>
                  <a:pt x="171694" y="114758"/>
                  <a:pt x="172075" y="114270"/>
                  <a:pt x="172486" y="113813"/>
                </a:cubicBezTo>
                <a:cubicBezTo>
                  <a:pt x="171337" y="112864"/>
                  <a:pt x="169939" y="112391"/>
                  <a:pt x="168543" y="112391"/>
                </a:cubicBezTo>
                <a:close/>
                <a:moveTo>
                  <a:pt x="225642" y="112378"/>
                </a:moveTo>
                <a:cubicBezTo>
                  <a:pt x="224161" y="112378"/>
                  <a:pt x="222683" y="112908"/>
                  <a:pt x="221516" y="113966"/>
                </a:cubicBezTo>
                <a:cubicBezTo>
                  <a:pt x="221912" y="114423"/>
                  <a:pt x="222293" y="114925"/>
                  <a:pt x="222643" y="115428"/>
                </a:cubicBezTo>
                <a:cubicBezTo>
                  <a:pt x="223481" y="114712"/>
                  <a:pt x="224547" y="114316"/>
                  <a:pt x="225644" y="114301"/>
                </a:cubicBezTo>
                <a:lnTo>
                  <a:pt x="225644" y="114316"/>
                </a:lnTo>
                <a:cubicBezTo>
                  <a:pt x="226650" y="114316"/>
                  <a:pt x="227640" y="114636"/>
                  <a:pt x="228448" y="115245"/>
                </a:cubicBezTo>
                <a:cubicBezTo>
                  <a:pt x="228798" y="114743"/>
                  <a:pt x="229179" y="114255"/>
                  <a:pt x="229591" y="113798"/>
                </a:cubicBezTo>
                <a:cubicBezTo>
                  <a:pt x="228443" y="112851"/>
                  <a:pt x="227041" y="112378"/>
                  <a:pt x="225642" y="112378"/>
                </a:cubicBezTo>
                <a:close/>
                <a:moveTo>
                  <a:pt x="254179" y="112378"/>
                </a:moveTo>
                <a:cubicBezTo>
                  <a:pt x="252698" y="112378"/>
                  <a:pt x="251220" y="112908"/>
                  <a:pt x="250052" y="113966"/>
                </a:cubicBezTo>
                <a:cubicBezTo>
                  <a:pt x="250464" y="114423"/>
                  <a:pt x="250829" y="114910"/>
                  <a:pt x="251180" y="115428"/>
                </a:cubicBezTo>
                <a:cubicBezTo>
                  <a:pt x="252018" y="114712"/>
                  <a:pt x="253084" y="114316"/>
                  <a:pt x="254197" y="114301"/>
                </a:cubicBezTo>
                <a:lnTo>
                  <a:pt x="254197" y="114316"/>
                </a:lnTo>
                <a:cubicBezTo>
                  <a:pt x="255202" y="114316"/>
                  <a:pt x="256177" y="114636"/>
                  <a:pt x="256985" y="115245"/>
                </a:cubicBezTo>
                <a:cubicBezTo>
                  <a:pt x="257335" y="114743"/>
                  <a:pt x="257716" y="114255"/>
                  <a:pt x="258127" y="113798"/>
                </a:cubicBezTo>
                <a:cubicBezTo>
                  <a:pt x="256980" y="112851"/>
                  <a:pt x="255578" y="112378"/>
                  <a:pt x="254179" y="112378"/>
                </a:cubicBezTo>
                <a:close/>
                <a:moveTo>
                  <a:pt x="25856" y="112381"/>
                </a:moveTo>
                <a:cubicBezTo>
                  <a:pt x="24317" y="112396"/>
                  <a:pt x="22854" y="112960"/>
                  <a:pt x="21711" y="113981"/>
                </a:cubicBezTo>
                <a:cubicBezTo>
                  <a:pt x="22108" y="114453"/>
                  <a:pt x="22488" y="114941"/>
                  <a:pt x="22839" y="115443"/>
                </a:cubicBezTo>
                <a:cubicBezTo>
                  <a:pt x="23700" y="114694"/>
                  <a:pt x="24779" y="114316"/>
                  <a:pt x="25858" y="114316"/>
                </a:cubicBezTo>
                <a:cubicBezTo>
                  <a:pt x="26840" y="114316"/>
                  <a:pt x="27823" y="114629"/>
                  <a:pt x="28644" y="115261"/>
                </a:cubicBezTo>
                <a:cubicBezTo>
                  <a:pt x="28994" y="114758"/>
                  <a:pt x="29375" y="114270"/>
                  <a:pt x="29786" y="113813"/>
                </a:cubicBezTo>
                <a:cubicBezTo>
                  <a:pt x="28674" y="112899"/>
                  <a:pt x="27288" y="112396"/>
                  <a:pt x="25856" y="112381"/>
                </a:cubicBezTo>
                <a:close/>
                <a:moveTo>
                  <a:pt x="54393" y="112381"/>
                </a:moveTo>
                <a:cubicBezTo>
                  <a:pt x="52869" y="112396"/>
                  <a:pt x="51391" y="112960"/>
                  <a:pt x="50248" y="113981"/>
                </a:cubicBezTo>
                <a:cubicBezTo>
                  <a:pt x="50660" y="114453"/>
                  <a:pt x="51025" y="114941"/>
                  <a:pt x="51376" y="115443"/>
                </a:cubicBezTo>
                <a:cubicBezTo>
                  <a:pt x="52237" y="114694"/>
                  <a:pt x="53316" y="114316"/>
                  <a:pt x="54395" y="114316"/>
                </a:cubicBezTo>
                <a:cubicBezTo>
                  <a:pt x="55377" y="114316"/>
                  <a:pt x="56360" y="114629"/>
                  <a:pt x="57181" y="115261"/>
                </a:cubicBezTo>
                <a:cubicBezTo>
                  <a:pt x="57531" y="114758"/>
                  <a:pt x="57927" y="114270"/>
                  <a:pt x="58323" y="113813"/>
                </a:cubicBezTo>
                <a:cubicBezTo>
                  <a:pt x="57226" y="112899"/>
                  <a:pt x="55840" y="112396"/>
                  <a:pt x="54408" y="112381"/>
                </a:cubicBezTo>
                <a:close/>
                <a:moveTo>
                  <a:pt x="111482" y="112381"/>
                </a:moveTo>
                <a:cubicBezTo>
                  <a:pt x="109943" y="112396"/>
                  <a:pt x="108480" y="112960"/>
                  <a:pt x="107337" y="113981"/>
                </a:cubicBezTo>
                <a:cubicBezTo>
                  <a:pt x="107734" y="114438"/>
                  <a:pt x="108114" y="114925"/>
                  <a:pt x="108465" y="115443"/>
                </a:cubicBezTo>
                <a:cubicBezTo>
                  <a:pt x="109303" y="114727"/>
                  <a:pt x="110369" y="114316"/>
                  <a:pt x="111482" y="114316"/>
                </a:cubicBezTo>
                <a:cubicBezTo>
                  <a:pt x="112487" y="114316"/>
                  <a:pt x="113462" y="114651"/>
                  <a:pt x="114270" y="115261"/>
                </a:cubicBezTo>
                <a:cubicBezTo>
                  <a:pt x="114620" y="114758"/>
                  <a:pt x="115001" y="114270"/>
                  <a:pt x="115412" y="113813"/>
                </a:cubicBezTo>
                <a:cubicBezTo>
                  <a:pt x="114300" y="112899"/>
                  <a:pt x="112914" y="112396"/>
                  <a:pt x="111482" y="112381"/>
                </a:cubicBezTo>
                <a:close/>
                <a:moveTo>
                  <a:pt x="140019" y="112381"/>
                </a:moveTo>
                <a:cubicBezTo>
                  <a:pt x="138495" y="112396"/>
                  <a:pt x="137017" y="112960"/>
                  <a:pt x="135874" y="113981"/>
                </a:cubicBezTo>
                <a:cubicBezTo>
                  <a:pt x="136286" y="114438"/>
                  <a:pt x="136651" y="114925"/>
                  <a:pt x="137002" y="115443"/>
                </a:cubicBezTo>
                <a:cubicBezTo>
                  <a:pt x="137840" y="114727"/>
                  <a:pt x="138906" y="114316"/>
                  <a:pt x="140019" y="114316"/>
                </a:cubicBezTo>
                <a:cubicBezTo>
                  <a:pt x="141024" y="114316"/>
                  <a:pt x="141999" y="114651"/>
                  <a:pt x="142807" y="115261"/>
                </a:cubicBezTo>
                <a:cubicBezTo>
                  <a:pt x="143157" y="114758"/>
                  <a:pt x="143538" y="114270"/>
                  <a:pt x="143949" y="113813"/>
                </a:cubicBezTo>
                <a:cubicBezTo>
                  <a:pt x="142837" y="112899"/>
                  <a:pt x="141451" y="112396"/>
                  <a:pt x="140019" y="112381"/>
                </a:cubicBezTo>
                <a:close/>
                <a:moveTo>
                  <a:pt x="256263" y="116387"/>
                </a:moveTo>
                <a:lnTo>
                  <a:pt x="256263" y="116387"/>
                </a:lnTo>
                <a:cubicBezTo>
                  <a:pt x="256260" y="116393"/>
                  <a:pt x="256257" y="116398"/>
                  <a:pt x="256253" y="116403"/>
                </a:cubicBezTo>
                <a:lnTo>
                  <a:pt x="256269" y="116388"/>
                </a:lnTo>
                <a:cubicBezTo>
                  <a:pt x="256267" y="116388"/>
                  <a:pt x="256265" y="116387"/>
                  <a:pt x="256263" y="116387"/>
                </a:cubicBezTo>
                <a:close/>
                <a:moveTo>
                  <a:pt x="82929" y="114910"/>
                </a:moveTo>
                <a:lnTo>
                  <a:pt x="82929" y="114956"/>
                </a:lnTo>
                <a:cubicBezTo>
                  <a:pt x="81954" y="114956"/>
                  <a:pt x="81010" y="115291"/>
                  <a:pt x="80263" y="115916"/>
                </a:cubicBezTo>
                <a:cubicBezTo>
                  <a:pt x="80355" y="116083"/>
                  <a:pt x="80461" y="116251"/>
                  <a:pt x="80553" y="116419"/>
                </a:cubicBezTo>
                <a:cubicBezTo>
                  <a:pt x="81330" y="116266"/>
                  <a:pt x="82137" y="116190"/>
                  <a:pt x="82929" y="116190"/>
                </a:cubicBezTo>
                <a:cubicBezTo>
                  <a:pt x="83630" y="116190"/>
                  <a:pt x="84316" y="116251"/>
                  <a:pt x="85002" y="116358"/>
                </a:cubicBezTo>
                <a:cubicBezTo>
                  <a:pt x="85123" y="116144"/>
                  <a:pt x="85261" y="115946"/>
                  <a:pt x="85382" y="115733"/>
                </a:cubicBezTo>
                <a:cubicBezTo>
                  <a:pt x="84682" y="115200"/>
                  <a:pt x="83813" y="114910"/>
                  <a:pt x="82929" y="114910"/>
                </a:cubicBezTo>
                <a:close/>
                <a:moveTo>
                  <a:pt x="54408" y="114941"/>
                </a:moveTo>
                <a:lnTo>
                  <a:pt x="54393" y="114956"/>
                </a:lnTo>
                <a:cubicBezTo>
                  <a:pt x="53417" y="114956"/>
                  <a:pt x="52458" y="115306"/>
                  <a:pt x="51726" y="115946"/>
                </a:cubicBezTo>
                <a:cubicBezTo>
                  <a:pt x="51833" y="116114"/>
                  <a:pt x="51924" y="116281"/>
                  <a:pt x="52016" y="116449"/>
                </a:cubicBezTo>
                <a:cubicBezTo>
                  <a:pt x="52808" y="116312"/>
                  <a:pt x="53600" y="116236"/>
                  <a:pt x="54393" y="116236"/>
                </a:cubicBezTo>
                <a:cubicBezTo>
                  <a:pt x="55093" y="116236"/>
                  <a:pt x="55779" y="116281"/>
                  <a:pt x="56465" y="116403"/>
                </a:cubicBezTo>
                <a:cubicBezTo>
                  <a:pt x="56602" y="116175"/>
                  <a:pt x="56724" y="115977"/>
                  <a:pt x="56846" y="115779"/>
                </a:cubicBezTo>
                <a:cubicBezTo>
                  <a:pt x="56145" y="115245"/>
                  <a:pt x="55291" y="114956"/>
                  <a:pt x="54408" y="114941"/>
                </a:cubicBezTo>
                <a:close/>
                <a:moveTo>
                  <a:pt x="168555" y="114956"/>
                </a:moveTo>
                <a:cubicBezTo>
                  <a:pt x="167580" y="114956"/>
                  <a:pt x="166620" y="115306"/>
                  <a:pt x="165874" y="115946"/>
                </a:cubicBezTo>
                <a:cubicBezTo>
                  <a:pt x="165981" y="116114"/>
                  <a:pt x="166072" y="116281"/>
                  <a:pt x="166179" y="116449"/>
                </a:cubicBezTo>
                <a:cubicBezTo>
                  <a:pt x="166956" y="116312"/>
                  <a:pt x="167763" y="116236"/>
                  <a:pt x="168555" y="116236"/>
                </a:cubicBezTo>
                <a:cubicBezTo>
                  <a:pt x="169256" y="116236"/>
                  <a:pt x="169942" y="116281"/>
                  <a:pt x="170627" y="116403"/>
                </a:cubicBezTo>
                <a:cubicBezTo>
                  <a:pt x="170749" y="116190"/>
                  <a:pt x="170887" y="115977"/>
                  <a:pt x="171008" y="115779"/>
                </a:cubicBezTo>
                <a:cubicBezTo>
                  <a:pt x="170308" y="115245"/>
                  <a:pt x="169439" y="114956"/>
                  <a:pt x="168555" y="114956"/>
                </a:cubicBezTo>
                <a:close/>
                <a:moveTo>
                  <a:pt x="197104" y="114930"/>
                </a:moveTo>
                <a:cubicBezTo>
                  <a:pt x="196146" y="114930"/>
                  <a:pt x="195190" y="115270"/>
                  <a:pt x="194426" y="115946"/>
                </a:cubicBezTo>
                <a:cubicBezTo>
                  <a:pt x="194517" y="116114"/>
                  <a:pt x="194624" y="116281"/>
                  <a:pt x="194716" y="116449"/>
                </a:cubicBezTo>
                <a:cubicBezTo>
                  <a:pt x="195493" y="116297"/>
                  <a:pt x="196300" y="116220"/>
                  <a:pt x="197092" y="116220"/>
                </a:cubicBezTo>
                <a:cubicBezTo>
                  <a:pt x="197793" y="116220"/>
                  <a:pt x="198479" y="116281"/>
                  <a:pt x="199164" y="116388"/>
                </a:cubicBezTo>
                <a:lnTo>
                  <a:pt x="199164" y="116403"/>
                </a:lnTo>
                <a:cubicBezTo>
                  <a:pt x="199286" y="116190"/>
                  <a:pt x="199423" y="115977"/>
                  <a:pt x="199545" y="115748"/>
                </a:cubicBezTo>
                <a:cubicBezTo>
                  <a:pt x="198819" y="115202"/>
                  <a:pt x="197961" y="114930"/>
                  <a:pt x="197104" y="114930"/>
                </a:cubicBezTo>
                <a:close/>
                <a:moveTo>
                  <a:pt x="225644" y="114956"/>
                </a:moveTo>
                <a:cubicBezTo>
                  <a:pt x="224654" y="114956"/>
                  <a:pt x="223710" y="115322"/>
                  <a:pt x="222963" y="115946"/>
                </a:cubicBezTo>
                <a:cubicBezTo>
                  <a:pt x="223070" y="116114"/>
                  <a:pt x="223161" y="116281"/>
                  <a:pt x="223268" y="116449"/>
                </a:cubicBezTo>
                <a:cubicBezTo>
                  <a:pt x="224045" y="116312"/>
                  <a:pt x="224852" y="116236"/>
                  <a:pt x="225644" y="116220"/>
                </a:cubicBezTo>
                <a:cubicBezTo>
                  <a:pt x="226345" y="116236"/>
                  <a:pt x="227031" y="116281"/>
                  <a:pt x="227717" y="116388"/>
                </a:cubicBezTo>
                <a:lnTo>
                  <a:pt x="227717" y="116403"/>
                </a:lnTo>
                <a:cubicBezTo>
                  <a:pt x="227823" y="116190"/>
                  <a:pt x="227960" y="115977"/>
                  <a:pt x="228082" y="115779"/>
                </a:cubicBezTo>
                <a:cubicBezTo>
                  <a:pt x="227381" y="115245"/>
                  <a:pt x="226528" y="114956"/>
                  <a:pt x="225644" y="114956"/>
                </a:cubicBezTo>
                <a:close/>
                <a:moveTo>
                  <a:pt x="254194" y="114944"/>
                </a:moveTo>
                <a:cubicBezTo>
                  <a:pt x="253234" y="114944"/>
                  <a:pt x="252277" y="115280"/>
                  <a:pt x="251515" y="115946"/>
                </a:cubicBezTo>
                <a:cubicBezTo>
                  <a:pt x="251622" y="116114"/>
                  <a:pt x="251713" y="116281"/>
                  <a:pt x="251805" y="116449"/>
                </a:cubicBezTo>
                <a:cubicBezTo>
                  <a:pt x="252597" y="116312"/>
                  <a:pt x="253389" y="116236"/>
                  <a:pt x="254197" y="116220"/>
                </a:cubicBezTo>
                <a:cubicBezTo>
                  <a:pt x="254880" y="116236"/>
                  <a:pt x="255579" y="116281"/>
                  <a:pt x="256263" y="116387"/>
                </a:cubicBezTo>
                <a:lnTo>
                  <a:pt x="256263" y="116387"/>
                </a:lnTo>
                <a:cubicBezTo>
                  <a:pt x="256382" y="116179"/>
                  <a:pt x="256501" y="115971"/>
                  <a:pt x="256650" y="115763"/>
                </a:cubicBezTo>
                <a:cubicBezTo>
                  <a:pt x="255921" y="115215"/>
                  <a:pt x="255056" y="114944"/>
                  <a:pt x="254194" y="114944"/>
                </a:cubicBezTo>
                <a:close/>
                <a:moveTo>
                  <a:pt x="25856" y="114956"/>
                </a:moveTo>
                <a:cubicBezTo>
                  <a:pt x="24865" y="114956"/>
                  <a:pt x="23921" y="115322"/>
                  <a:pt x="23174" y="115961"/>
                </a:cubicBezTo>
                <a:cubicBezTo>
                  <a:pt x="23281" y="116129"/>
                  <a:pt x="23372" y="116297"/>
                  <a:pt x="23464" y="116464"/>
                </a:cubicBezTo>
                <a:cubicBezTo>
                  <a:pt x="24256" y="116312"/>
                  <a:pt x="25048" y="116236"/>
                  <a:pt x="25856" y="116236"/>
                </a:cubicBezTo>
                <a:cubicBezTo>
                  <a:pt x="26541" y="116236"/>
                  <a:pt x="27242" y="116297"/>
                  <a:pt x="27928" y="116403"/>
                </a:cubicBezTo>
                <a:cubicBezTo>
                  <a:pt x="28050" y="116190"/>
                  <a:pt x="28171" y="115977"/>
                  <a:pt x="28309" y="115779"/>
                </a:cubicBezTo>
                <a:cubicBezTo>
                  <a:pt x="27593" y="115245"/>
                  <a:pt x="26739" y="114956"/>
                  <a:pt x="25856" y="114956"/>
                </a:cubicBezTo>
                <a:close/>
                <a:moveTo>
                  <a:pt x="111482" y="114956"/>
                </a:moveTo>
                <a:cubicBezTo>
                  <a:pt x="110491" y="114956"/>
                  <a:pt x="109547" y="115322"/>
                  <a:pt x="108785" y="115961"/>
                </a:cubicBezTo>
                <a:cubicBezTo>
                  <a:pt x="108907" y="116129"/>
                  <a:pt x="108998" y="116297"/>
                  <a:pt x="109090" y="116464"/>
                </a:cubicBezTo>
                <a:cubicBezTo>
                  <a:pt x="109882" y="116312"/>
                  <a:pt x="110674" y="116236"/>
                  <a:pt x="111466" y="116236"/>
                </a:cubicBezTo>
                <a:cubicBezTo>
                  <a:pt x="112167" y="116236"/>
                  <a:pt x="112853" y="116297"/>
                  <a:pt x="113538" y="116403"/>
                </a:cubicBezTo>
                <a:cubicBezTo>
                  <a:pt x="113676" y="116190"/>
                  <a:pt x="113797" y="115977"/>
                  <a:pt x="113919" y="115779"/>
                </a:cubicBezTo>
                <a:cubicBezTo>
                  <a:pt x="113218" y="115245"/>
                  <a:pt x="112365" y="114956"/>
                  <a:pt x="111482" y="114956"/>
                </a:cubicBezTo>
                <a:close/>
                <a:moveTo>
                  <a:pt x="140019" y="114956"/>
                </a:moveTo>
                <a:cubicBezTo>
                  <a:pt x="139028" y="114956"/>
                  <a:pt x="138084" y="115322"/>
                  <a:pt x="137352" y="115961"/>
                </a:cubicBezTo>
                <a:cubicBezTo>
                  <a:pt x="137459" y="116129"/>
                  <a:pt x="137550" y="116297"/>
                  <a:pt x="137642" y="116464"/>
                </a:cubicBezTo>
                <a:cubicBezTo>
                  <a:pt x="138434" y="116312"/>
                  <a:pt x="139226" y="116236"/>
                  <a:pt x="140019" y="116236"/>
                </a:cubicBezTo>
                <a:cubicBezTo>
                  <a:pt x="140719" y="116236"/>
                  <a:pt x="141405" y="116297"/>
                  <a:pt x="142091" y="116403"/>
                </a:cubicBezTo>
                <a:cubicBezTo>
                  <a:pt x="142212" y="116190"/>
                  <a:pt x="142350" y="115977"/>
                  <a:pt x="142471" y="115779"/>
                </a:cubicBezTo>
                <a:cubicBezTo>
                  <a:pt x="141771" y="115245"/>
                  <a:pt x="140902" y="114956"/>
                  <a:pt x="140019" y="114956"/>
                </a:cubicBezTo>
                <a:close/>
                <a:moveTo>
                  <a:pt x="211201" y="109669"/>
                </a:moveTo>
                <a:cubicBezTo>
                  <a:pt x="206447" y="109669"/>
                  <a:pt x="202242" y="112381"/>
                  <a:pt x="199789" y="116479"/>
                </a:cubicBezTo>
                <a:cubicBezTo>
                  <a:pt x="200399" y="116601"/>
                  <a:pt x="201008" y="116784"/>
                  <a:pt x="201587" y="116997"/>
                </a:cubicBezTo>
                <a:cubicBezTo>
                  <a:pt x="203766" y="113737"/>
                  <a:pt x="207255" y="111604"/>
                  <a:pt x="211201" y="111604"/>
                </a:cubicBezTo>
                <a:lnTo>
                  <a:pt x="211201" y="111650"/>
                </a:lnTo>
                <a:cubicBezTo>
                  <a:pt x="215162" y="111650"/>
                  <a:pt x="218697" y="113813"/>
                  <a:pt x="220860" y="117104"/>
                </a:cubicBezTo>
                <a:cubicBezTo>
                  <a:pt x="221439" y="116876"/>
                  <a:pt x="222034" y="116693"/>
                  <a:pt x="222643" y="116556"/>
                </a:cubicBezTo>
                <a:cubicBezTo>
                  <a:pt x="220190" y="112411"/>
                  <a:pt x="215939" y="109669"/>
                  <a:pt x="211201" y="109669"/>
                </a:cubicBezTo>
                <a:close/>
                <a:moveTo>
                  <a:pt x="39949" y="109715"/>
                </a:moveTo>
                <a:cubicBezTo>
                  <a:pt x="35195" y="109715"/>
                  <a:pt x="31005" y="112427"/>
                  <a:pt x="28552" y="116525"/>
                </a:cubicBezTo>
                <a:cubicBezTo>
                  <a:pt x="29162" y="116647"/>
                  <a:pt x="29756" y="116830"/>
                  <a:pt x="30350" y="117043"/>
                </a:cubicBezTo>
                <a:cubicBezTo>
                  <a:pt x="32529" y="113783"/>
                  <a:pt x="36018" y="111650"/>
                  <a:pt x="39949" y="111650"/>
                </a:cubicBezTo>
                <a:cubicBezTo>
                  <a:pt x="43941" y="111650"/>
                  <a:pt x="47445" y="113813"/>
                  <a:pt x="49624" y="117135"/>
                </a:cubicBezTo>
                <a:cubicBezTo>
                  <a:pt x="50187" y="116906"/>
                  <a:pt x="50782" y="116723"/>
                  <a:pt x="51391" y="116586"/>
                </a:cubicBezTo>
                <a:cubicBezTo>
                  <a:pt x="48938" y="112442"/>
                  <a:pt x="44733" y="109715"/>
                  <a:pt x="39949" y="109715"/>
                </a:cubicBezTo>
                <a:close/>
                <a:moveTo>
                  <a:pt x="97030" y="109715"/>
                </a:moveTo>
                <a:cubicBezTo>
                  <a:pt x="92280" y="109718"/>
                  <a:pt x="88078" y="112429"/>
                  <a:pt x="85626" y="116510"/>
                </a:cubicBezTo>
                <a:cubicBezTo>
                  <a:pt x="86236" y="116647"/>
                  <a:pt x="86845" y="116815"/>
                  <a:pt x="87424" y="117043"/>
                </a:cubicBezTo>
                <a:cubicBezTo>
                  <a:pt x="89603" y="113767"/>
                  <a:pt x="93092" y="111634"/>
                  <a:pt x="97023" y="111634"/>
                </a:cubicBezTo>
                <a:cubicBezTo>
                  <a:pt x="101014" y="111634"/>
                  <a:pt x="104519" y="113813"/>
                  <a:pt x="106698" y="117135"/>
                </a:cubicBezTo>
                <a:cubicBezTo>
                  <a:pt x="107276" y="116906"/>
                  <a:pt x="107871" y="116723"/>
                  <a:pt x="108480" y="116586"/>
                </a:cubicBezTo>
                <a:cubicBezTo>
                  <a:pt x="106028" y="112444"/>
                  <a:pt x="101811" y="109718"/>
                  <a:pt x="97030" y="109715"/>
                </a:cubicBezTo>
                <a:close/>
                <a:moveTo>
                  <a:pt x="239738" y="109715"/>
                </a:moveTo>
                <a:cubicBezTo>
                  <a:pt x="234999" y="109715"/>
                  <a:pt x="230809" y="112427"/>
                  <a:pt x="228341" y="116510"/>
                </a:cubicBezTo>
                <a:cubicBezTo>
                  <a:pt x="228951" y="116647"/>
                  <a:pt x="229560" y="116815"/>
                  <a:pt x="230139" y="117043"/>
                </a:cubicBezTo>
                <a:cubicBezTo>
                  <a:pt x="232318" y="113767"/>
                  <a:pt x="235807" y="111634"/>
                  <a:pt x="239753" y="111634"/>
                </a:cubicBezTo>
                <a:lnTo>
                  <a:pt x="239738" y="111650"/>
                </a:lnTo>
                <a:cubicBezTo>
                  <a:pt x="243714" y="111650"/>
                  <a:pt x="247234" y="113813"/>
                  <a:pt x="249413" y="117135"/>
                </a:cubicBezTo>
                <a:cubicBezTo>
                  <a:pt x="249992" y="116906"/>
                  <a:pt x="250586" y="116723"/>
                  <a:pt x="251180" y="116586"/>
                </a:cubicBezTo>
                <a:cubicBezTo>
                  <a:pt x="248742" y="112442"/>
                  <a:pt x="244491" y="109715"/>
                  <a:pt x="239738" y="109715"/>
                </a:cubicBezTo>
                <a:close/>
                <a:moveTo>
                  <a:pt x="11412" y="109715"/>
                </a:moveTo>
                <a:cubicBezTo>
                  <a:pt x="6658" y="109715"/>
                  <a:pt x="2468" y="112427"/>
                  <a:pt x="15" y="116525"/>
                </a:cubicBezTo>
                <a:cubicBezTo>
                  <a:pt x="625" y="116647"/>
                  <a:pt x="1219" y="116830"/>
                  <a:pt x="1813" y="117043"/>
                </a:cubicBezTo>
                <a:cubicBezTo>
                  <a:pt x="3977" y="113783"/>
                  <a:pt x="7481" y="111650"/>
                  <a:pt x="11412" y="111650"/>
                </a:cubicBezTo>
                <a:cubicBezTo>
                  <a:pt x="15389" y="111650"/>
                  <a:pt x="18908" y="113813"/>
                  <a:pt x="21087" y="117150"/>
                </a:cubicBezTo>
                <a:cubicBezTo>
                  <a:pt x="21651" y="116921"/>
                  <a:pt x="22245" y="116738"/>
                  <a:pt x="22854" y="116586"/>
                </a:cubicBezTo>
                <a:cubicBezTo>
                  <a:pt x="20401" y="112457"/>
                  <a:pt x="16166" y="109715"/>
                  <a:pt x="11412" y="109715"/>
                </a:cubicBezTo>
                <a:close/>
                <a:moveTo>
                  <a:pt x="68501" y="109715"/>
                </a:moveTo>
                <a:cubicBezTo>
                  <a:pt x="63747" y="109715"/>
                  <a:pt x="59558" y="112427"/>
                  <a:pt x="57089" y="116525"/>
                </a:cubicBezTo>
                <a:cubicBezTo>
                  <a:pt x="57714" y="116662"/>
                  <a:pt x="58308" y="116830"/>
                  <a:pt x="58902" y="117043"/>
                </a:cubicBezTo>
                <a:cubicBezTo>
                  <a:pt x="61081" y="113783"/>
                  <a:pt x="64570" y="111650"/>
                  <a:pt x="68501" y="111650"/>
                </a:cubicBezTo>
                <a:cubicBezTo>
                  <a:pt x="72478" y="111650"/>
                  <a:pt x="75997" y="113828"/>
                  <a:pt x="78176" y="117150"/>
                </a:cubicBezTo>
                <a:cubicBezTo>
                  <a:pt x="78740" y="116921"/>
                  <a:pt x="79334" y="116738"/>
                  <a:pt x="79943" y="116601"/>
                </a:cubicBezTo>
                <a:cubicBezTo>
                  <a:pt x="77490" y="112457"/>
                  <a:pt x="73285" y="109730"/>
                  <a:pt x="68501" y="109730"/>
                </a:cubicBezTo>
                <a:lnTo>
                  <a:pt x="68501" y="109715"/>
                </a:lnTo>
                <a:close/>
                <a:moveTo>
                  <a:pt x="125575" y="109715"/>
                </a:moveTo>
                <a:cubicBezTo>
                  <a:pt x="120821" y="109715"/>
                  <a:pt x="116631" y="112427"/>
                  <a:pt x="114178" y="116525"/>
                </a:cubicBezTo>
                <a:cubicBezTo>
                  <a:pt x="114788" y="116647"/>
                  <a:pt x="115382" y="116830"/>
                  <a:pt x="115976" y="117043"/>
                </a:cubicBezTo>
                <a:cubicBezTo>
                  <a:pt x="118155" y="113783"/>
                  <a:pt x="121644" y="111650"/>
                  <a:pt x="125575" y="111650"/>
                </a:cubicBezTo>
                <a:cubicBezTo>
                  <a:pt x="129551" y="111650"/>
                  <a:pt x="133071" y="113813"/>
                  <a:pt x="135250" y="117150"/>
                </a:cubicBezTo>
                <a:cubicBezTo>
                  <a:pt x="135813" y="116921"/>
                  <a:pt x="136408" y="116738"/>
                  <a:pt x="137017" y="116586"/>
                </a:cubicBezTo>
                <a:cubicBezTo>
                  <a:pt x="134564" y="112457"/>
                  <a:pt x="130359" y="109715"/>
                  <a:pt x="125575" y="109715"/>
                </a:cubicBezTo>
                <a:close/>
                <a:moveTo>
                  <a:pt x="154127" y="109715"/>
                </a:moveTo>
                <a:cubicBezTo>
                  <a:pt x="149373" y="109715"/>
                  <a:pt x="145168" y="112427"/>
                  <a:pt x="142715" y="116525"/>
                </a:cubicBezTo>
                <a:cubicBezTo>
                  <a:pt x="143325" y="116647"/>
                  <a:pt x="143934" y="116830"/>
                  <a:pt x="144528" y="117043"/>
                </a:cubicBezTo>
                <a:cubicBezTo>
                  <a:pt x="146690" y="113785"/>
                  <a:pt x="150192" y="111652"/>
                  <a:pt x="154119" y="111650"/>
                </a:cubicBezTo>
                <a:lnTo>
                  <a:pt x="154119" y="111650"/>
                </a:lnTo>
                <a:cubicBezTo>
                  <a:pt x="158093" y="111652"/>
                  <a:pt x="161609" y="113815"/>
                  <a:pt x="163802" y="117150"/>
                </a:cubicBezTo>
                <a:cubicBezTo>
                  <a:pt x="164366" y="116921"/>
                  <a:pt x="164960" y="116738"/>
                  <a:pt x="165569" y="116586"/>
                </a:cubicBezTo>
                <a:cubicBezTo>
                  <a:pt x="163116" y="112457"/>
                  <a:pt x="158911" y="109715"/>
                  <a:pt x="154127" y="109715"/>
                </a:cubicBezTo>
                <a:close/>
                <a:moveTo>
                  <a:pt x="182649" y="109715"/>
                </a:moveTo>
                <a:cubicBezTo>
                  <a:pt x="177895" y="109715"/>
                  <a:pt x="173705" y="112427"/>
                  <a:pt x="171252" y="116525"/>
                </a:cubicBezTo>
                <a:cubicBezTo>
                  <a:pt x="171862" y="116647"/>
                  <a:pt x="172471" y="116830"/>
                  <a:pt x="173050" y="117043"/>
                </a:cubicBezTo>
                <a:cubicBezTo>
                  <a:pt x="175229" y="113783"/>
                  <a:pt x="178718" y="111650"/>
                  <a:pt x="182649" y="111650"/>
                </a:cubicBezTo>
                <a:cubicBezTo>
                  <a:pt x="186625" y="111650"/>
                  <a:pt x="190145" y="113813"/>
                  <a:pt x="192323" y="117150"/>
                </a:cubicBezTo>
                <a:cubicBezTo>
                  <a:pt x="192902" y="116921"/>
                  <a:pt x="193497" y="116738"/>
                  <a:pt x="194091" y="116586"/>
                </a:cubicBezTo>
                <a:cubicBezTo>
                  <a:pt x="191653" y="112457"/>
                  <a:pt x="187433" y="109715"/>
                  <a:pt x="182649" y="109715"/>
                </a:cubicBezTo>
                <a:close/>
                <a:moveTo>
                  <a:pt x="268290" y="109715"/>
                </a:moveTo>
                <a:cubicBezTo>
                  <a:pt x="263521" y="109715"/>
                  <a:pt x="259331" y="112427"/>
                  <a:pt x="256878" y="116525"/>
                </a:cubicBezTo>
                <a:cubicBezTo>
                  <a:pt x="257488" y="116647"/>
                  <a:pt x="258082" y="116830"/>
                  <a:pt x="258676" y="117043"/>
                </a:cubicBezTo>
                <a:cubicBezTo>
                  <a:pt x="260855" y="113783"/>
                  <a:pt x="264344" y="111650"/>
                  <a:pt x="268275" y="111650"/>
                </a:cubicBezTo>
                <a:cubicBezTo>
                  <a:pt x="272251" y="111650"/>
                  <a:pt x="275771" y="113813"/>
                  <a:pt x="277949" y="117150"/>
                </a:cubicBezTo>
                <a:cubicBezTo>
                  <a:pt x="278528" y="116921"/>
                  <a:pt x="279123" y="116738"/>
                  <a:pt x="279717" y="116586"/>
                </a:cubicBezTo>
                <a:cubicBezTo>
                  <a:pt x="277264" y="112457"/>
                  <a:pt x="273043" y="109715"/>
                  <a:pt x="268290" y="109715"/>
                </a:cubicBezTo>
                <a:close/>
                <a:moveTo>
                  <a:pt x="211201" y="112244"/>
                </a:moveTo>
                <a:cubicBezTo>
                  <a:pt x="207514" y="112244"/>
                  <a:pt x="204238" y="114209"/>
                  <a:pt x="202166" y="117226"/>
                </a:cubicBezTo>
                <a:cubicBezTo>
                  <a:pt x="202714" y="117455"/>
                  <a:pt x="203263" y="117729"/>
                  <a:pt x="203781" y="118034"/>
                </a:cubicBezTo>
                <a:cubicBezTo>
                  <a:pt x="205548" y="115672"/>
                  <a:pt x="208215" y="114164"/>
                  <a:pt x="211201" y="114164"/>
                </a:cubicBezTo>
                <a:lnTo>
                  <a:pt x="211201" y="114209"/>
                </a:lnTo>
                <a:cubicBezTo>
                  <a:pt x="214233" y="114209"/>
                  <a:pt x="216945" y="115779"/>
                  <a:pt x="218712" y="118186"/>
                </a:cubicBezTo>
                <a:cubicBezTo>
                  <a:pt x="219215" y="117866"/>
                  <a:pt x="219748" y="117592"/>
                  <a:pt x="220312" y="117348"/>
                </a:cubicBezTo>
                <a:cubicBezTo>
                  <a:pt x="218225" y="114255"/>
                  <a:pt x="214918" y="112244"/>
                  <a:pt x="211201" y="112244"/>
                </a:cubicBezTo>
                <a:close/>
                <a:moveTo>
                  <a:pt x="39949" y="112274"/>
                </a:moveTo>
                <a:lnTo>
                  <a:pt x="39949" y="112290"/>
                </a:lnTo>
                <a:cubicBezTo>
                  <a:pt x="36262" y="112290"/>
                  <a:pt x="33001" y="114255"/>
                  <a:pt x="30914" y="117256"/>
                </a:cubicBezTo>
                <a:cubicBezTo>
                  <a:pt x="31478" y="117500"/>
                  <a:pt x="32011" y="117759"/>
                  <a:pt x="32529" y="118079"/>
                </a:cubicBezTo>
                <a:cubicBezTo>
                  <a:pt x="34296" y="115718"/>
                  <a:pt x="36978" y="114209"/>
                  <a:pt x="39949" y="114209"/>
                </a:cubicBezTo>
                <a:cubicBezTo>
                  <a:pt x="42981" y="114209"/>
                  <a:pt x="45693" y="115779"/>
                  <a:pt x="47460" y="118216"/>
                </a:cubicBezTo>
                <a:cubicBezTo>
                  <a:pt x="47978" y="117896"/>
                  <a:pt x="48511" y="117622"/>
                  <a:pt x="49060" y="117378"/>
                </a:cubicBezTo>
                <a:cubicBezTo>
                  <a:pt x="46973" y="114285"/>
                  <a:pt x="43682" y="112274"/>
                  <a:pt x="39949" y="112274"/>
                </a:cubicBezTo>
                <a:close/>
                <a:moveTo>
                  <a:pt x="97023" y="112274"/>
                </a:moveTo>
                <a:lnTo>
                  <a:pt x="97038" y="112290"/>
                </a:lnTo>
                <a:cubicBezTo>
                  <a:pt x="93351" y="112290"/>
                  <a:pt x="90090" y="114255"/>
                  <a:pt x="88003" y="117256"/>
                </a:cubicBezTo>
                <a:cubicBezTo>
                  <a:pt x="88552" y="117485"/>
                  <a:pt x="89100" y="117759"/>
                  <a:pt x="89618" y="118079"/>
                </a:cubicBezTo>
                <a:cubicBezTo>
                  <a:pt x="91385" y="115718"/>
                  <a:pt x="94052" y="114209"/>
                  <a:pt x="97023" y="114209"/>
                </a:cubicBezTo>
                <a:cubicBezTo>
                  <a:pt x="100070" y="114209"/>
                  <a:pt x="102782" y="115779"/>
                  <a:pt x="104549" y="118216"/>
                </a:cubicBezTo>
                <a:cubicBezTo>
                  <a:pt x="105052" y="117896"/>
                  <a:pt x="105585" y="117622"/>
                  <a:pt x="106149" y="117378"/>
                </a:cubicBezTo>
                <a:cubicBezTo>
                  <a:pt x="104062" y="114285"/>
                  <a:pt x="100755" y="112274"/>
                  <a:pt x="97023" y="112274"/>
                </a:cubicBezTo>
                <a:close/>
                <a:moveTo>
                  <a:pt x="239753" y="112274"/>
                </a:moveTo>
                <a:cubicBezTo>
                  <a:pt x="236066" y="112274"/>
                  <a:pt x="232790" y="114240"/>
                  <a:pt x="230718" y="117256"/>
                </a:cubicBezTo>
                <a:cubicBezTo>
                  <a:pt x="231267" y="117500"/>
                  <a:pt x="231815" y="117759"/>
                  <a:pt x="232333" y="118079"/>
                </a:cubicBezTo>
                <a:cubicBezTo>
                  <a:pt x="234099" y="115720"/>
                  <a:pt x="236762" y="114212"/>
                  <a:pt x="239745" y="114209"/>
                </a:cubicBezTo>
                <a:lnTo>
                  <a:pt x="239745" y="114209"/>
                </a:lnTo>
                <a:cubicBezTo>
                  <a:pt x="242774" y="114212"/>
                  <a:pt x="245483" y="115781"/>
                  <a:pt x="247264" y="118216"/>
                </a:cubicBezTo>
                <a:cubicBezTo>
                  <a:pt x="247782" y="117896"/>
                  <a:pt x="248300" y="117622"/>
                  <a:pt x="248864" y="117378"/>
                </a:cubicBezTo>
                <a:cubicBezTo>
                  <a:pt x="246777" y="114285"/>
                  <a:pt x="243471" y="112274"/>
                  <a:pt x="239753" y="112274"/>
                </a:cubicBezTo>
                <a:close/>
                <a:moveTo>
                  <a:pt x="11412" y="112290"/>
                </a:moveTo>
                <a:cubicBezTo>
                  <a:pt x="7725" y="112290"/>
                  <a:pt x="4464" y="114255"/>
                  <a:pt x="2377" y="117272"/>
                </a:cubicBezTo>
                <a:cubicBezTo>
                  <a:pt x="2941" y="117500"/>
                  <a:pt x="3474" y="117775"/>
                  <a:pt x="3992" y="118079"/>
                </a:cubicBezTo>
                <a:cubicBezTo>
                  <a:pt x="5775" y="115718"/>
                  <a:pt x="8426" y="114209"/>
                  <a:pt x="11412" y="114209"/>
                </a:cubicBezTo>
                <a:cubicBezTo>
                  <a:pt x="14444" y="114209"/>
                  <a:pt x="17156" y="115779"/>
                  <a:pt x="18923" y="118232"/>
                </a:cubicBezTo>
                <a:cubicBezTo>
                  <a:pt x="19441" y="117912"/>
                  <a:pt x="19975" y="117637"/>
                  <a:pt x="20523" y="117394"/>
                </a:cubicBezTo>
                <a:cubicBezTo>
                  <a:pt x="18451" y="114301"/>
                  <a:pt x="15145" y="112290"/>
                  <a:pt x="11412" y="112290"/>
                </a:cubicBezTo>
                <a:close/>
                <a:moveTo>
                  <a:pt x="68501" y="112290"/>
                </a:moveTo>
                <a:cubicBezTo>
                  <a:pt x="64814" y="112290"/>
                  <a:pt x="61538" y="114255"/>
                  <a:pt x="59466" y="117272"/>
                </a:cubicBezTo>
                <a:cubicBezTo>
                  <a:pt x="60030" y="117500"/>
                  <a:pt x="60563" y="117775"/>
                  <a:pt x="61081" y="118079"/>
                </a:cubicBezTo>
                <a:cubicBezTo>
                  <a:pt x="62864" y="115718"/>
                  <a:pt x="65515" y="114209"/>
                  <a:pt x="68501" y="114209"/>
                </a:cubicBezTo>
                <a:cubicBezTo>
                  <a:pt x="71533" y="114209"/>
                  <a:pt x="74245" y="115779"/>
                  <a:pt x="76012" y="118232"/>
                </a:cubicBezTo>
                <a:cubicBezTo>
                  <a:pt x="76530" y="117912"/>
                  <a:pt x="77064" y="117637"/>
                  <a:pt x="77612" y="117394"/>
                </a:cubicBezTo>
                <a:cubicBezTo>
                  <a:pt x="75540" y="114301"/>
                  <a:pt x="72234" y="112290"/>
                  <a:pt x="68501" y="112290"/>
                </a:cubicBezTo>
                <a:close/>
                <a:moveTo>
                  <a:pt x="125575" y="112290"/>
                </a:moveTo>
                <a:cubicBezTo>
                  <a:pt x="121888" y="112290"/>
                  <a:pt x="118627" y="114255"/>
                  <a:pt x="116540" y="117272"/>
                </a:cubicBezTo>
                <a:cubicBezTo>
                  <a:pt x="117104" y="117500"/>
                  <a:pt x="117637" y="117775"/>
                  <a:pt x="118155" y="118079"/>
                </a:cubicBezTo>
                <a:cubicBezTo>
                  <a:pt x="119938" y="115718"/>
                  <a:pt x="122604" y="114209"/>
                  <a:pt x="125575" y="114209"/>
                </a:cubicBezTo>
                <a:cubicBezTo>
                  <a:pt x="128607" y="114209"/>
                  <a:pt x="131319" y="115779"/>
                  <a:pt x="133101" y="118232"/>
                </a:cubicBezTo>
                <a:cubicBezTo>
                  <a:pt x="133604" y="117912"/>
                  <a:pt x="134137" y="117622"/>
                  <a:pt x="134686" y="117394"/>
                </a:cubicBezTo>
                <a:cubicBezTo>
                  <a:pt x="132614" y="114301"/>
                  <a:pt x="129308" y="112290"/>
                  <a:pt x="125575" y="112290"/>
                </a:cubicBezTo>
                <a:close/>
                <a:moveTo>
                  <a:pt x="154112" y="112290"/>
                </a:moveTo>
                <a:cubicBezTo>
                  <a:pt x="150440" y="112290"/>
                  <a:pt x="147164" y="114255"/>
                  <a:pt x="145092" y="117272"/>
                </a:cubicBezTo>
                <a:cubicBezTo>
                  <a:pt x="145641" y="117500"/>
                  <a:pt x="146189" y="117775"/>
                  <a:pt x="146707" y="118079"/>
                </a:cubicBezTo>
                <a:cubicBezTo>
                  <a:pt x="148473" y="115720"/>
                  <a:pt x="151151" y="114212"/>
                  <a:pt x="154119" y="114209"/>
                </a:cubicBezTo>
                <a:lnTo>
                  <a:pt x="154119" y="114209"/>
                </a:lnTo>
                <a:cubicBezTo>
                  <a:pt x="157163" y="114212"/>
                  <a:pt x="159872" y="115781"/>
                  <a:pt x="161638" y="118232"/>
                </a:cubicBezTo>
                <a:cubicBezTo>
                  <a:pt x="162141" y="117912"/>
                  <a:pt x="162674" y="117637"/>
                  <a:pt x="163223" y="117394"/>
                </a:cubicBezTo>
                <a:cubicBezTo>
                  <a:pt x="161151" y="114301"/>
                  <a:pt x="157845" y="112290"/>
                  <a:pt x="154112" y="112290"/>
                </a:cubicBezTo>
                <a:close/>
                <a:moveTo>
                  <a:pt x="182649" y="112290"/>
                </a:moveTo>
                <a:cubicBezTo>
                  <a:pt x="178977" y="112290"/>
                  <a:pt x="175701" y="114255"/>
                  <a:pt x="173614" y="117272"/>
                </a:cubicBezTo>
                <a:cubicBezTo>
                  <a:pt x="174177" y="117500"/>
                  <a:pt x="174726" y="117775"/>
                  <a:pt x="175244" y="118079"/>
                </a:cubicBezTo>
                <a:cubicBezTo>
                  <a:pt x="177011" y="115718"/>
                  <a:pt x="179678" y="114209"/>
                  <a:pt x="182649" y="114209"/>
                </a:cubicBezTo>
                <a:cubicBezTo>
                  <a:pt x="185696" y="114209"/>
                  <a:pt x="188408" y="115779"/>
                  <a:pt x="190175" y="118232"/>
                </a:cubicBezTo>
                <a:cubicBezTo>
                  <a:pt x="190678" y="117912"/>
                  <a:pt x="191211" y="117637"/>
                  <a:pt x="191760" y="117394"/>
                </a:cubicBezTo>
                <a:cubicBezTo>
                  <a:pt x="189703" y="114301"/>
                  <a:pt x="186381" y="112290"/>
                  <a:pt x="182649" y="112290"/>
                </a:cubicBezTo>
                <a:close/>
                <a:moveTo>
                  <a:pt x="268290" y="112290"/>
                </a:moveTo>
                <a:cubicBezTo>
                  <a:pt x="264603" y="112290"/>
                  <a:pt x="261327" y="114255"/>
                  <a:pt x="259240" y="117272"/>
                </a:cubicBezTo>
                <a:cubicBezTo>
                  <a:pt x="259803" y="117500"/>
                  <a:pt x="260337" y="117775"/>
                  <a:pt x="260870" y="118079"/>
                </a:cubicBezTo>
                <a:cubicBezTo>
                  <a:pt x="262637" y="115718"/>
                  <a:pt x="265304" y="114209"/>
                  <a:pt x="268275" y="114209"/>
                </a:cubicBezTo>
                <a:cubicBezTo>
                  <a:pt x="271322" y="114209"/>
                  <a:pt x="274034" y="115779"/>
                  <a:pt x="275801" y="118232"/>
                </a:cubicBezTo>
                <a:cubicBezTo>
                  <a:pt x="276304" y="117912"/>
                  <a:pt x="276837" y="117637"/>
                  <a:pt x="277401" y="117394"/>
                </a:cubicBezTo>
                <a:cubicBezTo>
                  <a:pt x="275314" y="114301"/>
                  <a:pt x="272007" y="112290"/>
                  <a:pt x="268290" y="112290"/>
                </a:cubicBezTo>
                <a:close/>
                <a:moveTo>
                  <a:pt x="4510" y="118399"/>
                </a:moveTo>
                <a:lnTo>
                  <a:pt x="4510" y="118414"/>
                </a:lnTo>
                <a:cubicBezTo>
                  <a:pt x="4513" y="118411"/>
                  <a:pt x="4515" y="118408"/>
                  <a:pt x="4518" y="118404"/>
                </a:cubicBezTo>
                <a:lnTo>
                  <a:pt x="4518" y="118404"/>
                </a:lnTo>
                <a:cubicBezTo>
                  <a:pt x="4515" y="118403"/>
                  <a:pt x="4513" y="118401"/>
                  <a:pt x="4510" y="118399"/>
                </a:cubicBezTo>
                <a:close/>
                <a:moveTo>
                  <a:pt x="211201" y="114804"/>
                </a:moveTo>
                <a:cubicBezTo>
                  <a:pt x="208428" y="114804"/>
                  <a:pt x="205960" y="116190"/>
                  <a:pt x="204299" y="118369"/>
                </a:cubicBezTo>
                <a:cubicBezTo>
                  <a:pt x="204802" y="118689"/>
                  <a:pt x="205289" y="119054"/>
                  <a:pt x="205746" y="119435"/>
                </a:cubicBezTo>
                <a:cubicBezTo>
                  <a:pt x="207087" y="117790"/>
                  <a:pt x="209037" y="116738"/>
                  <a:pt x="211201" y="116738"/>
                </a:cubicBezTo>
                <a:lnTo>
                  <a:pt x="211201" y="116769"/>
                </a:lnTo>
                <a:cubicBezTo>
                  <a:pt x="213440" y="116769"/>
                  <a:pt x="215436" y="117896"/>
                  <a:pt x="216777" y="119618"/>
                </a:cubicBezTo>
                <a:cubicBezTo>
                  <a:pt x="217234" y="119222"/>
                  <a:pt x="217707" y="118841"/>
                  <a:pt x="218209" y="118506"/>
                </a:cubicBezTo>
                <a:cubicBezTo>
                  <a:pt x="216549" y="116251"/>
                  <a:pt x="214019" y="114804"/>
                  <a:pt x="211201" y="114804"/>
                </a:cubicBezTo>
                <a:close/>
                <a:moveTo>
                  <a:pt x="39949" y="114849"/>
                </a:moveTo>
                <a:cubicBezTo>
                  <a:pt x="37191" y="114849"/>
                  <a:pt x="34723" y="116236"/>
                  <a:pt x="33047" y="118399"/>
                </a:cubicBezTo>
                <a:cubicBezTo>
                  <a:pt x="33550" y="118719"/>
                  <a:pt x="34037" y="119085"/>
                  <a:pt x="34510" y="119481"/>
                </a:cubicBezTo>
                <a:cubicBezTo>
                  <a:pt x="35850" y="117820"/>
                  <a:pt x="37785" y="116769"/>
                  <a:pt x="39949" y="116769"/>
                </a:cubicBezTo>
                <a:cubicBezTo>
                  <a:pt x="42189" y="116769"/>
                  <a:pt x="44184" y="117896"/>
                  <a:pt x="45540" y="119649"/>
                </a:cubicBezTo>
                <a:cubicBezTo>
                  <a:pt x="45982" y="119252"/>
                  <a:pt x="46470" y="118887"/>
                  <a:pt x="46957" y="118536"/>
                </a:cubicBezTo>
                <a:cubicBezTo>
                  <a:pt x="45297" y="116281"/>
                  <a:pt x="42768" y="114849"/>
                  <a:pt x="39949" y="114849"/>
                </a:cubicBezTo>
                <a:close/>
                <a:moveTo>
                  <a:pt x="97030" y="114849"/>
                </a:moveTo>
                <a:cubicBezTo>
                  <a:pt x="94276" y="114852"/>
                  <a:pt x="91795" y="116238"/>
                  <a:pt x="90136" y="118399"/>
                </a:cubicBezTo>
                <a:cubicBezTo>
                  <a:pt x="90639" y="118719"/>
                  <a:pt x="91126" y="119085"/>
                  <a:pt x="91583" y="119481"/>
                </a:cubicBezTo>
                <a:cubicBezTo>
                  <a:pt x="92924" y="117820"/>
                  <a:pt x="94874" y="116769"/>
                  <a:pt x="97023" y="116769"/>
                </a:cubicBezTo>
                <a:cubicBezTo>
                  <a:pt x="99262" y="116769"/>
                  <a:pt x="101274" y="117896"/>
                  <a:pt x="102614" y="119649"/>
                </a:cubicBezTo>
                <a:cubicBezTo>
                  <a:pt x="103071" y="119252"/>
                  <a:pt x="103544" y="118887"/>
                  <a:pt x="104046" y="118536"/>
                </a:cubicBezTo>
                <a:cubicBezTo>
                  <a:pt x="102387" y="116283"/>
                  <a:pt x="99861" y="114852"/>
                  <a:pt x="97030" y="114849"/>
                </a:cubicBezTo>
                <a:close/>
                <a:moveTo>
                  <a:pt x="239753" y="114849"/>
                </a:moveTo>
                <a:cubicBezTo>
                  <a:pt x="236980" y="114849"/>
                  <a:pt x="234512" y="116236"/>
                  <a:pt x="232851" y="118399"/>
                </a:cubicBezTo>
                <a:cubicBezTo>
                  <a:pt x="233354" y="118719"/>
                  <a:pt x="233841" y="119085"/>
                  <a:pt x="234298" y="119481"/>
                </a:cubicBezTo>
                <a:cubicBezTo>
                  <a:pt x="235638" y="117822"/>
                  <a:pt x="237585" y="116771"/>
                  <a:pt x="239745" y="116769"/>
                </a:cubicBezTo>
                <a:lnTo>
                  <a:pt x="239745" y="116769"/>
                </a:lnTo>
                <a:cubicBezTo>
                  <a:pt x="241982" y="116771"/>
                  <a:pt x="243975" y="117898"/>
                  <a:pt x="245329" y="119649"/>
                </a:cubicBezTo>
                <a:cubicBezTo>
                  <a:pt x="245786" y="119252"/>
                  <a:pt x="246259" y="118887"/>
                  <a:pt x="246761" y="118536"/>
                </a:cubicBezTo>
                <a:cubicBezTo>
                  <a:pt x="245101" y="116297"/>
                  <a:pt x="242572" y="114849"/>
                  <a:pt x="239753" y="114849"/>
                </a:cubicBezTo>
                <a:close/>
                <a:moveTo>
                  <a:pt x="11412" y="114864"/>
                </a:moveTo>
                <a:cubicBezTo>
                  <a:pt x="8659" y="114864"/>
                  <a:pt x="6178" y="116231"/>
                  <a:pt x="4518" y="118404"/>
                </a:cubicBezTo>
                <a:lnTo>
                  <a:pt x="4518" y="118404"/>
                </a:lnTo>
                <a:cubicBezTo>
                  <a:pt x="5018" y="118738"/>
                  <a:pt x="5503" y="119102"/>
                  <a:pt x="5973" y="119496"/>
                </a:cubicBezTo>
                <a:cubicBezTo>
                  <a:pt x="7313" y="117835"/>
                  <a:pt x="9248" y="116784"/>
                  <a:pt x="11412" y="116784"/>
                </a:cubicBezTo>
                <a:cubicBezTo>
                  <a:pt x="13652" y="116784"/>
                  <a:pt x="15648" y="117912"/>
                  <a:pt x="17004" y="119664"/>
                </a:cubicBezTo>
                <a:cubicBezTo>
                  <a:pt x="17445" y="119268"/>
                  <a:pt x="17918" y="118902"/>
                  <a:pt x="18420" y="118552"/>
                </a:cubicBezTo>
                <a:cubicBezTo>
                  <a:pt x="16760" y="116297"/>
                  <a:pt x="14231" y="114864"/>
                  <a:pt x="11412" y="114864"/>
                </a:cubicBezTo>
                <a:close/>
                <a:moveTo>
                  <a:pt x="68501" y="114849"/>
                </a:moveTo>
                <a:cubicBezTo>
                  <a:pt x="65728" y="114849"/>
                  <a:pt x="63260" y="116236"/>
                  <a:pt x="61599" y="118414"/>
                </a:cubicBezTo>
                <a:cubicBezTo>
                  <a:pt x="62117" y="118734"/>
                  <a:pt x="62589" y="119100"/>
                  <a:pt x="63062" y="119496"/>
                </a:cubicBezTo>
                <a:cubicBezTo>
                  <a:pt x="64403" y="117835"/>
                  <a:pt x="66338" y="116784"/>
                  <a:pt x="68501" y="116784"/>
                </a:cubicBezTo>
                <a:cubicBezTo>
                  <a:pt x="70741" y="116784"/>
                  <a:pt x="72737" y="117912"/>
                  <a:pt x="74093" y="119664"/>
                </a:cubicBezTo>
                <a:cubicBezTo>
                  <a:pt x="74534" y="119268"/>
                  <a:pt x="75022" y="118902"/>
                  <a:pt x="75510" y="118552"/>
                </a:cubicBezTo>
                <a:cubicBezTo>
                  <a:pt x="73849" y="116297"/>
                  <a:pt x="71320" y="114864"/>
                  <a:pt x="68501" y="114864"/>
                </a:cubicBezTo>
                <a:lnTo>
                  <a:pt x="68501" y="114849"/>
                </a:lnTo>
                <a:close/>
                <a:moveTo>
                  <a:pt x="125575" y="114849"/>
                </a:moveTo>
                <a:cubicBezTo>
                  <a:pt x="122817" y="114849"/>
                  <a:pt x="120349" y="116236"/>
                  <a:pt x="118673" y="118399"/>
                </a:cubicBezTo>
                <a:cubicBezTo>
                  <a:pt x="119176" y="118734"/>
                  <a:pt x="119663" y="119085"/>
                  <a:pt x="120136" y="119481"/>
                </a:cubicBezTo>
                <a:cubicBezTo>
                  <a:pt x="121476" y="117835"/>
                  <a:pt x="123411" y="116784"/>
                  <a:pt x="125575" y="116784"/>
                </a:cubicBezTo>
                <a:cubicBezTo>
                  <a:pt x="127815" y="116784"/>
                  <a:pt x="129810" y="117896"/>
                  <a:pt x="131166" y="119664"/>
                </a:cubicBezTo>
                <a:cubicBezTo>
                  <a:pt x="131608" y="119268"/>
                  <a:pt x="132096" y="118887"/>
                  <a:pt x="132583" y="118552"/>
                </a:cubicBezTo>
                <a:cubicBezTo>
                  <a:pt x="130923" y="116297"/>
                  <a:pt x="128393" y="114849"/>
                  <a:pt x="125575" y="114849"/>
                </a:cubicBezTo>
                <a:close/>
                <a:moveTo>
                  <a:pt x="154127" y="114849"/>
                </a:moveTo>
                <a:cubicBezTo>
                  <a:pt x="151369" y="114849"/>
                  <a:pt x="148886" y="116236"/>
                  <a:pt x="147225" y="118399"/>
                </a:cubicBezTo>
                <a:cubicBezTo>
                  <a:pt x="147728" y="118734"/>
                  <a:pt x="148215" y="119100"/>
                  <a:pt x="148673" y="119481"/>
                </a:cubicBezTo>
                <a:cubicBezTo>
                  <a:pt x="150029" y="117835"/>
                  <a:pt x="151963" y="116784"/>
                  <a:pt x="154127" y="116784"/>
                </a:cubicBezTo>
                <a:lnTo>
                  <a:pt x="154112" y="116769"/>
                </a:lnTo>
                <a:cubicBezTo>
                  <a:pt x="156351" y="116769"/>
                  <a:pt x="158363" y="117896"/>
                  <a:pt x="159719" y="119664"/>
                </a:cubicBezTo>
                <a:cubicBezTo>
                  <a:pt x="160160" y="119268"/>
                  <a:pt x="160648" y="118887"/>
                  <a:pt x="161136" y="118552"/>
                </a:cubicBezTo>
                <a:cubicBezTo>
                  <a:pt x="159475" y="116297"/>
                  <a:pt x="156946" y="114849"/>
                  <a:pt x="154127" y="114849"/>
                </a:cubicBezTo>
                <a:close/>
                <a:moveTo>
                  <a:pt x="182649" y="114849"/>
                </a:moveTo>
                <a:cubicBezTo>
                  <a:pt x="179891" y="114849"/>
                  <a:pt x="177423" y="116236"/>
                  <a:pt x="175762" y="118399"/>
                </a:cubicBezTo>
                <a:cubicBezTo>
                  <a:pt x="176265" y="118734"/>
                  <a:pt x="176752" y="119085"/>
                  <a:pt x="177209" y="119481"/>
                </a:cubicBezTo>
                <a:cubicBezTo>
                  <a:pt x="178550" y="117835"/>
                  <a:pt x="180500" y="116784"/>
                  <a:pt x="182649" y="116784"/>
                </a:cubicBezTo>
                <a:lnTo>
                  <a:pt x="182649" y="116769"/>
                </a:lnTo>
                <a:cubicBezTo>
                  <a:pt x="184888" y="116769"/>
                  <a:pt x="186899" y="117896"/>
                  <a:pt x="188240" y="119664"/>
                </a:cubicBezTo>
                <a:cubicBezTo>
                  <a:pt x="188697" y="119252"/>
                  <a:pt x="189170" y="118887"/>
                  <a:pt x="189672" y="118552"/>
                </a:cubicBezTo>
                <a:cubicBezTo>
                  <a:pt x="188012" y="116297"/>
                  <a:pt x="185483" y="114849"/>
                  <a:pt x="182649" y="114849"/>
                </a:cubicBezTo>
                <a:close/>
                <a:moveTo>
                  <a:pt x="268275" y="114849"/>
                </a:moveTo>
                <a:cubicBezTo>
                  <a:pt x="265517" y="114849"/>
                  <a:pt x="263049" y="116236"/>
                  <a:pt x="261373" y="118399"/>
                </a:cubicBezTo>
                <a:cubicBezTo>
                  <a:pt x="261891" y="118734"/>
                  <a:pt x="262378" y="119085"/>
                  <a:pt x="262835" y="119481"/>
                </a:cubicBezTo>
                <a:cubicBezTo>
                  <a:pt x="264176" y="117835"/>
                  <a:pt x="266111" y="116784"/>
                  <a:pt x="268275" y="116784"/>
                </a:cubicBezTo>
                <a:cubicBezTo>
                  <a:pt x="270514" y="116784"/>
                  <a:pt x="272510" y="117896"/>
                  <a:pt x="273866" y="119664"/>
                </a:cubicBezTo>
                <a:cubicBezTo>
                  <a:pt x="274323" y="119252"/>
                  <a:pt x="274796" y="118887"/>
                  <a:pt x="275298" y="118552"/>
                </a:cubicBezTo>
                <a:cubicBezTo>
                  <a:pt x="273622" y="116297"/>
                  <a:pt x="271109" y="114849"/>
                  <a:pt x="268275" y="114849"/>
                </a:cubicBezTo>
                <a:close/>
                <a:moveTo>
                  <a:pt x="6399" y="119877"/>
                </a:moveTo>
                <a:lnTo>
                  <a:pt x="6399" y="119892"/>
                </a:lnTo>
                <a:cubicBezTo>
                  <a:pt x="6402" y="119889"/>
                  <a:pt x="6404" y="119886"/>
                  <a:pt x="6407" y="119884"/>
                </a:cubicBezTo>
                <a:lnTo>
                  <a:pt x="6407" y="119884"/>
                </a:lnTo>
                <a:cubicBezTo>
                  <a:pt x="6404" y="119881"/>
                  <a:pt x="6402" y="119879"/>
                  <a:pt x="6399" y="119877"/>
                </a:cubicBezTo>
                <a:close/>
                <a:moveTo>
                  <a:pt x="211201" y="117378"/>
                </a:moveTo>
                <a:cubicBezTo>
                  <a:pt x="209220" y="117378"/>
                  <a:pt x="207438" y="118338"/>
                  <a:pt x="206203" y="119847"/>
                </a:cubicBezTo>
                <a:cubicBezTo>
                  <a:pt x="206645" y="120258"/>
                  <a:pt x="207072" y="120700"/>
                  <a:pt x="207468" y="121157"/>
                </a:cubicBezTo>
                <a:cubicBezTo>
                  <a:pt x="208367" y="119999"/>
                  <a:pt x="209738" y="119329"/>
                  <a:pt x="211201" y="119298"/>
                </a:cubicBezTo>
                <a:lnTo>
                  <a:pt x="211201" y="119344"/>
                </a:lnTo>
                <a:cubicBezTo>
                  <a:pt x="212740" y="119359"/>
                  <a:pt x="214187" y="120106"/>
                  <a:pt x="215086" y="121355"/>
                </a:cubicBezTo>
                <a:cubicBezTo>
                  <a:pt x="215482" y="120883"/>
                  <a:pt x="215893" y="120441"/>
                  <a:pt x="216335" y="120029"/>
                </a:cubicBezTo>
                <a:cubicBezTo>
                  <a:pt x="215101" y="118414"/>
                  <a:pt x="213258" y="117378"/>
                  <a:pt x="211201" y="117378"/>
                </a:cubicBezTo>
                <a:close/>
                <a:moveTo>
                  <a:pt x="11412" y="117424"/>
                </a:moveTo>
                <a:cubicBezTo>
                  <a:pt x="9435" y="117424"/>
                  <a:pt x="7640" y="118380"/>
                  <a:pt x="6407" y="119884"/>
                </a:cubicBezTo>
                <a:lnTo>
                  <a:pt x="6407" y="119884"/>
                </a:lnTo>
                <a:cubicBezTo>
                  <a:pt x="6861" y="120293"/>
                  <a:pt x="7285" y="120733"/>
                  <a:pt x="7679" y="121203"/>
                </a:cubicBezTo>
                <a:cubicBezTo>
                  <a:pt x="8578" y="120045"/>
                  <a:pt x="9949" y="119359"/>
                  <a:pt x="11412" y="119344"/>
                </a:cubicBezTo>
                <a:cubicBezTo>
                  <a:pt x="12981" y="119344"/>
                  <a:pt x="14383" y="120151"/>
                  <a:pt x="15297" y="121401"/>
                </a:cubicBezTo>
                <a:cubicBezTo>
                  <a:pt x="15693" y="120944"/>
                  <a:pt x="16105" y="120487"/>
                  <a:pt x="16562" y="120075"/>
                </a:cubicBezTo>
                <a:cubicBezTo>
                  <a:pt x="15312" y="118460"/>
                  <a:pt x="13469" y="117424"/>
                  <a:pt x="11412" y="117424"/>
                </a:cubicBezTo>
                <a:close/>
                <a:moveTo>
                  <a:pt x="39949" y="117409"/>
                </a:moveTo>
                <a:lnTo>
                  <a:pt x="39949" y="117424"/>
                </a:lnTo>
                <a:cubicBezTo>
                  <a:pt x="37968" y="117424"/>
                  <a:pt x="36170" y="118384"/>
                  <a:pt x="34936" y="119862"/>
                </a:cubicBezTo>
                <a:cubicBezTo>
                  <a:pt x="35393" y="120273"/>
                  <a:pt x="35820" y="120715"/>
                  <a:pt x="36216" y="121187"/>
                </a:cubicBezTo>
                <a:cubicBezTo>
                  <a:pt x="37161" y="119947"/>
                  <a:pt x="38558" y="119332"/>
                  <a:pt x="39950" y="119332"/>
                </a:cubicBezTo>
                <a:cubicBezTo>
                  <a:pt x="41431" y="119332"/>
                  <a:pt x="42908" y="120027"/>
                  <a:pt x="43834" y="121401"/>
                </a:cubicBezTo>
                <a:cubicBezTo>
                  <a:pt x="44230" y="120928"/>
                  <a:pt x="44642" y="120487"/>
                  <a:pt x="45083" y="120060"/>
                </a:cubicBezTo>
                <a:cubicBezTo>
                  <a:pt x="43849" y="118445"/>
                  <a:pt x="42006" y="117409"/>
                  <a:pt x="39949" y="117409"/>
                </a:cubicBezTo>
                <a:close/>
                <a:moveTo>
                  <a:pt x="68501" y="117424"/>
                </a:moveTo>
                <a:cubicBezTo>
                  <a:pt x="66520" y="117424"/>
                  <a:pt x="64722" y="118384"/>
                  <a:pt x="63488" y="119892"/>
                </a:cubicBezTo>
                <a:cubicBezTo>
                  <a:pt x="63945" y="120288"/>
                  <a:pt x="64372" y="120730"/>
                  <a:pt x="64768" y="121203"/>
                </a:cubicBezTo>
                <a:cubicBezTo>
                  <a:pt x="65667" y="120045"/>
                  <a:pt x="67038" y="119359"/>
                  <a:pt x="68501" y="119344"/>
                </a:cubicBezTo>
                <a:cubicBezTo>
                  <a:pt x="70070" y="119344"/>
                  <a:pt x="71472" y="120151"/>
                  <a:pt x="72401" y="121401"/>
                </a:cubicBezTo>
                <a:cubicBezTo>
                  <a:pt x="72782" y="120944"/>
                  <a:pt x="73194" y="120487"/>
                  <a:pt x="73651" y="120075"/>
                </a:cubicBezTo>
                <a:cubicBezTo>
                  <a:pt x="72401" y="118460"/>
                  <a:pt x="70558" y="117424"/>
                  <a:pt x="68501" y="117424"/>
                </a:cubicBezTo>
                <a:close/>
                <a:moveTo>
                  <a:pt x="97023" y="117409"/>
                </a:moveTo>
                <a:lnTo>
                  <a:pt x="97038" y="117424"/>
                </a:lnTo>
                <a:cubicBezTo>
                  <a:pt x="95057" y="117424"/>
                  <a:pt x="93259" y="118384"/>
                  <a:pt x="92025" y="119877"/>
                </a:cubicBezTo>
                <a:cubicBezTo>
                  <a:pt x="92467" y="120273"/>
                  <a:pt x="92894" y="120715"/>
                  <a:pt x="93305" y="121187"/>
                </a:cubicBezTo>
                <a:cubicBezTo>
                  <a:pt x="94189" y="120029"/>
                  <a:pt x="95560" y="119344"/>
                  <a:pt x="97023" y="119329"/>
                </a:cubicBezTo>
                <a:cubicBezTo>
                  <a:pt x="98577" y="119359"/>
                  <a:pt x="100024" y="120121"/>
                  <a:pt x="100923" y="121401"/>
                </a:cubicBezTo>
                <a:cubicBezTo>
                  <a:pt x="101319" y="120928"/>
                  <a:pt x="101731" y="120471"/>
                  <a:pt x="102172" y="120060"/>
                </a:cubicBezTo>
                <a:cubicBezTo>
                  <a:pt x="100938" y="118445"/>
                  <a:pt x="99080" y="117409"/>
                  <a:pt x="97023" y="117409"/>
                </a:cubicBezTo>
                <a:close/>
                <a:moveTo>
                  <a:pt x="125575" y="117424"/>
                </a:moveTo>
                <a:cubicBezTo>
                  <a:pt x="123594" y="117424"/>
                  <a:pt x="121812" y="118384"/>
                  <a:pt x="120577" y="119877"/>
                </a:cubicBezTo>
                <a:cubicBezTo>
                  <a:pt x="121035" y="120288"/>
                  <a:pt x="121461" y="120730"/>
                  <a:pt x="121857" y="121187"/>
                </a:cubicBezTo>
                <a:cubicBezTo>
                  <a:pt x="122795" y="119954"/>
                  <a:pt x="124191" y="119344"/>
                  <a:pt x="125585" y="119344"/>
                </a:cubicBezTo>
                <a:cubicBezTo>
                  <a:pt x="127068" y="119344"/>
                  <a:pt x="128549" y="120034"/>
                  <a:pt x="129475" y="121401"/>
                </a:cubicBezTo>
                <a:cubicBezTo>
                  <a:pt x="129856" y="120928"/>
                  <a:pt x="130283" y="120487"/>
                  <a:pt x="130725" y="120075"/>
                </a:cubicBezTo>
                <a:cubicBezTo>
                  <a:pt x="129475" y="118445"/>
                  <a:pt x="127632" y="117424"/>
                  <a:pt x="125575" y="117424"/>
                </a:cubicBezTo>
                <a:close/>
                <a:moveTo>
                  <a:pt x="154127" y="117424"/>
                </a:moveTo>
                <a:cubicBezTo>
                  <a:pt x="152146" y="117424"/>
                  <a:pt x="150364" y="118369"/>
                  <a:pt x="149130" y="119877"/>
                </a:cubicBezTo>
                <a:cubicBezTo>
                  <a:pt x="149571" y="120288"/>
                  <a:pt x="149998" y="120730"/>
                  <a:pt x="150394" y="121203"/>
                </a:cubicBezTo>
                <a:cubicBezTo>
                  <a:pt x="151292" y="120047"/>
                  <a:pt x="152660" y="119361"/>
                  <a:pt x="154120" y="119344"/>
                </a:cubicBezTo>
                <a:lnTo>
                  <a:pt x="154120" y="119344"/>
                </a:lnTo>
                <a:cubicBezTo>
                  <a:pt x="155671" y="119362"/>
                  <a:pt x="157130" y="120138"/>
                  <a:pt x="158027" y="121401"/>
                </a:cubicBezTo>
                <a:cubicBezTo>
                  <a:pt x="158408" y="120928"/>
                  <a:pt x="158820" y="120487"/>
                  <a:pt x="159261" y="120075"/>
                </a:cubicBezTo>
                <a:cubicBezTo>
                  <a:pt x="158027" y="118445"/>
                  <a:pt x="156184" y="117424"/>
                  <a:pt x="154127" y="117424"/>
                </a:cubicBezTo>
                <a:close/>
                <a:moveTo>
                  <a:pt x="182649" y="117424"/>
                </a:moveTo>
                <a:cubicBezTo>
                  <a:pt x="180683" y="117424"/>
                  <a:pt x="178901" y="118369"/>
                  <a:pt x="177667" y="119877"/>
                </a:cubicBezTo>
                <a:cubicBezTo>
                  <a:pt x="178108" y="120288"/>
                  <a:pt x="178535" y="120730"/>
                  <a:pt x="178931" y="121203"/>
                </a:cubicBezTo>
                <a:cubicBezTo>
                  <a:pt x="179815" y="120045"/>
                  <a:pt x="181186" y="119359"/>
                  <a:pt x="182649" y="119344"/>
                </a:cubicBezTo>
                <a:cubicBezTo>
                  <a:pt x="184233" y="119344"/>
                  <a:pt x="185635" y="120151"/>
                  <a:pt x="186549" y="121401"/>
                </a:cubicBezTo>
                <a:cubicBezTo>
                  <a:pt x="186945" y="120928"/>
                  <a:pt x="187357" y="120487"/>
                  <a:pt x="187798" y="120075"/>
                </a:cubicBezTo>
                <a:cubicBezTo>
                  <a:pt x="186564" y="118445"/>
                  <a:pt x="184721" y="117424"/>
                  <a:pt x="182649" y="117424"/>
                </a:cubicBezTo>
                <a:close/>
                <a:moveTo>
                  <a:pt x="239753" y="117409"/>
                </a:moveTo>
                <a:cubicBezTo>
                  <a:pt x="237772" y="117409"/>
                  <a:pt x="235990" y="118369"/>
                  <a:pt x="234756" y="119877"/>
                </a:cubicBezTo>
                <a:cubicBezTo>
                  <a:pt x="235197" y="120288"/>
                  <a:pt x="235624" y="120730"/>
                  <a:pt x="236020" y="121187"/>
                </a:cubicBezTo>
                <a:cubicBezTo>
                  <a:pt x="236919" y="120045"/>
                  <a:pt x="238289" y="119360"/>
                  <a:pt x="239751" y="119344"/>
                </a:cubicBezTo>
                <a:lnTo>
                  <a:pt x="239751" y="119344"/>
                </a:lnTo>
                <a:cubicBezTo>
                  <a:pt x="241315" y="119348"/>
                  <a:pt x="242711" y="120155"/>
                  <a:pt x="243638" y="121401"/>
                </a:cubicBezTo>
                <a:cubicBezTo>
                  <a:pt x="244034" y="120928"/>
                  <a:pt x="244446" y="120487"/>
                  <a:pt x="244887" y="120060"/>
                </a:cubicBezTo>
                <a:cubicBezTo>
                  <a:pt x="243653" y="118445"/>
                  <a:pt x="241810" y="117409"/>
                  <a:pt x="239753" y="117409"/>
                </a:cubicBezTo>
                <a:close/>
                <a:moveTo>
                  <a:pt x="268275" y="117424"/>
                </a:moveTo>
                <a:cubicBezTo>
                  <a:pt x="266294" y="117424"/>
                  <a:pt x="264527" y="118384"/>
                  <a:pt x="263292" y="119877"/>
                </a:cubicBezTo>
                <a:cubicBezTo>
                  <a:pt x="263734" y="120288"/>
                  <a:pt x="264146" y="120730"/>
                  <a:pt x="264542" y="121203"/>
                </a:cubicBezTo>
                <a:cubicBezTo>
                  <a:pt x="265441" y="120045"/>
                  <a:pt x="266812" y="119359"/>
                  <a:pt x="268275" y="119344"/>
                </a:cubicBezTo>
                <a:cubicBezTo>
                  <a:pt x="269844" y="119344"/>
                  <a:pt x="271246" y="120151"/>
                  <a:pt x="272175" y="121416"/>
                </a:cubicBezTo>
                <a:cubicBezTo>
                  <a:pt x="272556" y="120928"/>
                  <a:pt x="272983" y="120487"/>
                  <a:pt x="273424" y="120075"/>
                </a:cubicBezTo>
                <a:cubicBezTo>
                  <a:pt x="272175" y="118445"/>
                  <a:pt x="270331" y="117424"/>
                  <a:pt x="268275" y="117424"/>
                </a:cubicBezTo>
                <a:close/>
                <a:moveTo>
                  <a:pt x="236420" y="121685"/>
                </a:moveTo>
                <a:cubicBezTo>
                  <a:pt x="236414" y="121687"/>
                  <a:pt x="236407" y="121688"/>
                  <a:pt x="236401" y="121690"/>
                </a:cubicBezTo>
                <a:lnTo>
                  <a:pt x="236416" y="121690"/>
                </a:lnTo>
                <a:cubicBezTo>
                  <a:pt x="236418" y="121688"/>
                  <a:pt x="236419" y="121687"/>
                  <a:pt x="236420" y="121685"/>
                </a:cubicBezTo>
                <a:close/>
                <a:moveTo>
                  <a:pt x="97023" y="119984"/>
                </a:moveTo>
                <a:cubicBezTo>
                  <a:pt x="95697" y="119984"/>
                  <a:pt x="94524" y="120654"/>
                  <a:pt x="93701" y="121675"/>
                </a:cubicBezTo>
                <a:cubicBezTo>
                  <a:pt x="94776" y="121399"/>
                  <a:pt x="95881" y="121261"/>
                  <a:pt x="96986" y="121261"/>
                </a:cubicBezTo>
                <a:cubicBezTo>
                  <a:pt x="98131" y="121261"/>
                  <a:pt x="99277" y="121409"/>
                  <a:pt x="100391" y="121702"/>
                </a:cubicBezTo>
                <a:lnTo>
                  <a:pt x="100391" y="121702"/>
                </a:lnTo>
                <a:cubicBezTo>
                  <a:pt x="99598" y="120631"/>
                  <a:pt x="98356" y="119999"/>
                  <a:pt x="97023" y="119984"/>
                </a:cubicBezTo>
                <a:close/>
                <a:moveTo>
                  <a:pt x="239753" y="119984"/>
                </a:moveTo>
                <a:cubicBezTo>
                  <a:pt x="238414" y="119984"/>
                  <a:pt x="237243" y="120652"/>
                  <a:pt x="236420" y="121685"/>
                </a:cubicBezTo>
                <a:lnTo>
                  <a:pt x="236420" y="121685"/>
                </a:lnTo>
                <a:cubicBezTo>
                  <a:pt x="237511" y="121399"/>
                  <a:pt x="238632" y="121264"/>
                  <a:pt x="239753" y="121264"/>
                </a:cubicBezTo>
                <a:cubicBezTo>
                  <a:pt x="240880" y="121264"/>
                  <a:pt x="242023" y="121416"/>
                  <a:pt x="243120" y="121705"/>
                </a:cubicBezTo>
                <a:cubicBezTo>
                  <a:pt x="242328" y="120639"/>
                  <a:pt x="241078" y="119999"/>
                  <a:pt x="239753" y="119984"/>
                </a:cubicBezTo>
                <a:close/>
                <a:moveTo>
                  <a:pt x="68501" y="119999"/>
                </a:moveTo>
                <a:cubicBezTo>
                  <a:pt x="67175" y="119999"/>
                  <a:pt x="65987" y="120669"/>
                  <a:pt x="65180" y="121690"/>
                </a:cubicBezTo>
                <a:cubicBezTo>
                  <a:pt x="66262" y="121412"/>
                  <a:pt x="67374" y="121271"/>
                  <a:pt x="68487" y="121271"/>
                </a:cubicBezTo>
                <a:cubicBezTo>
                  <a:pt x="69623" y="121271"/>
                  <a:pt x="70759" y="121418"/>
                  <a:pt x="71864" y="121715"/>
                </a:cubicBezTo>
                <a:lnTo>
                  <a:pt x="71864" y="121715"/>
                </a:lnTo>
                <a:cubicBezTo>
                  <a:pt x="71072" y="120652"/>
                  <a:pt x="69824" y="120014"/>
                  <a:pt x="68501" y="119999"/>
                </a:cubicBezTo>
                <a:close/>
                <a:moveTo>
                  <a:pt x="11422" y="119986"/>
                </a:moveTo>
                <a:cubicBezTo>
                  <a:pt x="10161" y="119986"/>
                  <a:pt x="8902" y="120553"/>
                  <a:pt x="8075" y="121690"/>
                </a:cubicBezTo>
                <a:cubicBezTo>
                  <a:pt x="9158" y="121412"/>
                  <a:pt x="10270" y="121271"/>
                  <a:pt x="11383" y="121271"/>
                </a:cubicBezTo>
                <a:cubicBezTo>
                  <a:pt x="12525" y="121271"/>
                  <a:pt x="13668" y="121420"/>
                  <a:pt x="14779" y="121721"/>
                </a:cubicBezTo>
                <a:lnTo>
                  <a:pt x="14794" y="121721"/>
                </a:lnTo>
                <a:cubicBezTo>
                  <a:pt x="13967" y="120565"/>
                  <a:pt x="12694" y="119986"/>
                  <a:pt x="11422" y="119986"/>
                </a:cubicBezTo>
                <a:close/>
                <a:moveTo>
                  <a:pt x="39949" y="119984"/>
                </a:moveTo>
                <a:cubicBezTo>
                  <a:pt x="38608" y="119984"/>
                  <a:pt x="37435" y="120654"/>
                  <a:pt x="36612" y="121675"/>
                </a:cubicBezTo>
                <a:cubicBezTo>
                  <a:pt x="37695" y="121399"/>
                  <a:pt x="38799" y="121261"/>
                  <a:pt x="39902" y="121261"/>
                </a:cubicBezTo>
                <a:cubicBezTo>
                  <a:pt x="41050" y="121261"/>
                  <a:pt x="42197" y="121410"/>
                  <a:pt x="43316" y="121705"/>
                </a:cubicBezTo>
                <a:lnTo>
                  <a:pt x="43331" y="121721"/>
                </a:lnTo>
                <a:cubicBezTo>
                  <a:pt x="42539" y="120639"/>
                  <a:pt x="41290" y="119999"/>
                  <a:pt x="39949" y="119984"/>
                </a:cubicBezTo>
                <a:close/>
                <a:moveTo>
                  <a:pt x="71864" y="121715"/>
                </a:moveTo>
                <a:cubicBezTo>
                  <a:pt x="71866" y="121717"/>
                  <a:pt x="71867" y="121719"/>
                  <a:pt x="71868" y="121721"/>
                </a:cubicBezTo>
                <a:lnTo>
                  <a:pt x="71883" y="121721"/>
                </a:lnTo>
                <a:cubicBezTo>
                  <a:pt x="71877" y="121719"/>
                  <a:pt x="71871" y="121717"/>
                  <a:pt x="71864" y="121715"/>
                </a:cubicBezTo>
                <a:close/>
                <a:moveTo>
                  <a:pt x="100391" y="121702"/>
                </a:moveTo>
                <a:cubicBezTo>
                  <a:pt x="100396" y="121708"/>
                  <a:pt x="100400" y="121714"/>
                  <a:pt x="100405" y="121721"/>
                </a:cubicBezTo>
                <a:lnTo>
                  <a:pt x="100405" y="121705"/>
                </a:lnTo>
                <a:cubicBezTo>
                  <a:pt x="100400" y="121704"/>
                  <a:pt x="100396" y="121703"/>
                  <a:pt x="100391" y="121702"/>
                </a:cubicBezTo>
                <a:close/>
                <a:moveTo>
                  <a:pt x="125583" y="119986"/>
                </a:moveTo>
                <a:cubicBezTo>
                  <a:pt x="124324" y="119986"/>
                  <a:pt x="123064" y="120553"/>
                  <a:pt x="122238" y="121690"/>
                </a:cubicBezTo>
                <a:cubicBezTo>
                  <a:pt x="123328" y="121412"/>
                  <a:pt x="124441" y="121271"/>
                  <a:pt x="125551" y="121271"/>
                </a:cubicBezTo>
                <a:cubicBezTo>
                  <a:pt x="126692" y="121271"/>
                  <a:pt x="127831" y="121420"/>
                  <a:pt x="128942" y="121721"/>
                </a:cubicBezTo>
                <a:cubicBezTo>
                  <a:pt x="128123" y="120565"/>
                  <a:pt x="126854" y="119986"/>
                  <a:pt x="125583" y="119986"/>
                </a:cubicBezTo>
                <a:close/>
                <a:moveTo>
                  <a:pt x="154135" y="119986"/>
                </a:moveTo>
                <a:cubicBezTo>
                  <a:pt x="152876" y="119986"/>
                  <a:pt x="151617" y="120553"/>
                  <a:pt x="150790" y="121690"/>
                </a:cubicBezTo>
                <a:cubicBezTo>
                  <a:pt x="151880" y="121412"/>
                  <a:pt x="152993" y="121271"/>
                  <a:pt x="154103" y="121271"/>
                </a:cubicBezTo>
                <a:cubicBezTo>
                  <a:pt x="155244" y="121271"/>
                  <a:pt x="156383" y="121420"/>
                  <a:pt x="157494" y="121721"/>
                </a:cubicBezTo>
                <a:cubicBezTo>
                  <a:pt x="156675" y="120565"/>
                  <a:pt x="155406" y="119986"/>
                  <a:pt x="154135" y="119986"/>
                </a:cubicBezTo>
                <a:close/>
                <a:moveTo>
                  <a:pt x="182666" y="119986"/>
                </a:moveTo>
                <a:cubicBezTo>
                  <a:pt x="181410" y="119986"/>
                  <a:pt x="180153" y="120553"/>
                  <a:pt x="179327" y="121690"/>
                </a:cubicBezTo>
                <a:cubicBezTo>
                  <a:pt x="180403" y="121406"/>
                  <a:pt x="181508" y="121265"/>
                  <a:pt x="182613" y="121265"/>
                </a:cubicBezTo>
                <a:cubicBezTo>
                  <a:pt x="183763" y="121265"/>
                  <a:pt x="184913" y="121418"/>
                  <a:pt x="186031" y="121721"/>
                </a:cubicBezTo>
                <a:cubicBezTo>
                  <a:pt x="185204" y="120565"/>
                  <a:pt x="183935" y="119986"/>
                  <a:pt x="182666" y="119986"/>
                </a:cubicBezTo>
                <a:close/>
                <a:moveTo>
                  <a:pt x="211201" y="119953"/>
                </a:moveTo>
                <a:cubicBezTo>
                  <a:pt x="209860" y="119953"/>
                  <a:pt x="208687" y="120608"/>
                  <a:pt x="207864" y="121644"/>
                </a:cubicBezTo>
                <a:lnTo>
                  <a:pt x="207864" y="121690"/>
                </a:lnTo>
                <a:cubicBezTo>
                  <a:pt x="208947" y="121406"/>
                  <a:pt x="210052" y="121265"/>
                  <a:pt x="211158" y="121265"/>
                </a:cubicBezTo>
                <a:cubicBezTo>
                  <a:pt x="212307" y="121265"/>
                  <a:pt x="213457" y="121418"/>
                  <a:pt x="214583" y="121721"/>
                </a:cubicBezTo>
                <a:cubicBezTo>
                  <a:pt x="213791" y="120624"/>
                  <a:pt x="212542" y="119968"/>
                  <a:pt x="211201" y="119953"/>
                </a:cubicBezTo>
                <a:close/>
                <a:moveTo>
                  <a:pt x="268275" y="119984"/>
                </a:moveTo>
                <a:cubicBezTo>
                  <a:pt x="266949" y="119984"/>
                  <a:pt x="265761" y="120654"/>
                  <a:pt x="264953" y="121690"/>
                </a:cubicBezTo>
                <a:cubicBezTo>
                  <a:pt x="266029" y="121406"/>
                  <a:pt x="267134" y="121265"/>
                  <a:pt x="268239" y="121265"/>
                </a:cubicBezTo>
                <a:cubicBezTo>
                  <a:pt x="269389" y="121265"/>
                  <a:pt x="270539" y="121418"/>
                  <a:pt x="271657" y="121721"/>
                </a:cubicBezTo>
                <a:cubicBezTo>
                  <a:pt x="270865" y="120639"/>
                  <a:pt x="269615" y="119999"/>
                  <a:pt x="268275" y="119984"/>
                </a:cubicBezTo>
                <a:close/>
                <a:moveTo>
                  <a:pt x="97023" y="121903"/>
                </a:moveTo>
                <a:cubicBezTo>
                  <a:pt x="97025" y="121903"/>
                  <a:pt x="97028" y="121903"/>
                  <a:pt x="97030" y="121903"/>
                </a:cubicBezTo>
                <a:lnTo>
                  <a:pt x="97030" y="121903"/>
                </a:lnTo>
                <a:cubicBezTo>
                  <a:pt x="97033" y="121903"/>
                  <a:pt x="97035" y="121903"/>
                  <a:pt x="97038" y="121903"/>
                </a:cubicBezTo>
                <a:close/>
                <a:moveTo>
                  <a:pt x="82929" y="116830"/>
                </a:moveTo>
                <a:lnTo>
                  <a:pt x="82929" y="116876"/>
                </a:lnTo>
                <a:cubicBezTo>
                  <a:pt x="78877" y="116876"/>
                  <a:pt x="75235" y="118841"/>
                  <a:pt x="72706" y="121934"/>
                </a:cubicBezTo>
                <a:cubicBezTo>
                  <a:pt x="73316" y="122132"/>
                  <a:pt x="73895" y="122376"/>
                  <a:pt x="74458" y="122680"/>
                </a:cubicBezTo>
                <a:cubicBezTo>
                  <a:pt x="76622" y="120258"/>
                  <a:pt x="79623" y="118750"/>
                  <a:pt x="82929" y="118750"/>
                </a:cubicBezTo>
                <a:cubicBezTo>
                  <a:pt x="86190" y="118750"/>
                  <a:pt x="89130" y="120212"/>
                  <a:pt x="91294" y="122559"/>
                </a:cubicBezTo>
                <a:cubicBezTo>
                  <a:pt x="91873" y="122284"/>
                  <a:pt x="92467" y="122041"/>
                  <a:pt x="93077" y="121842"/>
                </a:cubicBezTo>
                <a:cubicBezTo>
                  <a:pt x="90578" y="118765"/>
                  <a:pt x="86952" y="116830"/>
                  <a:pt x="82929" y="116830"/>
                </a:cubicBezTo>
                <a:close/>
                <a:moveTo>
                  <a:pt x="25856" y="116876"/>
                </a:moveTo>
                <a:cubicBezTo>
                  <a:pt x="21803" y="116876"/>
                  <a:pt x="18146" y="118841"/>
                  <a:pt x="15632" y="121964"/>
                </a:cubicBezTo>
                <a:cubicBezTo>
                  <a:pt x="16227" y="122178"/>
                  <a:pt x="16821" y="122421"/>
                  <a:pt x="17384" y="122711"/>
                </a:cubicBezTo>
                <a:cubicBezTo>
                  <a:pt x="19548" y="120288"/>
                  <a:pt x="22534" y="118795"/>
                  <a:pt x="25856" y="118795"/>
                </a:cubicBezTo>
                <a:cubicBezTo>
                  <a:pt x="29101" y="118795"/>
                  <a:pt x="32057" y="120258"/>
                  <a:pt x="34205" y="122604"/>
                </a:cubicBezTo>
                <a:cubicBezTo>
                  <a:pt x="34784" y="122330"/>
                  <a:pt x="35393" y="122086"/>
                  <a:pt x="36003" y="121888"/>
                </a:cubicBezTo>
                <a:cubicBezTo>
                  <a:pt x="33489" y="118811"/>
                  <a:pt x="29878" y="116876"/>
                  <a:pt x="25856" y="116876"/>
                </a:cubicBezTo>
                <a:close/>
                <a:moveTo>
                  <a:pt x="54393" y="116876"/>
                </a:moveTo>
                <a:cubicBezTo>
                  <a:pt x="50340" y="116876"/>
                  <a:pt x="46683" y="118841"/>
                  <a:pt x="44184" y="121964"/>
                </a:cubicBezTo>
                <a:cubicBezTo>
                  <a:pt x="44779" y="122162"/>
                  <a:pt x="45358" y="122421"/>
                  <a:pt x="45921" y="122711"/>
                </a:cubicBezTo>
                <a:cubicBezTo>
                  <a:pt x="48100" y="120288"/>
                  <a:pt x="51102" y="118795"/>
                  <a:pt x="54408" y="118795"/>
                </a:cubicBezTo>
                <a:cubicBezTo>
                  <a:pt x="57653" y="118795"/>
                  <a:pt x="60609" y="120243"/>
                  <a:pt x="62772" y="122604"/>
                </a:cubicBezTo>
                <a:cubicBezTo>
                  <a:pt x="63336" y="122315"/>
                  <a:pt x="63945" y="122086"/>
                  <a:pt x="64555" y="121888"/>
                </a:cubicBezTo>
                <a:cubicBezTo>
                  <a:pt x="62041" y="118811"/>
                  <a:pt x="58415" y="116876"/>
                  <a:pt x="54408" y="116876"/>
                </a:cubicBezTo>
                <a:close/>
                <a:moveTo>
                  <a:pt x="111482" y="116876"/>
                </a:moveTo>
                <a:cubicBezTo>
                  <a:pt x="107414" y="116876"/>
                  <a:pt x="103772" y="118841"/>
                  <a:pt x="101258" y="121964"/>
                </a:cubicBezTo>
                <a:cubicBezTo>
                  <a:pt x="101852" y="122178"/>
                  <a:pt x="102431" y="122421"/>
                  <a:pt x="102995" y="122711"/>
                </a:cubicBezTo>
                <a:cubicBezTo>
                  <a:pt x="105174" y="120288"/>
                  <a:pt x="108175" y="118795"/>
                  <a:pt x="111482" y="118795"/>
                </a:cubicBezTo>
                <a:cubicBezTo>
                  <a:pt x="114727" y="118795"/>
                  <a:pt x="117683" y="120258"/>
                  <a:pt x="119846" y="122604"/>
                </a:cubicBezTo>
                <a:cubicBezTo>
                  <a:pt x="120410" y="122330"/>
                  <a:pt x="121019" y="122086"/>
                  <a:pt x="121629" y="121888"/>
                </a:cubicBezTo>
                <a:cubicBezTo>
                  <a:pt x="119115" y="118811"/>
                  <a:pt x="115504" y="116876"/>
                  <a:pt x="111482" y="116876"/>
                </a:cubicBezTo>
                <a:close/>
                <a:moveTo>
                  <a:pt x="140019" y="116876"/>
                </a:moveTo>
                <a:cubicBezTo>
                  <a:pt x="135966" y="116876"/>
                  <a:pt x="132309" y="118841"/>
                  <a:pt x="129810" y="121964"/>
                </a:cubicBezTo>
                <a:cubicBezTo>
                  <a:pt x="130405" y="122178"/>
                  <a:pt x="130984" y="122421"/>
                  <a:pt x="131547" y="122711"/>
                </a:cubicBezTo>
                <a:cubicBezTo>
                  <a:pt x="133726" y="120304"/>
                  <a:pt x="136712" y="118795"/>
                  <a:pt x="140019" y="118795"/>
                </a:cubicBezTo>
                <a:cubicBezTo>
                  <a:pt x="143279" y="118795"/>
                  <a:pt x="146235" y="120258"/>
                  <a:pt x="148383" y="122604"/>
                </a:cubicBezTo>
                <a:cubicBezTo>
                  <a:pt x="148962" y="122330"/>
                  <a:pt x="149556" y="122086"/>
                  <a:pt x="150181" y="121888"/>
                </a:cubicBezTo>
                <a:cubicBezTo>
                  <a:pt x="147667" y="118811"/>
                  <a:pt x="144041" y="116876"/>
                  <a:pt x="140019" y="116876"/>
                </a:cubicBezTo>
                <a:close/>
                <a:moveTo>
                  <a:pt x="168555" y="116876"/>
                </a:moveTo>
                <a:cubicBezTo>
                  <a:pt x="164503" y="116876"/>
                  <a:pt x="160846" y="118841"/>
                  <a:pt x="158347" y="121964"/>
                </a:cubicBezTo>
                <a:cubicBezTo>
                  <a:pt x="158942" y="122178"/>
                  <a:pt x="159521" y="122421"/>
                  <a:pt x="160084" y="122711"/>
                </a:cubicBezTo>
                <a:cubicBezTo>
                  <a:pt x="162248" y="120288"/>
                  <a:pt x="165249" y="118795"/>
                  <a:pt x="168555" y="118795"/>
                </a:cubicBezTo>
                <a:cubicBezTo>
                  <a:pt x="171816" y="118795"/>
                  <a:pt x="174772" y="120258"/>
                  <a:pt x="176920" y="122604"/>
                </a:cubicBezTo>
                <a:cubicBezTo>
                  <a:pt x="177499" y="122315"/>
                  <a:pt x="178093" y="122086"/>
                  <a:pt x="178703" y="121888"/>
                </a:cubicBezTo>
                <a:cubicBezTo>
                  <a:pt x="176204" y="118811"/>
                  <a:pt x="172578" y="116876"/>
                  <a:pt x="168555" y="116876"/>
                </a:cubicBezTo>
                <a:close/>
                <a:moveTo>
                  <a:pt x="197092" y="116860"/>
                </a:moveTo>
                <a:cubicBezTo>
                  <a:pt x="193040" y="116860"/>
                  <a:pt x="189383" y="118826"/>
                  <a:pt x="186884" y="121964"/>
                </a:cubicBezTo>
                <a:cubicBezTo>
                  <a:pt x="187478" y="122162"/>
                  <a:pt x="188057" y="122421"/>
                  <a:pt x="188621" y="122711"/>
                </a:cubicBezTo>
                <a:cubicBezTo>
                  <a:pt x="190785" y="120288"/>
                  <a:pt x="193786" y="118780"/>
                  <a:pt x="197092" y="118780"/>
                </a:cubicBezTo>
                <a:lnTo>
                  <a:pt x="197092" y="118795"/>
                </a:lnTo>
                <a:cubicBezTo>
                  <a:pt x="200353" y="118795"/>
                  <a:pt x="203309" y="120258"/>
                  <a:pt x="205457" y="122589"/>
                </a:cubicBezTo>
                <a:cubicBezTo>
                  <a:pt x="206036" y="122315"/>
                  <a:pt x="206630" y="122071"/>
                  <a:pt x="207239" y="121873"/>
                </a:cubicBezTo>
                <a:cubicBezTo>
                  <a:pt x="204741" y="118795"/>
                  <a:pt x="201115" y="116860"/>
                  <a:pt x="197092" y="116860"/>
                </a:cubicBezTo>
                <a:close/>
                <a:moveTo>
                  <a:pt x="225644" y="116876"/>
                </a:moveTo>
                <a:cubicBezTo>
                  <a:pt x="221592" y="116876"/>
                  <a:pt x="217935" y="118841"/>
                  <a:pt x="215436" y="121964"/>
                </a:cubicBezTo>
                <a:cubicBezTo>
                  <a:pt x="216031" y="122178"/>
                  <a:pt x="216610" y="122421"/>
                  <a:pt x="217173" y="122711"/>
                </a:cubicBezTo>
                <a:cubicBezTo>
                  <a:pt x="219337" y="120288"/>
                  <a:pt x="222338" y="118795"/>
                  <a:pt x="225644" y="118795"/>
                </a:cubicBezTo>
                <a:cubicBezTo>
                  <a:pt x="228890" y="118795"/>
                  <a:pt x="231845" y="120258"/>
                  <a:pt x="234009" y="122604"/>
                </a:cubicBezTo>
                <a:cubicBezTo>
                  <a:pt x="234588" y="122315"/>
                  <a:pt x="235182" y="122086"/>
                  <a:pt x="235792" y="121888"/>
                </a:cubicBezTo>
                <a:cubicBezTo>
                  <a:pt x="233293" y="118811"/>
                  <a:pt x="229667" y="116876"/>
                  <a:pt x="225644" y="116876"/>
                </a:cubicBezTo>
                <a:close/>
                <a:moveTo>
                  <a:pt x="254197" y="116860"/>
                </a:moveTo>
                <a:cubicBezTo>
                  <a:pt x="250129" y="116860"/>
                  <a:pt x="246487" y="118841"/>
                  <a:pt x="243973" y="121964"/>
                </a:cubicBezTo>
                <a:cubicBezTo>
                  <a:pt x="244568" y="122178"/>
                  <a:pt x="245162" y="122421"/>
                  <a:pt x="245725" y="122711"/>
                </a:cubicBezTo>
                <a:cubicBezTo>
                  <a:pt x="247889" y="120288"/>
                  <a:pt x="250875" y="118795"/>
                  <a:pt x="254197" y="118795"/>
                </a:cubicBezTo>
                <a:cubicBezTo>
                  <a:pt x="257427" y="118795"/>
                  <a:pt x="260382" y="120258"/>
                  <a:pt x="262546" y="122604"/>
                </a:cubicBezTo>
                <a:cubicBezTo>
                  <a:pt x="263125" y="122315"/>
                  <a:pt x="263734" y="122086"/>
                  <a:pt x="264344" y="121888"/>
                </a:cubicBezTo>
                <a:cubicBezTo>
                  <a:pt x="261830" y="118795"/>
                  <a:pt x="258219" y="116860"/>
                  <a:pt x="254197" y="116860"/>
                </a:cubicBezTo>
                <a:close/>
                <a:moveTo>
                  <a:pt x="82929" y="119405"/>
                </a:moveTo>
                <a:lnTo>
                  <a:pt x="82929" y="119435"/>
                </a:lnTo>
                <a:cubicBezTo>
                  <a:pt x="79852" y="119435"/>
                  <a:pt x="77079" y="120806"/>
                  <a:pt x="75022" y="122985"/>
                </a:cubicBezTo>
                <a:cubicBezTo>
                  <a:pt x="75555" y="123290"/>
                  <a:pt x="76073" y="123640"/>
                  <a:pt x="76561" y="124006"/>
                </a:cubicBezTo>
                <a:cubicBezTo>
                  <a:pt x="78267" y="122345"/>
                  <a:pt x="80492" y="121324"/>
                  <a:pt x="82929" y="121324"/>
                </a:cubicBezTo>
                <a:cubicBezTo>
                  <a:pt x="85245" y="121340"/>
                  <a:pt x="87485" y="122254"/>
                  <a:pt x="89146" y="123869"/>
                </a:cubicBezTo>
                <a:cubicBezTo>
                  <a:pt x="89648" y="123488"/>
                  <a:pt x="90182" y="123153"/>
                  <a:pt x="90730" y="122863"/>
                </a:cubicBezTo>
                <a:cubicBezTo>
                  <a:pt x="88689" y="120715"/>
                  <a:pt x="85946" y="119405"/>
                  <a:pt x="82929" y="119405"/>
                </a:cubicBezTo>
                <a:close/>
                <a:moveTo>
                  <a:pt x="197092" y="119420"/>
                </a:moveTo>
                <a:cubicBezTo>
                  <a:pt x="194015" y="119420"/>
                  <a:pt x="191226" y="120791"/>
                  <a:pt x="189170" y="123000"/>
                </a:cubicBezTo>
                <a:cubicBezTo>
                  <a:pt x="189718" y="123320"/>
                  <a:pt x="190236" y="123656"/>
                  <a:pt x="190724" y="124036"/>
                </a:cubicBezTo>
                <a:cubicBezTo>
                  <a:pt x="192415" y="122330"/>
                  <a:pt x="194700" y="121370"/>
                  <a:pt x="197092" y="121355"/>
                </a:cubicBezTo>
                <a:lnTo>
                  <a:pt x="197092" y="121370"/>
                </a:lnTo>
                <a:cubicBezTo>
                  <a:pt x="199423" y="121385"/>
                  <a:pt x="201648" y="122284"/>
                  <a:pt x="203324" y="123884"/>
                </a:cubicBezTo>
                <a:cubicBezTo>
                  <a:pt x="203811" y="123518"/>
                  <a:pt x="204345" y="123183"/>
                  <a:pt x="204893" y="122879"/>
                </a:cubicBezTo>
                <a:cubicBezTo>
                  <a:pt x="202852" y="120746"/>
                  <a:pt x="200109" y="119420"/>
                  <a:pt x="197092" y="119420"/>
                </a:cubicBezTo>
                <a:close/>
                <a:moveTo>
                  <a:pt x="25856" y="119435"/>
                </a:moveTo>
                <a:cubicBezTo>
                  <a:pt x="22778" y="119435"/>
                  <a:pt x="19990" y="120806"/>
                  <a:pt x="17933" y="123016"/>
                </a:cubicBezTo>
                <a:cubicBezTo>
                  <a:pt x="18466" y="123336"/>
                  <a:pt x="18999" y="123671"/>
                  <a:pt x="19487" y="124052"/>
                </a:cubicBezTo>
                <a:cubicBezTo>
                  <a:pt x="21178" y="122391"/>
                  <a:pt x="23403" y="121370"/>
                  <a:pt x="25856" y="121370"/>
                </a:cubicBezTo>
                <a:cubicBezTo>
                  <a:pt x="28171" y="121385"/>
                  <a:pt x="30396" y="122284"/>
                  <a:pt x="32072" y="123899"/>
                </a:cubicBezTo>
                <a:cubicBezTo>
                  <a:pt x="32575" y="123534"/>
                  <a:pt x="33093" y="123198"/>
                  <a:pt x="33641" y="122894"/>
                </a:cubicBezTo>
                <a:cubicBezTo>
                  <a:pt x="31600" y="120761"/>
                  <a:pt x="28872" y="119435"/>
                  <a:pt x="25856" y="119435"/>
                </a:cubicBezTo>
                <a:close/>
                <a:moveTo>
                  <a:pt x="54393" y="119435"/>
                </a:moveTo>
                <a:cubicBezTo>
                  <a:pt x="51315" y="119435"/>
                  <a:pt x="48527" y="120806"/>
                  <a:pt x="46485" y="123016"/>
                </a:cubicBezTo>
                <a:cubicBezTo>
                  <a:pt x="47018" y="123320"/>
                  <a:pt x="47536" y="123671"/>
                  <a:pt x="48039" y="124052"/>
                </a:cubicBezTo>
                <a:cubicBezTo>
                  <a:pt x="49779" y="122257"/>
                  <a:pt x="52089" y="121358"/>
                  <a:pt x="54402" y="121358"/>
                </a:cubicBezTo>
                <a:cubicBezTo>
                  <a:pt x="56645" y="121358"/>
                  <a:pt x="58891" y="122204"/>
                  <a:pt x="60624" y="123899"/>
                </a:cubicBezTo>
                <a:cubicBezTo>
                  <a:pt x="61127" y="123534"/>
                  <a:pt x="61645" y="123183"/>
                  <a:pt x="62193" y="122894"/>
                </a:cubicBezTo>
                <a:cubicBezTo>
                  <a:pt x="60152" y="120761"/>
                  <a:pt x="57424" y="119435"/>
                  <a:pt x="54408" y="119435"/>
                </a:cubicBezTo>
                <a:close/>
                <a:moveTo>
                  <a:pt x="111482" y="119435"/>
                </a:moveTo>
                <a:cubicBezTo>
                  <a:pt x="108404" y="119435"/>
                  <a:pt x="105601" y="120806"/>
                  <a:pt x="103559" y="123016"/>
                </a:cubicBezTo>
                <a:cubicBezTo>
                  <a:pt x="104092" y="123336"/>
                  <a:pt x="104610" y="123671"/>
                  <a:pt x="105113" y="124052"/>
                </a:cubicBezTo>
                <a:cubicBezTo>
                  <a:pt x="106855" y="122263"/>
                  <a:pt x="109168" y="121364"/>
                  <a:pt x="111483" y="121364"/>
                </a:cubicBezTo>
                <a:cubicBezTo>
                  <a:pt x="113724" y="121364"/>
                  <a:pt x="115967" y="122206"/>
                  <a:pt x="117698" y="123899"/>
                </a:cubicBezTo>
                <a:cubicBezTo>
                  <a:pt x="118201" y="123534"/>
                  <a:pt x="118719" y="123198"/>
                  <a:pt x="119267" y="122894"/>
                </a:cubicBezTo>
                <a:cubicBezTo>
                  <a:pt x="117226" y="120761"/>
                  <a:pt x="114498" y="119435"/>
                  <a:pt x="111482" y="119435"/>
                </a:cubicBezTo>
                <a:close/>
                <a:moveTo>
                  <a:pt x="140019" y="119435"/>
                </a:moveTo>
                <a:cubicBezTo>
                  <a:pt x="136941" y="119435"/>
                  <a:pt x="134153" y="120806"/>
                  <a:pt x="132111" y="123031"/>
                </a:cubicBezTo>
                <a:cubicBezTo>
                  <a:pt x="132644" y="123336"/>
                  <a:pt x="133162" y="123671"/>
                  <a:pt x="133665" y="124052"/>
                </a:cubicBezTo>
                <a:cubicBezTo>
                  <a:pt x="135356" y="122391"/>
                  <a:pt x="137581" y="121370"/>
                  <a:pt x="140019" y="121370"/>
                </a:cubicBezTo>
                <a:cubicBezTo>
                  <a:pt x="142350" y="121385"/>
                  <a:pt x="144574" y="122300"/>
                  <a:pt x="146250" y="123915"/>
                </a:cubicBezTo>
                <a:cubicBezTo>
                  <a:pt x="146738" y="123534"/>
                  <a:pt x="147271" y="123198"/>
                  <a:pt x="147819" y="122909"/>
                </a:cubicBezTo>
                <a:cubicBezTo>
                  <a:pt x="145778" y="120761"/>
                  <a:pt x="143050" y="119450"/>
                  <a:pt x="140019" y="119450"/>
                </a:cubicBezTo>
                <a:lnTo>
                  <a:pt x="140019" y="119435"/>
                </a:lnTo>
                <a:close/>
                <a:moveTo>
                  <a:pt x="168555" y="119435"/>
                </a:moveTo>
                <a:cubicBezTo>
                  <a:pt x="165478" y="119435"/>
                  <a:pt x="162690" y="120806"/>
                  <a:pt x="160648" y="123016"/>
                </a:cubicBezTo>
                <a:cubicBezTo>
                  <a:pt x="161181" y="123320"/>
                  <a:pt x="161699" y="123671"/>
                  <a:pt x="162202" y="124052"/>
                </a:cubicBezTo>
                <a:cubicBezTo>
                  <a:pt x="163893" y="122376"/>
                  <a:pt x="166118" y="121355"/>
                  <a:pt x="168555" y="121355"/>
                </a:cubicBezTo>
                <a:lnTo>
                  <a:pt x="168555" y="121370"/>
                </a:lnTo>
                <a:cubicBezTo>
                  <a:pt x="170887" y="121385"/>
                  <a:pt x="173096" y="122300"/>
                  <a:pt x="174772" y="123915"/>
                </a:cubicBezTo>
                <a:cubicBezTo>
                  <a:pt x="175274" y="123534"/>
                  <a:pt x="175808" y="123198"/>
                  <a:pt x="176356" y="122894"/>
                </a:cubicBezTo>
                <a:cubicBezTo>
                  <a:pt x="174315" y="120761"/>
                  <a:pt x="171587" y="119435"/>
                  <a:pt x="168555" y="119435"/>
                </a:cubicBezTo>
                <a:close/>
                <a:moveTo>
                  <a:pt x="225644" y="119435"/>
                </a:moveTo>
                <a:cubicBezTo>
                  <a:pt x="222567" y="119435"/>
                  <a:pt x="219779" y="120806"/>
                  <a:pt x="217722" y="123016"/>
                </a:cubicBezTo>
                <a:cubicBezTo>
                  <a:pt x="218270" y="123320"/>
                  <a:pt x="218788" y="123671"/>
                  <a:pt x="219276" y="124052"/>
                </a:cubicBezTo>
                <a:cubicBezTo>
                  <a:pt x="220982" y="122376"/>
                  <a:pt x="223207" y="121355"/>
                  <a:pt x="225644" y="121355"/>
                </a:cubicBezTo>
                <a:lnTo>
                  <a:pt x="225644" y="121370"/>
                </a:lnTo>
                <a:cubicBezTo>
                  <a:pt x="227960" y="121385"/>
                  <a:pt x="230200" y="122284"/>
                  <a:pt x="231861" y="123899"/>
                </a:cubicBezTo>
                <a:cubicBezTo>
                  <a:pt x="232364" y="123534"/>
                  <a:pt x="232897" y="123183"/>
                  <a:pt x="233445" y="122894"/>
                </a:cubicBezTo>
                <a:cubicBezTo>
                  <a:pt x="231404" y="120761"/>
                  <a:pt x="228661" y="119435"/>
                  <a:pt x="225644" y="119435"/>
                </a:cubicBezTo>
                <a:close/>
                <a:moveTo>
                  <a:pt x="254181" y="119435"/>
                </a:moveTo>
                <a:cubicBezTo>
                  <a:pt x="251119" y="119435"/>
                  <a:pt x="248316" y="120791"/>
                  <a:pt x="246274" y="123016"/>
                </a:cubicBezTo>
                <a:cubicBezTo>
                  <a:pt x="246807" y="123320"/>
                  <a:pt x="247325" y="123671"/>
                  <a:pt x="247828" y="124052"/>
                </a:cubicBezTo>
                <a:cubicBezTo>
                  <a:pt x="249519" y="122376"/>
                  <a:pt x="251744" y="121355"/>
                  <a:pt x="254197" y="121355"/>
                </a:cubicBezTo>
                <a:lnTo>
                  <a:pt x="254197" y="121370"/>
                </a:lnTo>
                <a:cubicBezTo>
                  <a:pt x="256512" y="121385"/>
                  <a:pt x="258737" y="122284"/>
                  <a:pt x="260413" y="123899"/>
                </a:cubicBezTo>
                <a:cubicBezTo>
                  <a:pt x="260916" y="123534"/>
                  <a:pt x="261434" y="123198"/>
                  <a:pt x="261982" y="122894"/>
                </a:cubicBezTo>
                <a:cubicBezTo>
                  <a:pt x="259941" y="120761"/>
                  <a:pt x="257213" y="119435"/>
                  <a:pt x="254181" y="119435"/>
                </a:cubicBezTo>
                <a:close/>
                <a:moveTo>
                  <a:pt x="97023" y="124478"/>
                </a:moveTo>
                <a:cubicBezTo>
                  <a:pt x="97025" y="124478"/>
                  <a:pt x="97028" y="124478"/>
                  <a:pt x="97030" y="124478"/>
                </a:cubicBezTo>
                <a:lnTo>
                  <a:pt x="97030" y="124478"/>
                </a:lnTo>
                <a:cubicBezTo>
                  <a:pt x="97033" y="124478"/>
                  <a:pt x="97035" y="124478"/>
                  <a:pt x="97038" y="124478"/>
                </a:cubicBezTo>
                <a:close/>
                <a:moveTo>
                  <a:pt x="197104" y="121992"/>
                </a:moveTo>
                <a:cubicBezTo>
                  <a:pt x="194971" y="121992"/>
                  <a:pt x="192840" y="122804"/>
                  <a:pt x="191211" y="124417"/>
                </a:cubicBezTo>
                <a:cubicBezTo>
                  <a:pt x="191684" y="124813"/>
                  <a:pt x="192125" y="125240"/>
                  <a:pt x="192552" y="125682"/>
                </a:cubicBezTo>
                <a:cubicBezTo>
                  <a:pt x="193801" y="124554"/>
                  <a:pt x="195416" y="123930"/>
                  <a:pt x="197092" y="123915"/>
                </a:cubicBezTo>
                <a:lnTo>
                  <a:pt x="197092" y="123930"/>
                </a:lnTo>
                <a:cubicBezTo>
                  <a:pt x="198692" y="123945"/>
                  <a:pt x="200231" y="124509"/>
                  <a:pt x="201450" y="125530"/>
                </a:cubicBezTo>
                <a:cubicBezTo>
                  <a:pt x="201892" y="125073"/>
                  <a:pt x="202349" y="124661"/>
                  <a:pt x="202836" y="124265"/>
                </a:cubicBezTo>
                <a:cubicBezTo>
                  <a:pt x="201221" y="122747"/>
                  <a:pt x="199161" y="121992"/>
                  <a:pt x="197104" y="121992"/>
                </a:cubicBezTo>
                <a:close/>
                <a:moveTo>
                  <a:pt x="168559" y="122002"/>
                </a:moveTo>
                <a:cubicBezTo>
                  <a:pt x="166429" y="122002"/>
                  <a:pt x="164301" y="122813"/>
                  <a:pt x="162674" y="124433"/>
                </a:cubicBezTo>
                <a:cubicBezTo>
                  <a:pt x="163147" y="124829"/>
                  <a:pt x="163588" y="125240"/>
                  <a:pt x="164015" y="125697"/>
                </a:cubicBezTo>
                <a:cubicBezTo>
                  <a:pt x="165264" y="124570"/>
                  <a:pt x="166879" y="123945"/>
                  <a:pt x="168555" y="123930"/>
                </a:cubicBezTo>
                <a:cubicBezTo>
                  <a:pt x="170155" y="123945"/>
                  <a:pt x="171694" y="124509"/>
                  <a:pt x="172928" y="125530"/>
                </a:cubicBezTo>
                <a:cubicBezTo>
                  <a:pt x="173355" y="125088"/>
                  <a:pt x="173812" y="124661"/>
                  <a:pt x="174299" y="124280"/>
                </a:cubicBezTo>
                <a:cubicBezTo>
                  <a:pt x="172682" y="122760"/>
                  <a:pt x="170619" y="122002"/>
                  <a:pt x="168559" y="122002"/>
                </a:cubicBezTo>
                <a:close/>
                <a:moveTo>
                  <a:pt x="225648" y="122002"/>
                </a:moveTo>
                <a:cubicBezTo>
                  <a:pt x="223518" y="122002"/>
                  <a:pt x="221390" y="122813"/>
                  <a:pt x="219763" y="124433"/>
                </a:cubicBezTo>
                <a:cubicBezTo>
                  <a:pt x="220236" y="124829"/>
                  <a:pt x="220678" y="125240"/>
                  <a:pt x="221104" y="125697"/>
                </a:cubicBezTo>
                <a:cubicBezTo>
                  <a:pt x="222354" y="124570"/>
                  <a:pt x="223969" y="123945"/>
                  <a:pt x="225644" y="123930"/>
                </a:cubicBezTo>
                <a:cubicBezTo>
                  <a:pt x="227244" y="123945"/>
                  <a:pt x="228783" y="124509"/>
                  <a:pt x="230002" y="125530"/>
                </a:cubicBezTo>
                <a:cubicBezTo>
                  <a:pt x="230444" y="125088"/>
                  <a:pt x="230901" y="124661"/>
                  <a:pt x="231388" y="124280"/>
                </a:cubicBezTo>
                <a:cubicBezTo>
                  <a:pt x="229771" y="122760"/>
                  <a:pt x="227708" y="122002"/>
                  <a:pt x="225648" y="122002"/>
                </a:cubicBezTo>
                <a:close/>
                <a:moveTo>
                  <a:pt x="254193" y="122007"/>
                </a:moveTo>
                <a:cubicBezTo>
                  <a:pt x="252060" y="122007"/>
                  <a:pt x="249929" y="122819"/>
                  <a:pt x="248300" y="124433"/>
                </a:cubicBezTo>
                <a:cubicBezTo>
                  <a:pt x="248773" y="124829"/>
                  <a:pt x="249214" y="125240"/>
                  <a:pt x="249641" y="125697"/>
                </a:cubicBezTo>
                <a:cubicBezTo>
                  <a:pt x="250890" y="124570"/>
                  <a:pt x="252505" y="123945"/>
                  <a:pt x="254197" y="123930"/>
                </a:cubicBezTo>
                <a:cubicBezTo>
                  <a:pt x="255781" y="123945"/>
                  <a:pt x="257320" y="124509"/>
                  <a:pt x="258554" y="125530"/>
                </a:cubicBezTo>
                <a:cubicBezTo>
                  <a:pt x="258981" y="125088"/>
                  <a:pt x="259438" y="124661"/>
                  <a:pt x="259925" y="124280"/>
                </a:cubicBezTo>
                <a:cubicBezTo>
                  <a:pt x="258310" y="122762"/>
                  <a:pt x="256250" y="122007"/>
                  <a:pt x="254193" y="122007"/>
                </a:cubicBezTo>
                <a:close/>
                <a:moveTo>
                  <a:pt x="25856" y="122010"/>
                </a:moveTo>
                <a:cubicBezTo>
                  <a:pt x="23646" y="122025"/>
                  <a:pt x="21544" y="122894"/>
                  <a:pt x="19975" y="124433"/>
                </a:cubicBezTo>
                <a:cubicBezTo>
                  <a:pt x="20432" y="124829"/>
                  <a:pt x="20889" y="125255"/>
                  <a:pt x="21300" y="125712"/>
                </a:cubicBezTo>
                <a:cubicBezTo>
                  <a:pt x="22581" y="124533"/>
                  <a:pt x="24211" y="123942"/>
                  <a:pt x="25844" y="123942"/>
                </a:cubicBezTo>
                <a:cubicBezTo>
                  <a:pt x="27396" y="123942"/>
                  <a:pt x="28951" y="124476"/>
                  <a:pt x="30213" y="125545"/>
                </a:cubicBezTo>
                <a:cubicBezTo>
                  <a:pt x="30640" y="125103"/>
                  <a:pt x="31097" y="124676"/>
                  <a:pt x="31584" y="124295"/>
                </a:cubicBezTo>
                <a:cubicBezTo>
                  <a:pt x="30030" y="122833"/>
                  <a:pt x="27973" y="122025"/>
                  <a:pt x="25856" y="122010"/>
                </a:cubicBezTo>
                <a:close/>
                <a:moveTo>
                  <a:pt x="54393" y="122010"/>
                </a:moveTo>
                <a:cubicBezTo>
                  <a:pt x="52199" y="122025"/>
                  <a:pt x="50081" y="122894"/>
                  <a:pt x="48511" y="124433"/>
                </a:cubicBezTo>
                <a:cubicBezTo>
                  <a:pt x="48984" y="124829"/>
                  <a:pt x="49426" y="125255"/>
                  <a:pt x="49852" y="125712"/>
                </a:cubicBezTo>
                <a:cubicBezTo>
                  <a:pt x="51133" y="124533"/>
                  <a:pt x="52759" y="123942"/>
                  <a:pt x="54388" y="123942"/>
                </a:cubicBezTo>
                <a:cubicBezTo>
                  <a:pt x="55936" y="123942"/>
                  <a:pt x="57488" y="124476"/>
                  <a:pt x="58750" y="125545"/>
                </a:cubicBezTo>
                <a:cubicBezTo>
                  <a:pt x="59177" y="125103"/>
                  <a:pt x="59634" y="124676"/>
                  <a:pt x="60121" y="124295"/>
                </a:cubicBezTo>
                <a:cubicBezTo>
                  <a:pt x="58567" y="122833"/>
                  <a:pt x="56526" y="122025"/>
                  <a:pt x="54408" y="122010"/>
                </a:cubicBezTo>
                <a:close/>
                <a:moveTo>
                  <a:pt x="82929" y="121964"/>
                </a:moveTo>
                <a:lnTo>
                  <a:pt x="82929" y="122010"/>
                </a:lnTo>
                <a:cubicBezTo>
                  <a:pt x="80735" y="122025"/>
                  <a:pt x="78618" y="122894"/>
                  <a:pt x="77048" y="124433"/>
                </a:cubicBezTo>
                <a:cubicBezTo>
                  <a:pt x="77521" y="124829"/>
                  <a:pt x="77963" y="125255"/>
                  <a:pt x="78389" y="125712"/>
                </a:cubicBezTo>
                <a:cubicBezTo>
                  <a:pt x="79670" y="124533"/>
                  <a:pt x="81300" y="123942"/>
                  <a:pt x="82931" y="123942"/>
                </a:cubicBezTo>
                <a:cubicBezTo>
                  <a:pt x="84481" y="123942"/>
                  <a:pt x="86032" y="124476"/>
                  <a:pt x="87287" y="125545"/>
                </a:cubicBezTo>
                <a:cubicBezTo>
                  <a:pt x="87714" y="125103"/>
                  <a:pt x="88186" y="124676"/>
                  <a:pt x="88673" y="124295"/>
                </a:cubicBezTo>
                <a:cubicBezTo>
                  <a:pt x="87119" y="122818"/>
                  <a:pt x="85062" y="121995"/>
                  <a:pt x="82929" y="121964"/>
                </a:cubicBezTo>
                <a:close/>
                <a:moveTo>
                  <a:pt x="111482" y="122010"/>
                </a:moveTo>
                <a:cubicBezTo>
                  <a:pt x="109272" y="122025"/>
                  <a:pt x="107170" y="122894"/>
                  <a:pt x="105601" y="124433"/>
                </a:cubicBezTo>
                <a:cubicBezTo>
                  <a:pt x="106058" y="124829"/>
                  <a:pt x="106515" y="125255"/>
                  <a:pt x="106926" y="125712"/>
                </a:cubicBezTo>
                <a:cubicBezTo>
                  <a:pt x="108207" y="124533"/>
                  <a:pt x="109837" y="123942"/>
                  <a:pt x="111470" y="123942"/>
                </a:cubicBezTo>
                <a:cubicBezTo>
                  <a:pt x="113022" y="123942"/>
                  <a:pt x="114577" y="124476"/>
                  <a:pt x="115839" y="125545"/>
                </a:cubicBezTo>
                <a:cubicBezTo>
                  <a:pt x="116266" y="125103"/>
                  <a:pt x="116723" y="124676"/>
                  <a:pt x="117210" y="124295"/>
                </a:cubicBezTo>
                <a:cubicBezTo>
                  <a:pt x="115641" y="122833"/>
                  <a:pt x="113599" y="122025"/>
                  <a:pt x="111482" y="122010"/>
                </a:cubicBezTo>
                <a:close/>
                <a:moveTo>
                  <a:pt x="140019" y="122010"/>
                </a:moveTo>
                <a:cubicBezTo>
                  <a:pt x="137809" y="122025"/>
                  <a:pt x="135707" y="122894"/>
                  <a:pt x="134137" y="124433"/>
                </a:cubicBezTo>
                <a:cubicBezTo>
                  <a:pt x="134610" y="124829"/>
                  <a:pt x="135052" y="125255"/>
                  <a:pt x="135463" y="125712"/>
                </a:cubicBezTo>
                <a:cubicBezTo>
                  <a:pt x="136744" y="124533"/>
                  <a:pt x="138374" y="123942"/>
                  <a:pt x="140007" y="123942"/>
                </a:cubicBezTo>
                <a:cubicBezTo>
                  <a:pt x="141559" y="123942"/>
                  <a:pt x="143114" y="124476"/>
                  <a:pt x="144376" y="125545"/>
                </a:cubicBezTo>
                <a:cubicBezTo>
                  <a:pt x="144803" y="125103"/>
                  <a:pt x="145260" y="124676"/>
                  <a:pt x="145747" y="124295"/>
                </a:cubicBezTo>
                <a:cubicBezTo>
                  <a:pt x="144193" y="122848"/>
                  <a:pt x="142152" y="122025"/>
                  <a:pt x="140019" y="122010"/>
                </a:cubicBezTo>
                <a:close/>
                <a:moveTo>
                  <a:pt x="97023" y="127038"/>
                </a:moveTo>
                <a:cubicBezTo>
                  <a:pt x="97025" y="127038"/>
                  <a:pt x="97028" y="127038"/>
                  <a:pt x="97030" y="127038"/>
                </a:cubicBezTo>
                <a:lnTo>
                  <a:pt x="97030" y="127038"/>
                </a:lnTo>
                <a:cubicBezTo>
                  <a:pt x="97033" y="127038"/>
                  <a:pt x="97035" y="127038"/>
                  <a:pt x="97038" y="127038"/>
                </a:cubicBezTo>
                <a:close/>
                <a:moveTo>
                  <a:pt x="25856" y="124585"/>
                </a:moveTo>
                <a:cubicBezTo>
                  <a:pt x="24332" y="124585"/>
                  <a:pt x="22854" y="125149"/>
                  <a:pt x="21711" y="126154"/>
                </a:cubicBezTo>
                <a:cubicBezTo>
                  <a:pt x="22123" y="126627"/>
                  <a:pt x="22488" y="127114"/>
                  <a:pt x="22839" y="127617"/>
                </a:cubicBezTo>
                <a:cubicBezTo>
                  <a:pt x="23677" y="126901"/>
                  <a:pt x="24743" y="126505"/>
                  <a:pt x="25856" y="126505"/>
                </a:cubicBezTo>
                <a:cubicBezTo>
                  <a:pt x="26861" y="126505"/>
                  <a:pt x="27852" y="126840"/>
                  <a:pt x="28644" y="127449"/>
                </a:cubicBezTo>
                <a:cubicBezTo>
                  <a:pt x="28994" y="126947"/>
                  <a:pt x="29375" y="126459"/>
                  <a:pt x="29786" y="126002"/>
                </a:cubicBezTo>
                <a:cubicBezTo>
                  <a:pt x="28674" y="125088"/>
                  <a:pt x="27288" y="124585"/>
                  <a:pt x="25856" y="124585"/>
                </a:cubicBezTo>
                <a:close/>
                <a:moveTo>
                  <a:pt x="168537" y="124580"/>
                </a:moveTo>
                <a:cubicBezTo>
                  <a:pt x="167062" y="124580"/>
                  <a:pt x="165592" y="125106"/>
                  <a:pt x="164426" y="126154"/>
                </a:cubicBezTo>
                <a:cubicBezTo>
                  <a:pt x="164823" y="126627"/>
                  <a:pt x="165204" y="127114"/>
                  <a:pt x="165554" y="127617"/>
                </a:cubicBezTo>
                <a:cubicBezTo>
                  <a:pt x="166392" y="126901"/>
                  <a:pt x="167458" y="126505"/>
                  <a:pt x="168555" y="126505"/>
                </a:cubicBezTo>
                <a:cubicBezTo>
                  <a:pt x="169561" y="126505"/>
                  <a:pt x="170536" y="126840"/>
                  <a:pt x="171344" y="127449"/>
                </a:cubicBezTo>
                <a:cubicBezTo>
                  <a:pt x="171694" y="126947"/>
                  <a:pt x="172075" y="126459"/>
                  <a:pt x="172486" y="126002"/>
                </a:cubicBezTo>
                <a:cubicBezTo>
                  <a:pt x="171337" y="125053"/>
                  <a:pt x="169935" y="124580"/>
                  <a:pt x="168537" y="124580"/>
                </a:cubicBezTo>
                <a:close/>
                <a:moveTo>
                  <a:pt x="197086" y="124565"/>
                </a:moveTo>
                <a:cubicBezTo>
                  <a:pt x="195611" y="124565"/>
                  <a:pt x="194137" y="125091"/>
                  <a:pt x="192963" y="126139"/>
                </a:cubicBezTo>
                <a:cubicBezTo>
                  <a:pt x="193360" y="126611"/>
                  <a:pt x="193740" y="127099"/>
                  <a:pt x="194076" y="127617"/>
                </a:cubicBezTo>
                <a:cubicBezTo>
                  <a:pt x="194929" y="126886"/>
                  <a:pt x="195995" y="126489"/>
                  <a:pt x="197092" y="126489"/>
                </a:cubicBezTo>
                <a:lnTo>
                  <a:pt x="197092" y="126505"/>
                </a:lnTo>
                <a:cubicBezTo>
                  <a:pt x="198098" y="126505"/>
                  <a:pt x="199088" y="126825"/>
                  <a:pt x="199880" y="127434"/>
                </a:cubicBezTo>
                <a:cubicBezTo>
                  <a:pt x="200231" y="126916"/>
                  <a:pt x="200612" y="126444"/>
                  <a:pt x="201023" y="125987"/>
                </a:cubicBezTo>
                <a:cubicBezTo>
                  <a:pt x="199881" y="125038"/>
                  <a:pt x="198483" y="124565"/>
                  <a:pt x="197086" y="124565"/>
                </a:cubicBezTo>
                <a:close/>
                <a:moveTo>
                  <a:pt x="225651" y="124572"/>
                </a:moveTo>
                <a:cubicBezTo>
                  <a:pt x="224166" y="124572"/>
                  <a:pt x="222685" y="125102"/>
                  <a:pt x="221516" y="126154"/>
                </a:cubicBezTo>
                <a:cubicBezTo>
                  <a:pt x="221912" y="126627"/>
                  <a:pt x="222293" y="127114"/>
                  <a:pt x="222643" y="127617"/>
                </a:cubicBezTo>
                <a:cubicBezTo>
                  <a:pt x="223481" y="126901"/>
                  <a:pt x="224547" y="126505"/>
                  <a:pt x="225644" y="126505"/>
                </a:cubicBezTo>
                <a:cubicBezTo>
                  <a:pt x="226650" y="126505"/>
                  <a:pt x="227640" y="126825"/>
                  <a:pt x="228448" y="127434"/>
                </a:cubicBezTo>
                <a:cubicBezTo>
                  <a:pt x="228798" y="126931"/>
                  <a:pt x="229179" y="126444"/>
                  <a:pt x="229591" y="125987"/>
                </a:cubicBezTo>
                <a:cubicBezTo>
                  <a:pt x="228446" y="125041"/>
                  <a:pt x="227047" y="124572"/>
                  <a:pt x="225651" y="124572"/>
                </a:cubicBezTo>
                <a:close/>
                <a:moveTo>
                  <a:pt x="254188" y="124572"/>
                </a:moveTo>
                <a:cubicBezTo>
                  <a:pt x="252703" y="124572"/>
                  <a:pt x="251222" y="125102"/>
                  <a:pt x="250052" y="126154"/>
                </a:cubicBezTo>
                <a:cubicBezTo>
                  <a:pt x="250464" y="126627"/>
                  <a:pt x="250829" y="127114"/>
                  <a:pt x="251180" y="127617"/>
                </a:cubicBezTo>
                <a:cubicBezTo>
                  <a:pt x="252018" y="126901"/>
                  <a:pt x="253084" y="126505"/>
                  <a:pt x="254197" y="126489"/>
                </a:cubicBezTo>
                <a:lnTo>
                  <a:pt x="254197" y="126505"/>
                </a:lnTo>
                <a:cubicBezTo>
                  <a:pt x="255202" y="126505"/>
                  <a:pt x="256177" y="126840"/>
                  <a:pt x="256985" y="127434"/>
                </a:cubicBezTo>
                <a:cubicBezTo>
                  <a:pt x="257335" y="126931"/>
                  <a:pt x="257716" y="126444"/>
                  <a:pt x="258127" y="125987"/>
                </a:cubicBezTo>
                <a:cubicBezTo>
                  <a:pt x="256983" y="125041"/>
                  <a:pt x="255584" y="124572"/>
                  <a:pt x="254188" y="124572"/>
                </a:cubicBezTo>
                <a:close/>
                <a:moveTo>
                  <a:pt x="54408" y="124570"/>
                </a:moveTo>
                <a:lnTo>
                  <a:pt x="54393" y="124585"/>
                </a:lnTo>
                <a:cubicBezTo>
                  <a:pt x="52869" y="124585"/>
                  <a:pt x="51391" y="125149"/>
                  <a:pt x="50248" y="126169"/>
                </a:cubicBezTo>
                <a:cubicBezTo>
                  <a:pt x="50660" y="126642"/>
                  <a:pt x="51025" y="127129"/>
                  <a:pt x="51376" y="127632"/>
                </a:cubicBezTo>
                <a:cubicBezTo>
                  <a:pt x="52235" y="126884"/>
                  <a:pt x="53306" y="126510"/>
                  <a:pt x="54381" y="126510"/>
                </a:cubicBezTo>
                <a:cubicBezTo>
                  <a:pt x="55365" y="126510"/>
                  <a:pt x="56351" y="126823"/>
                  <a:pt x="57181" y="127449"/>
                </a:cubicBezTo>
                <a:cubicBezTo>
                  <a:pt x="57531" y="126947"/>
                  <a:pt x="57912" y="126459"/>
                  <a:pt x="58323" y="126002"/>
                </a:cubicBezTo>
                <a:cubicBezTo>
                  <a:pt x="57226" y="125088"/>
                  <a:pt x="55840" y="124585"/>
                  <a:pt x="54408" y="124570"/>
                </a:cubicBezTo>
                <a:close/>
                <a:moveTo>
                  <a:pt x="82929" y="124539"/>
                </a:moveTo>
                <a:lnTo>
                  <a:pt x="82929" y="124585"/>
                </a:lnTo>
                <a:cubicBezTo>
                  <a:pt x="81406" y="124585"/>
                  <a:pt x="79943" y="125149"/>
                  <a:pt x="78801" y="126169"/>
                </a:cubicBezTo>
                <a:cubicBezTo>
                  <a:pt x="79197" y="126627"/>
                  <a:pt x="79578" y="127129"/>
                  <a:pt x="79928" y="127632"/>
                </a:cubicBezTo>
                <a:cubicBezTo>
                  <a:pt x="80787" y="126884"/>
                  <a:pt x="81858" y="126510"/>
                  <a:pt x="82933" y="126510"/>
                </a:cubicBezTo>
                <a:cubicBezTo>
                  <a:pt x="83917" y="126510"/>
                  <a:pt x="84903" y="126823"/>
                  <a:pt x="85733" y="127449"/>
                </a:cubicBezTo>
                <a:cubicBezTo>
                  <a:pt x="86083" y="126947"/>
                  <a:pt x="86464" y="126459"/>
                  <a:pt x="86876" y="126002"/>
                </a:cubicBezTo>
                <a:cubicBezTo>
                  <a:pt x="85763" y="125073"/>
                  <a:pt x="84377" y="124554"/>
                  <a:pt x="82929" y="124539"/>
                </a:cubicBezTo>
                <a:close/>
                <a:moveTo>
                  <a:pt x="111482" y="124585"/>
                </a:moveTo>
                <a:cubicBezTo>
                  <a:pt x="109943" y="124585"/>
                  <a:pt x="108480" y="125149"/>
                  <a:pt x="107337" y="126169"/>
                </a:cubicBezTo>
                <a:cubicBezTo>
                  <a:pt x="107734" y="126642"/>
                  <a:pt x="108114" y="127129"/>
                  <a:pt x="108465" y="127632"/>
                </a:cubicBezTo>
                <a:cubicBezTo>
                  <a:pt x="109324" y="126884"/>
                  <a:pt x="110395" y="126510"/>
                  <a:pt x="111470" y="126510"/>
                </a:cubicBezTo>
                <a:cubicBezTo>
                  <a:pt x="112454" y="126510"/>
                  <a:pt x="113440" y="126823"/>
                  <a:pt x="114270" y="127449"/>
                </a:cubicBezTo>
                <a:cubicBezTo>
                  <a:pt x="114620" y="126947"/>
                  <a:pt x="115001" y="126459"/>
                  <a:pt x="115412" y="126002"/>
                </a:cubicBezTo>
                <a:cubicBezTo>
                  <a:pt x="114300" y="125088"/>
                  <a:pt x="112914" y="124585"/>
                  <a:pt x="111482" y="124585"/>
                </a:cubicBezTo>
                <a:close/>
                <a:moveTo>
                  <a:pt x="140019" y="124585"/>
                </a:moveTo>
                <a:cubicBezTo>
                  <a:pt x="138495" y="124585"/>
                  <a:pt x="137017" y="125149"/>
                  <a:pt x="135874" y="126169"/>
                </a:cubicBezTo>
                <a:cubicBezTo>
                  <a:pt x="136286" y="126642"/>
                  <a:pt x="136651" y="127129"/>
                  <a:pt x="137002" y="127632"/>
                </a:cubicBezTo>
                <a:cubicBezTo>
                  <a:pt x="137861" y="126884"/>
                  <a:pt x="138932" y="126510"/>
                  <a:pt x="140007" y="126510"/>
                </a:cubicBezTo>
                <a:cubicBezTo>
                  <a:pt x="140990" y="126510"/>
                  <a:pt x="141977" y="126823"/>
                  <a:pt x="142807" y="127449"/>
                </a:cubicBezTo>
                <a:cubicBezTo>
                  <a:pt x="143157" y="126947"/>
                  <a:pt x="143538" y="126459"/>
                  <a:pt x="143949" y="126002"/>
                </a:cubicBezTo>
                <a:cubicBezTo>
                  <a:pt x="142837" y="125088"/>
                  <a:pt x="141451" y="124585"/>
                  <a:pt x="140019" y="124585"/>
                </a:cubicBezTo>
                <a:close/>
                <a:moveTo>
                  <a:pt x="256255" y="128590"/>
                </a:moveTo>
                <a:cubicBezTo>
                  <a:pt x="256254" y="128591"/>
                  <a:pt x="256254" y="128591"/>
                  <a:pt x="256253" y="128592"/>
                </a:cubicBezTo>
                <a:lnTo>
                  <a:pt x="256269" y="128592"/>
                </a:lnTo>
                <a:cubicBezTo>
                  <a:pt x="256264" y="128591"/>
                  <a:pt x="256259" y="128591"/>
                  <a:pt x="256255" y="128590"/>
                </a:cubicBezTo>
                <a:close/>
                <a:moveTo>
                  <a:pt x="82929" y="127099"/>
                </a:moveTo>
                <a:lnTo>
                  <a:pt x="82929" y="127145"/>
                </a:lnTo>
                <a:cubicBezTo>
                  <a:pt x="81954" y="127145"/>
                  <a:pt x="81010" y="127480"/>
                  <a:pt x="80263" y="128104"/>
                </a:cubicBezTo>
                <a:cubicBezTo>
                  <a:pt x="80355" y="128272"/>
                  <a:pt x="80461" y="128440"/>
                  <a:pt x="80553" y="128607"/>
                </a:cubicBezTo>
                <a:cubicBezTo>
                  <a:pt x="81330" y="128455"/>
                  <a:pt x="82137" y="128379"/>
                  <a:pt x="82929" y="128379"/>
                </a:cubicBezTo>
                <a:cubicBezTo>
                  <a:pt x="83630" y="128379"/>
                  <a:pt x="84316" y="128440"/>
                  <a:pt x="85002" y="128546"/>
                </a:cubicBezTo>
                <a:cubicBezTo>
                  <a:pt x="85123" y="128348"/>
                  <a:pt x="85261" y="128135"/>
                  <a:pt x="85382" y="127922"/>
                </a:cubicBezTo>
                <a:cubicBezTo>
                  <a:pt x="84682" y="127388"/>
                  <a:pt x="83813" y="127099"/>
                  <a:pt x="82929" y="127099"/>
                </a:cubicBezTo>
                <a:close/>
                <a:moveTo>
                  <a:pt x="54393" y="127145"/>
                </a:moveTo>
                <a:cubicBezTo>
                  <a:pt x="53417" y="127145"/>
                  <a:pt x="52458" y="127510"/>
                  <a:pt x="51726" y="128150"/>
                </a:cubicBezTo>
                <a:cubicBezTo>
                  <a:pt x="51833" y="128303"/>
                  <a:pt x="51924" y="128470"/>
                  <a:pt x="52016" y="128638"/>
                </a:cubicBezTo>
                <a:cubicBezTo>
                  <a:pt x="52808" y="128501"/>
                  <a:pt x="53600" y="128424"/>
                  <a:pt x="54393" y="128424"/>
                </a:cubicBezTo>
                <a:cubicBezTo>
                  <a:pt x="55093" y="128424"/>
                  <a:pt x="55779" y="128470"/>
                  <a:pt x="56465" y="128592"/>
                </a:cubicBezTo>
                <a:cubicBezTo>
                  <a:pt x="56602" y="128379"/>
                  <a:pt x="56724" y="128165"/>
                  <a:pt x="56846" y="127967"/>
                </a:cubicBezTo>
                <a:cubicBezTo>
                  <a:pt x="56145" y="127434"/>
                  <a:pt x="55291" y="127145"/>
                  <a:pt x="54408" y="127145"/>
                </a:cubicBezTo>
                <a:close/>
                <a:moveTo>
                  <a:pt x="197092" y="127129"/>
                </a:moveTo>
                <a:cubicBezTo>
                  <a:pt x="196102" y="127145"/>
                  <a:pt x="195157" y="127495"/>
                  <a:pt x="194426" y="128135"/>
                </a:cubicBezTo>
                <a:cubicBezTo>
                  <a:pt x="194517" y="128303"/>
                  <a:pt x="194624" y="128470"/>
                  <a:pt x="194716" y="128638"/>
                </a:cubicBezTo>
                <a:cubicBezTo>
                  <a:pt x="195493" y="128485"/>
                  <a:pt x="196300" y="128409"/>
                  <a:pt x="197092" y="128409"/>
                </a:cubicBezTo>
                <a:cubicBezTo>
                  <a:pt x="197793" y="128409"/>
                  <a:pt x="198479" y="128470"/>
                  <a:pt x="199164" y="128577"/>
                </a:cubicBezTo>
                <a:lnTo>
                  <a:pt x="199164" y="128592"/>
                </a:lnTo>
                <a:cubicBezTo>
                  <a:pt x="199286" y="128379"/>
                  <a:pt x="199423" y="128165"/>
                  <a:pt x="199530" y="127952"/>
                </a:cubicBezTo>
                <a:cubicBezTo>
                  <a:pt x="198829" y="127419"/>
                  <a:pt x="197976" y="127129"/>
                  <a:pt x="197092" y="127129"/>
                </a:cubicBezTo>
                <a:close/>
                <a:moveTo>
                  <a:pt x="25856" y="127145"/>
                </a:moveTo>
                <a:cubicBezTo>
                  <a:pt x="24865" y="127145"/>
                  <a:pt x="23921" y="127510"/>
                  <a:pt x="23174" y="128150"/>
                </a:cubicBezTo>
                <a:cubicBezTo>
                  <a:pt x="23281" y="128318"/>
                  <a:pt x="23372" y="128485"/>
                  <a:pt x="23464" y="128653"/>
                </a:cubicBezTo>
                <a:cubicBezTo>
                  <a:pt x="24256" y="128501"/>
                  <a:pt x="25048" y="128424"/>
                  <a:pt x="25856" y="128424"/>
                </a:cubicBezTo>
                <a:cubicBezTo>
                  <a:pt x="26541" y="128424"/>
                  <a:pt x="27242" y="128485"/>
                  <a:pt x="27928" y="128592"/>
                </a:cubicBezTo>
                <a:cubicBezTo>
                  <a:pt x="28050" y="128379"/>
                  <a:pt x="28171" y="128165"/>
                  <a:pt x="28309" y="127967"/>
                </a:cubicBezTo>
                <a:cubicBezTo>
                  <a:pt x="27593" y="127434"/>
                  <a:pt x="26739" y="127145"/>
                  <a:pt x="25856" y="127145"/>
                </a:cubicBezTo>
                <a:close/>
                <a:moveTo>
                  <a:pt x="111482" y="127145"/>
                </a:moveTo>
                <a:cubicBezTo>
                  <a:pt x="110491" y="127145"/>
                  <a:pt x="109547" y="127510"/>
                  <a:pt x="108785" y="128150"/>
                </a:cubicBezTo>
                <a:cubicBezTo>
                  <a:pt x="108907" y="128318"/>
                  <a:pt x="108998" y="128485"/>
                  <a:pt x="109090" y="128653"/>
                </a:cubicBezTo>
                <a:cubicBezTo>
                  <a:pt x="109882" y="128501"/>
                  <a:pt x="110674" y="128424"/>
                  <a:pt x="111466" y="128424"/>
                </a:cubicBezTo>
                <a:cubicBezTo>
                  <a:pt x="112167" y="128424"/>
                  <a:pt x="112853" y="128485"/>
                  <a:pt x="113538" y="128592"/>
                </a:cubicBezTo>
                <a:cubicBezTo>
                  <a:pt x="113676" y="128379"/>
                  <a:pt x="113797" y="128165"/>
                  <a:pt x="113919" y="127967"/>
                </a:cubicBezTo>
                <a:cubicBezTo>
                  <a:pt x="113218" y="127434"/>
                  <a:pt x="112365" y="127145"/>
                  <a:pt x="111482" y="127145"/>
                </a:cubicBezTo>
                <a:close/>
                <a:moveTo>
                  <a:pt x="140019" y="127145"/>
                </a:moveTo>
                <a:cubicBezTo>
                  <a:pt x="139028" y="127145"/>
                  <a:pt x="138084" y="127510"/>
                  <a:pt x="137337" y="128150"/>
                </a:cubicBezTo>
                <a:cubicBezTo>
                  <a:pt x="137444" y="128318"/>
                  <a:pt x="137535" y="128485"/>
                  <a:pt x="137642" y="128653"/>
                </a:cubicBezTo>
                <a:cubicBezTo>
                  <a:pt x="138419" y="128501"/>
                  <a:pt x="139226" y="128424"/>
                  <a:pt x="140019" y="128424"/>
                </a:cubicBezTo>
                <a:cubicBezTo>
                  <a:pt x="140719" y="128424"/>
                  <a:pt x="141405" y="128485"/>
                  <a:pt x="142091" y="128592"/>
                </a:cubicBezTo>
                <a:cubicBezTo>
                  <a:pt x="142212" y="128379"/>
                  <a:pt x="142350" y="128181"/>
                  <a:pt x="142471" y="127967"/>
                </a:cubicBezTo>
                <a:cubicBezTo>
                  <a:pt x="141771" y="127434"/>
                  <a:pt x="140902" y="127145"/>
                  <a:pt x="140019" y="127145"/>
                </a:cubicBezTo>
                <a:close/>
                <a:moveTo>
                  <a:pt x="168555" y="127145"/>
                </a:moveTo>
                <a:cubicBezTo>
                  <a:pt x="167580" y="127160"/>
                  <a:pt x="166620" y="127510"/>
                  <a:pt x="165874" y="128150"/>
                </a:cubicBezTo>
                <a:cubicBezTo>
                  <a:pt x="165981" y="128318"/>
                  <a:pt x="166072" y="128485"/>
                  <a:pt x="166179" y="128653"/>
                </a:cubicBezTo>
                <a:cubicBezTo>
                  <a:pt x="166956" y="128501"/>
                  <a:pt x="167763" y="128424"/>
                  <a:pt x="168555" y="128424"/>
                </a:cubicBezTo>
                <a:cubicBezTo>
                  <a:pt x="169256" y="128424"/>
                  <a:pt x="169942" y="128485"/>
                  <a:pt x="170627" y="128592"/>
                </a:cubicBezTo>
                <a:cubicBezTo>
                  <a:pt x="170749" y="128379"/>
                  <a:pt x="170887" y="128165"/>
                  <a:pt x="171008" y="127967"/>
                </a:cubicBezTo>
                <a:cubicBezTo>
                  <a:pt x="170308" y="127434"/>
                  <a:pt x="169439" y="127145"/>
                  <a:pt x="168555" y="127145"/>
                </a:cubicBezTo>
                <a:close/>
                <a:moveTo>
                  <a:pt x="225644" y="127145"/>
                </a:moveTo>
                <a:cubicBezTo>
                  <a:pt x="224654" y="127160"/>
                  <a:pt x="223710" y="127510"/>
                  <a:pt x="222963" y="128150"/>
                </a:cubicBezTo>
                <a:cubicBezTo>
                  <a:pt x="223070" y="128318"/>
                  <a:pt x="223161" y="128485"/>
                  <a:pt x="223268" y="128653"/>
                </a:cubicBezTo>
                <a:cubicBezTo>
                  <a:pt x="224045" y="128501"/>
                  <a:pt x="224852" y="128424"/>
                  <a:pt x="225644" y="128424"/>
                </a:cubicBezTo>
                <a:cubicBezTo>
                  <a:pt x="226345" y="128424"/>
                  <a:pt x="227031" y="128485"/>
                  <a:pt x="227717" y="128592"/>
                </a:cubicBezTo>
                <a:cubicBezTo>
                  <a:pt x="227823" y="128379"/>
                  <a:pt x="227960" y="128165"/>
                  <a:pt x="228082" y="127967"/>
                </a:cubicBezTo>
                <a:cubicBezTo>
                  <a:pt x="227381" y="127434"/>
                  <a:pt x="226528" y="127145"/>
                  <a:pt x="225644" y="127145"/>
                </a:cubicBezTo>
                <a:close/>
                <a:moveTo>
                  <a:pt x="254197" y="127145"/>
                </a:moveTo>
                <a:cubicBezTo>
                  <a:pt x="253206" y="127145"/>
                  <a:pt x="252262" y="127510"/>
                  <a:pt x="251515" y="128150"/>
                </a:cubicBezTo>
                <a:cubicBezTo>
                  <a:pt x="251622" y="128318"/>
                  <a:pt x="251713" y="128485"/>
                  <a:pt x="251805" y="128653"/>
                </a:cubicBezTo>
                <a:cubicBezTo>
                  <a:pt x="252597" y="128501"/>
                  <a:pt x="253389" y="128424"/>
                  <a:pt x="254197" y="128424"/>
                </a:cubicBezTo>
                <a:cubicBezTo>
                  <a:pt x="254878" y="128424"/>
                  <a:pt x="255574" y="128485"/>
                  <a:pt x="256255" y="128590"/>
                </a:cubicBezTo>
                <a:lnTo>
                  <a:pt x="256255" y="128590"/>
                </a:lnTo>
                <a:cubicBezTo>
                  <a:pt x="256376" y="128377"/>
                  <a:pt x="256498" y="128165"/>
                  <a:pt x="256634" y="127967"/>
                </a:cubicBezTo>
                <a:cubicBezTo>
                  <a:pt x="255934" y="127434"/>
                  <a:pt x="255080" y="127145"/>
                  <a:pt x="254197" y="127145"/>
                </a:cubicBezTo>
                <a:close/>
                <a:moveTo>
                  <a:pt x="211201" y="121873"/>
                </a:moveTo>
                <a:cubicBezTo>
                  <a:pt x="206432" y="121873"/>
                  <a:pt x="202242" y="124570"/>
                  <a:pt x="199789" y="128668"/>
                </a:cubicBezTo>
                <a:cubicBezTo>
                  <a:pt x="200399" y="128805"/>
                  <a:pt x="201008" y="128973"/>
                  <a:pt x="201587" y="129186"/>
                </a:cubicBezTo>
                <a:cubicBezTo>
                  <a:pt x="203766" y="125926"/>
                  <a:pt x="207255" y="123793"/>
                  <a:pt x="211201" y="123793"/>
                </a:cubicBezTo>
                <a:lnTo>
                  <a:pt x="211201" y="123838"/>
                </a:lnTo>
                <a:cubicBezTo>
                  <a:pt x="215177" y="123838"/>
                  <a:pt x="218697" y="126017"/>
                  <a:pt x="220860" y="129293"/>
                </a:cubicBezTo>
                <a:cubicBezTo>
                  <a:pt x="221439" y="129064"/>
                  <a:pt x="222034" y="128881"/>
                  <a:pt x="222643" y="128744"/>
                </a:cubicBezTo>
                <a:cubicBezTo>
                  <a:pt x="220190" y="124600"/>
                  <a:pt x="215954" y="121873"/>
                  <a:pt x="211201" y="121873"/>
                </a:cubicBezTo>
                <a:close/>
                <a:moveTo>
                  <a:pt x="39949" y="121903"/>
                </a:moveTo>
                <a:cubicBezTo>
                  <a:pt x="35195" y="121903"/>
                  <a:pt x="31005" y="124615"/>
                  <a:pt x="28537" y="128714"/>
                </a:cubicBezTo>
                <a:cubicBezTo>
                  <a:pt x="29162" y="128836"/>
                  <a:pt x="29756" y="129003"/>
                  <a:pt x="30350" y="129232"/>
                </a:cubicBezTo>
                <a:cubicBezTo>
                  <a:pt x="32514" y="125956"/>
                  <a:pt x="36003" y="123823"/>
                  <a:pt x="39949" y="123823"/>
                </a:cubicBezTo>
                <a:cubicBezTo>
                  <a:pt x="43925" y="123823"/>
                  <a:pt x="47445" y="126002"/>
                  <a:pt x="49624" y="129323"/>
                </a:cubicBezTo>
                <a:cubicBezTo>
                  <a:pt x="50203" y="129095"/>
                  <a:pt x="50782" y="128912"/>
                  <a:pt x="51391" y="128775"/>
                </a:cubicBezTo>
                <a:cubicBezTo>
                  <a:pt x="48938" y="124646"/>
                  <a:pt x="44733" y="121903"/>
                  <a:pt x="39949" y="121903"/>
                </a:cubicBezTo>
                <a:close/>
                <a:moveTo>
                  <a:pt x="97030" y="121903"/>
                </a:moveTo>
                <a:lnTo>
                  <a:pt x="97030" y="121903"/>
                </a:lnTo>
                <a:cubicBezTo>
                  <a:pt x="92280" y="121906"/>
                  <a:pt x="88078" y="124618"/>
                  <a:pt x="85626" y="128714"/>
                </a:cubicBezTo>
                <a:cubicBezTo>
                  <a:pt x="86236" y="128836"/>
                  <a:pt x="86845" y="129003"/>
                  <a:pt x="87424" y="129232"/>
                </a:cubicBezTo>
                <a:cubicBezTo>
                  <a:pt x="89603" y="125956"/>
                  <a:pt x="93092" y="123823"/>
                  <a:pt x="97023" y="123823"/>
                </a:cubicBezTo>
                <a:cubicBezTo>
                  <a:pt x="101014" y="123823"/>
                  <a:pt x="104519" y="126002"/>
                  <a:pt x="106698" y="129323"/>
                </a:cubicBezTo>
                <a:cubicBezTo>
                  <a:pt x="107276" y="129110"/>
                  <a:pt x="107871" y="128912"/>
                  <a:pt x="108480" y="128775"/>
                </a:cubicBezTo>
                <a:cubicBezTo>
                  <a:pt x="106028" y="124648"/>
                  <a:pt x="101811" y="121906"/>
                  <a:pt x="97030" y="121903"/>
                </a:cubicBezTo>
                <a:close/>
                <a:moveTo>
                  <a:pt x="239738" y="121903"/>
                </a:moveTo>
                <a:cubicBezTo>
                  <a:pt x="234999" y="121903"/>
                  <a:pt x="230809" y="124615"/>
                  <a:pt x="228341" y="128714"/>
                </a:cubicBezTo>
                <a:cubicBezTo>
                  <a:pt x="228951" y="128836"/>
                  <a:pt x="229560" y="129003"/>
                  <a:pt x="230139" y="129232"/>
                </a:cubicBezTo>
                <a:cubicBezTo>
                  <a:pt x="232318" y="125956"/>
                  <a:pt x="235807" y="123823"/>
                  <a:pt x="239753" y="123823"/>
                </a:cubicBezTo>
                <a:lnTo>
                  <a:pt x="239738" y="123838"/>
                </a:lnTo>
                <a:cubicBezTo>
                  <a:pt x="243714" y="123838"/>
                  <a:pt x="247234" y="126017"/>
                  <a:pt x="249413" y="129323"/>
                </a:cubicBezTo>
                <a:cubicBezTo>
                  <a:pt x="249992" y="129110"/>
                  <a:pt x="250586" y="128912"/>
                  <a:pt x="251180" y="128775"/>
                </a:cubicBezTo>
                <a:cubicBezTo>
                  <a:pt x="248742" y="124646"/>
                  <a:pt x="244491" y="121903"/>
                  <a:pt x="239738" y="121903"/>
                </a:cubicBezTo>
                <a:close/>
                <a:moveTo>
                  <a:pt x="11412" y="121919"/>
                </a:moveTo>
                <a:cubicBezTo>
                  <a:pt x="6658" y="121919"/>
                  <a:pt x="2453" y="124615"/>
                  <a:pt x="0" y="128714"/>
                </a:cubicBezTo>
                <a:lnTo>
                  <a:pt x="15" y="128714"/>
                </a:lnTo>
                <a:cubicBezTo>
                  <a:pt x="625" y="128836"/>
                  <a:pt x="1219" y="129019"/>
                  <a:pt x="1798" y="129232"/>
                </a:cubicBezTo>
                <a:cubicBezTo>
                  <a:pt x="3977" y="125971"/>
                  <a:pt x="7466" y="123838"/>
                  <a:pt x="11412" y="123838"/>
                </a:cubicBezTo>
                <a:cubicBezTo>
                  <a:pt x="15373" y="123838"/>
                  <a:pt x="18908" y="126017"/>
                  <a:pt x="21087" y="129339"/>
                </a:cubicBezTo>
                <a:cubicBezTo>
                  <a:pt x="21651" y="129110"/>
                  <a:pt x="22245" y="128927"/>
                  <a:pt x="22854" y="128790"/>
                </a:cubicBezTo>
                <a:cubicBezTo>
                  <a:pt x="20401" y="124661"/>
                  <a:pt x="16166" y="121919"/>
                  <a:pt x="11412" y="121919"/>
                </a:cubicBezTo>
                <a:close/>
                <a:moveTo>
                  <a:pt x="68501" y="121903"/>
                </a:moveTo>
                <a:cubicBezTo>
                  <a:pt x="63747" y="121903"/>
                  <a:pt x="59558" y="124615"/>
                  <a:pt x="57089" y="128714"/>
                </a:cubicBezTo>
                <a:cubicBezTo>
                  <a:pt x="57714" y="128851"/>
                  <a:pt x="58308" y="129019"/>
                  <a:pt x="58902" y="129247"/>
                </a:cubicBezTo>
                <a:cubicBezTo>
                  <a:pt x="61081" y="125971"/>
                  <a:pt x="64570" y="123838"/>
                  <a:pt x="68501" y="123838"/>
                </a:cubicBezTo>
                <a:cubicBezTo>
                  <a:pt x="72478" y="123838"/>
                  <a:pt x="75997" y="126017"/>
                  <a:pt x="78176" y="129339"/>
                </a:cubicBezTo>
                <a:cubicBezTo>
                  <a:pt x="78755" y="129110"/>
                  <a:pt x="79334" y="128927"/>
                  <a:pt x="79943" y="128790"/>
                </a:cubicBezTo>
                <a:cubicBezTo>
                  <a:pt x="77490" y="124661"/>
                  <a:pt x="73285" y="121919"/>
                  <a:pt x="68501" y="121919"/>
                </a:cubicBezTo>
                <a:lnTo>
                  <a:pt x="68501" y="121903"/>
                </a:lnTo>
                <a:close/>
                <a:moveTo>
                  <a:pt x="125575" y="121903"/>
                </a:moveTo>
                <a:cubicBezTo>
                  <a:pt x="120821" y="121903"/>
                  <a:pt x="116631" y="124615"/>
                  <a:pt x="114178" y="128714"/>
                </a:cubicBezTo>
                <a:cubicBezTo>
                  <a:pt x="114788" y="128836"/>
                  <a:pt x="115382" y="129019"/>
                  <a:pt x="115976" y="129232"/>
                </a:cubicBezTo>
                <a:cubicBezTo>
                  <a:pt x="118155" y="125971"/>
                  <a:pt x="121644" y="123838"/>
                  <a:pt x="125575" y="123838"/>
                </a:cubicBezTo>
                <a:cubicBezTo>
                  <a:pt x="129551" y="123838"/>
                  <a:pt x="133071" y="126017"/>
                  <a:pt x="135250" y="129339"/>
                </a:cubicBezTo>
                <a:cubicBezTo>
                  <a:pt x="135829" y="129110"/>
                  <a:pt x="136408" y="128927"/>
                  <a:pt x="137017" y="128775"/>
                </a:cubicBezTo>
                <a:cubicBezTo>
                  <a:pt x="134564" y="124646"/>
                  <a:pt x="130359" y="121903"/>
                  <a:pt x="125575" y="121903"/>
                </a:cubicBezTo>
                <a:close/>
                <a:moveTo>
                  <a:pt x="154127" y="121903"/>
                </a:moveTo>
                <a:cubicBezTo>
                  <a:pt x="149373" y="121903"/>
                  <a:pt x="145168" y="124615"/>
                  <a:pt x="142715" y="128714"/>
                </a:cubicBezTo>
                <a:cubicBezTo>
                  <a:pt x="143325" y="128836"/>
                  <a:pt x="143934" y="129019"/>
                  <a:pt x="144528" y="129232"/>
                </a:cubicBezTo>
                <a:cubicBezTo>
                  <a:pt x="146690" y="125974"/>
                  <a:pt x="150192" y="123841"/>
                  <a:pt x="154119" y="123838"/>
                </a:cubicBezTo>
                <a:lnTo>
                  <a:pt x="154119" y="123838"/>
                </a:lnTo>
                <a:cubicBezTo>
                  <a:pt x="158093" y="123841"/>
                  <a:pt x="161609" y="126019"/>
                  <a:pt x="163802" y="129339"/>
                </a:cubicBezTo>
                <a:cubicBezTo>
                  <a:pt x="164366" y="129110"/>
                  <a:pt x="164960" y="128927"/>
                  <a:pt x="165569" y="128775"/>
                </a:cubicBezTo>
                <a:cubicBezTo>
                  <a:pt x="163116" y="124646"/>
                  <a:pt x="158911" y="121903"/>
                  <a:pt x="154127" y="121903"/>
                </a:cubicBezTo>
                <a:close/>
                <a:moveTo>
                  <a:pt x="182649" y="121903"/>
                </a:moveTo>
                <a:cubicBezTo>
                  <a:pt x="177895" y="121903"/>
                  <a:pt x="173705" y="124615"/>
                  <a:pt x="171252" y="128714"/>
                </a:cubicBezTo>
                <a:cubicBezTo>
                  <a:pt x="171862" y="128836"/>
                  <a:pt x="172471" y="129019"/>
                  <a:pt x="173050" y="129232"/>
                </a:cubicBezTo>
                <a:cubicBezTo>
                  <a:pt x="175229" y="125971"/>
                  <a:pt x="178718" y="123838"/>
                  <a:pt x="182649" y="123838"/>
                </a:cubicBezTo>
                <a:cubicBezTo>
                  <a:pt x="186625" y="123838"/>
                  <a:pt x="190160" y="126017"/>
                  <a:pt x="192323" y="129339"/>
                </a:cubicBezTo>
                <a:cubicBezTo>
                  <a:pt x="192902" y="129110"/>
                  <a:pt x="193497" y="128927"/>
                  <a:pt x="194091" y="128775"/>
                </a:cubicBezTo>
                <a:cubicBezTo>
                  <a:pt x="191653" y="124646"/>
                  <a:pt x="187433" y="121903"/>
                  <a:pt x="182649" y="121903"/>
                </a:cubicBezTo>
                <a:close/>
                <a:moveTo>
                  <a:pt x="268290" y="121903"/>
                </a:moveTo>
                <a:cubicBezTo>
                  <a:pt x="263521" y="121903"/>
                  <a:pt x="259331" y="124615"/>
                  <a:pt x="256878" y="128714"/>
                </a:cubicBezTo>
                <a:cubicBezTo>
                  <a:pt x="257488" y="128836"/>
                  <a:pt x="258082" y="129019"/>
                  <a:pt x="258676" y="129232"/>
                </a:cubicBezTo>
                <a:cubicBezTo>
                  <a:pt x="260855" y="125971"/>
                  <a:pt x="264344" y="123838"/>
                  <a:pt x="268275" y="123838"/>
                </a:cubicBezTo>
                <a:cubicBezTo>
                  <a:pt x="272251" y="123838"/>
                  <a:pt x="275771" y="126017"/>
                  <a:pt x="277949" y="129339"/>
                </a:cubicBezTo>
                <a:cubicBezTo>
                  <a:pt x="278528" y="129110"/>
                  <a:pt x="279123" y="128927"/>
                  <a:pt x="279717" y="128775"/>
                </a:cubicBezTo>
                <a:cubicBezTo>
                  <a:pt x="277264" y="124646"/>
                  <a:pt x="273043" y="121903"/>
                  <a:pt x="268290" y="121903"/>
                </a:cubicBezTo>
                <a:close/>
                <a:moveTo>
                  <a:pt x="211201" y="124433"/>
                </a:moveTo>
                <a:cubicBezTo>
                  <a:pt x="207514" y="124433"/>
                  <a:pt x="204238" y="126398"/>
                  <a:pt x="202166" y="129415"/>
                </a:cubicBezTo>
                <a:cubicBezTo>
                  <a:pt x="202714" y="129643"/>
                  <a:pt x="203263" y="129918"/>
                  <a:pt x="203781" y="130222"/>
                </a:cubicBezTo>
                <a:cubicBezTo>
                  <a:pt x="205548" y="127876"/>
                  <a:pt x="208215" y="126352"/>
                  <a:pt x="211201" y="126352"/>
                </a:cubicBezTo>
                <a:lnTo>
                  <a:pt x="211201" y="126398"/>
                </a:lnTo>
                <a:cubicBezTo>
                  <a:pt x="214233" y="126398"/>
                  <a:pt x="216945" y="127967"/>
                  <a:pt x="218712" y="130375"/>
                </a:cubicBezTo>
                <a:cubicBezTo>
                  <a:pt x="219230" y="130055"/>
                  <a:pt x="219763" y="129780"/>
                  <a:pt x="220312" y="129537"/>
                </a:cubicBezTo>
                <a:cubicBezTo>
                  <a:pt x="218225" y="126444"/>
                  <a:pt x="214918" y="124433"/>
                  <a:pt x="211201" y="124433"/>
                </a:cubicBezTo>
                <a:close/>
                <a:moveTo>
                  <a:pt x="39949" y="124478"/>
                </a:moveTo>
                <a:cubicBezTo>
                  <a:pt x="36262" y="124478"/>
                  <a:pt x="33001" y="126444"/>
                  <a:pt x="30914" y="129445"/>
                </a:cubicBezTo>
                <a:cubicBezTo>
                  <a:pt x="31478" y="129689"/>
                  <a:pt x="32011" y="129948"/>
                  <a:pt x="32529" y="130268"/>
                </a:cubicBezTo>
                <a:cubicBezTo>
                  <a:pt x="34296" y="127906"/>
                  <a:pt x="36978" y="126398"/>
                  <a:pt x="39949" y="126398"/>
                </a:cubicBezTo>
                <a:cubicBezTo>
                  <a:pt x="42981" y="126398"/>
                  <a:pt x="45693" y="127967"/>
                  <a:pt x="47460" y="130405"/>
                </a:cubicBezTo>
                <a:cubicBezTo>
                  <a:pt x="47978" y="130100"/>
                  <a:pt x="48511" y="129811"/>
                  <a:pt x="49060" y="129567"/>
                </a:cubicBezTo>
                <a:cubicBezTo>
                  <a:pt x="46973" y="126489"/>
                  <a:pt x="43682" y="124478"/>
                  <a:pt x="39949" y="124478"/>
                </a:cubicBezTo>
                <a:close/>
                <a:moveTo>
                  <a:pt x="97030" y="124478"/>
                </a:moveTo>
                <a:cubicBezTo>
                  <a:pt x="93346" y="124481"/>
                  <a:pt x="90074" y="126446"/>
                  <a:pt x="88003" y="129445"/>
                </a:cubicBezTo>
                <a:cubicBezTo>
                  <a:pt x="88552" y="129689"/>
                  <a:pt x="89100" y="129948"/>
                  <a:pt x="89618" y="130268"/>
                </a:cubicBezTo>
                <a:cubicBezTo>
                  <a:pt x="91385" y="127906"/>
                  <a:pt x="94052" y="126398"/>
                  <a:pt x="97023" y="126398"/>
                </a:cubicBezTo>
                <a:cubicBezTo>
                  <a:pt x="100070" y="126398"/>
                  <a:pt x="102782" y="127967"/>
                  <a:pt x="104549" y="130405"/>
                </a:cubicBezTo>
                <a:cubicBezTo>
                  <a:pt x="105067" y="130100"/>
                  <a:pt x="105585" y="129811"/>
                  <a:pt x="106149" y="129567"/>
                </a:cubicBezTo>
                <a:cubicBezTo>
                  <a:pt x="104063" y="126492"/>
                  <a:pt x="100760" y="124481"/>
                  <a:pt x="97030" y="124478"/>
                </a:cubicBezTo>
                <a:close/>
                <a:moveTo>
                  <a:pt x="239753" y="124478"/>
                </a:moveTo>
                <a:cubicBezTo>
                  <a:pt x="236066" y="124478"/>
                  <a:pt x="232790" y="126429"/>
                  <a:pt x="230718" y="129445"/>
                </a:cubicBezTo>
                <a:cubicBezTo>
                  <a:pt x="231267" y="129689"/>
                  <a:pt x="231815" y="129963"/>
                  <a:pt x="232333" y="130268"/>
                </a:cubicBezTo>
                <a:cubicBezTo>
                  <a:pt x="234099" y="127908"/>
                  <a:pt x="236762" y="126401"/>
                  <a:pt x="239745" y="126398"/>
                </a:cubicBezTo>
                <a:lnTo>
                  <a:pt x="239745" y="126398"/>
                </a:lnTo>
                <a:cubicBezTo>
                  <a:pt x="242774" y="126401"/>
                  <a:pt x="245483" y="127969"/>
                  <a:pt x="247264" y="130405"/>
                </a:cubicBezTo>
                <a:cubicBezTo>
                  <a:pt x="247782" y="130100"/>
                  <a:pt x="248316" y="129811"/>
                  <a:pt x="248864" y="129567"/>
                </a:cubicBezTo>
                <a:cubicBezTo>
                  <a:pt x="246777" y="126489"/>
                  <a:pt x="243471" y="124478"/>
                  <a:pt x="239753" y="124478"/>
                </a:cubicBezTo>
                <a:close/>
                <a:moveTo>
                  <a:pt x="11412" y="124478"/>
                </a:moveTo>
                <a:cubicBezTo>
                  <a:pt x="7725" y="124478"/>
                  <a:pt x="4464" y="126444"/>
                  <a:pt x="2377" y="129460"/>
                </a:cubicBezTo>
                <a:cubicBezTo>
                  <a:pt x="2941" y="129689"/>
                  <a:pt x="3474" y="129963"/>
                  <a:pt x="3992" y="130268"/>
                </a:cubicBezTo>
                <a:cubicBezTo>
                  <a:pt x="5759" y="127906"/>
                  <a:pt x="8426" y="126398"/>
                  <a:pt x="11412" y="126398"/>
                </a:cubicBezTo>
                <a:cubicBezTo>
                  <a:pt x="14444" y="126398"/>
                  <a:pt x="17156" y="127967"/>
                  <a:pt x="18923" y="130420"/>
                </a:cubicBezTo>
                <a:cubicBezTo>
                  <a:pt x="19441" y="130100"/>
                  <a:pt x="19975" y="129826"/>
                  <a:pt x="20523" y="129567"/>
                </a:cubicBezTo>
                <a:cubicBezTo>
                  <a:pt x="18451" y="126489"/>
                  <a:pt x="15145" y="124478"/>
                  <a:pt x="11412" y="124478"/>
                </a:cubicBezTo>
                <a:close/>
                <a:moveTo>
                  <a:pt x="68501" y="124478"/>
                </a:moveTo>
                <a:cubicBezTo>
                  <a:pt x="64814" y="124478"/>
                  <a:pt x="61538" y="126444"/>
                  <a:pt x="59466" y="129460"/>
                </a:cubicBezTo>
                <a:cubicBezTo>
                  <a:pt x="60030" y="129689"/>
                  <a:pt x="60563" y="129963"/>
                  <a:pt x="61081" y="130283"/>
                </a:cubicBezTo>
                <a:cubicBezTo>
                  <a:pt x="62864" y="127922"/>
                  <a:pt x="65515" y="126398"/>
                  <a:pt x="68501" y="126398"/>
                </a:cubicBezTo>
                <a:cubicBezTo>
                  <a:pt x="71533" y="126398"/>
                  <a:pt x="74245" y="127983"/>
                  <a:pt x="76012" y="130420"/>
                </a:cubicBezTo>
                <a:cubicBezTo>
                  <a:pt x="76530" y="130116"/>
                  <a:pt x="77064" y="129826"/>
                  <a:pt x="77612" y="129582"/>
                </a:cubicBezTo>
                <a:cubicBezTo>
                  <a:pt x="75540" y="126489"/>
                  <a:pt x="72234" y="124478"/>
                  <a:pt x="68501" y="124478"/>
                </a:cubicBezTo>
                <a:close/>
                <a:moveTo>
                  <a:pt x="125575" y="124478"/>
                </a:moveTo>
                <a:cubicBezTo>
                  <a:pt x="121888" y="124478"/>
                  <a:pt x="118627" y="126444"/>
                  <a:pt x="116540" y="129460"/>
                </a:cubicBezTo>
                <a:cubicBezTo>
                  <a:pt x="117104" y="129689"/>
                  <a:pt x="117637" y="129963"/>
                  <a:pt x="118155" y="130268"/>
                </a:cubicBezTo>
                <a:cubicBezTo>
                  <a:pt x="119938" y="127906"/>
                  <a:pt x="122604" y="126398"/>
                  <a:pt x="125575" y="126398"/>
                </a:cubicBezTo>
                <a:cubicBezTo>
                  <a:pt x="128607" y="126398"/>
                  <a:pt x="131319" y="127967"/>
                  <a:pt x="133101" y="130420"/>
                </a:cubicBezTo>
                <a:cubicBezTo>
                  <a:pt x="133604" y="130100"/>
                  <a:pt x="134137" y="129826"/>
                  <a:pt x="134686" y="129582"/>
                </a:cubicBezTo>
                <a:cubicBezTo>
                  <a:pt x="132614" y="126489"/>
                  <a:pt x="129308" y="124478"/>
                  <a:pt x="125575" y="124478"/>
                </a:cubicBezTo>
                <a:close/>
                <a:moveTo>
                  <a:pt x="154112" y="124478"/>
                </a:moveTo>
                <a:cubicBezTo>
                  <a:pt x="150440" y="124478"/>
                  <a:pt x="147164" y="126444"/>
                  <a:pt x="145092" y="129460"/>
                </a:cubicBezTo>
                <a:cubicBezTo>
                  <a:pt x="145656" y="129689"/>
                  <a:pt x="146189" y="129963"/>
                  <a:pt x="146707" y="130268"/>
                </a:cubicBezTo>
                <a:cubicBezTo>
                  <a:pt x="148473" y="127908"/>
                  <a:pt x="151151" y="126401"/>
                  <a:pt x="154119" y="126398"/>
                </a:cubicBezTo>
                <a:lnTo>
                  <a:pt x="154119" y="126398"/>
                </a:lnTo>
                <a:cubicBezTo>
                  <a:pt x="157163" y="126401"/>
                  <a:pt x="159872" y="127969"/>
                  <a:pt x="161638" y="130420"/>
                </a:cubicBezTo>
                <a:cubicBezTo>
                  <a:pt x="162141" y="130100"/>
                  <a:pt x="162674" y="129826"/>
                  <a:pt x="163223" y="129567"/>
                </a:cubicBezTo>
                <a:cubicBezTo>
                  <a:pt x="161151" y="126489"/>
                  <a:pt x="157845" y="124478"/>
                  <a:pt x="154112" y="124478"/>
                </a:cubicBezTo>
                <a:close/>
                <a:moveTo>
                  <a:pt x="182649" y="124478"/>
                </a:moveTo>
                <a:cubicBezTo>
                  <a:pt x="178977" y="124478"/>
                  <a:pt x="175701" y="126444"/>
                  <a:pt x="173614" y="129460"/>
                </a:cubicBezTo>
                <a:cubicBezTo>
                  <a:pt x="174177" y="129689"/>
                  <a:pt x="174726" y="129963"/>
                  <a:pt x="175244" y="130268"/>
                </a:cubicBezTo>
                <a:cubicBezTo>
                  <a:pt x="177011" y="127906"/>
                  <a:pt x="179678" y="126398"/>
                  <a:pt x="182649" y="126398"/>
                </a:cubicBezTo>
                <a:cubicBezTo>
                  <a:pt x="185696" y="126398"/>
                  <a:pt x="188408" y="127967"/>
                  <a:pt x="190175" y="130420"/>
                </a:cubicBezTo>
                <a:cubicBezTo>
                  <a:pt x="190693" y="130100"/>
                  <a:pt x="191226" y="129826"/>
                  <a:pt x="191760" y="129567"/>
                </a:cubicBezTo>
                <a:cubicBezTo>
                  <a:pt x="189703" y="126489"/>
                  <a:pt x="186381" y="124478"/>
                  <a:pt x="182649" y="124478"/>
                </a:cubicBezTo>
                <a:close/>
                <a:moveTo>
                  <a:pt x="268290" y="124478"/>
                </a:moveTo>
                <a:cubicBezTo>
                  <a:pt x="264603" y="124478"/>
                  <a:pt x="261327" y="126444"/>
                  <a:pt x="259240" y="129460"/>
                </a:cubicBezTo>
                <a:cubicBezTo>
                  <a:pt x="259803" y="129689"/>
                  <a:pt x="260337" y="129963"/>
                  <a:pt x="260870" y="130268"/>
                </a:cubicBezTo>
                <a:cubicBezTo>
                  <a:pt x="262637" y="127906"/>
                  <a:pt x="265304" y="126398"/>
                  <a:pt x="268275" y="126398"/>
                </a:cubicBezTo>
                <a:cubicBezTo>
                  <a:pt x="271322" y="126398"/>
                  <a:pt x="274034" y="127967"/>
                  <a:pt x="275801" y="130420"/>
                </a:cubicBezTo>
                <a:cubicBezTo>
                  <a:pt x="276304" y="130100"/>
                  <a:pt x="276852" y="129826"/>
                  <a:pt x="277401" y="129567"/>
                </a:cubicBezTo>
                <a:cubicBezTo>
                  <a:pt x="275314" y="126489"/>
                  <a:pt x="272007" y="124478"/>
                  <a:pt x="268290" y="124478"/>
                </a:cubicBezTo>
                <a:close/>
                <a:moveTo>
                  <a:pt x="4510" y="130588"/>
                </a:moveTo>
                <a:lnTo>
                  <a:pt x="4510" y="130603"/>
                </a:lnTo>
                <a:cubicBezTo>
                  <a:pt x="4513" y="130600"/>
                  <a:pt x="4515" y="130596"/>
                  <a:pt x="4518" y="130593"/>
                </a:cubicBezTo>
                <a:lnTo>
                  <a:pt x="4518" y="130593"/>
                </a:lnTo>
                <a:cubicBezTo>
                  <a:pt x="4515" y="130591"/>
                  <a:pt x="4513" y="130590"/>
                  <a:pt x="4510" y="130588"/>
                </a:cubicBezTo>
                <a:close/>
                <a:moveTo>
                  <a:pt x="211201" y="127007"/>
                </a:moveTo>
                <a:cubicBezTo>
                  <a:pt x="208428" y="127007"/>
                  <a:pt x="205960" y="128379"/>
                  <a:pt x="204299" y="130557"/>
                </a:cubicBezTo>
                <a:cubicBezTo>
                  <a:pt x="204802" y="130877"/>
                  <a:pt x="205289" y="131243"/>
                  <a:pt x="205746" y="131624"/>
                </a:cubicBezTo>
                <a:cubicBezTo>
                  <a:pt x="207087" y="129978"/>
                  <a:pt x="209037" y="128927"/>
                  <a:pt x="211201" y="128927"/>
                </a:cubicBezTo>
                <a:lnTo>
                  <a:pt x="211201" y="128973"/>
                </a:lnTo>
                <a:cubicBezTo>
                  <a:pt x="213440" y="128973"/>
                  <a:pt x="215436" y="130100"/>
                  <a:pt x="216777" y="131807"/>
                </a:cubicBezTo>
                <a:cubicBezTo>
                  <a:pt x="217234" y="131411"/>
                  <a:pt x="217707" y="131045"/>
                  <a:pt x="218209" y="130695"/>
                </a:cubicBezTo>
                <a:cubicBezTo>
                  <a:pt x="216549" y="128440"/>
                  <a:pt x="214019" y="127007"/>
                  <a:pt x="211201" y="127007"/>
                </a:cubicBezTo>
                <a:close/>
                <a:moveTo>
                  <a:pt x="39949" y="127038"/>
                </a:moveTo>
                <a:cubicBezTo>
                  <a:pt x="37191" y="127038"/>
                  <a:pt x="34723" y="128424"/>
                  <a:pt x="33047" y="130588"/>
                </a:cubicBezTo>
                <a:cubicBezTo>
                  <a:pt x="33550" y="130908"/>
                  <a:pt x="34037" y="131274"/>
                  <a:pt x="34494" y="131670"/>
                </a:cubicBezTo>
                <a:cubicBezTo>
                  <a:pt x="35850" y="130009"/>
                  <a:pt x="37785" y="128958"/>
                  <a:pt x="39949" y="128958"/>
                </a:cubicBezTo>
                <a:cubicBezTo>
                  <a:pt x="42189" y="128958"/>
                  <a:pt x="44184" y="130085"/>
                  <a:pt x="45540" y="131837"/>
                </a:cubicBezTo>
                <a:cubicBezTo>
                  <a:pt x="45982" y="131441"/>
                  <a:pt x="46470" y="131075"/>
                  <a:pt x="46957" y="130740"/>
                </a:cubicBezTo>
                <a:cubicBezTo>
                  <a:pt x="45297" y="128485"/>
                  <a:pt x="42768" y="127038"/>
                  <a:pt x="39949" y="127038"/>
                </a:cubicBezTo>
                <a:close/>
                <a:moveTo>
                  <a:pt x="97030" y="127038"/>
                </a:moveTo>
                <a:cubicBezTo>
                  <a:pt x="94276" y="127040"/>
                  <a:pt x="91795" y="128426"/>
                  <a:pt x="90136" y="130588"/>
                </a:cubicBezTo>
                <a:cubicBezTo>
                  <a:pt x="90639" y="130908"/>
                  <a:pt x="91126" y="131274"/>
                  <a:pt x="91583" y="131670"/>
                </a:cubicBezTo>
                <a:cubicBezTo>
                  <a:pt x="92924" y="130009"/>
                  <a:pt x="94859" y="128958"/>
                  <a:pt x="97023" y="128958"/>
                </a:cubicBezTo>
                <a:cubicBezTo>
                  <a:pt x="99262" y="128958"/>
                  <a:pt x="101274" y="130085"/>
                  <a:pt x="102614" y="131837"/>
                </a:cubicBezTo>
                <a:cubicBezTo>
                  <a:pt x="103071" y="131441"/>
                  <a:pt x="103544" y="131075"/>
                  <a:pt x="104046" y="130740"/>
                </a:cubicBezTo>
                <a:cubicBezTo>
                  <a:pt x="102387" y="128487"/>
                  <a:pt x="99861" y="127041"/>
                  <a:pt x="97030" y="127038"/>
                </a:cubicBezTo>
                <a:close/>
                <a:moveTo>
                  <a:pt x="68501" y="127038"/>
                </a:moveTo>
                <a:cubicBezTo>
                  <a:pt x="65728" y="127038"/>
                  <a:pt x="63260" y="128424"/>
                  <a:pt x="61599" y="130603"/>
                </a:cubicBezTo>
                <a:cubicBezTo>
                  <a:pt x="62117" y="130923"/>
                  <a:pt x="62589" y="131289"/>
                  <a:pt x="63062" y="131685"/>
                </a:cubicBezTo>
                <a:cubicBezTo>
                  <a:pt x="64403" y="130024"/>
                  <a:pt x="66338" y="128973"/>
                  <a:pt x="68501" y="128973"/>
                </a:cubicBezTo>
                <a:cubicBezTo>
                  <a:pt x="70741" y="128973"/>
                  <a:pt x="72737" y="130100"/>
                  <a:pt x="74093" y="131852"/>
                </a:cubicBezTo>
                <a:cubicBezTo>
                  <a:pt x="74534" y="131456"/>
                  <a:pt x="75022" y="131091"/>
                  <a:pt x="75510" y="130756"/>
                </a:cubicBezTo>
                <a:cubicBezTo>
                  <a:pt x="73849" y="128485"/>
                  <a:pt x="71320" y="127053"/>
                  <a:pt x="68501" y="127053"/>
                </a:cubicBezTo>
                <a:lnTo>
                  <a:pt x="68501" y="127038"/>
                </a:lnTo>
                <a:close/>
                <a:moveTo>
                  <a:pt x="125575" y="127038"/>
                </a:moveTo>
                <a:cubicBezTo>
                  <a:pt x="122817" y="127038"/>
                  <a:pt x="120349" y="128424"/>
                  <a:pt x="118673" y="130603"/>
                </a:cubicBezTo>
                <a:cubicBezTo>
                  <a:pt x="119176" y="130923"/>
                  <a:pt x="119663" y="131289"/>
                  <a:pt x="120136" y="131670"/>
                </a:cubicBezTo>
                <a:cubicBezTo>
                  <a:pt x="121476" y="130024"/>
                  <a:pt x="123411" y="128973"/>
                  <a:pt x="125575" y="128973"/>
                </a:cubicBezTo>
                <a:cubicBezTo>
                  <a:pt x="127815" y="128973"/>
                  <a:pt x="129810" y="130100"/>
                  <a:pt x="131166" y="131852"/>
                </a:cubicBezTo>
                <a:cubicBezTo>
                  <a:pt x="131608" y="131456"/>
                  <a:pt x="132096" y="131091"/>
                  <a:pt x="132583" y="130740"/>
                </a:cubicBezTo>
                <a:cubicBezTo>
                  <a:pt x="130923" y="128485"/>
                  <a:pt x="128393" y="127053"/>
                  <a:pt x="125575" y="127053"/>
                </a:cubicBezTo>
                <a:lnTo>
                  <a:pt x="125575" y="127038"/>
                </a:lnTo>
                <a:close/>
                <a:moveTo>
                  <a:pt x="154127" y="127053"/>
                </a:moveTo>
                <a:cubicBezTo>
                  <a:pt x="151369" y="127053"/>
                  <a:pt x="148886" y="128424"/>
                  <a:pt x="147225" y="130603"/>
                </a:cubicBezTo>
                <a:cubicBezTo>
                  <a:pt x="147728" y="130923"/>
                  <a:pt x="148215" y="131289"/>
                  <a:pt x="148673" y="131670"/>
                </a:cubicBezTo>
                <a:cubicBezTo>
                  <a:pt x="150027" y="130026"/>
                  <a:pt x="151959" y="128975"/>
                  <a:pt x="154119" y="128973"/>
                </a:cubicBezTo>
                <a:lnTo>
                  <a:pt x="154119" y="128973"/>
                </a:lnTo>
                <a:cubicBezTo>
                  <a:pt x="156356" y="128975"/>
                  <a:pt x="158364" y="130102"/>
                  <a:pt x="159719" y="131852"/>
                </a:cubicBezTo>
                <a:cubicBezTo>
                  <a:pt x="160160" y="131456"/>
                  <a:pt x="160648" y="131075"/>
                  <a:pt x="161136" y="130740"/>
                </a:cubicBezTo>
                <a:cubicBezTo>
                  <a:pt x="159475" y="128485"/>
                  <a:pt x="156946" y="127053"/>
                  <a:pt x="154127" y="127053"/>
                </a:cubicBezTo>
                <a:close/>
                <a:moveTo>
                  <a:pt x="182649" y="127038"/>
                </a:moveTo>
                <a:cubicBezTo>
                  <a:pt x="179891" y="127038"/>
                  <a:pt x="177423" y="128424"/>
                  <a:pt x="175762" y="130588"/>
                </a:cubicBezTo>
                <a:cubicBezTo>
                  <a:pt x="176265" y="130923"/>
                  <a:pt x="176752" y="131274"/>
                  <a:pt x="177209" y="131670"/>
                </a:cubicBezTo>
                <a:cubicBezTo>
                  <a:pt x="178550" y="130024"/>
                  <a:pt x="180500" y="128973"/>
                  <a:pt x="182649" y="128973"/>
                </a:cubicBezTo>
                <a:cubicBezTo>
                  <a:pt x="184888" y="128973"/>
                  <a:pt x="186899" y="130100"/>
                  <a:pt x="188240" y="131852"/>
                </a:cubicBezTo>
                <a:cubicBezTo>
                  <a:pt x="188697" y="131456"/>
                  <a:pt x="189170" y="131075"/>
                  <a:pt x="189672" y="130740"/>
                </a:cubicBezTo>
                <a:cubicBezTo>
                  <a:pt x="188012" y="128485"/>
                  <a:pt x="185483" y="127038"/>
                  <a:pt x="182649" y="127038"/>
                </a:cubicBezTo>
                <a:close/>
                <a:moveTo>
                  <a:pt x="239753" y="127038"/>
                </a:moveTo>
                <a:cubicBezTo>
                  <a:pt x="236980" y="127038"/>
                  <a:pt x="234512" y="128424"/>
                  <a:pt x="232851" y="130588"/>
                </a:cubicBezTo>
                <a:cubicBezTo>
                  <a:pt x="233354" y="130923"/>
                  <a:pt x="233841" y="131274"/>
                  <a:pt x="234298" y="131670"/>
                </a:cubicBezTo>
                <a:cubicBezTo>
                  <a:pt x="235638" y="130011"/>
                  <a:pt x="237585" y="128975"/>
                  <a:pt x="239745" y="128973"/>
                </a:cubicBezTo>
                <a:lnTo>
                  <a:pt x="239745" y="128973"/>
                </a:lnTo>
                <a:cubicBezTo>
                  <a:pt x="241982" y="128975"/>
                  <a:pt x="243975" y="130102"/>
                  <a:pt x="245329" y="131852"/>
                </a:cubicBezTo>
                <a:cubicBezTo>
                  <a:pt x="245786" y="131441"/>
                  <a:pt x="246259" y="131075"/>
                  <a:pt x="246761" y="130740"/>
                </a:cubicBezTo>
                <a:cubicBezTo>
                  <a:pt x="245101" y="128485"/>
                  <a:pt x="242572" y="127038"/>
                  <a:pt x="239753" y="127038"/>
                </a:cubicBezTo>
                <a:close/>
                <a:moveTo>
                  <a:pt x="268275" y="127038"/>
                </a:moveTo>
                <a:cubicBezTo>
                  <a:pt x="265517" y="127038"/>
                  <a:pt x="263049" y="128424"/>
                  <a:pt x="261373" y="130588"/>
                </a:cubicBezTo>
                <a:cubicBezTo>
                  <a:pt x="261891" y="130923"/>
                  <a:pt x="262378" y="131274"/>
                  <a:pt x="262835" y="131670"/>
                </a:cubicBezTo>
                <a:cubicBezTo>
                  <a:pt x="264176" y="130024"/>
                  <a:pt x="266111" y="128973"/>
                  <a:pt x="268275" y="128973"/>
                </a:cubicBezTo>
                <a:cubicBezTo>
                  <a:pt x="270514" y="128973"/>
                  <a:pt x="272541" y="130100"/>
                  <a:pt x="273866" y="131852"/>
                </a:cubicBezTo>
                <a:cubicBezTo>
                  <a:pt x="274323" y="131456"/>
                  <a:pt x="274796" y="131075"/>
                  <a:pt x="275298" y="130740"/>
                </a:cubicBezTo>
                <a:cubicBezTo>
                  <a:pt x="273622" y="128485"/>
                  <a:pt x="271109" y="127038"/>
                  <a:pt x="268275" y="127038"/>
                </a:cubicBezTo>
                <a:close/>
                <a:moveTo>
                  <a:pt x="11412" y="127053"/>
                </a:moveTo>
                <a:cubicBezTo>
                  <a:pt x="8659" y="127053"/>
                  <a:pt x="6179" y="128435"/>
                  <a:pt x="4518" y="130593"/>
                </a:cubicBezTo>
                <a:lnTo>
                  <a:pt x="4518" y="130593"/>
                </a:lnTo>
                <a:cubicBezTo>
                  <a:pt x="5018" y="130927"/>
                  <a:pt x="5503" y="131291"/>
                  <a:pt x="5957" y="131685"/>
                </a:cubicBezTo>
                <a:cubicBezTo>
                  <a:pt x="7313" y="130024"/>
                  <a:pt x="9248" y="128988"/>
                  <a:pt x="11412" y="128988"/>
                </a:cubicBezTo>
                <a:cubicBezTo>
                  <a:pt x="13652" y="128988"/>
                  <a:pt x="15648" y="130100"/>
                  <a:pt x="16988" y="131868"/>
                </a:cubicBezTo>
                <a:cubicBezTo>
                  <a:pt x="17445" y="131472"/>
                  <a:pt x="17918" y="131091"/>
                  <a:pt x="18420" y="130756"/>
                </a:cubicBezTo>
                <a:cubicBezTo>
                  <a:pt x="16760" y="128501"/>
                  <a:pt x="14231" y="127053"/>
                  <a:pt x="11412" y="127053"/>
                </a:cubicBezTo>
                <a:close/>
                <a:moveTo>
                  <a:pt x="6399" y="132081"/>
                </a:moveTo>
                <a:lnTo>
                  <a:pt x="6399" y="132096"/>
                </a:lnTo>
                <a:cubicBezTo>
                  <a:pt x="6402" y="132093"/>
                  <a:pt x="6404" y="132090"/>
                  <a:pt x="6407" y="132087"/>
                </a:cubicBezTo>
                <a:lnTo>
                  <a:pt x="6407" y="132087"/>
                </a:lnTo>
                <a:cubicBezTo>
                  <a:pt x="6404" y="132085"/>
                  <a:pt x="6402" y="132083"/>
                  <a:pt x="6399" y="132081"/>
                </a:cubicBezTo>
                <a:close/>
                <a:moveTo>
                  <a:pt x="211201" y="129567"/>
                </a:moveTo>
                <a:cubicBezTo>
                  <a:pt x="209220" y="129567"/>
                  <a:pt x="207438" y="130527"/>
                  <a:pt x="206203" y="132035"/>
                </a:cubicBezTo>
                <a:cubicBezTo>
                  <a:pt x="206645" y="132447"/>
                  <a:pt x="207072" y="132889"/>
                  <a:pt x="207468" y="133346"/>
                </a:cubicBezTo>
                <a:cubicBezTo>
                  <a:pt x="208367" y="132188"/>
                  <a:pt x="209738" y="131517"/>
                  <a:pt x="211201" y="131502"/>
                </a:cubicBezTo>
                <a:lnTo>
                  <a:pt x="211201" y="131533"/>
                </a:lnTo>
                <a:cubicBezTo>
                  <a:pt x="212740" y="131548"/>
                  <a:pt x="214187" y="132294"/>
                  <a:pt x="215086" y="133544"/>
                </a:cubicBezTo>
                <a:cubicBezTo>
                  <a:pt x="215482" y="133071"/>
                  <a:pt x="215893" y="132630"/>
                  <a:pt x="216335" y="132218"/>
                </a:cubicBezTo>
                <a:cubicBezTo>
                  <a:pt x="215101" y="130588"/>
                  <a:pt x="213258" y="129567"/>
                  <a:pt x="211201" y="129567"/>
                </a:cubicBezTo>
                <a:close/>
                <a:moveTo>
                  <a:pt x="11412" y="129613"/>
                </a:moveTo>
                <a:cubicBezTo>
                  <a:pt x="9435" y="129613"/>
                  <a:pt x="7640" y="130584"/>
                  <a:pt x="6407" y="132087"/>
                </a:cubicBezTo>
                <a:lnTo>
                  <a:pt x="6407" y="132087"/>
                </a:lnTo>
                <a:cubicBezTo>
                  <a:pt x="6861" y="132497"/>
                  <a:pt x="7285" y="132937"/>
                  <a:pt x="7679" y="133391"/>
                </a:cubicBezTo>
                <a:cubicBezTo>
                  <a:pt x="8578" y="132233"/>
                  <a:pt x="9949" y="131563"/>
                  <a:pt x="11412" y="131533"/>
                </a:cubicBezTo>
                <a:cubicBezTo>
                  <a:pt x="12981" y="131533"/>
                  <a:pt x="14383" y="132340"/>
                  <a:pt x="15297" y="133589"/>
                </a:cubicBezTo>
                <a:cubicBezTo>
                  <a:pt x="15693" y="133132"/>
                  <a:pt x="16105" y="132690"/>
                  <a:pt x="16546" y="132264"/>
                </a:cubicBezTo>
                <a:cubicBezTo>
                  <a:pt x="15312" y="130649"/>
                  <a:pt x="13469" y="129613"/>
                  <a:pt x="11412" y="129613"/>
                </a:cubicBezTo>
                <a:close/>
                <a:moveTo>
                  <a:pt x="39949" y="129598"/>
                </a:moveTo>
                <a:lnTo>
                  <a:pt x="39949" y="129628"/>
                </a:lnTo>
                <a:cubicBezTo>
                  <a:pt x="37968" y="129628"/>
                  <a:pt x="36170" y="130573"/>
                  <a:pt x="34936" y="132066"/>
                </a:cubicBezTo>
                <a:cubicBezTo>
                  <a:pt x="35393" y="132477"/>
                  <a:pt x="35820" y="132904"/>
                  <a:pt x="36216" y="133376"/>
                </a:cubicBezTo>
                <a:cubicBezTo>
                  <a:pt x="37161" y="132143"/>
                  <a:pt x="38557" y="131533"/>
                  <a:pt x="39950" y="131533"/>
                </a:cubicBezTo>
                <a:cubicBezTo>
                  <a:pt x="41430" y="131533"/>
                  <a:pt x="42907" y="132223"/>
                  <a:pt x="43834" y="133589"/>
                </a:cubicBezTo>
                <a:cubicBezTo>
                  <a:pt x="44230" y="133117"/>
                  <a:pt x="44657" y="132675"/>
                  <a:pt x="45083" y="132249"/>
                </a:cubicBezTo>
                <a:cubicBezTo>
                  <a:pt x="43849" y="130634"/>
                  <a:pt x="42006" y="129598"/>
                  <a:pt x="39949" y="129598"/>
                </a:cubicBezTo>
                <a:close/>
                <a:moveTo>
                  <a:pt x="97023" y="129598"/>
                </a:moveTo>
                <a:lnTo>
                  <a:pt x="97038" y="129628"/>
                </a:lnTo>
                <a:cubicBezTo>
                  <a:pt x="95057" y="129628"/>
                  <a:pt x="93259" y="130573"/>
                  <a:pt x="92025" y="132066"/>
                </a:cubicBezTo>
                <a:cubicBezTo>
                  <a:pt x="92482" y="132477"/>
                  <a:pt x="92909" y="132904"/>
                  <a:pt x="93305" y="133376"/>
                </a:cubicBezTo>
                <a:cubicBezTo>
                  <a:pt x="94250" y="132143"/>
                  <a:pt x="95646" y="131533"/>
                  <a:pt x="97039" y="131533"/>
                </a:cubicBezTo>
                <a:cubicBezTo>
                  <a:pt x="98519" y="131533"/>
                  <a:pt x="99996" y="132223"/>
                  <a:pt x="100923" y="133589"/>
                </a:cubicBezTo>
                <a:cubicBezTo>
                  <a:pt x="101319" y="133117"/>
                  <a:pt x="101731" y="132675"/>
                  <a:pt x="102172" y="132249"/>
                </a:cubicBezTo>
                <a:cubicBezTo>
                  <a:pt x="100938" y="130634"/>
                  <a:pt x="99080" y="129598"/>
                  <a:pt x="97023" y="129598"/>
                </a:cubicBezTo>
                <a:close/>
                <a:moveTo>
                  <a:pt x="125575" y="129613"/>
                </a:moveTo>
                <a:lnTo>
                  <a:pt x="125575" y="129628"/>
                </a:lnTo>
                <a:cubicBezTo>
                  <a:pt x="123594" y="129628"/>
                  <a:pt x="121812" y="130573"/>
                  <a:pt x="120577" y="132081"/>
                </a:cubicBezTo>
                <a:cubicBezTo>
                  <a:pt x="121019" y="132477"/>
                  <a:pt x="121446" y="132919"/>
                  <a:pt x="121842" y="133376"/>
                </a:cubicBezTo>
                <a:cubicBezTo>
                  <a:pt x="122787" y="132143"/>
                  <a:pt x="124183" y="131533"/>
                  <a:pt x="125576" y="131533"/>
                </a:cubicBezTo>
                <a:cubicBezTo>
                  <a:pt x="127056" y="131533"/>
                  <a:pt x="128533" y="132223"/>
                  <a:pt x="129460" y="133589"/>
                </a:cubicBezTo>
                <a:cubicBezTo>
                  <a:pt x="129856" y="133117"/>
                  <a:pt x="130283" y="132675"/>
                  <a:pt x="130725" y="132264"/>
                </a:cubicBezTo>
                <a:cubicBezTo>
                  <a:pt x="129475" y="130649"/>
                  <a:pt x="127632" y="129613"/>
                  <a:pt x="125575" y="129613"/>
                </a:cubicBezTo>
                <a:close/>
                <a:moveTo>
                  <a:pt x="154127" y="129598"/>
                </a:moveTo>
                <a:cubicBezTo>
                  <a:pt x="152146" y="129598"/>
                  <a:pt x="150364" y="130557"/>
                  <a:pt x="149130" y="132081"/>
                </a:cubicBezTo>
                <a:cubicBezTo>
                  <a:pt x="149571" y="132492"/>
                  <a:pt x="149998" y="132919"/>
                  <a:pt x="150394" y="133391"/>
                </a:cubicBezTo>
                <a:cubicBezTo>
                  <a:pt x="151292" y="132235"/>
                  <a:pt x="152661" y="131565"/>
                  <a:pt x="154122" y="131533"/>
                </a:cubicBezTo>
                <a:lnTo>
                  <a:pt x="154122" y="131533"/>
                </a:lnTo>
                <a:cubicBezTo>
                  <a:pt x="155672" y="131551"/>
                  <a:pt x="157130" y="132312"/>
                  <a:pt x="158027" y="133589"/>
                </a:cubicBezTo>
                <a:cubicBezTo>
                  <a:pt x="158408" y="133117"/>
                  <a:pt x="158820" y="132675"/>
                  <a:pt x="159261" y="132249"/>
                </a:cubicBezTo>
                <a:cubicBezTo>
                  <a:pt x="158027" y="130634"/>
                  <a:pt x="156184" y="129598"/>
                  <a:pt x="154127" y="129598"/>
                </a:cubicBezTo>
                <a:close/>
                <a:moveTo>
                  <a:pt x="239753" y="129613"/>
                </a:moveTo>
                <a:cubicBezTo>
                  <a:pt x="237772" y="129613"/>
                  <a:pt x="235990" y="130557"/>
                  <a:pt x="234756" y="132066"/>
                </a:cubicBezTo>
                <a:cubicBezTo>
                  <a:pt x="235197" y="132477"/>
                  <a:pt x="235624" y="132919"/>
                  <a:pt x="236020" y="133376"/>
                </a:cubicBezTo>
                <a:cubicBezTo>
                  <a:pt x="236919" y="132234"/>
                  <a:pt x="238289" y="131548"/>
                  <a:pt x="239751" y="131533"/>
                </a:cubicBezTo>
                <a:lnTo>
                  <a:pt x="239751" y="131533"/>
                </a:lnTo>
                <a:cubicBezTo>
                  <a:pt x="241315" y="131537"/>
                  <a:pt x="242711" y="132344"/>
                  <a:pt x="243638" y="133589"/>
                </a:cubicBezTo>
                <a:cubicBezTo>
                  <a:pt x="244034" y="133117"/>
                  <a:pt x="244446" y="132675"/>
                  <a:pt x="244887" y="132249"/>
                </a:cubicBezTo>
                <a:cubicBezTo>
                  <a:pt x="243653" y="130634"/>
                  <a:pt x="241810" y="129613"/>
                  <a:pt x="239753" y="129613"/>
                </a:cubicBezTo>
                <a:close/>
                <a:moveTo>
                  <a:pt x="68501" y="129628"/>
                </a:moveTo>
                <a:cubicBezTo>
                  <a:pt x="66520" y="129628"/>
                  <a:pt x="64722" y="130573"/>
                  <a:pt x="63488" y="132081"/>
                </a:cubicBezTo>
                <a:cubicBezTo>
                  <a:pt x="63945" y="132492"/>
                  <a:pt x="64372" y="132934"/>
                  <a:pt x="64768" y="133391"/>
                </a:cubicBezTo>
                <a:cubicBezTo>
                  <a:pt x="65713" y="132151"/>
                  <a:pt x="67110" y="131536"/>
                  <a:pt x="68504" y="131536"/>
                </a:cubicBezTo>
                <a:cubicBezTo>
                  <a:pt x="69987" y="131536"/>
                  <a:pt x="71467" y="132231"/>
                  <a:pt x="72401" y="133605"/>
                </a:cubicBezTo>
                <a:cubicBezTo>
                  <a:pt x="72782" y="133132"/>
                  <a:pt x="73194" y="132690"/>
                  <a:pt x="73651" y="132264"/>
                </a:cubicBezTo>
                <a:cubicBezTo>
                  <a:pt x="72401" y="130649"/>
                  <a:pt x="70558" y="129628"/>
                  <a:pt x="68501" y="129628"/>
                </a:cubicBezTo>
                <a:close/>
                <a:moveTo>
                  <a:pt x="182649" y="129628"/>
                </a:moveTo>
                <a:cubicBezTo>
                  <a:pt x="180683" y="129628"/>
                  <a:pt x="178901" y="130573"/>
                  <a:pt x="177667" y="132081"/>
                </a:cubicBezTo>
                <a:cubicBezTo>
                  <a:pt x="178108" y="132492"/>
                  <a:pt x="178535" y="132919"/>
                  <a:pt x="178931" y="133391"/>
                </a:cubicBezTo>
                <a:cubicBezTo>
                  <a:pt x="179815" y="132233"/>
                  <a:pt x="181186" y="131563"/>
                  <a:pt x="182649" y="131533"/>
                </a:cubicBezTo>
                <a:cubicBezTo>
                  <a:pt x="184233" y="131533"/>
                  <a:pt x="185635" y="132340"/>
                  <a:pt x="186549" y="133605"/>
                </a:cubicBezTo>
                <a:cubicBezTo>
                  <a:pt x="186945" y="133132"/>
                  <a:pt x="187357" y="132690"/>
                  <a:pt x="187798" y="132264"/>
                </a:cubicBezTo>
                <a:cubicBezTo>
                  <a:pt x="186564" y="130649"/>
                  <a:pt x="184721" y="129628"/>
                  <a:pt x="182649" y="129628"/>
                </a:cubicBezTo>
                <a:close/>
                <a:moveTo>
                  <a:pt x="268275" y="129613"/>
                </a:moveTo>
                <a:cubicBezTo>
                  <a:pt x="266294" y="129613"/>
                  <a:pt x="264527" y="130557"/>
                  <a:pt x="263292" y="132081"/>
                </a:cubicBezTo>
                <a:cubicBezTo>
                  <a:pt x="263734" y="132492"/>
                  <a:pt x="264146" y="132919"/>
                  <a:pt x="264542" y="133391"/>
                </a:cubicBezTo>
                <a:cubicBezTo>
                  <a:pt x="265487" y="132151"/>
                  <a:pt x="266887" y="131536"/>
                  <a:pt x="268283" y="131536"/>
                </a:cubicBezTo>
                <a:cubicBezTo>
                  <a:pt x="269768" y="131536"/>
                  <a:pt x="271249" y="132231"/>
                  <a:pt x="272175" y="133605"/>
                </a:cubicBezTo>
                <a:cubicBezTo>
                  <a:pt x="272556" y="133132"/>
                  <a:pt x="272983" y="132675"/>
                  <a:pt x="273424" y="132264"/>
                </a:cubicBezTo>
                <a:cubicBezTo>
                  <a:pt x="272175" y="130634"/>
                  <a:pt x="270331" y="129613"/>
                  <a:pt x="268275" y="129613"/>
                </a:cubicBezTo>
                <a:close/>
                <a:moveTo>
                  <a:pt x="211201" y="132127"/>
                </a:moveTo>
                <a:cubicBezTo>
                  <a:pt x="209860" y="132127"/>
                  <a:pt x="208687" y="132812"/>
                  <a:pt x="207864" y="133848"/>
                </a:cubicBezTo>
                <a:lnTo>
                  <a:pt x="207864" y="133879"/>
                </a:lnTo>
                <a:cubicBezTo>
                  <a:pt x="208946" y="133574"/>
                  <a:pt x="210073" y="133422"/>
                  <a:pt x="211201" y="133407"/>
                </a:cubicBezTo>
                <a:cubicBezTo>
                  <a:pt x="212328" y="133407"/>
                  <a:pt x="213471" y="133559"/>
                  <a:pt x="214568" y="133864"/>
                </a:cubicBezTo>
                <a:cubicBezTo>
                  <a:pt x="213776" y="132782"/>
                  <a:pt x="212526" y="132142"/>
                  <a:pt x="211201" y="132127"/>
                </a:cubicBezTo>
                <a:close/>
                <a:moveTo>
                  <a:pt x="236432" y="133860"/>
                </a:moveTo>
                <a:cubicBezTo>
                  <a:pt x="236426" y="133861"/>
                  <a:pt x="236421" y="133862"/>
                  <a:pt x="236416" y="133864"/>
                </a:cubicBezTo>
                <a:lnTo>
                  <a:pt x="236416" y="133879"/>
                </a:lnTo>
                <a:cubicBezTo>
                  <a:pt x="236421" y="133872"/>
                  <a:pt x="236426" y="133866"/>
                  <a:pt x="236432" y="133860"/>
                </a:cubicBezTo>
                <a:close/>
                <a:moveTo>
                  <a:pt x="239753" y="132157"/>
                </a:moveTo>
                <a:cubicBezTo>
                  <a:pt x="238420" y="132157"/>
                  <a:pt x="237254" y="132834"/>
                  <a:pt x="236432" y="133860"/>
                </a:cubicBezTo>
                <a:lnTo>
                  <a:pt x="236432" y="133860"/>
                </a:lnTo>
                <a:cubicBezTo>
                  <a:pt x="237509" y="133584"/>
                  <a:pt x="238616" y="133445"/>
                  <a:pt x="239724" y="133445"/>
                </a:cubicBezTo>
                <a:cubicBezTo>
                  <a:pt x="240866" y="133445"/>
                  <a:pt x="242009" y="133593"/>
                  <a:pt x="243120" y="133894"/>
                </a:cubicBezTo>
                <a:cubicBezTo>
                  <a:pt x="242328" y="132828"/>
                  <a:pt x="241078" y="132172"/>
                  <a:pt x="239753" y="132157"/>
                </a:cubicBezTo>
                <a:close/>
                <a:moveTo>
                  <a:pt x="39949" y="132157"/>
                </a:moveTo>
                <a:cubicBezTo>
                  <a:pt x="38608" y="132157"/>
                  <a:pt x="37435" y="132843"/>
                  <a:pt x="36612" y="133879"/>
                </a:cubicBezTo>
                <a:cubicBezTo>
                  <a:pt x="37659" y="133603"/>
                  <a:pt x="38720" y="133451"/>
                  <a:pt x="39795" y="133451"/>
                </a:cubicBezTo>
                <a:cubicBezTo>
                  <a:pt x="39846" y="133451"/>
                  <a:pt x="39897" y="133452"/>
                  <a:pt x="39949" y="133452"/>
                </a:cubicBezTo>
                <a:cubicBezTo>
                  <a:pt x="41092" y="133452"/>
                  <a:pt x="42219" y="133605"/>
                  <a:pt x="43316" y="133909"/>
                </a:cubicBezTo>
                <a:lnTo>
                  <a:pt x="43331" y="133909"/>
                </a:lnTo>
                <a:cubicBezTo>
                  <a:pt x="42539" y="132828"/>
                  <a:pt x="41290" y="132188"/>
                  <a:pt x="39949" y="132157"/>
                </a:cubicBezTo>
                <a:close/>
                <a:moveTo>
                  <a:pt x="97023" y="132157"/>
                </a:moveTo>
                <a:cubicBezTo>
                  <a:pt x="95697" y="132157"/>
                  <a:pt x="94524" y="132843"/>
                  <a:pt x="93701" y="133879"/>
                </a:cubicBezTo>
                <a:cubicBezTo>
                  <a:pt x="94734" y="133603"/>
                  <a:pt x="95808" y="133451"/>
                  <a:pt x="96870" y="133451"/>
                </a:cubicBezTo>
                <a:cubicBezTo>
                  <a:pt x="96921" y="133451"/>
                  <a:pt x="96972" y="133452"/>
                  <a:pt x="97023" y="133452"/>
                </a:cubicBezTo>
                <a:cubicBezTo>
                  <a:pt x="98165" y="133452"/>
                  <a:pt x="99308" y="133605"/>
                  <a:pt x="100405" y="133909"/>
                </a:cubicBezTo>
                <a:cubicBezTo>
                  <a:pt x="99613" y="132828"/>
                  <a:pt x="98363" y="132188"/>
                  <a:pt x="97023" y="132157"/>
                </a:cubicBezTo>
                <a:close/>
                <a:moveTo>
                  <a:pt x="125575" y="132172"/>
                </a:moveTo>
                <a:cubicBezTo>
                  <a:pt x="124249" y="132172"/>
                  <a:pt x="123061" y="132843"/>
                  <a:pt x="122238" y="133879"/>
                </a:cubicBezTo>
                <a:cubicBezTo>
                  <a:pt x="123280" y="133604"/>
                  <a:pt x="124336" y="133466"/>
                  <a:pt x="125406" y="133466"/>
                </a:cubicBezTo>
                <a:cubicBezTo>
                  <a:pt x="125462" y="133466"/>
                  <a:pt x="125518" y="133467"/>
                  <a:pt x="125575" y="133467"/>
                </a:cubicBezTo>
                <a:cubicBezTo>
                  <a:pt x="126718" y="133467"/>
                  <a:pt x="127845" y="133620"/>
                  <a:pt x="128957" y="133909"/>
                </a:cubicBezTo>
                <a:cubicBezTo>
                  <a:pt x="128165" y="132828"/>
                  <a:pt x="126916" y="132188"/>
                  <a:pt x="125575" y="132172"/>
                </a:cubicBezTo>
                <a:close/>
                <a:moveTo>
                  <a:pt x="154127" y="132172"/>
                </a:moveTo>
                <a:cubicBezTo>
                  <a:pt x="152786" y="132172"/>
                  <a:pt x="151613" y="132843"/>
                  <a:pt x="150790" y="133879"/>
                </a:cubicBezTo>
                <a:cubicBezTo>
                  <a:pt x="151872" y="133589"/>
                  <a:pt x="153000" y="133452"/>
                  <a:pt x="154127" y="133452"/>
                </a:cubicBezTo>
                <a:cubicBezTo>
                  <a:pt x="155270" y="133452"/>
                  <a:pt x="156397" y="133605"/>
                  <a:pt x="157494" y="133909"/>
                </a:cubicBezTo>
                <a:cubicBezTo>
                  <a:pt x="156702" y="132828"/>
                  <a:pt x="155453" y="132188"/>
                  <a:pt x="154127" y="132172"/>
                </a:cubicBezTo>
                <a:close/>
                <a:moveTo>
                  <a:pt x="182649" y="132172"/>
                </a:moveTo>
                <a:cubicBezTo>
                  <a:pt x="181323" y="132172"/>
                  <a:pt x="180150" y="132843"/>
                  <a:pt x="179327" y="133879"/>
                </a:cubicBezTo>
                <a:cubicBezTo>
                  <a:pt x="180409" y="133589"/>
                  <a:pt x="181536" y="133452"/>
                  <a:pt x="182649" y="133452"/>
                </a:cubicBezTo>
                <a:cubicBezTo>
                  <a:pt x="183791" y="133452"/>
                  <a:pt x="184934" y="133605"/>
                  <a:pt x="186031" y="133909"/>
                </a:cubicBezTo>
                <a:cubicBezTo>
                  <a:pt x="185239" y="132828"/>
                  <a:pt x="183989" y="132188"/>
                  <a:pt x="182649" y="132172"/>
                </a:cubicBezTo>
                <a:close/>
                <a:moveTo>
                  <a:pt x="268275" y="132172"/>
                </a:moveTo>
                <a:cubicBezTo>
                  <a:pt x="266949" y="132172"/>
                  <a:pt x="265761" y="132843"/>
                  <a:pt x="264953" y="133879"/>
                </a:cubicBezTo>
                <a:cubicBezTo>
                  <a:pt x="266035" y="133589"/>
                  <a:pt x="267147" y="133452"/>
                  <a:pt x="268275" y="133452"/>
                </a:cubicBezTo>
                <a:cubicBezTo>
                  <a:pt x="269417" y="133452"/>
                  <a:pt x="270560" y="133605"/>
                  <a:pt x="271657" y="133909"/>
                </a:cubicBezTo>
                <a:cubicBezTo>
                  <a:pt x="270865" y="132828"/>
                  <a:pt x="269615" y="132188"/>
                  <a:pt x="268275" y="132172"/>
                </a:cubicBezTo>
                <a:close/>
                <a:moveTo>
                  <a:pt x="11412" y="132188"/>
                </a:moveTo>
                <a:cubicBezTo>
                  <a:pt x="10071" y="132188"/>
                  <a:pt x="8883" y="132858"/>
                  <a:pt x="8075" y="133894"/>
                </a:cubicBezTo>
                <a:cubicBezTo>
                  <a:pt x="9157" y="133605"/>
                  <a:pt x="10284" y="133467"/>
                  <a:pt x="11412" y="133467"/>
                </a:cubicBezTo>
                <a:cubicBezTo>
                  <a:pt x="12539" y="133467"/>
                  <a:pt x="13682" y="133620"/>
                  <a:pt x="14779" y="133925"/>
                </a:cubicBezTo>
                <a:lnTo>
                  <a:pt x="14794" y="133909"/>
                </a:lnTo>
                <a:cubicBezTo>
                  <a:pt x="14002" y="132828"/>
                  <a:pt x="12737" y="132188"/>
                  <a:pt x="11412" y="132188"/>
                </a:cubicBezTo>
                <a:close/>
                <a:moveTo>
                  <a:pt x="68501" y="132172"/>
                </a:moveTo>
                <a:cubicBezTo>
                  <a:pt x="67175" y="132172"/>
                  <a:pt x="65987" y="132843"/>
                  <a:pt x="65180" y="133879"/>
                </a:cubicBezTo>
                <a:cubicBezTo>
                  <a:pt x="66261" y="133589"/>
                  <a:pt x="67374" y="133452"/>
                  <a:pt x="68501" y="133452"/>
                </a:cubicBezTo>
                <a:cubicBezTo>
                  <a:pt x="69644" y="133467"/>
                  <a:pt x="70771" y="133620"/>
                  <a:pt x="71883" y="133925"/>
                </a:cubicBezTo>
                <a:lnTo>
                  <a:pt x="71868" y="133909"/>
                </a:lnTo>
                <a:cubicBezTo>
                  <a:pt x="71076" y="132843"/>
                  <a:pt x="69842" y="132188"/>
                  <a:pt x="68501" y="132172"/>
                </a:cubicBezTo>
                <a:close/>
                <a:moveTo>
                  <a:pt x="82929" y="129034"/>
                </a:moveTo>
                <a:lnTo>
                  <a:pt x="82929" y="129064"/>
                </a:lnTo>
                <a:cubicBezTo>
                  <a:pt x="78877" y="129064"/>
                  <a:pt x="75235" y="131045"/>
                  <a:pt x="72706" y="134123"/>
                </a:cubicBezTo>
                <a:cubicBezTo>
                  <a:pt x="73316" y="134336"/>
                  <a:pt x="73895" y="134580"/>
                  <a:pt x="74458" y="134869"/>
                </a:cubicBezTo>
                <a:cubicBezTo>
                  <a:pt x="76622" y="132447"/>
                  <a:pt x="79623" y="130954"/>
                  <a:pt x="82929" y="130954"/>
                </a:cubicBezTo>
                <a:cubicBezTo>
                  <a:pt x="86190" y="130954"/>
                  <a:pt x="89130" y="132401"/>
                  <a:pt x="91294" y="134763"/>
                </a:cubicBezTo>
                <a:cubicBezTo>
                  <a:pt x="91873" y="134473"/>
                  <a:pt x="92467" y="134229"/>
                  <a:pt x="93077" y="134031"/>
                </a:cubicBezTo>
                <a:cubicBezTo>
                  <a:pt x="90578" y="130969"/>
                  <a:pt x="86952" y="129034"/>
                  <a:pt x="82929" y="129034"/>
                </a:cubicBezTo>
                <a:close/>
                <a:moveTo>
                  <a:pt x="54393" y="129064"/>
                </a:moveTo>
                <a:cubicBezTo>
                  <a:pt x="50340" y="129064"/>
                  <a:pt x="46683" y="131045"/>
                  <a:pt x="44184" y="134168"/>
                </a:cubicBezTo>
                <a:cubicBezTo>
                  <a:pt x="44779" y="134366"/>
                  <a:pt x="45358" y="134610"/>
                  <a:pt x="45921" y="134900"/>
                </a:cubicBezTo>
                <a:cubicBezTo>
                  <a:pt x="48100" y="132492"/>
                  <a:pt x="51102" y="130984"/>
                  <a:pt x="54408" y="130984"/>
                </a:cubicBezTo>
                <a:cubicBezTo>
                  <a:pt x="57653" y="130984"/>
                  <a:pt x="60609" y="132447"/>
                  <a:pt x="62772" y="134793"/>
                </a:cubicBezTo>
                <a:cubicBezTo>
                  <a:pt x="63336" y="134504"/>
                  <a:pt x="63945" y="134275"/>
                  <a:pt x="64555" y="134077"/>
                </a:cubicBezTo>
                <a:cubicBezTo>
                  <a:pt x="62041" y="130999"/>
                  <a:pt x="58415" y="129064"/>
                  <a:pt x="54408" y="129064"/>
                </a:cubicBezTo>
                <a:close/>
                <a:moveTo>
                  <a:pt x="197092" y="129064"/>
                </a:moveTo>
                <a:cubicBezTo>
                  <a:pt x="193040" y="129064"/>
                  <a:pt x="189383" y="131030"/>
                  <a:pt x="186884" y="134153"/>
                </a:cubicBezTo>
                <a:cubicBezTo>
                  <a:pt x="187478" y="134366"/>
                  <a:pt x="188057" y="134610"/>
                  <a:pt x="188621" y="134900"/>
                </a:cubicBezTo>
                <a:cubicBezTo>
                  <a:pt x="190785" y="132492"/>
                  <a:pt x="193786" y="130984"/>
                  <a:pt x="197092" y="130984"/>
                </a:cubicBezTo>
                <a:cubicBezTo>
                  <a:pt x="200353" y="130984"/>
                  <a:pt x="203309" y="132447"/>
                  <a:pt x="205457" y="134793"/>
                </a:cubicBezTo>
                <a:cubicBezTo>
                  <a:pt x="206036" y="134504"/>
                  <a:pt x="206630" y="134260"/>
                  <a:pt x="207239" y="134077"/>
                </a:cubicBezTo>
                <a:cubicBezTo>
                  <a:pt x="204741" y="130999"/>
                  <a:pt x="201115" y="129064"/>
                  <a:pt x="197092" y="129064"/>
                </a:cubicBezTo>
                <a:close/>
                <a:moveTo>
                  <a:pt x="25856" y="129064"/>
                </a:moveTo>
                <a:cubicBezTo>
                  <a:pt x="21803" y="129064"/>
                  <a:pt x="18146" y="131045"/>
                  <a:pt x="15632" y="134168"/>
                </a:cubicBezTo>
                <a:cubicBezTo>
                  <a:pt x="16227" y="134382"/>
                  <a:pt x="16821" y="134625"/>
                  <a:pt x="17384" y="134915"/>
                </a:cubicBezTo>
                <a:cubicBezTo>
                  <a:pt x="19548" y="132492"/>
                  <a:pt x="22534" y="130984"/>
                  <a:pt x="25856" y="130984"/>
                </a:cubicBezTo>
                <a:cubicBezTo>
                  <a:pt x="29101" y="130984"/>
                  <a:pt x="32057" y="132447"/>
                  <a:pt x="34205" y="134793"/>
                </a:cubicBezTo>
                <a:cubicBezTo>
                  <a:pt x="34784" y="134519"/>
                  <a:pt x="35393" y="134275"/>
                  <a:pt x="36003" y="134077"/>
                </a:cubicBezTo>
                <a:cubicBezTo>
                  <a:pt x="33489" y="130999"/>
                  <a:pt x="29878" y="129064"/>
                  <a:pt x="25856" y="129064"/>
                </a:cubicBezTo>
                <a:close/>
                <a:moveTo>
                  <a:pt x="111482" y="129064"/>
                </a:moveTo>
                <a:cubicBezTo>
                  <a:pt x="107414" y="129064"/>
                  <a:pt x="103772" y="131045"/>
                  <a:pt x="101258" y="134168"/>
                </a:cubicBezTo>
                <a:cubicBezTo>
                  <a:pt x="101852" y="134366"/>
                  <a:pt x="102431" y="134625"/>
                  <a:pt x="102995" y="134915"/>
                </a:cubicBezTo>
                <a:cubicBezTo>
                  <a:pt x="105174" y="132492"/>
                  <a:pt x="108175" y="130984"/>
                  <a:pt x="111482" y="130984"/>
                </a:cubicBezTo>
                <a:cubicBezTo>
                  <a:pt x="114727" y="130984"/>
                  <a:pt x="117683" y="132447"/>
                  <a:pt x="119846" y="134793"/>
                </a:cubicBezTo>
                <a:cubicBezTo>
                  <a:pt x="120410" y="134519"/>
                  <a:pt x="121019" y="134275"/>
                  <a:pt x="121629" y="134077"/>
                </a:cubicBezTo>
                <a:cubicBezTo>
                  <a:pt x="119115" y="130999"/>
                  <a:pt x="115504" y="129064"/>
                  <a:pt x="111482" y="129064"/>
                </a:cubicBezTo>
                <a:close/>
                <a:moveTo>
                  <a:pt x="140019" y="129064"/>
                </a:moveTo>
                <a:cubicBezTo>
                  <a:pt x="135966" y="129064"/>
                  <a:pt x="132309" y="131045"/>
                  <a:pt x="129810" y="134168"/>
                </a:cubicBezTo>
                <a:cubicBezTo>
                  <a:pt x="130405" y="134382"/>
                  <a:pt x="130984" y="134625"/>
                  <a:pt x="131547" y="134915"/>
                </a:cubicBezTo>
                <a:cubicBezTo>
                  <a:pt x="133726" y="132492"/>
                  <a:pt x="136712" y="130984"/>
                  <a:pt x="140019" y="130984"/>
                </a:cubicBezTo>
                <a:cubicBezTo>
                  <a:pt x="143279" y="130984"/>
                  <a:pt x="146235" y="132447"/>
                  <a:pt x="148383" y="134793"/>
                </a:cubicBezTo>
                <a:cubicBezTo>
                  <a:pt x="148962" y="134519"/>
                  <a:pt x="149556" y="134275"/>
                  <a:pt x="150181" y="134077"/>
                </a:cubicBezTo>
                <a:cubicBezTo>
                  <a:pt x="147667" y="130999"/>
                  <a:pt x="144041" y="129064"/>
                  <a:pt x="140019" y="129064"/>
                </a:cubicBezTo>
                <a:close/>
                <a:moveTo>
                  <a:pt x="168555" y="129064"/>
                </a:moveTo>
                <a:cubicBezTo>
                  <a:pt x="164503" y="129064"/>
                  <a:pt x="160846" y="131045"/>
                  <a:pt x="158347" y="134168"/>
                </a:cubicBezTo>
                <a:cubicBezTo>
                  <a:pt x="158942" y="134382"/>
                  <a:pt x="159521" y="134625"/>
                  <a:pt x="160084" y="134915"/>
                </a:cubicBezTo>
                <a:cubicBezTo>
                  <a:pt x="162248" y="132492"/>
                  <a:pt x="165249" y="130984"/>
                  <a:pt x="168555" y="130984"/>
                </a:cubicBezTo>
                <a:cubicBezTo>
                  <a:pt x="171816" y="130984"/>
                  <a:pt x="174772" y="132447"/>
                  <a:pt x="176920" y="134793"/>
                </a:cubicBezTo>
                <a:cubicBezTo>
                  <a:pt x="177499" y="134519"/>
                  <a:pt x="178093" y="134275"/>
                  <a:pt x="178703" y="134077"/>
                </a:cubicBezTo>
                <a:cubicBezTo>
                  <a:pt x="176204" y="130999"/>
                  <a:pt x="172578" y="129064"/>
                  <a:pt x="168555" y="129064"/>
                </a:cubicBezTo>
                <a:close/>
                <a:moveTo>
                  <a:pt x="225644" y="129064"/>
                </a:moveTo>
                <a:cubicBezTo>
                  <a:pt x="221592" y="129064"/>
                  <a:pt x="217935" y="131045"/>
                  <a:pt x="215436" y="134168"/>
                </a:cubicBezTo>
                <a:cubicBezTo>
                  <a:pt x="216031" y="134382"/>
                  <a:pt x="216610" y="134625"/>
                  <a:pt x="217173" y="134915"/>
                </a:cubicBezTo>
                <a:cubicBezTo>
                  <a:pt x="219337" y="132492"/>
                  <a:pt x="222338" y="130984"/>
                  <a:pt x="225644" y="130984"/>
                </a:cubicBezTo>
                <a:cubicBezTo>
                  <a:pt x="228890" y="130984"/>
                  <a:pt x="231845" y="132447"/>
                  <a:pt x="234009" y="134793"/>
                </a:cubicBezTo>
                <a:cubicBezTo>
                  <a:pt x="234588" y="134519"/>
                  <a:pt x="235182" y="134275"/>
                  <a:pt x="235792" y="134077"/>
                </a:cubicBezTo>
                <a:cubicBezTo>
                  <a:pt x="233293" y="130999"/>
                  <a:pt x="229667" y="129064"/>
                  <a:pt x="225644" y="129064"/>
                </a:cubicBezTo>
                <a:close/>
                <a:moveTo>
                  <a:pt x="254197" y="129064"/>
                </a:moveTo>
                <a:cubicBezTo>
                  <a:pt x="250129" y="129064"/>
                  <a:pt x="246487" y="131045"/>
                  <a:pt x="243973" y="134168"/>
                </a:cubicBezTo>
                <a:cubicBezTo>
                  <a:pt x="244568" y="134382"/>
                  <a:pt x="245162" y="134625"/>
                  <a:pt x="245725" y="134915"/>
                </a:cubicBezTo>
                <a:cubicBezTo>
                  <a:pt x="247889" y="132492"/>
                  <a:pt x="250875" y="130984"/>
                  <a:pt x="254197" y="130984"/>
                </a:cubicBezTo>
                <a:cubicBezTo>
                  <a:pt x="257427" y="130984"/>
                  <a:pt x="260382" y="132447"/>
                  <a:pt x="262546" y="134793"/>
                </a:cubicBezTo>
                <a:cubicBezTo>
                  <a:pt x="263125" y="134519"/>
                  <a:pt x="263734" y="134275"/>
                  <a:pt x="264344" y="134077"/>
                </a:cubicBezTo>
                <a:cubicBezTo>
                  <a:pt x="261830" y="130999"/>
                  <a:pt x="258219" y="129064"/>
                  <a:pt x="254197" y="129064"/>
                </a:cubicBezTo>
                <a:close/>
                <a:moveTo>
                  <a:pt x="82929" y="131593"/>
                </a:moveTo>
                <a:lnTo>
                  <a:pt x="82929" y="131639"/>
                </a:lnTo>
                <a:cubicBezTo>
                  <a:pt x="79852" y="131639"/>
                  <a:pt x="77079" y="133010"/>
                  <a:pt x="75022" y="135174"/>
                </a:cubicBezTo>
                <a:cubicBezTo>
                  <a:pt x="75555" y="135479"/>
                  <a:pt x="76073" y="135829"/>
                  <a:pt x="76561" y="136210"/>
                </a:cubicBezTo>
                <a:cubicBezTo>
                  <a:pt x="78267" y="134534"/>
                  <a:pt x="80492" y="133513"/>
                  <a:pt x="82929" y="133513"/>
                </a:cubicBezTo>
                <a:cubicBezTo>
                  <a:pt x="85245" y="133528"/>
                  <a:pt x="87485" y="134443"/>
                  <a:pt x="89146" y="136058"/>
                </a:cubicBezTo>
                <a:cubicBezTo>
                  <a:pt x="89648" y="135677"/>
                  <a:pt x="90182" y="135342"/>
                  <a:pt x="90730" y="135052"/>
                </a:cubicBezTo>
                <a:cubicBezTo>
                  <a:pt x="88689" y="132919"/>
                  <a:pt x="85946" y="131593"/>
                  <a:pt x="82929" y="131593"/>
                </a:cubicBezTo>
                <a:close/>
                <a:moveTo>
                  <a:pt x="25856" y="131639"/>
                </a:moveTo>
                <a:cubicBezTo>
                  <a:pt x="22778" y="131639"/>
                  <a:pt x="19990" y="133010"/>
                  <a:pt x="17933" y="135220"/>
                </a:cubicBezTo>
                <a:cubicBezTo>
                  <a:pt x="18466" y="135524"/>
                  <a:pt x="18999" y="135860"/>
                  <a:pt x="19487" y="136240"/>
                </a:cubicBezTo>
                <a:cubicBezTo>
                  <a:pt x="21227" y="134454"/>
                  <a:pt x="23537" y="133558"/>
                  <a:pt x="25850" y="133558"/>
                </a:cubicBezTo>
                <a:cubicBezTo>
                  <a:pt x="28093" y="133558"/>
                  <a:pt x="30339" y="134400"/>
                  <a:pt x="32072" y="136088"/>
                </a:cubicBezTo>
                <a:cubicBezTo>
                  <a:pt x="32575" y="135722"/>
                  <a:pt x="33108" y="135387"/>
                  <a:pt x="33641" y="135082"/>
                </a:cubicBezTo>
                <a:cubicBezTo>
                  <a:pt x="31600" y="132949"/>
                  <a:pt x="28872" y="131639"/>
                  <a:pt x="25856" y="131639"/>
                </a:cubicBezTo>
                <a:close/>
                <a:moveTo>
                  <a:pt x="54408" y="131624"/>
                </a:moveTo>
                <a:lnTo>
                  <a:pt x="54393" y="131639"/>
                </a:lnTo>
                <a:cubicBezTo>
                  <a:pt x="51315" y="131639"/>
                  <a:pt x="48527" y="133010"/>
                  <a:pt x="46485" y="135204"/>
                </a:cubicBezTo>
                <a:cubicBezTo>
                  <a:pt x="47018" y="135524"/>
                  <a:pt x="47536" y="135860"/>
                  <a:pt x="48039" y="136240"/>
                </a:cubicBezTo>
                <a:cubicBezTo>
                  <a:pt x="49779" y="134454"/>
                  <a:pt x="52089" y="133558"/>
                  <a:pt x="54402" y="133558"/>
                </a:cubicBezTo>
                <a:cubicBezTo>
                  <a:pt x="56645" y="133558"/>
                  <a:pt x="58891" y="134400"/>
                  <a:pt x="60624" y="136088"/>
                </a:cubicBezTo>
                <a:cubicBezTo>
                  <a:pt x="61127" y="135722"/>
                  <a:pt x="61645" y="135387"/>
                  <a:pt x="62193" y="135082"/>
                </a:cubicBezTo>
                <a:cubicBezTo>
                  <a:pt x="60167" y="132949"/>
                  <a:pt x="57424" y="131624"/>
                  <a:pt x="54408" y="131624"/>
                </a:cubicBezTo>
                <a:close/>
                <a:moveTo>
                  <a:pt x="111482" y="131639"/>
                </a:moveTo>
                <a:cubicBezTo>
                  <a:pt x="108404" y="131639"/>
                  <a:pt x="105601" y="133010"/>
                  <a:pt x="103559" y="135220"/>
                </a:cubicBezTo>
                <a:cubicBezTo>
                  <a:pt x="104092" y="135524"/>
                  <a:pt x="104610" y="135860"/>
                  <a:pt x="105113" y="136240"/>
                </a:cubicBezTo>
                <a:cubicBezTo>
                  <a:pt x="106853" y="134454"/>
                  <a:pt x="109163" y="133558"/>
                  <a:pt x="111476" y="133558"/>
                </a:cubicBezTo>
                <a:cubicBezTo>
                  <a:pt x="113719" y="133558"/>
                  <a:pt x="115965" y="134400"/>
                  <a:pt x="117698" y="136088"/>
                </a:cubicBezTo>
                <a:cubicBezTo>
                  <a:pt x="118201" y="135722"/>
                  <a:pt x="118719" y="135387"/>
                  <a:pt x="119267" y="135082"/>
                </a:cubicBezTo>
                <a:cubicBezTo>
                  <a:pt x="117241" y="132949"/>
                  <a:pt x="114498" y="131639"/>
                  <a:pt x="111482" y="131639"/>
                </a:cubicBezTo>
                <a:close/>
                <a:moveTo>
                  <a:pt x="140019" y="131639"/>
                </a:moveTo>
                <a:cubicBezTo>
                  <a:pt x="136941" y="131639"/>
                  <a:pt x="134153" y="133010"/>
                  <a:pt x="132111" y="135220"/>
                </a:cubicBezTo>
                <a:cubicBezTo>
                  <a:pt x="132644" y="135524"/>
                  <a:pt x="133162" y="135875"/>
                  <a:pt x="133665" y="136240"/>
                </a:cubicBezTo>
                <a:cubicBezTo>
                  <a:pt x="135356" y="134580"/>
                  <a:pt x="137581" y="133559"/>
                  <a:pt x="140019" y="133559"/>
                </a:cubicBezTo>
                <a:cubicBezTo>
                  <a:pt x="142350" y="133574"/>
                  <a:pt x="144574" y="134488"/>
                  <a:pt x="146250" y="136103"/>
                </a:cubicBezTo>
                <a:cubicBezTo>
                  <a:pt x="146753" y="135722"/>
                  <a:pt x="147271" y="135387"/>
                  <a:pt x="147819" y="135098"/>
                </a:cubicBezTo>
                <a:cubicBezTo>
                  <a:pt x="145778" y="132949"/>
                  <a:pt x="143050" y="131639"/>
                  <a:pt x="140019" y="131639"/>
                </a:cubicBezTo>
                <a:close/>
                <a:moveTo>
                  <a:pt x="168555" y="131639"/>
                </a:moveTo>
                <a:cubicBezTo>
                  <a:pt x="165478" y="131639"/>
                  <a:pt x="162690" y="133010"/>
                  <a:pt x="160648" y="135220"/>
                </a:cubicBezTo>
                <a:cubicBezTo>
                  <a:pt x="161181" y="135524"/>
                  <a:pt x="161699" y="135860"/>
                  <a:pt x="162202" y="136240"/>
                </a:cubicBezTo>
                <a:cubicBezTo>
                  <a:pt x="163893" y="134580"/>
                  <a:pt x="166118" y="133559"/>
                  <a:pt x="168555" y="133559"/>
                </a:cubicBezTo>
                <a:cubicBezTo>
                  <a:pt x="170871" y="133574"/>
                  <a:pt x="173096" y="134488"/>
                  <a:pt x="174772" y="136103"/>
                </a:cubicBezTo>
                <a:cubicBezTo>
                  <a:pt x="175274" y="135722"/>
                  <a:pt x="175808" y="135387"/>
                  <a:pt x="176356" y="135082"/>
                </a:cubicBezTo>
                <a:cubicBezTo>
                  <a:pt x="174315" y="132949"/>
                  <a:pt x="171587" y="131639"/>
                  <a:pt x="168555" y="131639"/>
                </a:cubicBezTo>
                <a:close/>
                <a:moveTo>
                  <a:pt x="197092" y="131624"/>
                </a:moveTo>
                <a:cubicBezTo>
                  <a:pt x="194015" y="131624"/>
                  <a:pt x="191226" y="132995"/>
                  <a:pt x="189170" y="135204"/>
                </a:cubicBezTo>
                <a:cubicBezTo>
                  <a:pt x="189718" y="135509"/>
                  <a:pt x="190236" y="135860"/>
                  <a:pt x="190724" y="136240"/>
                </a:cubicBezTo>
                <a:cubicBezTo>
                  <a:pt x="192430" y="134564"/>
                  <a:pt x="194655" y="133559"/>
                  <a:pt x="197092" y="133559"/>
                </a:cubicBezTo>
                <a:cubicBezTo>
                  <a:pt x="199423" y="133574"/>
                  <a:pt x="201648" y="134473"/>
                  <a:pt x="203324" y="136088"/>
                </a:cubicBezTo>
                <a:cubicBezTo>
                  <a:pt x="203811" y="135722"/>
                  <a:pt x="204345" y="135387"/>
                  <a:pt x="204893" y="135082"/>
                </a:cubicBezTo>
                <a:cubicBezTo>
                  <a:pt x="202852" y="132949"/>
                  <a:pt x="200109" y="131624"/>
                  <a:pt x="197092" y="131624"/>
                </a:cubicBezTo>
                <a:close/>
                <a:moveTo>
                  <a:pt x="225644" y="131639"/>
                </a:moveTo>
                <a:cubicBezTo>
                  <a:pt x="222567" y="131639"/>
                  <a:pt x="219779" y="133010"/>
                  <a:pt x="217722" y="135220"/>
                </a:cubicBezTo>
                <a:cubicBezTo>
                  <a:pt x="218270" y="135524"/>
                  <a:pt x="218788" y="135860"/>
                  <a:pt x="219276" y="136240"/>
                </a:cubicBezTo>
                <a:cubicBezTo>
                  <a:pt x="220982" y="134580"/>
                  <a:pt x="223207" y="133559"/>
                  <a:pt x="225644" y="133559"/>
                </a:cubicBezTo>
                <a:cubicBezTo>
                  <a:pt x="227960" y="133574"/>
                  <a:pt x="230200" y="134488"/>
                  <a:pt x="231861" y="136088"/>
                </a:cubicBezTo>
                <a:cubicBezTo>
                  <a:pt x="232364" y="135722"/>
                  <a:pt x="232897" y="135387"/>
                  <a:pt x="233445" y="135082"/>
                </a:cubicBezTo>
                <a:cubicBezTo>
                  <a:pt x="231404" y="132949"/>
                  <a:pt x="228661" y="131639"/>
                  <a:pt x="225644" y="131639"/>
                </a:cubicBezTo>
                <a:close/>
                <a:moveTo>
                  <a:pt x="254181" y="131639"/>
                </a:moveTo>
                <a:cubicBezTo>
                  <a:pt x="251119" y="131639"/>
                  <a:pt x="248316" y="133010"/>
                  <a:pt x="246274" y="135220"/>
                </a:cubicBezTo>
                <a:cubicBezTo>
                  <a:pt x="246807" y="135524"/>
                  <a:pt x="247325" y="135860"/>
                  <a:pt x="247828" y="136240"/>
                </a:cubicBezTo>
                <a:cubicBezTo>
                  <a:pt x="249519" y="134580"/>
                  <a:pt x="251744" y="133559"/>
                  <a:pt x="254197" y="133559"/>
                </a:cubicBezTo>
                <a:cubicBezTo>
                  <a:pt x="256512" y="133574"/>
                  <a:pt x="258737" y="134488"/>
                  <a:pt x="260413" y="136088"/>
                </a:cubicBezTo>
                <a:cubicBezTo>
                  <a:pt x="260916" y="135722"/>
                  <a:pt x="261434" y="135387"/>
                  <a:pt x="261982" y="135082"/>
                </a:cubicBezTo>
                <a:cubicBezTo>
                  <a:pt x="259941" y="132949"/>
                  <a:pt x="257213" y="131639"/>
                  <a:pt x="254181" y="131639"/>
                </a:cubicBezTo>
                <a:close/>
                <a:moveTo>
                  <a:pt x="97023" y="136667"/>
                </a:moveTo>
                <a:cubicBezTo>
                  <a:pt x="97025" y="136667"/>
                  <a:pt x="97028" y="136667"/>
                  <a:pt x="97030" y="136667"/>
                </a:cubicBezTo>
                <a:lnTo>
                  <a:pt x="97030" y="136667"/>
                </a:lnTo>
                <a:cubicBezTo>
                  <a:pt x="97033" y="136667"/>
                  <a:pt x="97035" y="136667"/>
                  <a:pt x="97038" y="136667"/>
                </a:cubicBezTo>
                <a:close/>
                <a:moveTo>
                  <a:pt x="197096" y="134191"/>
                </a:moveTo>
                <a:cubicBezTo>
                  <a:pt x="194965" y="134191"/>
                  <a:pt x="192838" y="135002"/>
                  <a:pt x="191211" y="136621"/>
                </a:cubicBezTo>
                <a:cubicBezTo>
                  <a:pt x="191684" y="137017"/>
                  <a:pt x="192125" y="137429"/>
                  <a:pt x="192552" y="137886"/>
                </a:cubicBezTo>
                <a:cubicBezTo>
                  <a:pt x="193801" y="136758"/>
                  <a:pt x="195416" y="136134"/>
                  <a:pt x="197092" y="136119"/>
                </a:cubicBezTo>
                <a:lnTo>
                  <a:pt x="197092" y="136134"/>
                </a:lnTo>
                <a:cubicBezTo>
                  <a:pt x="198692" y="136134"/>
                  <a:pt x="200231" y="136698"/>
                  <a:pt x="201450" y="137718"/>
                </a:cubicBezTo>
                <a:cubicBezTo>
                  <a:pt x="201892" y="137276"/>
                  <a:pt x="202349" y="136850"/>
                  <a:pt x="202836" y="136469"/>
                </a:cubicBezTo>
                <a:cubicBezTo>
                  <a:pt x="201219" y="134949"/>
                  <a:pt x="199156" y="134191"/>
                  <a:pt x="197096" y="134191"/>
                </a:cubicBezTo>
                <a:close/>
                <a:moveTo>
                  <a:pt x="254186" y="134202"/>
                </a:moveTo>
                <a:cubicBezTo>
                  <a:pt x="252055" y="134202"/>
                  <a:pt x="249927" y="135010"/>
                  <a:pt x="248300" y="136621"/>
                </a:cubicBezTo>
                <a:cubicBezTo>
                  <a:pt x="248773" y="137017"/>
                  <a:pt x="249214" y="137444"/>
                  <a:pt x="249641" y="137886"/>
                </a:cubicBezTo>
                <a:cubicBezTo>
                  <a:pt x="250890" y="136774"/>
                  <a:pt x="252505" y="136134"/>
                  <a:pt x="254197" y="136119"/>
                </a:cubicBezTo>
                <a:cubicBezTo>
                  <a:pt x="255781" y="136134"/>
                  <a:pt x="257335" y="136698"/>
                  <a:pt x="258554" y="137734"/>
                </a:cubicBezTo>
                <a:cubicBezTo>
                  <a:pt x="258981" y="137276"/>
                  <a:pt x="259438" y="136865"/>
                  <a:pt x="259925" y="136469"/>
                </a:cubicBezTo>
                <a:cubicBezTo>
                  <a:pt x="258308" y="134956"/>
                  <a:pt x="256245" y="134202"/>
                  <a:pt x="254186" y="134202"/>
                </a:cubicBezTo>
                <a:close/>
                <a:moveTo>
                  <a:pt x="25856" y="134199"/>
                </a:moveTo>
                <a:cubicBezTo>
                  <a:pt x="23646" y="134214"/>
                  <a:pt x="21544" y="135082"/>
                  <a:pt x="19975" y="136637"/>
                </a:cubicBezTo>
                <a:cubicBezTo>
                  <a:pt x="20432" y="137017"/>
                  <a:pt x="20889" y="137444"/>
                  <a:pt x="21300" y="137901"/>
                </a:cubicBezTo>
                <a:cubicBezTo>
                  <a:pt x="22549" y="136774"/>
                  <a:pt x="24164" y="136149"/>
                  <a:pt x="25856" y="136134"/>
                </a:cubicBezTo>
                <a:cubicBezTo>
                  <a:pt x="27440" y="136134"/>
                  <a:pt x="28994" y="136713"/>
                  <a:pt x="30213" y="137734"/>
                </a:cubicBezTo>
                <a:cubicBezTo>
                  <a:pt x="30640" y="137292"/>
                  <a:pt x="31097" y="136865"/>
                  <a:pt x="31584" y="136484"/>
                </a:cubicBezTo>
                <a:cubicBezTo>
                  <a:pt x="30030" y="135022"/>
                  <a:pt x="27973" y="134214"/>
                  <a:pt x="25856" y="134199"/>
                </a:cubicBezTo>
                <a:close/>
                <a:moveTo>
                  <a:pt x="54393" y="134199"/>
                </a:moveTo>
                <a:cubicBezTo>
                  <a:pt x="52199" y="134214"/>
                  <a:pt x="50081" y="135082"/>
                  <a:pt x="48511" y="136637"/>
                </a:cubicBezTo>
                <a:cubicBezTo>
                  <a:pt x="48984" y="137017"/>
                  <a:pt x="49426" y="137444"/>
                  <a:pt x="49852" y="137901"/>
                </a:cubicBezTo>
                <a:cubicBezTo>
                  <a:pt x="51133" y="136722"/>
                  <a:pt x="52759" y="136131"/>
                  <a:pt x="54388" y="136131"/>
                </a:cubicBezTo>
                <a:cubicBezTo>
                  <a:pt x="55936" y="136131"/>
                  <a:pt x="57488" y="136664"/>
                  <a:pt x="58750" y="137734"/>
                </a:cubicBezTo>
                <a:cubicBezTo>
                  <a:pt x="59177" y="137292"/>
                  <a:pt x="59634" y="136865"/>
                  <a:pt x="60121" y="136484"/>
                </a:cubicBezTo>
                <a:cubicBezTo>
                  <a:pt x="58567" y="135022"/>
                  <a:pt x="56526" y="134214"/>
                  <a:pt x="54408" y="134199"/>
                </a:cubicBezTo>
                <a:close/>
                <a:moveTo>
                  <a:pt x="82929" y="134153"/>
                </a:moveTo>
                <a:lnTo>
                  <a:pt x="82929" y="134199"/>
                </a:lnTo>
                <a:cubicBezTo>
                  <a:pt x="80735" y="134214"/>
                  <a:pt x="78618" y="135098"/>
                  <a:pt x="77048" y="136637"/>
                </a:cubicBezTo>
                <a:cubicBezTo>
                  <a:pt x="77521" y="137017"/>
                  <a:pt x="77963" y="137444"/>
                  <a:pt x="78389" y="137901"/>
                </a:cubicBezTo>
                <a:cubicBezTo>
                  <a:pt x="79670" y="136722"/>
                  <a:pt x="81300" y="136131"/>
                  <a:pt x="82931" y="136131"/>
                </a:cubicBezTo>
                <a:cubicBezTo>
                  <a:pt x="84481" y="136131"/>
                  <a:pt x="86032" y="136664"/>
                  <a:pt x="87287" y="137734"/>
                </a:cubicBezTo>
                <a:cubicBezTo>
                  <a:pt x="87714" y="137292"/>
                  <a:pt x="88186" y="136865"/>
                  <a:pt x="88673" y="136484"/>
                </a:cubicBezTo>
                <a:cubicBezTo>
                  <a:pt x="87119" y="135006"/>
                  <a:pt x="85062" y="134184"/>
                  <a:pt x="82929" y="134153"/>
                </a:cubicBezTo>
                <a:close/>
                <a:moveTo>
                  <a:pt x="111482" y="134199"/>
                </a:moveTo>
                <a:cubicBezTo>
                  <a:pt x="109272" y="134214"/>
                  <a:pt x="107170" y="135098"/>
                  <a:pt x="105601" y="136637"/>
                </a:cubicBezTo>
                <a:cubicBezTo>
                  <a:pt x="106058" y="137033"/>
                  <a:pt x="106515" y="137444"/>
                  <a:pt x="106926" y="137901"/>
                </a:cubicBezTo>
                <a:cubicBezTo>
                  <a:pt x="108207" y="136722"/>
                  <a:pt x="109837" y="136131"/>
                  <a:pt x="111470" y="136131"/>
                </a:cubicBezTo>
                <a:cubicBezTo>
                  <a:pt x="113022" y="136131"/>
                  <a:pt x="114577" y="136664"/>
                  <a:pt x="115839" y="137734"/>
                </a:cubicBezTo>
                <a:cubicBezTo>
                  <a:pt x="116266" y="137292"/>
                  <a:pt x="116723" y="136865"/>
                  <a:pt x="117210" y="136484"/>
                </a:cubicBezTo>
                <a:cubicBezTo>
                  <a:pt x="115641" y="135022"/>
                  <a:pt x="113599" y="134214"/>
                  <a:pt x="111482" y="134199"/>
                </a:cubicBezTo>
                <a:close/>
                <a:moveTo>
                  <a:pt x="140019" y="134199"/>
                </a:moveTo>
                <a:cubicBezTo>
                  <a:pt x="137809" y="134214"/>
                  <a:pt x="135707" y="135098"/>
                  <a:pt x="134137" y="136637"/>
                </a:cubicBezTo>
                <a:cubicBezTo>
                  <a:pt x="134610" y="137017"/>
                  <a:pt x="135052" y="137444"/>
                  <a:pt x="135463" y="137901"/>
                </a:cubicBezTo>
                <a:cubicBezTo>
                  <a:pt x="136744" y="136722"/>
                  <a:pt x="138374" y="136131"/>
                  <a:pt x="140007" y="136131"/>
                </a:cubicBezTo>
                <a:cubicBezTo>
                  <a:pt x="141559" y="136131"/>
                  <a:pt x="143114" y="136664"/>
                  <a:pt x="144376" y="137734"/>
                </a:cubicBezTo>
                <a:cubicBezTo>
                  <a:pt x="144803" y="137292"/>
                  <a:pt x="145260" y="136865"/>
                  <a:pt x="145747" y="136484"/>
                </a:cubicBezTo>
                <a:cubicBezTo>
                  <a:pt x="144193" y="135037"/>
                  <a:pt x="142152" y="134214"/>
                  <a:pt x="140019" y="134199"/>
                </a:cubicBezTo>
                <a:close/>
                <a:moveTo>
                  <a:pt x="168560" y="134202"/>
                </a:moveTo>
                <a:cubicBezTo>
                  <a:pt x="166429" y="134202"/>
                  <a:pt x="164301" y="135010"/>
                  <a:pt x="162674" y="136621"/>
                </a:cubicBezTo>
                <a:cubicBezTo>
                  <a:pt x="163147" y="137017"/>
                  <a:pt x="163588" y="137444"/>
                  <a:pt x="164015" y="137901"/>
                </a:cubicBezTo>
                <a:cubicBezTo>
                  <a:pt x="165264" y="136758"/>
                  <a:pt x="166879" y="136134"/>
                  <a:pt x="168555" y="136134"/>
                </a:cubicBezTo>
                <a:cubicBezTo>
                  <a:pt x="170155" y="136134"/>
                  <a:pt x="171709" y="136698"/>
                  <a:pt x="172928" y="137734"/>
                </a:cubicBezTo>
                <a:cubicBezTo>
                  <a:pt x="173355" y="137292"/>
                  <a:pt x="173812" y="136865"/>
                  <a:pt x="174299" y="136469"/>
                </a:cubicBezTo>
                <a:cubicBezTo>
                  <a:pt x="172682" y="134956"/>
                  <a:pt x="170619" y="134202"/>
                  <a:pt x="168560" y="134202"/>
                </a:cubicBezTo>
                <a:close/>
                <a:moveTo>
                  <a:pt x="225649" y="134202"/>
                </a:moveTo>
                <a:cubicBezTo>
                  <a:pt x="223518" y="134202"/>
                  <a:pt x="221390" y="135010"/>
                  <a:pt x="219763" y="136621"/>
                </a:cubicBezTo>
                <a:cubicBezTo>
                  <a:pt x="220236" y="137017"/>
                  <a:pt x="220678" y="137444"/>
                  <a:pt x="221104" y="137901"/>
                </a:cubicBezTo>
                <a:cubicBezTo>
                  <a:pt x="222354" y="136758"/>
                  <a:pt x="223969" y="136134"/>
                  <a:pt x="225644" y="136134"/>
                </a:cubicBezTo>
                <a:cubicBezTo>
                  <a:pt x="227244" y="136134"/>
                  <a:pt x="228783" y="136698"/>
                  <a:pt x="230017" y="137734"/>
                </a:cubicBezTo>
                <a:cubicBezTo>
                  <a:pt x="230444" y="137292"/>
                  <a:pt x="230901" y="136865"/>
                  <a:pt x="231388" y="136469"/>
                </a:cubicBezTo>
                <a:cubicBezTo>
                  <a:pt x="229771" y="134956"/>
                  <a:pt x="227708" y="134202"/>
                  <a:pt x="225649" y="134202"/>
                </a:cubicBezTo>
                <a:close/>
                <a:moveTo>
                  <a:pt x="197082" y="136755"/>
                </a:moveTo>
                <a:cubicBezTo>
                  <a:pt x="195605" y="136755"/>
                  <a:pt x="194131" y="137285"/>
                  <a:pt x="192963" y="138343"/>
                </a:cubicBezTo>
                <a:cubicBezTo>
                  <a:pt x="193360" y="138815"/>
                  <a:pt x="193740" y="139303"/>
                  <a:pt x="194076" y="139806"/>
                </a:cubicBezTo>
                <a:cubicBezTo>
                  <a:pt x="194914" y="139090"/>
                  <a:pt x="195995" y="138693"/>
                  <a:pt x="197092" y="138678"/>
                </a:cubicBezTo>
                <a:lnTo>
                  <a:pt x="197092" y="138693"/>
                </a:lnTo>
                <a:cubicBezTo>
                  <a:pt x="198098" y="138693"/>
                  <a:pt x="199088" y="139029"/>
                  <a:pt x="199880" y="139623"/>
                </a:cubicBezTo>
                <a:cubicBezTo>
                  <a:pt x="200231" y="139120"/>
                  <a:pt x="200612" y="138632"/>
                  <a:pt x="201023" y="138175"/>
                </a:cubicBezTo>
                <a:cubicBezTo>
                  <a:pt x="199876" y="137228"/>
                  <a:pt x="198477" y="136755"/>
                  <a:pt x="197082" y="136755"/>
                </a:cubicBezTo>
                <a:close/>
                <a:moveTo>
                  <a:pt x="168554" y="136776"/>
                </a:moveTo>
                <a:cubicBezTo>
                  <a:pt x="167073" y="136776"/>
                  <a:pt x="165596" y="137306"/>
                  <a:pt x="164426" y="138358"/>
                </a:cubicBezTo>
                <a:cubicBezTo>
                  <a:pt x="164823" y="138815"/>
                  <a:pt x="165204" y="139303"/>
                  <a:pt x="165554" y="139821"/>
                </a:cubicBezTo>
                <a:cubicBezTo>
                  <a:pt x="166392" y="139105"/>
                  <a:pt x="167458" y="138693"/>
                  <a:pt x="168555" y="138693"/>
                </a:cubicBezTo>
                <a:cubicBezTo>
                  <a:pt x="169561" y="138709"/>
                  <a:pt x="170536" y="139029"/>
                  <a:pt x="171344" y="139638"/>
                </a:cubicBezTo>
                <a:cubicBezTo>
                  <a:pt x="171694" y="139135"/>
                  <a:pt x="172075" y="138648"/>
                  <a:pt x="172486" y="138191"/>
                </a:cubicBezTo>
                <a:cubicBezTo>
                  <a:pt x="171342" y="137245"/>
                  <a:pt x="169946" y="136776"/>
                  <a:pt x="168554" y="136776"/>
                </a:cubicBezTo>
                <a:close/>
                <a:moveTo>
                  <a:pt x="225651" y="136761"/>
                </a:moveTo>
                <a:cubicBezTo>
                  <a:pt x="224166" y="136761"/>
                  <a:pt x="222685" y="137291"/>
                  <a:pt x="221516" y="138343"/>
                </a:cubicBezTo>
                <a:cubicBezTo>
                  <a:pt x="221912" y="138815"/>
                  <a:pt x="222293" y="139303"/>
                  <a:pt x="222643" y="139821"/>
                </a:cubicBezTo>
                <a:cubicBezTo>
                  <a:pt x="223481" y="139105"/>
                  <a:pt x="224547" y="138693"/>
                  <a:pt x="225644" y="138693"/>
                </a:cubicBezTo>
                <a:cubicBezTo>
                  <a:pt x="226650" y="138693"/>
                  <a:pt x="227640" y="139029"/>
                  <a:pt x="228448" y="139638"/>
                </a:cubicBezTo>
                <a:cubicBezTo>
                  <a:pt x="228798" y="139135"/>
                  <a:pt x="229179" y="138648"/>
                  <a:pt x="229591" y="138175"/>
                </a:cubicBezTo>
                <a:cubicBezTo>
                  <a:pt x="228446" y="137230"/>
                  <a:pt x="227047" y="136761"/>
                  <a:pt x="225651" y="136761"/>
                </a:cubicBezTo>
                <a:close/>
                <a:moveTo>
                  <a:pt x="254188" y="136761"/>
                </a:moveTo>
                <a:cubicBezTo>
                  <a:pt x="252703" y="136761"/>
                  <a:pt x="251222" y="137291"/>
                  <a:pt x="250052" y="138343"/>
                </a:cubicBezTo>
                <a:cubicBezTo>
                  <a:pt x="250464" y="138815"/>
                  <a:pt x="250829" y="139303"/>
                  <a:pt x="251180" y="139821"/>
                </a:cubicBezTo>
                <a:cubicBezTo>
                  <a:pt x="252018" y="139105"/>
                  <a:pt x="253084" y="138693"/>
                  <a:pt x="254197" y="138693"/>
                </a:cubicBezTo>
                <a:cubicBezTo>
                  <a:pt x="255202" y="138693"/>
                  <a:pt x="256177" y="139029"/>
                  <a:pt x="256985" y="139638"/>
                </a:cubicBezTo>
                <a:cubicBezTo>
                  <a:pt x="257335" y="139135"/>
                  <a:pt x="257716" y="138648"/>
                  <a:pt x="258127" y="138175"/>
                </a:cubicBezTo>
                <a:cubicBezTo>
                  <a:pt x="256983" y="137230"/>
                  <a:pt x="255584" y="136761"/>
                  <a:pt x="254188" y="136761"/>
                </a:cubicBezTo>
                <a:close/>
                <a:moveTo>
                  <a:pt x="25856" y="136774"/>
                </a:moveTo>
                <a:cubicBezTo>
                  <a:pt x="24317" y="136774"/>
                  <a:pt x="22854" y="137353"/>
                  <a:pt x="21711" y="138373"/>
                </a:cubicBezTo>
                <a:cubicBezTo>
                  <a:pt x="22108" y="138831"/>
                  <a:pt x="22488" y="139318"/>
                  <a:pt x="22839" y="139836"/>
                </a:cubicBezTo>
                <a:cubicBezTo>
                  <a:pt x="23703" y="139084"/>
                  <a:pt x="24781" y="138706"/>
                  <a:pt x="25861" y="138706"/>
                </a:cubicBezTo>
                <a:cubicBezTo>
                  <a:pt x="26839" y="138706"/>
                  <a:pt x="27819" y="139016"/>
                  <a:pt x="28644" y="139638"/>
                </a:cubicBezTo>
                <a:cubicBezTo>
                  <a:pt x="28994" y="139135"/>
                  <a:pt x="29375" y="138648"/>
                  <a:pt x="29786" y="138191"/>
                </a:cubicBezTo>
                <a:cubicBezTo>
                  <a:pt x="28674" y="137276"/>
                  <a:pt x="27288" y="136774"/>
                  <a:pt x="25856" y="136774"/>
                </a:cubicBezTo>
                <a:close/>
                <a:moveTo>
                  <a:pt x="54408" y="136758"/>
                </a:moveTo>
                <a:lnTo>
                  <a:pt x="54393" y="136774"/>
                </a:lnTo>
                <a:cubicBezTo>
                  <a:pt x="52869" y="136774"/>
                  <a:pt x="51391" y="137353"/>
                  <a:pt x="50248" y="138373"/>
                </a:cubicBezTo>
                <a:cubicBezTo>
                  <a:pt x="50660" y="138831"/>
                  <a:pt x="51025" y="139318"/>
                  <a:pt x="51376" y="139836"/>
                </a:cubicBezTo>
                <a:cubicBezTo>
                  <a:pt x="52240" y="139084"/>
                  <a:pt x="53318" y="138706"/>
                  <a:pt x="54398" y="138706"/>
                </a:cubicBezTo>
                <a:cubicBezTo>
                  <a:pt x="55376" y="138706"/>
                  <a:pt x="56356" y="139016"/>
                  <a:pt x="57181" y="139638"/>
                </a:cubicBezTo>
                <a:cubicBezTo>
                  <a:pt x="57546" y="139135"/>
                  <a:pt x="57927" y="138648"/>
                  <a:pt x="58323" y="138191"/>
                </a:cubicBezTo>
                <a:cubicBezTo>
                  <a:pt x="57226" y="137276"/>
                  <a:pt x="55840" y="136774"/>
                  <a:pt x="54408" y="136758"/>
                </a:cubicBezTo>
                <a:close/>
                <a:moveTo>
                  <a:pt x="82929" y="136728"/>
                </a:moveTo>
                <a:lnTo>
                  <a:pt x="82929" y="136774"/>
                </a:lnTo>
                <a:cubicBezTo>
                  <a:pt x="81406" y="136774"/>
                  <a:pt x="79928" y="137353"/>
                  <a:pt x="78801" y="138373"/>
                </a:cubicBezTo>
                <a:cubicBezTo>
                  <a:pt x="79197" y="138831"/>
                  <a:pt x="79578" y="139318"/>
                  <a:pt x="79913" y="139836"/>
                </a:cubicBezTo>
                <a:cubicBezTo>
                  <a:pt x="80777" y="139084"/>
                  <a:pt x="81859" y="138706"/>
                  <a:pt x="82943" y="138706"/>
                </a:cubicBezTo>
                <a:cubicBezTo>
                  <a:pt x="83925" y="138706"/>
                  <a:pt x="84908" y="139016"/>
                  <a:pt x="85733" y="139638"/>
                </a:cubicBezTo>
                <a:cubicBezTo>
                  <a:pt x="86083" y="139135"/>
                  <a:pt x="86464" y="138648"/>
                  <a:pt x="86876" y="138191"/>
                </a:cubicBezTo>
                <a:cubicBezTo>
                  <a:pt x="85763" y="137261"/>
                  <a:pt x="84377" y="136743"/>
                  <a:pt x="82929" y="136728"/>
                </a:cubicBezTo>
                <a:close/>
                <a:moveTo>
                  <a:pt x="111482" y="136774"/>
                </a:moveTo>
                <a:cubicBezTo>
                  <a:pt x="109943" y="136774"/>
                  <a:pt x="108480" y="137353"/>
                  <a:pt x="107337" y="138373"/>
                </a:cubicBezTo>
                <a:cubicBezTo>
                  <a:pt x="107734" y="138831"/>
                  <a:pt x="108114" y="139318"/>
                  <a:pt x="108465" y="139836"/>
                </a:cubicBezTo>
                <a:cubicBezTo>
                  <a:pt x="109329" y="139084"/>
                  <a:pt x="110407" y="138706"/>
                  <a:pt x="111487" y="138706"/>
                </a:cubicBezTo>
                <a:cubicBezTo>
                  <a:pt x="112465" y="138706"/>
                  <a:pt x="113445" y="139016"/>
                  <a:pt x="114270" y="139638"/>
                </a:cubicBezTo>
                <a:cubicBezTo>
                  <a:pt x="114620" y="139135"/>
                  <a:pt x="115001" y="138648"/>
                  <a:pt x="115412" y="138191"/>
                </a:cubicBezTo>
                <a:cubicBezTo>
                  <a:pt x="114300" y="137276"/>
                  <a:pt x="112914" y="136774"/>
                  <a:pt x="111482" y="136774"/>
                </a:cubicBezTo>
                <a:close/>
                <a:moveTo>
                  <a:pt x="140019" y="136774"/>
                </a:moveTo>
                <a:cubicBezTo>
                  <a:pt x="138495" y="136774"/>
                  <a:pt x="137017" y="137353"/>
                  <a:pt x="135874" y="138373"/>
                </a:cubicBezTo>
                <a:cubicBezTo>
                  <a:pt x="136286" y="138831"/>
                  <a:pt x="136651" y="139318"/>
                  <a:pt x="137002" y="139836"/>
                </a:cubicBezTo>
                <a:cubicBezTo>
                  <a:pt x="137866" y="139084"/>
                  <a:pt x="138944" y="138706"/>
                  <a:pt x="140024" y="138706"/>
                </a:cubicBezTo>
                <a:cubicBezTo>
                  <a:pt x="141002" y="138706"/>
                  <a:pt x="141982" y="139016"/>
                  <a:pt x="142807" y="139638"/>
                </a:cubicBezTo>
                <a:cubicBezTo>
                  <a:pt x="143157" y="139135"/>
                  <a:pt x="143538" y="138648"/>
                  <a:pt x="143949" y="138191"/>
                </a:cubicBezTo>
                <a:cubicBezTo>
                  <a:pt x="142837" y="137276"/>
                  <a:pt x="141451" y="136774"/>
                  <a:pt x="140019" y="136774"/>
                </a:cubicBezTo>
                <a:close/>
                <a:moveTo>
                  <a:pt x="256255" y="140779"/>
                </a:moveTo>
                <a:cubicBezTo>
                  <a:pt x="256254" y="140779"/>
                  <a:pt x="256254" y="140780"/>
                  <a:pt x="256253" y="140781"/>
                </a:cubicBezTo>
                <a:lnTo>
                  <a:pt x="256269" y="140781"/>
                </a:lnTo>
                <a:cubicBezTo>
                  <a:pt x="256264" y="140780"/>
                  <a:pt x="256259" y="140779"/>
                  <a:pt x="256255" y="140779"/>
                </a:cubicBezTo>
                <a:close/>
                <a:moveTo>
                  <a:pt x="82929" y="139288"/>
                </a:moveTo>
                <a:lnTo>
                  <a:pt x="82929" y="139333"/>
                </a:lnTo>
                <a:cubicBezTo>
                  <a:pt x="81954" y="139333"/>
                  <a:pt x="81010" y="139669"/>
                  <a:pt x="80263" y="140293"/>
                </a:cubicBezTo>
                <a:cubicBezTo>
                  <a:pt x="80355" y="140461"/>
                  <a:pt x="80461" y="140628"/>
                  <a:pt x="80553" y="140796"/>
                </a:cubicBezTo>
                <a:cubicBezTo>
                  <a:pt x="81330" y="140659"/>
                  <a:pt x="82137" y="140583"/>
                  <a:pt x="82929" y="140583"/>
                </a:cubicBezTo>
                <a:cubicBezTo>
                  <a:pt x="83000" y="140581"/>
                  <a:pt x="83071" y="140580"/>
                  <a:pt x="83141" y="140580"/>
                </a:cubicBezTo>
                <a:cubicBezTo>
                  <a:pt x="83769" y="140580"/>
                  <a:pt x="84385" y="140641"/>
                  <a:pt x="85002" y="140750"/>
                </a:cubicBezTo>
                <a:cubicBezTo>
                  <a:pt x="85123" y="140537"/>
                  <a:pt x="85261" y="140324"/>
                  <a:pt x="85382" y="140110"/>
                </a:cubicBezTo>
                <a:cubicBezTo>
                  <a:pt x="84682" y="139577"/>
                  <a:pt x="83813" y="139288"/>
                  <a:pt x="82929" y="139288"/>
                </a:cubicBezTo>
                <a:close/>
                <a:moveTo>
                  <a:pt x="197097" y="139321"/>
                </a:moveTo>
                <a:cubicBezTo>
                  <a:pt x="196141" y="139321"/>
                  <a:pt x="195188" y="139658"/>
                  <a:pt x="194426" y="140324"/>
                </a:cubicBezTo>
                <a:cubicBezTo>
                  <a:pt x="194517" y="140491"/>
                  <a:pt x="194624" y="140659"/>
                  <a:pt x="194716" y="140826"/>
                </a:cubicBezTo>
                <a:cubicBezTo>
                  <a:pt x="195493" y="140689"/>
                  <a:pt x="196300" y="140613"/>
                  <a:pt x="197092" y="140613"/>
                </a:cubicBezTo>
                <a:cubicBezTo>
                  <a:pt x="197793" y="140613"/>
                  <a:pt x="198479" y="140659"/>
                  <a:pt x="199164" y="140781"/>
                </a:cubicBezTo>
                <a:cubicBezTo>
                  <a:pt x="199286" y="140567"/>
                  <a:pt x="199423" y="140354"/>
                  <a:pt x="199545" y="140141"/>
                </a:cubicBezTo>
                <a:cubicBezTo>
                  <a:pt x="198817" y="139593"/>
                  <a:pt x="197956" y="139321"/>
                  <a:pt x="197097" y="139321"/>
                </a:cubicBezTo>
                <a:close/>
                <a:moveTo>
                  <a:pt x="25856" y="139333"/>
                </a:moveTo>
                <a:cubicBezTo>
                  <a:pt x="24865" y="139333"/>
                  <a:pt x="23921" y="139699"/>
                  <a:pt x="23174" y="140339"/>
                </a:cubicBezTo>
                <a:cubicBezTo>
                  <a:pt x="23281" y="140506"/>
                  <a:pt x="23372" y="140674"/>
                  <a:pt x="23464" y="140842"/>
                </a:cubicBezTo>
                <a:cubicBezTo>
                  <a:pt x="24256" y="140689"/>
                  <a:pt x="25048" y="140613"/>
                  <a:pt x="25856" y="140613"/>
                </a:cubicBezTo>
                <a:cubicBezTo>
                  <a:pt x="26541" y="140613"/>
                  <a:pt x="27242" y="140674"/>
                  <a:pt x="27928" y="140781"/>
                </a:cubicBezTo>
                <a:cubicBezTo>
                  <a:pt x="28050" y="140567"/>
                  <a:pt x="28171" y="140354"/>
                  <a:pt x="28309" y="140156"/>
                </a:cubicBezTo>
                <a:cubicBezTo>
                  <a:pt x="27593" y="139623"/>
                  <a:pt x="26739" y="139333"/>
                  <a:pt x="25856" y="139333"/>
                </a:cubicBezTo>
                <a:close/>
                <a:moveTo>
                  <a:pt x="54393" y="139333"/>
                </a:moveTo>
                <a:cubicBezTo>
                  <a:pt x="53417" y="139333"/>
                  <a:pt x="52458" y="139699"/>
                  <a:pt x="51726" y="140339"/>
                </a:cubicBezTo>
                <a:cubicBezTo>
                  <a:pt x="51833" y="140506"/>
                  <a:pt x="51924" y="140659"/>
                  <a:pt x="52016" y="140842"/>
                </a:cubicBezTo>
                <a:cubicBezTo>
                  <a:pt x="52808" y="140689"/>
                  <a:pt x="53600" y="140613"/>
                  <a:pt x="54393" y="140613"/>
                </a:cubicBezTo>
                <a:cubicBezTo>
                  <a:pt x="55093" y="140613"/>
                  <a:pt x="55779" y="140674"/>
                  <a:pt x="56465" y="140781"/>
                </a:cubicBezTo>
                <a:cubicBezTo>
                  <a:pt x="56602" y="140567"/>
                  <a:pt x="56724" y="140354"/>
                  <a:pt x="56846" y="140156"/>
                </a:cubicBezTo>
                <a:cubicBezTo>
                  <a:pt x="56145" y="139623"/>
                  <a:pt x="55291" y="139333"/>
                  <a:pt x="54408" y="139333"/>
                </a:cubicBezTo>
                <a:close/>
                <a:moveTo>
                  <a:pt x="111482" y="139333"/>
                </a:moveTo>
                <a:cubicBezTo>
                  <a:pt x="110491" y="139333"/>
                  <a:pt x="109547" y="139699"/>
                  <a:pt x="108785" y="140339"/>
                </a:cubicBezTo>
                <a:cubicBezTo>
                  <a:pt x="108907" y="140506"/>
                  <a:pt x="108998" y="140674"/>
                  <a:pt x="109090" y="140842"/>
                </a:cubicBezTo>
                <a:cubicBezTo>
                  <a:pt x="109882" y="140689"/>
                  <a:pt x="110674" y="140613"/>
                  <a:pt x="111466" y="140613"/>
                </a:cubicBezTo>
                <a:cubicBezTo>
                  <a:pt x="112167" y="140613"/>
                  <a:pt x="112853" y="140674"/>
                  <a:pt x="113538" y="140781"/>
                </a:cubicBezTo>
                <a:cubicBezTo>
                  <a:pt x="113676" y="140567"/>
                  <a:pt x="113797" y="140354"/>
                  <a:pt x="113919" y="140156"/>
                </a:cubicBezTo>
                <a:cubicBezTo>
                  <a:pt x="113218" y="139623"/>
                  <a:pt x="112365" y="139333"/>
                  <a:pt x="111482" y="139333"/>
                </a:cubicBezTo>
                <a:close/>
                <a:moveTo>
                  <a:pt x="140019" y="139333"/>
                </a:moveTo>
                <a:cubicBezTo>
                  <a:pt x="139028" y="139349"/>
                  <a:pt x="138084" y="139699"/>
                  <a:pt x="137352" y="140339"/>
                </a:cubicBezTo>
                <a:cubicBezTo>
                  <a:pt x="137459" y="140506"/>
                  <a:pt x="137550" y="140674"/>
                  <a:pt x="137642" y="140842"/>
                </a:cubicBezTo>
                <a:cubicBezTo>
                  <a:pt x="138434" y="140689"/>
                  <a:pt x="139226" y="140613"/>
                  <a:pt x="140019" y="140613"/>
                </a:cubicBezTo>
                <a:cubicBezTo>
                  <a:pt x="140719" y="140613"/>
                  <a:pt x="141405" y="140674"/>
                  <a:pt x="142091" y="140796"/>
                </a:cubicBezTo>
                <a:cubicBezTo>
                  <a:pt x="142212" y="140567"/>
                  <a:pt x="142350" y="140369"/>
                  <a:pt x="142471" y="140156"/>
                </a:cubicBezTo>
                <a:cubicBezTo>
                  <a:pt x="141771" y="139623"/>
                  <a:pt x="140902" y="139333"/>
                  <a:pt x="140019" y="139333"/>
                </a:cubicBezTo>
                <a:close/>
                <a:moveTo>
                  <a:pt x="168555" y="139333"/>
                </a:moveTo>
                <a:cubicBezTo>
                  <a:pt x="167580" y="139349"/>
                  <a:pt x="166620" y="139699"/>
                  <a:pt x="165874" y="140339"/>
                </a:cubicBezTo>
                <a:cubicBezTo>
                  <a:pt x="165981" y="140506"/>
                  <a:pt x="166072" y="140674"/>
                  <a:pt x="166179" y="140842"/>
                </a:cubicBezTo>
                <a:cubicBezTo>
                  <a:pt x="166956" y="140689"/>
                  <a:pt x="167763" y="140613"/>
                  <a:pt x="168555" y="140613"/>
                </a:cubicBezTo>
                <a:cubicBezTo>
                  <a:pt x="169256" y="140613"/>
                  <a:pt x="169942" y="140674"/>
                  <a:pt x="170627" y="140781"/>
                </a:cubicBezTo>
                <a:cubicBezTo>
                  <a:pt x="170749" y="140567"/>
                  <a:pt x="170887" y="140354"/>
                  <a:pt x="171008" y="140156"/>
                </a:cubicBezTo>
                <a:cubicBezTo>
                  <a:pt x="170308" y="139623"/>
                  <a:pt x="169439" y="139333"/>
                  <a:pt x="168555" y="139333"/>
                </a:cubicBezTo>
                <a:close/>
                <a:moveTo>
                  <a:pt x="225644" y="139333"/>
                </a:moveTo>
                <a:cubicBezTo>
                  <a:pt x="224654" y="139349"/>
                  <a:pt x="223710" y="139699"/>
                  <a:pt x="222963" y="140339"/>
                </a:cubicBezTo>
                <a:cubicBezTo>
                  <a:pt x="223070" y="140506"/>
                  <a:pt x="223161" y="140674"/>
                  <a:pt x="223268" y="140842"/>
                </a:cubicBezTo>
                <a:cubicBezTo>
                  <a:pt x="224045" y="140689"/>
                  <a:pt x="224852" y="140613"/>
                  <a:pt x="225644" y="140613"/>
                </a:cubicBezTo>
                <a:cubicBezTo>
                  <a:pt x="226345" y="140613"/>
                  <a:pt x="227031" y="140674"/>
                  <a:pt x="227717" y="140781"/>
                </a:cubicBezTo>
                <a:cubicBezTo>
                  <a:pt x="227823" y="140567"/>
                  <a:pt x="227960" y="140354"/>
                  <a:pt x="228082" y="140156"/>
                </a:cubicBezTo>
                <a:cubicBezTo>
                  <a:pt x="227381" y="139623"/>
                  <a:pt x="226528" y="139333"/>
                  <a:pt x="225644" y="139333"/>
                </a:cubicBezTo>
                <a:close/>
                <a:moveTo>
                  <a:pt x="254202" y="139323"/>
                </a:moveTo>
                <a:cubicBezTo>
                  <a:pt x="253239" y="139323"/>
                  <a:pt x="252279" y="139663"/>
                  <a:pt x="251515" y="140339"/>
                </a:cubicBezTo>
                <a:cubicBezTo>
                  <a:pt x="251622" y="140506"/>
                  <a:pt x="251713" y="140674"/>
                  <a:pt x="251805" y="140842"/>
                </a:cubicBezTo>
                <a:cubicBezTo>
                  <a:pt x="252597" y="140689"/>
                  <a:pt x="253389" y="140613"/>
                  <a:pt x="254197" y="140613"/>
                </a:cubicBezTo>
                <a:cubicBezTo>
                  <a:pt x="254878" y="140613"/>
                  <a:pt x="255574" y="140673"/>
                  <a:pt x="256255" y="140779"/>
                </a:cubicBezTo>
                <a:lnTo>
                  <a:pt x="256255" y="140779"/>
                </a:lnTo>
                <a:cubicBezTo>
                  <a:pt x="256376" y="140566"/>
                  <a:pt x="256498" y="140353"/>
                  <a:pt x="256650" y="140141"/>
                </a:cubicBezTo>
                <a:cubicBezTo>
                  <a:pt x="255923" y="139594"/>
                  <a:pt x="255062" y="139323"/>
                  <a:pt x="254202" y="139323"/>
                </a:cubicBezTo>
                <a:close/>
                <a:moveTo>
                  <a:pt x="211201" y="134062"/>
                </a:moveTo>
                <a:cubicBezTo>
                  <a:pt x="206447" y="134062"/>
                  <a:pt x="202242" y="136758"/>
                  <a:pt x="199789" y="140857"/>
                </a:cubicBezTo>
                <a:cubicBezTo>
                  <a:pt x="200399" y="140994"/>
                  <a:pt x="201008" y="141162"/>
                  <a:pt x="201587" y="141375"/>
                </a:cubicBezTo>
                <a:cubicBezTo>
                  <a:pt x="203766" y="138114"/>
                  <a:pt x="207255" y="135981"/>
                  <a:pt x="211201" y="135981"/>
                </a:cubicBezTo>
                <a:lnTo>
                  <a:pt x="211201" y="136027"/>
                </a:lnTo>
                <a:cubicBezTo>
                  <a:pt x="215162" y="136027"/>
                  <a:pt x="218697" y="138206"/>
                  <a:pt x="220860" y="141482"/>
                </a:cubicBezTo>
                <a:cubicBezTo>
                  <a:pt x="221439" y="141253"/>
                  <a:pt x="222034" y="141070"/>
                  <a:pt x="222643" y="140933"/>
                </a:cubicBezTo>
                <a:cubicBezTo>
                  <a:pt x="220190" y="136789"/>
                  <a:pt x="215939" y="134062"/>
                  <a:pt x="211201" y="134062"/>
                </a:cubicBezTo>
                <a:close/>
                <a:moveTo>
                  <a:pt x="39949" y="134092"/>
                </a:moveTo>
                <a:lnTo>
                  <a:pt x="39949" y="134107"/>
                </a:lnTo>
                <a:cubicBezTo>
                  <a:pt x="35195" y="134107"/>
                  <a:pt x="31005" y="136804"/>
                  <a:pt x="28537" y="140887"/>
                </a:cubicBezTo>
                <a:cubicBezTo>
                  <a:pt x="29162" y="141024"/>
                  <a:pt x="29756" y="141192"/>
                  <a:pt x="30350" y="141421"/>
                </a:cubicBezTo>
                <a:cubicBezTo>
                  <a:pt x="32514" y="138145"/>
                  <a:pt x="36003" y="136027"/>
                  <a:pt x="39949" y="136027"/>
                </a:cubicBezTo>
                <a:cubicBezTo>
                  <a:pt x="43925" y="136027"/>
                  <a:pt x="47445" y="138191"/>
                  <a:pt x="49624" y="141527"/>
                </a:cubicBezTo>
                <a:cubicBezTo>
                  <a:pt x="50187" y="141284"/>
                  <a:pt x="50782" y="141101"/>
                  <a:pt x="51391" y="140964"/>
                </a:cubicBezTo>
                <a:cubicBezTo>
                  <a:pt x="48938" y="136835"/>
                  <a:pt x="44733" y="134092"/>
                  <a:pt x="39949" y="134092"/>
                </a:cubicBezTo>
                <a:close/>
                <a:moveTo>
                  <a:pt x="97023" y="134092"/>
                </a:moveTo>
                <a:lnTo>
                  <a:pt x="97038" y="134107"/>
                </a:lnTo>
                <a:cubicBezTo>
                  <a:pt x="92284" y="134107"/>
                  <a:pt x="88079" y="136804"/>
                  <a:pt x="85626" y="140887"/>
                </a:cubicBezTo>
                <a:cubicBezTo>
                  <a:pt x="86236" y="141024"/>
                  <a:pt x="86845" y="141192"/>
                  <a:pt x="87424" y="141421"/>
                </a:cubicBezTo>
                <a:cubicBezTo>
                  <a:pt x="89603" y="138145"/>
                  <a:pt x="93092" y="136027"/>
                  <a:pt x="97023" y="136027"/>
                </a:cubicBezTo>
                <a:cubicBezTo>
                  <a:pt x="101014" y="136027"/>
                  <a:pt x="104519" y="138191"/>
                  <a:pt x="106698" y="141527"/>
                </a:cubicBezTo>
                <a:cubicBezTo>
                  <a:pt x="107276" y="141299"/>
                  <a:pt x="107871" y="141101"/>
                  <a:pt x="108480" y="140964"/>
                </a:cubicBezTo>
                <a:cubicBezTo>
                  <a:pt x="106027" y="136835"/>
                  <a:pt x="101807" y="134092"/>
                  <a:pt x="97023" y="134092"/>
                </a:cubicBezTo>
                <a:close/>
                <a:moveTo>
                  <a:pt x="125575" y="134107"/>
                </a:moveTo>
                <a:cubicBezTo>
                  <a:pt x="120821" y="134107"/>
                  <a:pt x="116631" y="136804"/>
                  <a:pt x="114178" y="140903"/>
                </a:cubicBezTo>
                <a:cubicBezTo>
                  <a:pt x="114788" y="141040"/>
                  <a:pt x="115382" y="141207"/>
                  <a:pt x="115976" y="141421"/>
                </a:cubicBezTo>
                <a:cubicBezTo>
                  <a:pt x="118155" y="138160"/>
                  <a:pt x="121644" y="136027"/>
                  <a:pt x="125575" y="136027"/>
                </a:cubicBezTo>
                <a:cubicBezTo>
                  <a:pt x="129551" y="136027"/>
                  <a:pt x="133071" y="138206"/>
                  <a:pt x="135250" y="141527"/>
                </a:cubicBezTo>
                <a:cubicBezTo>
                  <a:pt x="135829" y="141299"/>
                  <a:pt x="136408" y="141116"/>
                  <a:pt x="137017" y="140964"/>
                </a:cubicBezTo>
                <a:cubicBezTo>
                  <a:pt x="134564" y="136835"/>
                  <a:pt x="130359" y="134107"/>
                  <a:pt x="125575" y="134107"/>
                </a:cubicBezTo>
                <a:close/>
                <a:moveTo>
                  <a:pt x="154127" y="134107"/>
                </a:moveTo>
                <a:cubicBezTo>
                  <a:pt x="149373" y="134107"/>
                  <a:pt x="145168" y="136804"/>
                  <a:pt x="142715" y="140903"/>
                </a:cubicBezTo>
                <a:cubicBezTo>
                  <a:pt x="143325" y="141040"/>
                  <a:pt x="143934" y="141207"/>
                  <a:pt x="144528" y="141421"/>
                </a:cubicBezTo>
                <a:cubicBezTo>
                  <a:pt x="146690" y="138162"/>
                  <a:pt x="150192" y="136030"/>
                  <a:pt x="154119" y="136027"/>
                </a:cubicBezTo>
                <a:lnTo>
                  <a:pt x="154119" y="136027"/>
                </a:lnTo>
                <a:cubicBezTo>
                  <a:pt x="158093" y="136030"/>
                  <a:pt x="161609" y="138208"/>
                  <a:pt x="163802" y="141527"/>
                </a:cubicBezTo>
                <a:cubicBezTo>
                  <a:pt x="164366" y="141299"/>
                  <a:pt x="164960" y="141116"/>
                  <a:pt x="165569" y="140979"/>
                </a:cubicBezTo>
                <a:cubicBezTo>
                  <a:pt x="163116" y="136835"/>
                  <a:pt x="158911" y="134107"/>
                  <a:pt x="154127" y="134107"/>
                </a:cubicBezTo>
                <a:close/>
                <a:moveTo>
                  <a:pt x="182649" y="134107"/>
                </a:moveTo>
                <a:cubicBezTo>
                  <a:pt x="177895" y="134107"/>
                  <a:pt x="173705" y="136804"/>
                  <a:pt x="171252" y="140903"/>
                </a:cubicBezTo>
                <a:cubicBezTo>
                  <a:pt x="171862" y="141040"/>
                  <a:pt x="172471" y="141207"/>
                  <a:pt x="173050" y="141421"/>
                </a:cubicBezTo>
                <a:cubicBezTo>
                  <a:pt x="175229" y="138160"/>
                  <a:pt x="178718" y="136027"/>
                  <a:pt x="182649" y="136027"/>
                </a:cubicBezTo>
                <a:cubicBezTo>
                  <a:pt x="186625" y="136027"/>
                  <a:pt x="190145" y="138206"/>
                  <a:pt x="192323" y="141527"/>
                </a:cubicBezTo>
                <a:cubicBezTo>
                  <a:pt x="192902" y="141299"/>
                  <a:pt x="193497" y="141116"/>
                  <a:pt x="194091" y="140964"/>
                </a:cubicBezTo>
                <a:cubicBezTo>
                  <a:pt x="191653" y="136835"/>
                  <a:pt x="187433" y="134107"/>
                  <a:pt x="182649" y="134107"/>
                </a:cubicBezTo>
                <a:close/>
                <a:moveTo>
                  <a:pt x="239738" y="134092"/>
                </a:moveTo>
                <a:cubicBezTo>
                  <a:pt x="234999" y="134092"/>
                  <a:pt x="230809" y="136804"/>
                  <a:pt x="228341" y="140903"/>
                </a:cubicBezTo>
                <a:cubicBezTo>
                  <a:pt x="228951" y="141024"/>
                  <a:pt x="229560" y="141207"/>
                  <a:pt x="230139" y="141421"/>
                </a:cubicBezTo>
                <a:cubicBezTo>
                  <a:pt x="232332" y="138147"/>
                  <a:pt x="235818" y="136045"/>
                  <a:pt x="239761" y="136042"/>
                </a:cubicBezTo>
                <a:lnTo>
                  <a:pt x="239761" y="136042"/>
                </a:lnTo>
                <a:cubicBezTo>
                  <a:pt x="243734" y="136045"/>
                  <a:pt x="247235" y="138208"/>
                  <a:pt x="249413" y="141527"/>
                </a:cubicBezTo>
                <a:cubicBezTo>
                  <a:pt x="249992" y="141299"/>
                  <a:pt x="250586" y="141101"/>
                  <a:pt x="251180" y="140964"/>
                </a:cubicBezTo>
                <a:cubicBezTo>
                  <a:pt x="248742" y="136835"/>
                  <a:pt x="244491" y="134092"/>
                  <a:pt x="239738" y="134092"/>
                </a:cubicBezTo>
                <a:close/>
                <a:moveTo>
                  <a:pt x="268275" y="134107"/>
                </a:moveTo>
                <a:cubicBezTo>
                  <a:pt x="263521" y="134107"/>
                  <a:pt x="259331" y="136804"/>
                  <a:pt x="256878" y="140903"/>
                </a:cubicBezTo>
                <a:cubicBezTo>
                  <a:pt x="257488" y="141040"/>
                  <a:pt x="258082" y="141207"/>
                  <a:pt x="258676" y="141421"/>
                </a:cubicBezTo>
                <a:cubicBezTo>
                  <a:pt x="260855" y="138160"/>
                  <a:pt x="264344" y="136027"/>
                  <a:pt x="268275" y="136027"/>
                </a:cubicBezTo>
                <a:cubicBezTo>
                  <a:pt x="272251" y="136027"/>
                  <a:pt x="275771" y="138206"/>
                  <a:pt x="277949" y="141527"/>
                </a:cubicBezTo>
                <a:cubicBezTo>
                  <a:pt x="278528" y="141299"/>
                  <a:pt x="279123" y="141116"/>
                  <a:pt x="279717" y="140964"/>
                </a:cubicBezTo>
                <a:cubicBezTo>
                  <a:pt x="277264" y="136835"/>
                  <a:pt x="273028" y="134107"/>
                  <a:pt x="268275" y="134107"/>
                </a:cubicBezTo>
                <a:close/>
                <a:moveTo>
                  <a:pt x="11412" y="134107"/>
                </a:moveTo>
                <a:cubicBezTo>
                  <a:pt x="6658" y="134107"/>
                  <a:pt x="2453" y="136819"/>
                  <a:pt x="0" y="140918"/>
                </a:cubicBezTo>
                <a:lnTo>
                  <a:pt x="15" y="140903"/>
                </a:lnTo>
                <a:cubicBezTo>
                  <a:pt x="610" y="141040"/>
                  <a:pt x="1219" y="141223"/>
                  <a:pt x="1798" y="141436"/>
                </a:cubicBezTo>
                <a:cubicBezTo>
                  <a:pt x="3977" y="138160"/>
                  <a:pt x="7466" y="136042"/>
                  <a:pt x="11412" y="136042"/>
                </a:cubicBezTo>
                <a:cubicBezTo>
                  <a:pt x="15373" y="136042"/>
                  <a:pt x="18908" y="138206"/>
                  <a:pt x="21072" y="141543"/>
                </a:cubicBezTo>
                <a:cubicBezTo>
                  <a:pt x="21651" y="141314"/>
                  <a:pt x="22245" y="141131"/>
                  <a:pt x="22839" y="140979"/>
                </a:cubicBezTo>
                <a:cubicBezTo>
                  <a:pt x="20401" y="136850"/>
                  <a:pt x="16166" y="134107"/>
                  <a:pt x="11412" y="134107"/>
                </a:cubicBezTo>
                <a:close/>
                <a:moveTo>
                  <a:pt x="68501" y="134107"/>
                </a:moveTo>
                <a:cubicBezTo>
                  <a:pt x="63747" y="134107"/>
                  <a:pt x="59558" y="136804"/>
                  <a:pt x="57089" y="140918"/>
                </a:cubicBezTo>
                <a:cubicBezTo>
                  <a:pt x="57714" y="141040"/>
                  <a:pt x="58308" y="141207"/>
                  <a:pt x="58902" y="141436"/>
                </a:cubicBezTo>
                <a:cubicBezTo>
                  <a:pt x="61081" y="138160"/>
                  <a:pt x="64570" y="136042"/>
                  <a:pt x="68501" y="136042"/>
                </a:cubicBezTo>
                <a:cubicBezTo>
                  <a:pt x="72478" y="136042"/>
                  <a:pt x="75997" y="138206"/>
                  <a:pt x="78176" y="141543"/>
                </a:cubicBezTo>
                <a:cubicBezTo>
                  <a:pt x="78755" y="141314"/>
                  <a:pt x="79334" y="141116"/>
                  <a:pt x="79943" y="140979"/>
                </a:cubicBezTo>
                <a:cubicBezTo>
                  <a:pt x="77490" y="136850"/>
                  <a:pt x="73285" y="134107"/>
                  <a:pt x="68501" y="134107"/>
                </a:cubicBezTo>
                <a:close/>
                <a:moveTo>
                  <a:pt x="2377" y="141649"/>
                </a:moveTo>
                <a:lnTo>
                  <a:pt x="2377" y="141664"/>
                </a:lnTo>
                <a:cubicBezTo>
                  <a:pt x="2380" y="141660"/>
                  <a:pt x="2383" y="141656"/>
                  <a:pt x="2385" y="141653"/>
                </a:cubicBezTo>
                <a:lnTo>
                  <a:pt x="2385" y="141653"/>
                </a:lnTo>
                <a:cubicBezTo>
                  <a:pt x="2383" y="141651"/>
                  <a:pt x="2380" y="141650"/>
                  <a:pt x="2377" y="141649"/>
                </a:cubicBezTo>
                <a:close/>
                <a:moveTo>
                  <a:pt x="211201" y="136621"/>
                </a:moveTo>
                <a:cubicBezTo>
                  <a:pt x="207514" y="136621"/>
                  <a:pt x="204238" y="138587"/>
                  <a:pt x="202166" y="141603"/>
                </a:cubicBezTo>
                <a:cubicBezTo>
                  <a:pt x="202714" y="141847"/>
                  <a:pt x="203263" y="142106"/>
                  <a:pt x="203781" y="142426"/>
                </a:cubicBezTo>
                <a:cubicBezTo>
                  <a:pt x="205548" y="140065"/>
                  <a:pt x="208215" y="138556"/>
                  <a:pt x="211201" y="138556"/>
                </a:cubicBezTo>
                <a:lnTo>
                  <a:pt x="211201" y="138602"/>
                </a:lnTo>
                <a:cubicBezTo>
                  <a:pt x="214233" y="138602"/>
                  <a:pt x="216945" y="140171"/>
                  <a:pt x="218712" y="142563"/>
                </a:cubicBezTo>
                <a:cubicBezTo>
                  <a:pt x="219230" y="142243"/>
                  <a:pt x="219763" y="141969"/>
                  <a:pt x="220312" y="141725"/>
                </a:cubicBezTo>
                <a:cubicBezTo>
                  <a:pt x="218225" y="138632"/>
                  <a:pt x="214918" y="136621"/>
                  <a:pt x="211201" y="136621"/>
                </a:cubicBezTo>
                <a:close/>
                <a:moveTo>
                  <a:pt x="39949" y="136667"/>
                </a:moveTo>
                <a:cubicBezTo>
                  <a:pt x="36262" y="136667"/>
                  <a:pt x="33001" y="138632"/>
                  <a:pt x="30914" y="141634"/>
                </a:cubicBezTo>
                <a:cubicBezTo>
                  <a:pt x="31478" y="141878"/>
                  <a:pt x="32011" y="142152"/>
                  <a:pt x="32529" y="142457"/>
                </a:cubicBezTo>
                <a:cubicBezTo>
                  <a:pt x="34296" y="140095"/>
                  <a:pt x="36978" y="138587"/>
                  <a:pt x="39949" y="138587"/>
                </a:cubicBezTo>
                <a:cubicBezTo>
                  <a:pt x="42981" y="138587"/>
                  <a:pt x="45693" y="140156"/>
                  <a:pt x="47460" y="142594"/>
                </a:cubicBezTo>
                <a:cubicBezTo>
                  <a:pt x="47978" y="142289"/>
                  <a:pt x="48511" y="142000"/>
                  <a:pt x="49060" y="141756"/>
                </a:cubicBezTo>
                <a:cubicBezTo>
                  <a:pt x="46973" y="138663"/>
                  <a:pt x="43682" y="136667"/>
                  <a:pt x="39949" y="136667"/>
                </a:cubicBezTo>
                <a:close/>
                <a:moveTo>
                  <a:pt x="97030" y="136667"/>
                </a:moveTo>
                <a:lnTo>
                  <a:pt x="97030" y="136667"/>
                </a:lnTo>
                <a:cubicBezTo>
                  <a:pt x="93346" y="136670"/>
                  <a:pt x="90089" y="138635"/>
                  <a:pt x="88003" y="141634"/>
                </a:cubicBezTo>
                <a:cubicBezTo>
                  <a:pt x="88552" y="141878"/>
                  <a:pt x="89100" y="142152"/>
                  <a:pt x="89618" y="142457"/>
                </a:cubicBezTo>
                <a:cubicBezTo>
                  <a:pt x="91385" y="140095"/>
                  <a:pt x="94052" y="138587"/>
                  <a:pt x="97023" y="138587"/>
                </a:cubicBezTo>
                <a:cubicBezTo>
                  <a:pt x="100070" y="138587"/>
                  <a:pt x="102782" y="140156"/>
                  <a:pt x="104549" y="142594"/>
                </a:cubicBezTo>
                <a:cubicBezTo>
                  <a:pt x="105052" y="142289"/>
                  <a:pt x="105585" y="142000"/>
                  <a:pt x="106149" y="141756"/>
                </a:cubicBezTo>
                <a:cubicBezTo>
                  <a:pt x="104063" y="138665"/>
                  <a:pt x="100760" y="136670"/>
                  <a:pt x="97030" y="136667"/>
                </a:cubicBezTo>
                <a:close/>
                <a:moveTo>
                  <a:pt x="11412" y="136667"/>
                </a:moveTo>
                <a:cubicBezTo>
                  <a:pt x="7730" y="136667"/>
                  <a:pt x="4473" y="138627"/>
                  <a:pt x="2385" y="141653"/>
                </a:cubicBezTo>
                <a:lnTo>
                  <a:pt x="2385" y="141653"/>
                </a:lnTo>
                <a:cubicBezTo>
                  <a:pt x="2946" y="141880"/>
                  <a:pt x="3477" y="142153"/>
                  <a:pt x="3992" y="142457"/>
                </a:cubicBezTo>
                <a:cubicBezTo>
                  <a:pt x="5775" y="140095"/>
                  <a:pt x="8426" y="138587"/>
                  <a:pt x="11412" y="138587"/>
                </a:cubicBezTo>
                <a:cubicBezTo>
                  <a:pt x="14444" y="138587"/>
                  <a:pt x="17156" y="140171"/>
                  <a:pt x="18923" y="142609"/>
                </a:cubicBezTo>
                <a:cubicBezTo>
                  <a:pt x="19441" y="142289"/>
                  <a:pt x="19975" y="142015"/>
                  <a:pt x="20523" y="141756"/>
                </a:cubicBezTo>
                <a:cubicBezTo>
                  <a:pt x="18451" y="138678"/>
                  <a:pt x="15145" y="136667"/>
                  <a:pt x="11412" y="136667"/>
                </a:cubicBezTo>
                <a:close/>
                <a:moveTo>
                  <a:pt x="68501" y="136667"/>
                </a:moveTo>
                <a:cubicBezTo>
                  <a:pt x="64814" y="136667"/>
                  <a:pt x="61538" y="138632"/>
                  <a:pt x="59466" y="141649"/>
                </a:cubicBezTo>
                <a:cubicBezTo>
                  <a:pt x="60030" y="141878"/>
                  <a:pt x="60563" y="142152"/>
                  <a:pt x="61081" y="142457"/>
                </a:cubicBezTo>
                <a:cubicBezTo>
                  <a:pt x="62864" y="140095"/>
                  <a:pt x="65515" y="138587"/>
                  <a:pt x="68501" y="138587"/>
                </a:cubicBezTo>
                <a:cubicBezTo>
                  <a:pt x="71533" y="138587"/>
                  <a:pt x="74245" y="140171"/>
                  <a:pt x="76012" y="142609"/>
                </a:cubicBezTo>
                <a:cubicBezTo>
                  <a:pt x="76530" y="142289"/>
                  <a:pt x="77064" y="142015"/>
                  <a:pt x="77612" y="141756"/>
                </a:cubicBezTo>
                <a:cubicBezTo>
                  <a:pt x="75540" y="138678"/>
                  <a:pt x="72234" y="136667"/>
                  <a:pt x="68501" y="136667"/>
                </a:cubicBezTo>
                <a:close/>
                <a:moveTo>
                  <a:pt x="125575" y="136667"/>
                </a:moveTo>
                <a:cubicBezTo>
                  <a:pt x="121888" y="136667"/>
                  <a:pt x="118627" y="138632"/>
                  <a:pt x="116540" y="141649"/>
                </a:cubicBezTo>
                <a:cubicBezTo>
                  <a:pt x="117104" y="141878"/>
                  <a:pt x="117637" y="142152"/>
                  <a:pt x="118155" y="142457"/>
                </a:cubicBezTo>
                <a:cubicBezTo>
                  <a:pt x="119938" y="140095"/>
                  <a:pt x="122604" y="138602"/>
                  <a:pt x="125575" y="138602"/>
                </a:cubicBezTo>
                <a:cubicBezTo>
                  <a:pt x="128607" y="138602"/>
                  <a:pt x="131319" y="140171"/>
                  <a:pt x="133101" y="142609"/>
                </a:cubicBezTo>
                <a:cubicBezTo>
                  <a:pt x="133604" y="142289"/>
                  <a:pt x="134137" y="142015"/>
                  <a:pt x="134686" y="141771"/>
                </a:cubicBezTo>
                <a:cubicBezTo>
                  <a:pt x="132614" y="138678"/>
                  <a:pt x="129308" y="136667"/>
                  <a:pt x="125575" y="136667"/>
                </a:cubicBezTo>
                <a:close/>
                <a:moveTo>
                  <a:pt x="154112" y="136667"/>
                </a:moveTo>
                <a:cubicBezTo>
                  <a:pt x="150440" y="136667"/>
                  <a:pt x="147164" y="138632"/>
                  <a:pt x="145092" y="141649"/>
                </a:cubicBezTo>
                <a:cubicBezTo>
                  <a:pt x="145641" y="141893"/>
                  <a:pt x="146189" y="142152"/>
                  <a:pt x="146707" y="142457"/>
                </a:cubicBezTo>
                <a:cubicBezTo>
                  <a:pt x="148473" y="140112"/>
                  <a:pt x="151151" y="138605"/>
                  <a:pt x="154119" y="138602"/>
                </a:cubicBezTo>
                <a:lnTo>
                  <a:pt x="154119" y="138602"/>
                </a:lnTo>
                <a:cubicBezTo>
                  <a:pt x="157163" y="138605"/>
                  <a:pt x="159872" y="140173"/>
                  <a:pt x="161638" y="142609"/>
                </a:cubicBezTo>
                <a:cubicBezTo>
                  <a:pt x="162141" y="142289"/>
                  <a:pt x="162674" y="142015"/>
                  <a:pt x="163223" y="141756"/>
                </a:cubicBezTo>
                <a:cubicBezTo>
                  <a:pt x="161151" y="138678"/>
                  <a:pt x="157845" y="136667"/>
                  <a:pt x="154112" y="136667"/>
                </a:cubicBezTo>
                <a:close/>
                <a:moveTo>
                  <a:pt x="182649" y="136667"/>
                </a:moveTo>
                <a:cubicBezTo>
                  <a:pt x="178977" y="136667"/>
                  <a:pt x="175701" y="138632"/>
                  <a:pt x="173614" y="141649"/>
                </a:cubicBezTo>
                <a:cubicBezTo>
                  <a:pt x="174177" y="141878"/>
                  <a:pt x="174711" y="142152"/>
                  <a:pt x="175244" y="142457"/>
                </a:cubicBezTo>
                <a:cubicBezTo>
                  <a:pt x="177011" y="140095"/>
                  <a:pt x="179678" y="138602"/>
                  <a:pt x="182649" y="138602"/>
                </a:cubicBezTo>
                <a:cubicBezTo>
                  <a:pt x="185696" y="138602"/>
                  <a:pt x="188408" y="140171"/>
                  <a:pt x="190175" y="142609"/>
                </a:cubicBezTo>
                <a:cubicBezTo>
                  <a:pt x="190693" y="142289"/>
                  <a:pt x="191211" y="142015"/>
                  <a:pt x="191760" y="141756"/>
                </a:cubicBezTo>
                <a:cubicBezTo>
                  <a:pt x="189703" y="138678"/>
                  <a:pt x="186381" y="136667"/>
                  <a:pt x="182649" y="136667"/>
                </a:cubicBezTo>
                <a:close/>
                <a:moveTo>
                  <a:pt x="239753" y="136667"/>
                </a:moveTo>
                <a:cubicBezTo>
                  <a:pt x="236066" y="136667"/>
                  <a:pt x="232790" y="138617"/>
                  <a:pt x="230718" y="141649"/>
                </a:cubicBezTo>
                <a:cubicBezTo>
                  <a:pt x="231267" y="141878"/>
                  <a:pt x="231815" y="142152"/>
                  <a:pt x="232333" y="142457"/>
                </a:cubicBezTo>
                <a:cubicBezTo>
                  <a:pt x="234100" y="140095"/>
                  <a:pt x="236767" y="138587"/>
                  <a:pt x="239753" y="138587"/>
                </a:cubicBezTo>
                <a:lnTo>
                  <a:pt x="239738" y="138602"/>
                </a:lnTo>
                <a:cubicBezTo>
                  <a:pt x="242770" y="138602"/>
                  <a:pt x="245482" y="140171"/>
                  <a:pt x="247264" y="142609"/>
                </a:cubicBezTo>
                <a:cubicBezTo>
                  <a:pt x="247782" y="142289"/>
                  <a:pt x="248316" y="142000"/>
                  <a:pt x="248864" y="141756"/>
                </a:cubicBezTo>
                <a:cubicBezTo>
                  <a:pt x="246777" y="138678"/>
                  <a:pt x="243471" y="136667"/>
                  <a:pt x="239753" y="136667"/>
                </a:cubicBezTo>
                <a:close/>
                <a:moveTo>
                  <a:pt x="268290" y="136667"/>
                </a:moveTo>
                <a:cubicBezTo>
                  <a:pt x="264603" y="136667"/>
                  <a:pt x="261327" y="138632"/>
                  <a:pt x="259240" y="141649"/>
                </a:cubicBezTo>
                <a:cubicBezTo>
                  <a:pt x="259803" y="141878"/>
                  <a:pt x="260337" y="142152"/>
                  <a:pt x="260870" y="142457"/>
                </a:cubicBezTo>
                <a:cubicBezTo>
                  <a:pt x="262637" y="140095"/>
                  <a:pt x="265304" y="138602"/>
                  <a:pt x="268275" y="138602"/>
                </a:cubicBezTo>
                <a:cubicBezTo>
                  <a:pt x="271322" y="138602"/>
                  <a:pt x="274034" y="140171"/>
                  <a:pt x="275801" y="142609"/>
                </a:cubicBezTo>
                <a:cubicBezTo>
                  <a:pt x="276304" y="142289"/>
                  <a:pt x="276837" y="142015"/>
                  <a:pt x="277401" y="141756"/>
                </a:cubicBezTo>
                <a:cubicBezTo>
                  <a:pt x="275314" y="138678"/>
                  <a:pt x="272007" y="136667"/>
                  <a:pt x="268290" y="136667"/>
                </a:cubicBezTo>
                <a:close/>
                <a:moveTo>
                  <a:pt x="4510" y="142777"/>
                </a:moveTo>
                <a:lnTo>
                  <a:pt x="4510" y="142807"/>
                </a:lnTo>
                <a:cubicBezTo>
                  <a:pt x="4515" y="142800"/>
                  <a:pt x="4520" y="142794"/>
                  <a:pt x="4525" y="142787"/>
                </a:cubicBezTo>
                <a:lnTo>
                  <a:pt x="4525" y="142787"/>
                </a:lnTo>
                <a:cubicBezTo>
                  <a:pt x="4520" y="142783"/>
                  <a:pt x="4515" y="142780"/>
                  <a:pt x="4510" y="142777"/>
                </a:cubicBezTo>
                <a:close/>
                <a:moveTo>
                  <a:pt x="211201" y="139196"/>
                </a:moveTo>
                <a:cubicBezTo>
                  <a:pt x="208428" y="139196"/>
                  <a:pt x="205960" y="140583"/>
                  <a:pt x="204299" y="142746"/>
                </a:cubicBezTo>
                <a:cubicBezTo>
                  <a:pt x="204802" y="143066"/>
                  <a:pt x="205289" y="143432"/>
                  <a:pt x="205746" y="143828"/>
                </a:cubicBezTo>
                <a:cubicBezTo>
                  <a:pt x="207087" y="142167"/>
                  <a:pt x="209037" y="141116"/>
                  <a:pt x="211201" y="141116"/>
                </a:cubicBezTo>
                <a:lnTo>
                  <a:pt x="211201" y="141162"/>
                </a:lnTo>
                <a:cubicBezTo>
                  <a:pt x="213440" y="141162"/>
                  <a:pt x="215436" y="142289"/>
                  <a:pt x="216777" y="143995"/>
                </a:cubicBezTo>
                <a:cubicBezTo>
                  <a:pt x="217234" y="143599"/>
                  <a:pt x="217707" y="143234"/>
                  <a:pt x="218209" y="142899"/>
                </a:cubicBezTo>
                <a:cubicBezTo>
                  <a:pt x="216549" y="140644"/>
                  <a:pt x="214019" y="139196"/>
                  <a:pt x="211201" y="139196"/>
                </a:cubicBezTo>
                <a:close/>
                <a:moveTo>
                  <a:pt x="39949" y="139227"/>
                </a:moveTo>
                <a:lnTo>
                  <a:pt x="39949" y="139242"/>
                </a:lnTo>
                <a:cubicBezTo>
                  <a:pt x="37191" y="139242"/>
                  <a:pt x="34723" y="140613"/>
                  <a:pt x="33047" y="142777"/>
                </a:cubicBezTo>
                <a:cubicBezTo>
                  <a:pt x="33550" y="143097"/>
                  <a:pt x="34037" y="143462"/>
                  <a:pt x="34494" y="143858"/>
                </a:cubicBezTo>
                <a:cubicBezTo>
                  <a:pt x="35850" y="142198"/>
                  <a:pt x="37785" y="141146"/>
                  <a:pt x="39949" y="141146"/>
                </a:cubicBezTo>
                <a:cubicBezTo>
                  <a:pt x="42189" y="141146"/>
                  <a:pt x="44184" y="142274"/>
                  <a:pt x="45540" y="144026"/>
                </a:cubicBezTo>
                <a:cubicBezTo>
                  <a:pt x="45982" y="143630"/>
                  <a:pt x="46470" y="143264"/>
                  <a:pt x="46957" y="142929"/>
                </a:cubicBezTo>
                <a:cubicBezTo>
                  <a:pt x="45297" y="140674"/>
                  <a:pt x="42768" y="139227"/>
                  <a:pt x="39949" y="139227"/>
                </a:cubicBezTo>
                <a:close/>
                <a:moveTo>
                  <a:pt x="97023" y="139227"/>
                </a:moveTo>
                <a:lnTo>
                  <a:pt x="97038" y="139242"/>
                </a:lnTo>
                <a:cubicBezTo>
                  <a:pt x="94280" y="139242"/>
                  <a:pt x="91797" y="140613"/>
                  <a:pt x="90136" y="142777"/>
                </a:cubicBezTo>
                <a:cubicBezTo>
                  <a:pt x="90639" y="143097"/>
                  <a:pt x="91126" y="143462"/>
                  <a:pt x="91583" y="143858"/>
                </a:cubicBezTo>
                <a:cubicBezTo>
                  <a:pt x="92924" y="142198"/>
                  <a:pt x="94859" y="141146"/>
                  <a:pt x="97023" y="141146"/>
                </a:cubicBezTo>
                <a:cubicBezTo>
                  <a:pt x="99262" y="141146"/>
                  <a:pt x="101274" y="142274"/>
                  <a:pt x="102614" y="144026"/>
                </a:cubicBezTo>
                <a:cubicBezTo>
                  <a:pt x="103071" y="143630"/>
                  <a:pt x="103544" y="143264"/>
                  <a:pt x="104046" y="142929"/>
                </a:cubicBezTo>
                <a:cubicBezTo>
                  <a:pt x="102386" y="140674"/>
                  <a:pt x="99857" y="139227"/>
                  <a:pt x="97023" y="139227"/>
                </a:cubicBezTo>
                <a:close/>
                <a:moveTo>
                  <a:pt x="68501" y="139242"/>
                </a:moveTo>
                <a:cubicBezTo>
                  <a:pt x="65728" y="139242"/>
                  <a:pt x="63260" y="140613"/>
                  <a:pt x="61599" y="142777"/>
                </a:cubicBezTo>
                <a:cubicBezTo>
                  <a:pt x="62117" y="143112"/>
                  <a:pt x="62589" y="143477"/>
                  <a:pt x="63062" y="143858"/>
                </a:cubicBezTo>
                <a:cubicBezTo>
                  <a:pt x="64403" y="142213"/>
                  <a:pt x="66338" y="141162"/>
                  <a:pt x="68501" y="141162"/>
                </a:cubicBezTo>
                <a:cubicBezTo>
                  <a:pt x="70741" y="141162"/>
                  <a:pt x="72737" y="142274"/>
                  <a:pt x="74093" y="144041"/>
                </a:cubicBezTo>
                <a:cubicBezTo>
                  <a:pt x="74534" y="143645"/>
                  <a:pt x="75022" y="143264"/>
                  <a:pt x="75510" y="142929"/>
                </a:cubicBezTo>
                <a:cubicBezTo>
                  <a:pt x="73849" y="140674"/>
                  <a:pt x="71320" y="139242"/>
                  <a:pt x="68501" y="139242"/>
                </a:cubicBezTo>
                <a:close/>
                <a:moveTo>
                  <a:pt x="125575" y="139242"/>
                </a:moveTo>
                <a:cubicBezTo>
                  <a:pt x="122817" y="139242"/>
                  <a:pt x="120349" y="140613"/>
                  <a:pt x="118673" y="142777"/>
                </a:cubicBezTo>
                <a:cubicBezTo>
                  <a:pt x="119191" y="143112"/>
                  <a:pt x="119663" y="143477"/>
                  <a:pt x="120136" y="143874"/>
                </a:cubicBezTo>
                <a:cubicBezTo>
                  <a:pt x="121476" y="142213"/>
                  <a:pt x="123411" y="141162"/>
                  <a:pt x="125575" y="141162"/>
                </a:cubicBezTo>
                <a:cubicBezTo>
                  <a:pt x="127815" y="141162"/>
                  <a:pt x="129810" y="142289"/>
                  <a:pt x="131166" y="144041"/>
                </a:cubicBezTo>
                <a:cubicBezTo>
                  <a:pt x="131608" y="143645"/>
                  <a:pt x="132096" y="143279"/>
                  <a:pt x="132583" y="142929"/>
                </a:cubicBezTo>
                <a:cubicBezTo>
                  <a:pt x="130923" y="140674"/>
                  <a:pt x="128393" y="139242"/>
                  <a:pt x="125575" y="139242"/>
                </a:cubicBezTo>
                <a:close/>
                <a:moveTo>
                  <a:pt x="154127" y="139242"/>
                </a:moveTo>
                <a:cubicBezTo>
                  <a:pt x="151369" y="139242"/>
                  <a:pt x="148886" y="140613"/>
                  <a:pt x="147225" y="142792"/>
                </a:cubicBezTo>
                <a:cubicBezTo>
                  <a:pt x="147728" y="143112"/>
                  <a:pt x="148215" y="143477"/>
                  <a:pt x="148673" y="143874"/>
                </a:cubicBezTo>
                <a:cubicBezTo>
                  <a:pt x="150027" y="142215"/>
                  <a:pt x="151959" y="141164"/>
                  <a:pt x="154119" y="141162"/>
                </a:cubicBezTo>
                <a:lnTo>
                  <a:pt x="154119" y="141162"/>
                </a:lnTo>
                <a:cubicBezTo>
                  <a:pt x="156356" y="141164"/>
                  <a:pt x="158364" y="142291"/>
                  <a:pt x="159719" y="144041"/>
                </a:cubicBezTo>
                <a:cubicBezTo>
                  <a:pt x="160160" y="143645"/>
                  <a:pt x="160648" y="143279"/>
                  <a:pt x="161136" y="142929"/>
                </a:cubicBezTo>
                <a:cubicBezTo>
                  <a:pt x="159475" y="140674"/>
                  <a:pt x="156946" y="139242"/>
                  <a:pt x="154127" y="139242"/>
                </a:cubicBezTo>
                <a:close/>
                <a:moveTo>
                  <a:pt x="182649" y="139242"/>
                </a:moveTo>
                <a:cubicBezTo>
                  <a:pt x="179891" y="139242"/>
                  <a:pt x="177423" y="140613"/>
                  <a:pt x="175762" y="142777"/>
                </a:cubicBezTo>
                <a:cubicBezTo>
                  <a:pt x="176265" y="143112"/>
                  <a:pt x="176752" y="143477"/>
                  <a:pt x="177209" y="143874"/>
                </a:cubicBezTo>
                <a:cubicBezTo>
                  <a:pt x="178550" y="142213"/>
                  <a:pt x="180500" y="141162"/>
                  <a:pt x="182649" y="141162"/>
                </a:cubicBezTo>
                <a:cubicBezTo>
                  <a:pt x="184888" y="141162"/>
                  <a:pt x="186899" y="142289"/>
                  <a:pt x="188240" y="144041"/>
                </a:cubicBezTo>
                <a:cubicBezTo>
                  <a:pt x="188697" y="143645"/>
                  <a:pt x="189170" y="143279"/>
                  <a:pt x="189672" y="142929"/>
                </a:cubicBezTo>
                <a:cubicBezTo>
                  <a:pt x="188012" y="140674"/>
                  <a:pt x="185483" y="139242"/>
                  <a:pt x="182649" y="139242"/>
                </a:cubicBezTo>
                <a:close/>
                <a:moveTo>
                  <a:pt x="239753" y="139227"/>
                </a:moveTo>
                <a:cubicBezTo>
                  <a:pt x="236980" y="139227"/>
                  <a:pt x="234512" y="140613"/>
                  <a:pt x="232851" y="142777"/>
                </a:cubicBezTo>
                <a:cubicBezTo>
                  <a:pt x="233354" y="143112"/>
                  <a:pt x="233841" y="143477"/>
                  <a:pt x="234298" y="143858"/>
                </a:cubicBezTo>
                <a:cubicBezTo>
                  <a:pt x="235638" y="142200"/>
                  <a:pt x="237585" y="141164"/>
                  <a:pt x="239745" y="141162"/>
                </a:cubicBezTo>
                <a:lnTo>
                  <a:pt x="239745" y="141162"/>
                </a:lnTo>
                <a:cubicBezTo>
                  <a:pt x="241982" y="141164"/>
                  <a:pt x="243975" y="142291"/>
                  <a:pt x="245329" y="144041"/>
                </a:cubicBezTo>
                <a:cubicBezTo>
                  <a:pt x="245786" y="143630"/>
                  <a:pt x="246259" y="143264"/>
                  <a:pt x="246761" y="142929"/>
                </a:cubicBezTo>
                <a:cubicBezTo>
                  <a:pt x="245101" y="140674"/>
                  <a:pt x="242572" y="139227"/>
                  <a:pt x="239753" y="139227"/>
                </a:cubicBezTo>
                <a:close/>
                <a:moveTo>
                  <a:pt x="268275" y="139242"/>
                </a:moveTo>
                <a:cubicBezTo>
                  <a:pt x="265517" y="139242"/>
                  <a:pt x="263049" y="140613"/>
                  <a:pt x="261373" y="142777"/>
                </a:cubicBezTo>
                <a:cubicBezTo>
                  <a:pt x="261891" y="143112"/>
                  <a:pt x="262378" y="143477"/>
                  <a:pt x="262835" y="143874"/>
                </a:cubicBezTo>
                <a:cubicBezTo>
                  <a:pt x="264176" y="142213"/>
                  <a:pt x="266111" y="141162"/>
                  <a:pt x="268275" y="141162"/>
                </a:cubicBezTo>
                <a:cubicBezTo>
                  <a:pt x="270514" y="141162"/>
                  <a:pt x="272525" y="142274"/>
                  <a:pt x="273866" y="144041"/>
                </a:cubicBezTo>
                <a:cubicBezTo>
                  <a:pt x="274323" y="143645"/>
                  <a:pt x="274796" y="143264"/>
                  <a:pt x="275298" y="142929"/>
                </a:cubicBezTo>
                <a:cubicBezTo>
                  <a:pt x="273622" y="140674"/>
                  <a:pt x="271109" y="139242"/>
                  <a:pt x="268275" y="139242"/>
                </a:cubicBezTo>
                <a:close/>
                <a:moveTo>
                  <a:pt x="11412" y="139257"/>
                </a:moveTo>
                <a:cubicBezTo>
                  <a:pt x="8648" y="139257"/>
                  <a:pt x="6186" y="140620"/>
                  <a:pt x="4525" y="142787"/>
                </a:cubicBezTo>
                <a:lnTo>
                  <a:pt x="4525" y="142787"/>
                </a:lnTo>
                <a:cubicBezTo>
                  <a:pt x="5023" y="143120"/>
                  <a:pt x="5505" y="143497"/>
                  <a:pt x="5957" y="143889"/>
                </a:cubicBezTo>
                <a:cubicBezTo>
                  <a:pt x="7298" y="142228"/>
                  <a:pt x="9248" y="141177"/>
                  <a:pt x="11412" y="141177"/>
                </a:cubicBezTo>
                <a:cubicBezTo>
                  <a:pt x="13636" y="141177"/>
                  <a:pt x="15648" y="142304"/>
                  <a:pt x="16988" y="144056"/>
                </a:cubicBezTo>
                <a:cubicBezTo>
                  <a:pt x="17445" y="143660"/>
                  <a:pt x="17918" y="143295"/>
                  <a:pt x="18420" y="142944"/>
                </a:cubicBezTo>
                <a:cubicBezTo>
                  <a:pt x="16760" y="140705"/>
                  <a:pt x="14231" y="139257"/>
                  <a:pt x="11412" y="139257"/>
                </a:cubicBezTo>
                <a:close/>
                <a:moveTo>
                  <a:pt x="6399" y="144270"/>
                </a:moveTo>
                <a:lnTo>
                  <a:pt x="6399" y="144285"/>
                </a:lnTo>
                <a:cubicBezTo>
                  <a:pt x="6402" y="144282"/>
                  <a:pt x="6404" y="144279"/>
                  <a:pt x="6407" y="144276"/>
                </a:cubicBezTo>
                <a:lnTo>
                  <a:pt x="6407" y="144276"/>
                </a:lnTo>
                <a:cubicBezTo>
                  <a:pt x="6404" y="144274"/>
                  <a:pt x="6402" y="144272"/>
                  <a:pt x="6399" y="144270"/>
                </a:cubicBezTo>
                <a:close/>
                <a:moveTo>
                  <a:pt x="211201" y="141756"/>
                </a:moveTo>
                <a:cubicBezTo>
                  <a:pt x="209220" y="141756"/>
                  <a:pt x="207438" y="142716"/>
                  <a:pt x="206203" y="144224"/>
                </a:cubicBezTo>
                <a:cubicBezTo>
                  <a:pt x="206645" y="144635"/>
                  <a:pt x="207072" y="145077"/>
                  <a:pt x="207468" y="145550"/>
                </a:cubicBezTo>
                <a:cubicBezTo>
                  <a:pt x="208367" y="144392"/>
                  <a:pt x="209738" y="143706"/>
                  <a:pt x="211201" y="143691"/>
                </a:cubicBezTo>
                <a:lnTo>
                  <a:pt x="211201" y="143721"/>
                </a:lnTo>
                <a:cubicBezTo>
                  <a:pt x="212740" y="143736"/>
                  <a:pt x="214187" y="144483"/>
                  <a:pt x="215086" y="145748"/>
                </a:cubicBezTo>
                <a:cubicBezTo>
                  <a:pt x="215482" y="145275"/>
                  <a:pt x="215893" y="144818"/>
                  <a:pt x="216335" y="144407"/>
                </a:cubicBezTo>
                <a:cubicBezTo>
                  <a:pt x="215101" y="142792"/>
                  <a:pt x="213258" y="141756"/>
                  <a:pt x="211201" y="141756"/>
                </a:cubicBezTo>
                <a:close/>
                <a:moveTo>
                  <a:pt x="39949" y="141786"/>
                </a:moveTo>
                <a:lnTo>
                  <a:pt x="39949" y="141817"/>
                </a:lnTo>
                <a:cubicBezTo>
                  <a:pt x="37968" y="141817"/>
                  <a:pt x="36170" y="142761"/>
                  <a:pt x="34936" y="144255"/>
                </a:cubicBezTo>
                <a:cubicBezTo>
                  <a:pt x="35393" y="144666"/>
                  <a:pt x="35820" y="145108"/>
                  <a:pt x="36216" y="145565"/>
                </a:cubicBezTo>
                <a:cubicBezTo>
                  <a:pt x="37161" y="144332"/>
                  <a:pt x="38557" y="143721"/>
                  <a:pt x="39950" y="143721"/>
                </a:cubicBezTo>
                <a:cubicBezTo>
                  <a:pt x="41430" y="143721"/>
                  <a:pt x="42907" y="144412"/>
                  <a:pt x="43834" y="145778"/>
                </a:cubicBezTo>
                <a:cubicBezTo>
                  <a:pt x="44230" y="145306"/>
                  <a:pt x="44642" y="144864"/>
                  <a:pt x="45083" y="144437"/>
                </a:cubicBezTo>
                <a:cubicBezTo>
                  <a:pt x="43849" y="142822"/>
                  <a:pt x="42006" y="141786"/>
                  <a:pt x="39949" y="141786"/>
                </a:cubicBezTo>
                <a:close/>
                <a:moveTo>
                  <a:pt x="97023" y="141786"/>
                </a:moveTo>
                <a:lnTo>
                  <a:pt x="97038" y="141817"/>
                </a:lnTo>
                <a:cubicBezTo>
                  <a:pt x="95057" y="141817"/>
                  <a:pt x="93259" y="142761"/>
                  <a:pt x="92025" y="144255"/>
                </a:cubicBezTo>
                <a:cubicBezTo>
                  <a:pt x="92482" y="144666"/>
                  <a:pt x="92909" y="145108"/>
                  <a:pt x="93305" y="145565"/>
                </a:cubicBezTo>
                <a:cubicBezTo>
                  <a:pt x="94250" y="144332"/>
                  <a:pt x="95646" y="143721"/>
                  <a:pt x="97039" y="143721"/>
                </a:cubicBezTo>
                <a:cubicBezTo>
                  <a:pt x="98519" y="143721"/>
                  <a:pt x="99996" y="144412"/>
                  <a:pt x="100923" y="145778"/>
                </a:cubicBezTo>
                <a:cubicBezTo>
                  <a:pt x="101319" y="145306"/>
                  <a:pt x="101731" y="144864"/>
                  <a:pt x="102172" y="144437"/>
                </a:cubicBezTo>
                <a:cubicBezTo>
                  <a:pt x="100938" y="142822"/>
                  <a:pt x="99080" y="141786"/>
                  <a:pt x="97023" y="141786"/>
                </a:cubicBezTo>
                <a:close/>
                <a:moveTo>
                  <a:pt x="125575" y="141802"/>
                </a:moveTo>
                <a:lnTo>
                  <a:pt x="125575" y="141817"/>
                </a:lnTo>
                <a:cubicBezTo>
                  <a:pt x="123594" y="141817"/>
                  <a:pt x="121812" y="142761"/>
                  <a:pt x="120577" y="144270"/>
                </a:cubicBezTo>
                <a:cubicBezTo>
                  <a:pt x="121019" y="144681"/>
                  <a:pt x="121446" y="145123"/>
                  <a:pt x="121842" y="145580"/>
                </a:cubicBezTo>
                <a:cubicBezTo>
                  <a:pt x="122790" y="144343"/>
                  <a:pt x="124191" y="143729"/>
                  <a:pt x="125588" y="143729"/>
                </a:cubicBezTo>
                <a:cubicBezTo>
                  <a:pt x="127065" y="143729"/>
                  <a:pt x="128536" y="144416"/>
                  <a:pt x="129460" y="145778"/>
                </a:cubicBezTo>
                <a:cubicBezTo>
                  <a:pt x="129856" y="145321"/>
                  <a:pt x="130268" y="144864"/>
                  <a:pt x="130725" y="144453"/>
                </a:cubicBezTo>
                <a:cubicBezTo>
                  <a:pt x="129475" y="142838"/>
                  <a:pt x="127632" y="141802"/>
                  <a:pt x="125575" y="141802"/>
                </a:cubicBezTo>
                <a:close/>
                <a:moveTo>
                  <a:pt x="154127" y="141786"/>
                </a:moveTo>
                <a:cubicBezTo>
                  <a:pt x="152146" y="141786"/>
                  <a:pt x="150364" y="142761"/>
                  <a:pt x="149130" y="144270"/>
                </a:cubicBezTo>
                <a:cubicBezTo>
                  <a:pt x="149571" y="144681"/>
                  <a:pt x="149998" y="145123"/>
                  <a:pt x="150394" y="145580"/>
                </a:cubicBezTo>
                <a:cubicBezTo>
                  <a:pt x="151293" y="144422"/>
                  <a:pt x="152664" y="143752"/>
                  <a:pt x="154127" y="143736"/>
                </a:cubicBezTo>
                <a:lnTo>
                  <a:pt x="154112" y="143721"/>
                </a:lnTo>
                <a:lnTo>
                  <a:pt x="154112" y="143721"/>
                </a:lnTo>
                <a:cubicBezTo>
                  <a:pt x="155666" y="143736"/>
                  <a:pt x="157128" y="144514"/>
                  <a:pt x="158027" y="145778"/>
                </a:cubicBezTo>
                <a:cubicBezTo>
                  <a:pt x="158408" y="145306"/>
                  <a:pt x="158820" y="144864"/>
                  <a:pt x="159261" y="144437"/>
                </a:cubicBezTo>
                <a:cubicBezTo>
                  <a:pt x="158027" y="142822"/>
                  <a:pt x="156184" y="141786"/>
                  <a:pt x="154127" y="141786"/>
                </a:cubicBezTo>
                <a:close/>
                <a:moveTo>
                  <a:pt x="239753" y="141802"/>
                </a:moveTo>
                <a:cubicBezTo>
                  <a:pt x="237772" y="141802"/>
                  <a:pt x="235990" y="142746"/>
                  <a:pt x="234756" y="144255"/>
                </a:cubicBezTo>
                <a:cubicBezTo>
                  <a:pt x="235197" y="144666"/>
                  <a:pt x="235624" y="145108"/>
                  <a:pt x="236020" y="145580"/>
                </a:cubicBezTo>
                <a:cubicBezTo>
                  <a:pt x="236919" y="144423"/>
                  <a:pt x="238289" y="143737"/>
                  <a:pt x="239751" y="143721"/>
                </a:cubicBezTo>
                <a:lnTo>
                  <a:pt x="239751" y="143721"/>
                </a:lnTo>
                <a:cubicBezTo>
                  <a:pt x="241315" y="143726"/>
                  <a:pt x="242711" y="144532"/>
                  <a:pt x="243638" y="145778"/>
                </a:cubicBezTo>
                <a:cubicBezTo>
                  <a:pt x="244034" y="145306"/>
                  <a:pt x="244446" y="144864"/>
                  <a:pt x="244887" y="144453"/>
                </a:cubicBezTo>
                <a:cubicBezTo>
                  <a:pt x="243653" y="142822"/>
                  <a:pt x="241810" y="141802"/>
                  <a:pt x="239753" y="141802"/>
                </a:cubicBezTo>
                <a:close/>
                <a:moveTo>
                  <a:pt x="11412" y="141817"/>
                </a:moveTo>
                <a:cubicBezTo>
                  <a:pt x="9435" y="141817"/>
                  <a:pt x="7640" y="142773"/>
                  <a:pt x="6407" y="144276"/>
                </a:cubicBezTo>
                <a:lnTo>
                  <a:pt x="6407" y="144276"/>
                </a:lnTo>
                <a:cubicBezTo>
                  <a:pt x="6861" y="144686"/>
                  <a:pt x="7270" y="145125"/>
                  <a:pt x="7664" y="145595"/>
                </a:cubicBezTo>
                <a:cubicBezTo>
                  <a:pt x="8563" y="144437"/>
                  <a:pt x="9934" y="143752"/>
                  <a:pt x="11397" y="143736"/>
                </a:cubicBezTo>
                <a:cubicBezTo>
                  <a:pt x="12981" y="143736"/>
                  <a:pt x="14368" y="144544"/>
                  <a:pt x="15297" y="145793"/>
                </a:cubicBezTo>
                <a:cubicBezTo>
                  <a:pt x="15693" y="145321"/>
                  <a:pt x="16105" y="144879"/>
                  <a:pt x="16546" y="144468"/>
                </a:cubicBezTo>
                <a:cubicBezTo>
                  <a:pt x="15312" y="142838"/>
                  <a:pt x="13469" y="141817"/>
                  <a:pt x="11412" y="141817"/>
                </a:cubicBezTo>
                <a:close/>
                <a:moveTo>
                  <a:pt x="68501" y="141817"/>
                </a:moveTo>
                <a:cubicBezTo>
                  <a:pt x="66520" y="141817"/>
                  <a:pt x="64722" y="142761"/>
                  <a:pt x="63488" y="144270"/>
                </a:cubicBezTo>
                <a:cubicBezTo>
                  <a:pt x="63945" y="144681"/>
                  <a:pt x="64372" y="145123"/>
                  <a:pt x="64768" y="145595"/>
                </a:cubicBezTo>
                <a:cubicBezTo>
                  <a:pt x="65709" y="144351"/>
                  <a:pt x="67111" y="143733"/>
                  <a:pt x="68511" y="143733"/>
                </a:cubicBezTo>
                <a:cubicBezTo>
                  <a:pt x="69991" y="143733"/>
                  <a:pt x="71470" y="144423"/>
                  <a:pt x="72401" y="145793"/>
                </a:cubicBezTo>
                <a:cubicBezTo>
                  <a:pt x="72782" y="145321"/>
                  <a:pt x="73194" y="144879"/>
                  <a:pt x="73651" y="144468"/>
                </a:cubicBezTo>
                <a:cubicBezTo>
                  <a:pt x="72401" y="142838"/>
                  <a:pt x="70558" y="141817"/>
                  <a:pt x="68501" y="141817"/>
                </a:cubicBezTo>
                <a:close/>
                <a:moveTo>
                  <a:pt x="182649" y="141817"/>
                </a:moveTo>
                <a:cubicBezTo>
                  <a:pt x="180683" y="141817"/>
                  <a:pt x="178901" y="142761"/>
                  <a:pt x="177667" y="144270"/>
                </a:cubicBezTo>
                <a:cubicBezTo>
                  <a:pt x="178108" y="144681"/>
                  <a:pt x="178535" y="145123"/>
                  <a:pt x="178931" y="145580"/>
                </a:cubicBezTo>
                <a:cubicBezTo>
                  <a:pt x="179815" y="144437"/>
                  <a:pt x="181186" y="143752"/>
                  <a:pt x="182649" y="143721"/>
                </a:cubicBezTo>
                <a:cubicBezTo>
                  <a:pt x="184233" y="143721"/>
                  <a:pt x="185635" y="144529"/>
                  <a:pt x="186549" y="145793"/>
                </a:cubicBezTo>
                <a:cubicBezTo>
                  <a:pt x="186945" y="145321"/>
                  <a:pt x="187357" y="144879"/>
                  <a:pt x="187798" y="144468"/>
                </a:cubicBezTo>
                <a:cubicBezTo>
                  <a:pt x="186564" y="142838"/>
                  <a:pt x="184721" y="141817"/>
                  <a:pt x="182649" y="141817"/>
                </a:cubicBezTo>
                <a:close/>
                <a:moveTo>
                  <a:pt x="268275" y="141802"/>
                </a:moveTo>
                <a:cubicBezTo>
                  <a:pt x="266294" y="141802"/>
                  <a:pt x="264527" y="142761"/>
                  <a:pt x="263292" y="144270"/>
                </a:cubicBezTo>
                <a:cubicBezTo>
                  <a:pt x="263734" y="144681"/>
                  <a:pt x="264146" y="145123"/>
                  <a:pt x="264542" y="145580"/>
                </a:cubicBezTo>
                <a:cubicBezTo>
                  <a:pt x="265487" y="144339"/>
                  <a:pt x="266887" y="143725"/>
                  <a:pt x="268283" y="143725"/>
                </a:cubicBezTo>
                <a:cubicBezTo>
                  <a:pt x="269768" y="143725"/>
                  <a:pt x="271249" y="144419"/>
                  <a:pt x="272175" y="145793"/>
                </a:cubicBezTo>
                <a:cubicBezTo>
                  <a:pt x="272556" y="145321"/>
                  <a:pt x="272983" y="144864"/>
                  <a:pt x="273424" y="144453"/>
                </a:cubicBezTo>
                <a:cubicBezTo>
                  <a:pt x="272175" y="142838"/>
                  <a:pt x="270331" y="141802"/>
                  <a:pt x="268275" y="141802"/>
                </a:cubicBezTo>
                <a:close/>
                <a:moveTo>
                  <a:pt x="207879" y="146018"/>
                </a:moveTo>
                <a:lnTo>
                  <a:pt x="207879" y="146018"/>
                </a:lnTo>
                <a:cubicBezTo>
                  <a:pt x="207874" y="146019"/>
                  <a:pt x="207869" y="146021"/>
                  <a:pt x="207864" y="146022"/>
                </a:cubicBezTo>
                <a:lnTo>
                  <a:pt x="207864" y="146037"/>
                </a:lnTo>
                <a:cubicBezTo>
                  <a:pt x="207869" y="146031"/>
                  <a:pt x="207874" y="146024"/>
                  <a:pt x="207879" y="146018"/>
                </a:cubicBezTo>
                <a:close/>
                <a:moveTo>
                  <a:pt x="211201" y="144315"/>
                </a:moveTo>
                <a:cubicBezTo>
                  <a:pt x="209868" y="144315"/>
                  <a:pt x="208701" y="144993"/>
                  <a:pt x="207879" y="146018"/>
                </a:cubicBezTo>
                <a:lnTo>
                  <a:pt x="207879" y="146018"/>
                </a:lnTo>
                <a:cubicBezTo>
                  <a:pt x="208957" y="145742"/>
                  <a:pt x="210064" y="145603"/>
                  <a:pt x="211172" y="145603"/>
                </a:cubicBezTo>
                <a:cubicBezTo>
                  <a:pt x="212314" y="145603"/>
                  <a:pt x="213457" y="145751"/>
                  <a:pt x="214568" y="146052"/>
                </a:cubicBezTo>
                <a:cubicBezTo>
                  <a:pt x="213776" y="144971"/>
                  <a:pt x="212526" y="144331"/>
                  <a:pt x="211201" y="144315"/>
                </a:cubicBezTo>
                <a:close/>
                <a:moveTo>
                  <a:pt x="236432" y="146048"/>
                </a:moveTo>
                <a:cubicBezTo>
                  <a:pt x="236426" y="146050"/>
                  <a:pt x="236421" y="146051"/>
                  <a:pt x="236416" y="146052"/>
                </a:cubicBezTo>
                <a:lnTo>
                  <a:pt x="236416" y="146068"/>
                </a:lnTo>
                <a:cubicBezTo>
                  <a:pt x="236421" y="146061"/>
                  <a:pt x="236426" y="146055"/>
                  <a:pt x="236432" y="146048"/>
                </a:cubicBezTo>
                <a:close/>
                <a:moveTo>
                  <a:pt x="239753" y="144346"/>
                </a:moveTo>
                <a:cubicBezTo>
                  <a:pt x="238420" y="144346"/>
                  <a:pt x="237254" y="145023"/>
                  <a:pt x="236432" y="146048"/>
                </a:cubicBezTo>
                <a:lnTo>
                  <a:pt x="236432" y="146048"/>
                </a:lnTo>
                <a:cubicBezTo>
                  <a:pt x="237502" y="145775"/>
                  <a:pt x="238601" y="145639"/>
                  <a:pt x="239701" y="145639"/>
                </a:cubicBezTo>
                <a:cubicBezTo>
                  <a:pt x="240851" y="145639"/>
                  <a:pt x="242001" y="145788"/>
                  <a:pt x="243120" y="146083"/>
                </a:cubicBezTo>
                <a:cubicBezTo>
                  <a:pt x="242328" y="145016"/>
                  <a:pt x="241078" y="144361"/>
                  <a:pt x="239753" y="144346"/>
                </a:cubicBezTo>
                <a:close/>
                <a:moveTo>
                  <a:pt x="39949" y="144346"/>
                </a:moveTo>
                <a:cubicBezTo>
                  <a:pt x="38608" y="144346"/>
                  <a:pt x="37435" y="145032"/>
                  <a:pt x="36612" y="146068"/>
                </a:cubicBezTo>
                <a:cubicBezTo>
                  <a:pt x="37695" y="145784"/>
                  <a:pt x="38800" y="145643"/>
                  <a:pt x="39904" y="145643"/>
                </a:cubicBezTo>
                <a:cubicBezTo>
                  <a:pt x="41052" y="145643"/>
                  <a:pt x="42198" y="145795"/>
                  <a:pt x="43316" y="146098"/>
                </a:cubicBezTo>
                <a:lnTo>
                  <a:pt x="43331" y="146098"/>
                </a:lnTo>
                <a:cubicBezTo>
                  <a:pt x="42539" y="145016"/>
                  <a:pt x="41290" y="144376"/>
                  <a:pt x="39949" y="144346"/>
                </a:cubicBezTo>
                <a:close/>
                <a:moveTo>
                  <a:pt x="97023" y="144346"/>
                </a:moveTo>
                <a:cubicBezTo>
                  <a:pt x="95697" y="144346"/>
                  <a:pt x="94524" y="145032"/>
                  <a:pt x="93701" y="146068"/>
                </a:cubicBezTo>
                <a:cubicBezTo>
                  <a:pt x="94777" y="145784"/>
                  <a:pt x="95882" y="145643"/>
                  <a:pt x="96987" y="145643"/>
                </a:cubicBezTo>
                <a:cubicBezTo>
                  <a:pt x="98137" y="145643"/>
                  <a:pt x="99287" y="145795"/>
                  <a:pt x="100405" y="146098"/>
                </a:cubicBezTo>
                <a:cubicBezTo>
                  <a:pt x="99613" y="145016"/>
                  <a:pt x="98363" y="144376"/>
                  <a:pt x="97023" y="144346"/>
                </a:cubicBezTo>
                <a:close/>
                <a:moveTo>
                  <a:pt x="125575" y="144361"/>
                </a:moveTo>
                <a:cubicBezTo>
                  <a:pt x="124249" y="144361"/>
                  <a:pt x="123061" y="145047"/>
                  <a:pt x="122238" y="146068"/>
                </a:cubicBezTo>
                <a:cubicBezTo>
                  <a:pt x="123321" y="145791"/>
                  <a:pt x="124429" y="145654"/>
                  <a:pt x="125536" y="145654"/>
                </a:cubicBezTo>
                <a:cubicBezTo>
                  <a:pt x="126688" y="145654"/>
                  <a:pt x="127838" y="145803"/>
                  <a:pt x="128957" y="146098"/>
                </a:cubicBezTo>
                <a:cubicBezTo>
                  <a:pt x="128165" y="145032"/>
                  <a:pt x="126916" y="144376"/>
                  <a:pt x="125575" y="144361"/>
                </a:cubicBezTo>
                <a:close/>
                <a:moveTo>
                  <a:pt x="154127" y="144361"/>
                </a:moveTo>
                <a:cubicBezTo>
                  <a:pt x="152786" y="144361"/>
                  <a:pt x="151613" y="145047"/>
                  <a:pt x="150790" y="146068"/>
                </a:cubicBezTo>
                <a:cubicBezTo>
                  <a:pt x="151873" y="145784"/>
                  <a:pt x="152978" y="145643"/>
                  <a:pt x="154082" y="145643"/>
                </a:cubicBezTo>
                <a:cubicBezTo>
                  <a:pt x="155230" y="145643"/>
                  <a:pt x="156376" y="145795"/>
                  <a:pt x="157494" y="146098"/>
                </a:cubicBezTo>
                <a:cubicBezTo>
                  <a:pt x="156702" y="145016"/>
                  <a:pt x="155453" y="144376"/>
                  <a:pt x="154127" y="144361"/>
                </a:cubicBezTo>
                <a:close/>
                <a:moveTo>
                  <a:pt x="182649" y="144361"/>
                </a:moveTo>
                <a:cubicBezTo>
                  <a:pt x="181323" y="144361"/>
                  <a:pt x="180150" y="145047"/>
                  <a:pt x="179327" y="146068"/>
                </a:cubicBezTo>
                <a:cubicBezTo>
                  <a:pt x="180403" y="145784"/>
                  <a:pt x="181508" y="145643"/>
                  <a:pt x="182613" y="145643"/>
                </a:cubicBezTo>
                <a:cubicBezTo>
                  <a:pt x="183763" y="145643"/>
                  <a:pt x="184913" y="145795"/>
                  <a:pt x="186031" y="146098"/>
                </a:cubicBezTo>
                <a:cubicBezTo>
                  <a:pt x="185239" y="145016"/>
                  <a:pt x="183989" y="144376"/>
                  <a:pt x="182649" y="144361"/>
                </a:cubicBezTo>
                <a:close/>
                <a:moveTo>
                  <a:pt x="268275" y="144361"/>
                </a:moveTo>
                <a:cubicBezTo>
                  <a:pt x="266949" y="144361"/>
                  <a:pt x="265761" y="145047"/>
                  <a:pt x="264953" y="146068"/>
                </a:cubicBezTo>
                <a:cubicBezTo>
                  <a:pt x="266035" y="145778"/>
                  <a:pt x="267147" y="145641"/>
                  <a:pt x="268275" y="145641"/>
                </a:cubicBezTo>
                <a:cubicBezTo>
                  <a:pt x="269417" y="145641"/>
                  <a:pt x="270560" y="145809"/>
                  <a:pt x="271657" y="146098"/>
                </a:cubicBezTo>
                <a:cubicBezTo>
                  <a:pt x="270865" y="145032"/>
                  <a:pt x="269615" y="144376"/>
                  <a:pt x="268275" y="144361"/>
                </a:cubicBezTo>
                <a:close/>
                <a:moveTo>
                  <a:pt x="11397" y="144376"/>
                </a:moveTo>
                <a:cubicBezTo>
                  <a:pt x="10071" y="144376"/>
                  <a:pt x="8883" y="145062"/>
                  <a:pt x="8060" y="146083"/>
                </a:cubicBezTo>
                <a:cubicBezTo>
                  <a:pt x="9143" y="145807"/>
                  <a:pt x="10251" y="145669"/>
                  <a:pt x="11358" y="145669"/>
                </a:cubicBezTo>
                <a:cubicBezTo>
                  <a:pt x="12510" y="145669"/>
                  <a:pt x="13660" y="145818"/>
                  <a:pt x="14779" y="146113"/>
                </a:cubicBezTo>
                <a:lnTo>
                  <a:pt x="14794" y="146098"/>
                </a:lnTo>
                <a:cubicBezTo>
                  <a:pt x="14002" y="145032"/>
                  <a:pt x="12737" y="144392"/>
                  <a:pt x="11397" y="144376"/>
                </a:cubicBezTo>
                <a:close/>
                <a:moveTo>
                  <a:pt x="68501" y="144361"/>
                </a:moveTo>
                <a:cubicBezTo>
                  <a:pt x="67175" y="144361"/>
                  <a:pt x="65987" y="145047"/>
                  <a:pt x="65180" y="146083"/>
                </a:cubicBezTo>
                <a:cubicBezTo>
                  <a:pt x="66262" y="145805"/>
                  <a:pt x="67374" y="145664"/>
                  <a:pt x="68487" y="145664"/>
                </a:cubicBezTo>
                <a:cubicBezTo>
                  <a:pt x="69629" y="145664"/>
                  <a:pt x="70772" y="145812"/>
                  <a:pt x="71883" y="146113"/>
                </a:cubicBezTo>
                <a:lnTo>
                  <a:pt x="71868" y="146098"/>
                </a:lnTo>
                <a:cubicBezTo>
                  <a:pt x="71076" y="145032"/>
                  <a:pt x="69827" y="144392"/>
                  <a:pt x="68501" y="144361"/>
                </a:cubicBezTo>
                <a:close/>
                <a:moveTo>
                  <a:pt x="82929" y="141223"/>
                </a:moveTo>
                <a:lnTo>
                  <a:pt x="82929" y="141253"/>
                </a:lnTo>
                <a:cubicBezTo>
                  <a:pt x="78877" y="141253"/>
                  <a:pt x="75235" y="143234"/>
                  <a:pt x="72706" y="146311"/>
                </a:cubicBezTo>
                <a:cubicBezTo>
                  <a:pt x="73316" y="146509"/>
                  <a:pt x="73895" y="146768"/>
                  <a:pt x="74458" y="147058"/>
                </a:cubicBezTo>
                <a:cubicBezTo>
                  <a:pt x="76622" y="144635"/>
                  <a:pt x="79623" y="143142"/>
                  <a:pt x="82929" y="143142"/>
                </a:cubicBezTo>
                <a:cubicBezTo>
                  <a:pt x="86190" y="143142"/>
                  <a:pt x="89130" y="144590"/>
                  <a:pt x="91294" y="146951"/>
                </a:cubicBezTo>
                <a:cubicBezTo>
                  <a:pt x="91873" y="146662"/>
                  <a:pt x="92467" y="146418"/>
                  <a:pt x="93077" y="146235"/>
                </a:cubicBezTo>
                <a:cubicBezTo>
                  <a:pt x="90578" y="143158"/>
                  <a:pt x="86952" y="141223"/>
                  <a:pt x="82929" y="141223"/>
                </a:cubicBezTo>
                <a:close/>
                <a:moveTo>
                  <a:pt x="54393" y="141253"/>
                </a:moveTo>
                <a:cubicBezTo>
                  <a:pt x="50340" y="141253"/>
                  <a:pt x="46683" y="143234"/>
                  <a:pt x="44184" y="146342"/>
                </a:cubicBezTo>
                <a:cubicBezTo>
                  <a:pt x="44779" y="146555"/>
                  <a:pt x="45373" y="146799"/>
                  <a:pt x="45937" y="147088"/>
                </a:cubicBezTo>
                <a:cubicBezTo>
                  <a:pt x="48100" y="144666"/>
                  <a:pt x="51102" y="143173"/>
                  <a:pt x="54408" y="143173"/>
                </a:cubicBezTo>
                <a:cubicBezTo>
                  <a:pt x="57653" y="143173"/>
                  <a:pt x="60609" y="144635"/>
                  <a:pt x="62772" y="146982"/>
                </a:cubicBezTo>
                <a:cubicBezTo>
                  <a:pt x="63336" y="146692"/>
                  <a:pt x="63945" y="146464"/>
                  <a:pt x="64555" y="146266"/>
                </a:cubicBezTo>
                <a:cubicBezTo>
                  <a:pt x="62041" y="143188"/>
                  <a:pt x="58415" y="141253"/>
                  <a:pt x="54408" y="141253"/>
                </a:cubicBezTo>
                <a:close/>
                <a:moveTo>
                  <a:pt x="25856" y="141253"/>
                </a:moveTo>
                <a:cubicBezTo>
                  <a:pt x="21803" y="141253"/>
                  <a:pt x="18146" y="143234"/>
                  <a:pt x="15632" y="146357"/>
                </a:cubicBezTo>
                <a:cubicBezTo>
                  <a:pt x="16227" y="146555"/>
                  <a:pt x="16821" y="146814"/>
                  <a:pt x="17384" y="147104"/>
                </a:cubicBezTo>
                <a:cubicBezTo>
                  <a:pt x="19548" y="144681"/>
                  <a:pt x="22534" y="143173"/>
                  <a:pt x="25856" y="143173"/>
                </a:cubicBezTo>
                <a:cubicBezTo>
                  <a:pt x="29101" y="143173"/>
                  <a:pt x="32057" y="144635"/>
                  <a:pt x="34205" y="146982"/>
                </a:cubicBezTo>
                <a:cubicBezTo>
                  <a:pt x="34784" y="146707"/>
                  <a:pt x="35393" y="146464"/>
                  <a:pt x="36003" y="146266"/>
                </a:cubicBezTo>
                <a:cubicBezTo>
                  <a:pt x="33489" y="143188"/>
                  <a:pt x="29878" y="141253"/>
                  <a:pt x="25856" y="141253"/>
                </a:cubicBezTo>
                <a:close/>
                <a:moveTo>
                  <a:pt x="111482" y="141253"/>
                </a:moveTo>
                <a:cubicBezTo>
                  <a:pt x="107414" y="141253"/>
                  <a:pt x="103772" y="143234"/>
                  <a:pt x="101258" y="146357"/>
                </a:cubicBezTo>
                <a:cubicBezTo>
                  <a:pt x="101852" y="146555"/>
                  <a:pt x="102431" y="146814"/>
                  <a:pt x="102995" y="147104"/>
                </a:cubicBezTo>
                <a:cubicBezTo>
                  <a:pt x="105174" y="144681"/>
                  <a:pt x="108175" y="143173"/>
                  <a:pt x="111482" y="143173"/>
                </a:cubicBezTo>
                <a:cubicBezTo>
                  <a:pt x="114727" y="143173"/>
                  <a:pt x="117683" y="144635"/>
                  <a:pt x="119846" y="146982"/>
                </a:cubicBezTo>
                <a:cubicBezTo>
                  <a:pt x="120410" y="146707"/>
                  <a:pt x="121019" y="146464"/>
                  <a:pt x="121629" y="146266"/>
                </a:cubicBezTo>
                <a:cubicBezTo>
                  <a:pt x="119115" y="143188"/>
                  <a:pt x="115504" y="141253"/>
                  <a:pt x="111482" y="141253"/>
                </a:cubicBezTo>
                <a:close/>
                <a:moveTo>
                  <a:pt x="140019" y="141253"/>
                </a:moveTo>
                <a:cubicBezTo>
                  <a:pt x="135966" y="141253"/>
                  <a:pt x="132309" y="143234"/>
                  <a:pt x="129810" y="146357"/>
                </a:cubicBezTo>
                <a:cubicBezTo>
                  <a:pt x="130405" y="146555"/>
                  <a:pt x="130984" y="146814"/>
                  <a:pt x="131547" y="147104"/>
                </a:cubicBezTo>
                <a:cubicBezTo>
                  <a:pt x="133726" y="144681"/>
                  <a:pt x="136712" y="143173"/>
                  <a:pt x="140019" y="143173"/>
                </a:cubicBezTo>
                <a:cubicBezTo>
                  <a:pt x="143279" y="143173"/>
                  <a:pt x="146235" y="144635"/>
                  <a:pt x="148383" y="146982"/>
                </a:cubicBezTo>
                <a:cubicBezTo>
                  <a:pt x="148962" y="146707"/>
                  <a:pt x="149556" y="146464"/>
                  <a:pt x="150181" y="146266"/>
                </a:cubicBezTo>
                <a:cubicBezTo>
                  <a:pt x="147667" y="143203"/>
                  <a:pt x="144041" y="141268"/>
                  <a:pt x="140019" y="141268"/>
                </a:cubicBezTo>
                <a:lnTo>
                  <a:pt x="140019" y="141253"/>
                </a:lnTo>
                <a:close/>
                <a:moveTo>
                  <a:pt x="168555" y="141253"/>
                </a:moveTo>
                <a:cubicBezTo>
                  <a:pt x="164503" y="141253"/>
                  <a:pt x="160846" y="143234"/>
                  <a:pt x="158347" y="146357"/>
                </a:cubicBezTo>
                <a:cubicBezTo>
                  <a:pt x="158942" y="146570"/>
                  <a:pt x="159521" y="146814"/>
                  <a:pt x="160084" y="147104"/>
                </a:cubicBezTo>
                <a:cubicBezTo>
                  <a:pt x="162248" y="144681"/>
                  <a:pt x="165249" y="143188"/>
                  <a:pt x="168555" y="143188"/>
                </a:cubicBezTo>
                <a:cubicBezTo>
                  <a:pt x="171816" y="143188"/>
                  <a:pt x="174772" y="144635"/>
                  <a:pt x="176920" y="146982"/>
                </a:cubicBezTo>
                <a:cubicBezTo>
                  <a:pt x="177499" y="146707"/>
                  <a:pt x="178093" y="146464"/>
                  <a:pt x="178703" y="146266"/>
                </a:cubicBezTo>
                <a:cubicBezTo>
                  <a:pt x="176204" y="143188"/>
                  <a:pt x="172578" y="141253"/>
                  <a:pt x="168555" y="141253"/>
                </a:cubicBezTo>
                <a:close/>
                <a:moveTo>
                  <a:pt x="197092" y="141253"/>
                </a:moveTo>
                <a:cubicBezTo>
                  <a:pt x="193040" y="141253"/>
                  <a:pt x="189383" y="143218"/>
                  <a:pt x="186884" y="146342"/>
                </a:cubicBezTo>
                <a:cubicBezTo>
                  <a:pt x="187478" y="146555"/>
                  <a:pt x="188057" y="146799"/>
                  <a:pt x="188621" y="147104"/>
                </a:cubicBezTo>
                <a:cubicBezTo>
                  <a:pt x="190785" y="144681"/>
                  <a:pt x="193786" y="143173"/>
                  <a:pt x="197092" y="143173"/>
                </a:cubicBezTo>
                <a:lnTo>
                  <a:pt x="197092" y="143188"/>
                </a:lnTo>
                <a:cubicBezTo>
                  <a:pt x="200353" y="143188"/>
                  <a:pt x="203309" y="144635"/>
                  <a:pt x="205457" y="146982"/>
                </a:cubicBezTo>
                <a:cubicBezTo>
                  <a:pt x="206036" y="146692"/>
                  <a:pt x="206630" y="146448"/>
                  <a:pt x="207239" y="146266"/>
                </a:cubicBezTo>
                <a:cubicBezTo>
                  <a:pt x="204741" y="143188"/>
                  <a:pt x="201115" y="141253"/>
                  <a:pt x="197092" y="141253"/>
                </a:cubicBezTo>
                <a:close/>
                <a:moveTo>
                  <a:pt x="225644" y="141253"/>
                </a:moveTo>
                <a:cubicBezTo>
                  <a:pt x="221592" y="141253"/>
                  <a:pt x="217935" y="143234"/>
                  <a:pt x="215436" y="146357"/>
                </a:cubicBezTo>
                <a:cubicBezTo>
                  <a:pt x="216031" y="146570"/>
                  <a:pt x="216610" y="146814"/>
                  <a:pt x="217173" y="147104"/>
                </a:cubicBezTo>
                <a:cubicBezTo>
                  <a:pt x="219337" y="144681"/>
                  <a:pt x="222338" y="143188"/>
                  <a:pt x="225644" y="143188"/>
                </a:cubicBezTo>
                <a:cubicBezTo>
                  <a:pt x="228890" y="143188"/>
                  <a:pt x="231845" y="144635"/>
                  <a:pt x="234009" y="146982"/>
                </a:cubicBezTo>
                <a:cubicBezTo>
                  <a:pt x="234588" y="146707"/>
                  <a:pt x="235182" y="146464"/>
                  <a:pt x="235792" y="146266"/>
                </a:cubicBezTo>
                <a:cubicBezTo>
                  <a:pt x="233293" y="143188"/>
                  <a:pt x="229667" y="141253"/>
                  <a:pt x="225644" y="141253"/>
                </a:cubicBezTo>
                <a:close/>
                <a:moveTo>
                  <a:pt x="254197" y="141253"/>
                </a:moveTo>
                <a:cubicBezTo>
                  <a:pt x="250129" y="141253"/>
                  <a:pt x="246487" y="143234"/>
                  <a:pt x="243973" y="146357"/>
                </a:cubicBezTo>
                <a:cubicBezTo>
                  <a:pt x="244568" y="146570"/>
                  <a:pt x="245162" y="146814"/>
                  <a:pt x="245725" y="147104"/>
                </a:cubicBezTo>
                <a:cubicBezTo>
                  <a:pt x="247889" y="144681"/>
                  <a:pt x="250875" y="143188"/>
                  <a:pt x="254197" y="143188"/>
                </a:cubicBezTo>
                <a:cubicBezTo>
                  <a:pt x="257427" y="143188"/>
                  <a:pt x="260382" y="144635"/>
                  <a:pt x="262546" y="146982"/>
                </a:cubicBezTo>
                <a:cubicBezTo>
                  <a:pt x="263125" y="146707"/>
                  <a:pt x="263734" y="146464"/>
                  <a:pt x="264344" y="146266"/>
                </a:cubicBezTo>
                <a:cubicBezTo>
                  <a:pt x="261830" y="143188"/>
                  <a:pt x="258219" y="141253"/>
                  <a:pt x="254197" y="141253"/>
                </a:cubicBezTo>
                <a:close/>
                <a:moveTo>
                  <a:pt x="82929" y="143782"/>
                </a:moveTo>
                <a:lnTo>
                  <a:pt x="82929" y="143828"/>
                </a:lnTo>
                <a:cubicBezTo>
                  <a:pt x="79852" y="143828"/>
                  <a:pt x="77079" y="145199"/>
                  <a:pt x="75022" y="147363"/>
                </a:cubicBezTo>
                <a:cubicBezTo>
                  <a:pt x="75555" y="147667"/>
                  <a:pt x="76073" y="148018"/>
                  <a:pt x="76561" y="148399"/>
                </a:cubicBezTo>
                <a:cubicBezTo>
                  <a:pt x="78267" y="146723"/>
                  <a:pt x="80492" y="145717"/>
                  <a:pt x="82929" y="145717"/>
                </a:cubicBezTo>
                <a:cubicBezTo>
                  <a:pt x="85245" y="145732"/>
                  <a:pt x="87485" y="146631"/>
                  <a:pt x="89146" y="148246"/>
                </a:cubicBezTo>
                <a:cubicBezTo>
                  <a:pt x="89648" y="147881"/>
                  <a:pt x="90182" y="147545"/>
                  <a:pt x="90730" y="147241"/>
                </a:cubicBezTo>
                <a:cubicBezTo>
                  <a:pt x="88689" y="145108"/>
                  <a:pt x="85946" y="143782"/>
                  <a:pt x="82929" y="143782"/>
                </a:cubicBezTo>
                <a:close/>
                <a:moveTo>
                  <a:pt x="25856" y="143828"/>
                </a:moveTo>
                <a:cubicBezTo>
                  <a:pt x="22778" y="143828"/>
                  <a:pt x="19990" y="145199"/>
                  <a:pt x="17933" y="147408"/>
                </a:cubicBezTo>
                <a:cubicBezTo>
                  <a:pt x="18466" y="147713"/>
                  <a:pt x="18984" y="148063"/>
                  <a:pt x="19487" y="148429"/>
                </a:cubicBezTo>
                <a:cubicBezTo>
                  <a:pt x="21225" y="146644"/>
                  <a:pt x="23532" y="145749"/>
                  <a:pt x="25842" y="145749"/>
                </a:cubicBezTo>
                <a:cubicBezTo>
                  <a:pt x="28088" y="145749"/>
                  <a:pt x="30337" y="146595"/>
                  <a:pt x="32072" y="148292"/>
                </a:cubicBezTo>
                <a:cubicBezTo>
                  <a:pt x="32575" y="147911"/>
                  <a:pt x="33108" y="147576"/>
                  <a:pt x="33641" y="147286"/>
                </a:cubicBezTo>
                <a:cubicBezTo>
                  <a:pt x="31600" y="145138"/>
                  <a:pt x="28872" y="143828"/>
                  <a:pt x="25856" y="143828"/>
                </a:cubicBezTo>
                <a:close/>
                <a:moveTo>
                  <a:pt x="54408" y="143813"/>
                </a:moveTo>
                <a:lnTo>
                  <a:pt x="54393" y="143828"/>
                </a:lnTo>
                <a:cubicBezTo>
                  <a:pt x="51315" y="143828"/>
                  <a:pt x="48527" y="145199"/>
                  <a:pt x="46485" y="147393"/>
                </a:cubicBezTo>
                <a:cubicBezTo>
                  <a:pt x="47018" y="147713"/>
                  <a:pt x="47536" y="148048"/>
                  <a:pt x="48039" y="148429"/>
                </a:cubicBezTo>
                <a:cubicBezTo>
                  <a:pt x="49779" y="146642"/>
                  <a:pt x="52089" y="145747"/>
                  <a:pt x="54402" y="145747"/>
                </a:cubicBezTo>
                <a:cubicBezTo>
                  <a:pt x="56645" y="145747"/>
                  <a:pt x="58891" y="146589"/>
                  <a:pt x="60624" y="148277"/>
                </a:cubicBezTo>
                <a:cubicBezTo>
                  <a:pt x="61127" y="147911"/>
                  <a:pt x="61645" y="147576"/>
                  <a:pt x="62193" y="147271"/>
                </a:cubicBezTo>
                <a:cubicBezTo>
                  <a:pt x="60167" y="145138"/>
                  <a:pt x="57424" y="143813"/>
                  <a:pt x="54408" y="143813"/>
                </a:cubicBezTo>
                <a:close/>
                <a:moveTo>
                  <a:pt x="111482" y="143828"/>
                </a:moveTo>
                <a:cubicBezTo>
                  <a:pt x="108404" y="143828"/>
                  <a:pt x="105601" y="145199"/>
                  <a:pt x="103559" y="147408"/>
                </a:cubicBezTo>
                <a:cubicBezTo>
                  <a:pt x="104092" y="147713"/>
                  <a:pt x="104610" y="148063"/>
                  <a:pt x="105113" y="148429"/>
                </a:cubicBezTo>
                <a:cubicBezTo>
                  <a:pt x="106851" y="146644"/>
                  <a:pt x="109158" y="145749"/>
                  <a:pt x="111468" y="145749"/>
                </a:cubicBezTo>
                <a:cubicBezTo>
                  <a:pt x="113714" y="145749"/>
                  <a:pt x="115963" y="146595"/>
                  <a:pt x="117698" y="148292"/>
                </a:cubicBezTo>
                <a:cubicBezTo>
                  <a:pt x="118201" y="147911"/>
                  <a:pt x="118719" y="147576"/>
                  <a:pt x="119267" y="147286"/>
                </a:cubicBezTo>
                <a:cubicBezTo>
                  <a:pt x="117241" y="145138"/>
                  <a:pt x="114498" y="143828"/>
                  <a:pt x="111482" y="143828"/>
                </a:cubicBezTo>
                <a:close/>
                <a:moveTo>
                  <a:pt x="140019" y="143828"/>
                </a:moveTo>
                <a:cubicBezTo>
                  <a:pt x="136941" y="143828"/>
                  <a:pt x="134153" y="145199"/>
                  <a:pt x="132111" y="147408"/>
                </a:cubicBezTo>
                <a:cubicBezTo>
                  <a:pt x="132644" y="147713"/>
                  <a:pt x="133162" y="148063"/>
                  <a:pt x="133665" y="148429"/>
                </a:cubicBezTo>
                <a:cubicBezTo>
                  <a:pt x="135356" y="146768"/>
                  <a:pt x="137581" y="145748"/>
                  <a:pt x="140019" y="145748"/>
                </a:cubicBezTo>
                <a:cubicBezTo>
                  <a:pt x="142350" y="145763"/>
                  <a:pt x="144574" y="146677"/>
                  <a:pt x="146250" y="148292"/>
                </a:cubicBezTo>
                <a:cubicBezTo>
                  <a:pt x="146753" y="147911"/>
                  <a:pt x="147271" y="147576"/>
                  <a:pt x="147819" y="147286"/>
                </a:cubicBezTo>
                <a:cubicBezTo>
                  <a:pt x="145778" y="145153"/>
                  <a:pt x="143050" y="143828"/>
                  <a:pt x="140019" y="143828"/>
                </a:cubicBezTo>
                <a:close/>
                <a:moveTo>
                  <a:pt x="168555" y="143828"/>
                </a:moveTo>
                <a:cubicBezTo>
                  <a:pt x="165478" y="143828"/>
                  <a:pt x="162690" y="145199"/>
                  <a:pt x="160648" y="147408"/>
                </a:cubicBezTo>
                <a:cubicBezTo>
                  <a:pt x="161181" y="147713"/>
                  <a:pt x="161699" y="148063"/>
                  <a:pt x="162202" y="148429"/>
                </a:cubicBezTo>
                <a:cubicBezTo>
                  <a:pt x="163893" y="146768"/>
                  <a:pt x="166118" y="145748"/>
                  <a:pt x="168555" y="145748"/>
                </a:cubicBezTo>
                <a:cubicBezTo>
                  <a:pt x="170871" y="145763"/>
                  <a:pt x="173096" y="146677"/>
                  <a:pt x="174772" y="148292"/>
                </a:cubicBezTo>
                <a:cubicBezTo>
                  <a:pt x="175274" y="147911"/>
                  <a:pt x="175808" y="147576"/>
                  <a:pt x="176356" y="147286"/>
                </a:cubicBezTo>
                <a:cubicBezTo>
                  <a:pt x="174315" y="145138"/>
                  <a:pt x="171587" y="143828"/>
                  <a:pt x="168555" y="143828"/>
                </a:cubicBezTo>
                <a:close/>
                <a:moveTo>
                  <a:pt x="197092" y="143813"/>
                </a:moveTo>
                <a:cubicBezTo>
                  <a:pt x="194015" y="143813"/>
                  <a:pt x="191226" y="145184"/>
                  <a:pt x="189170" y="147393"/>
                </a:cubicBezTo>
                <a:cubicBezTo>
                  <a:pt x="189718" y="147698"/>
                  <a:pt x="190236" y="148048"/>
                  <a:pt x="190724" y="148429"/>
                </a:cubicBezTo>
                <a:cubicBezTo>
                  <a:pt x="192430" y="146768"/>
                  <a:pt x="194655" y="145748"/>
                  <a:pt x="197092" y="145748"/>
                </a:cubicBezTo>
                <a:cubicBezTo>
                  <a:pt x="199423" y="145763"/>
                  <a:pt x="201648" y="146662"/>
                  <a:pt x="203324" y="148277"/>
                </a:cubicBezTo>
                <a:cubicBezTo>
                  <a:pt x="203811" y="147911"/>
                  <a:pt x="204345" y="147576"/>
                  <a:pt x="204893" y="147271"/>
                </a:cubicBezTo>
                <a:cubicBezTo>
                  <a:pt x="202852" y="145138"/>
                  <a:pt x="200109" y="143813"/>
                  <a:pt x="197092" y="143813"/>
                </a:cubicBezTo>
                <a:close/>
                <a:moveTo>
                  <a:pt x="225644" y="143828"/>
                </a:moveTo>
                <a:cubicBezTo>
                  <a:pt x="222567" y="143828"/>
                  <a:pt x="219779" y="145199"/>
                  <a:pt x="217722" y="147408"/>
                </a:cubicBezTo>
                <a:cubicBezTo>
                  <a:pt x="218270" y="147713"/>
                  <a:pt x="218788" y="148063"/>
                  <a:pt x="219276" y="148429"/>
                </a:cubicBezTo>
                <a:cubicBezTo>
                  <a:pt x="220982" y="146768"/>
                  <a:pt x="223207" y="145748"/>
                  <a:pt x="225644" y="145748"/>
                </a:cubicBezTo>
                <a:cubicBezTo>
                  <a:pt x="227960" y="145763"/>
                  <a:pt x="230200" y="146677"/>
                  <a:pt x="231861" y="148292"/>
                </a:cubicBezTo>
                <a:cubicBezTo>
                  <a:pt x="232364" y="147911"/>
                  <a:pt x="232897" y="147576"/>
                  <a:pt x="233445" y="147286"/>
                </a:cubicBezTo>
                <a:cubicBezTo>
                  <a:pt x="231404" y="145138"/>
                  <a:pt x="228661" y="143828"/>
                  <a:pt x="225644" y="143828"/>
                </a:cubicBezTo>
                <a:close/>
                <a:moveTo>
                  <a:pt x="254181" y="143828"/>
                </a:moveTo>
                <a:cubicBezTo>
                  <a:pt x="251119" y="143828"/>
                  <a:pt x="248316" y="145199"/>
                  <a:pt x="246274" y="147408"/>
                </a:cubicBezTo>
                <a:cubicBezTo>
                  <a:pt x="246807" y="147713"/>
                  <a:pt x="247325" y="148063"/>
                  <a:pt x="247828" y="148429"/>
                </a:cubicBezTo>
                <a:cubicBezTo>
                  <a:pt x="249519" y="146768"/>
                  <a:pt x="251744" y="145748"/>
                  <a:pt x="254197" y="145748"/>
                </a:cubicBezTo>
                <a:cubicBezTo>
                  <a:pt x="256512" y="145763"/>
                  <a:pt x="258737" y="146677"/>
                  <a:pt x="260413" y="148292"/>
                </a:cubicBezTo>
                <a:cubicBezTo>
                  <a:pt x="260916" y="147911"/>
                  <a:pt x="261434" y="147576"/>
                  <a:pt x="261982" y="147286"/>
                </a:cubicBezTo>
                <a:cubicBezTo>
                  <a:pt x="259941" y="145138"/>
                  <a:pt x="257213" y="143828"/>
                  <a:pt x="254181" y="143828"/>
                </a:cubicBezTo>
                <a:close/>
                <a:moveTo>
                  <a:pt x="97023" y="148856"/>
                </a:moveTo>
                <a:cubicBezTo>
                  <a:pt x="97025" y="148856"/>
                  <a:pt x="97028" y="148856"/>
                  <a:pt x="97030" y="148856"/>
                </a:cubicBezTo>
                <a:lnTo>
                  <a:pt x="97030" y="148856"/>
                </a:lnTo>
                <a:cubicBezTo>
                  <a:pt x="97033" y="148856"/>
                  <a:pt x="97035" y="148856"/>
                  <a:pt x="97038" y="148856"/>
                </a:cubicBezTo>
                <a:close/>
                <a:moveTo>
                  <a:pt x="197096" y="146379"/>
                </a:moveTo>
                <a:cubicBezTo>
                  <a:pt x="194965" y="146379"/>
                  <a:pt x="192838" y="147191"/>
                  <a:pt x="191211" y="148810"/>
                </a:cubicBezTo>
                <a:cubicBezTo>
                  <a:pt x="191684" y="149206"/>
                  <a:pt x="192125" y="149633"/>
                  <a:pt x="192552" y="150075"/>
                </a:cubicBezTo>
                <a:cubicBezTo>
                  <a:pt x="193801" y="148947"/>
                  <a:pt x="195416" y="148322"/>
                  <a:pt x="197092" y="148307"/>
                </a:cubicBezTo>
                <a:lnTo>
                  <a:pt x="197092" y="148322"/>
                </a:lnTo>
                <a:cubicBezTo>
                  <a:pt x="198692" y="148322"/>
                  <a:pt x="200231" y="148886"/>
                  <a:pt x="201450" y="149907"/>
                </a:cubicBezTo>
                <a:cubicBezTo>
                  <a:pt x="201892" y="149465"/>
                  <a:pt x="202349" y="149039"/>
                  <a:pt x="202836" y="148658"/>
                </a:cubicBezTo>
                <a:cubicBezTo>
                  <a:pt x="201219" y="147138"/>
                  <a:pt x="199156" y="146379"/>
                  <a:pt x="197096" y="146379"/>
                </a:cubicBezTo>
                <a:close/>
                <a:moveTo>
                  <a:pt x="25856" y="146388"/>
                </a:moveTo>
                <a:cubicBezTo>
                  <a:pt x="23646" y="146403"/>
                  <a:pt x="21544" y="147286"/>
                  <a:pt x="19975" y="148825"/>
                </a:cubicBezTo>
                <a:cubicBezTo>
                  <a:pt x="20432" y="149221"/>
                  <a:pt x="20889" y="149633"/>
                  <a:pt x="21300" y="150090"/>
                </a:cubicBezTo>
                <a:cubicBezTo>
                  <a:pt x="22581" y="148910"/>
                  <a:pt x="24211" y="148320"/>
                  <a:pt x="25844" y="148320"/>
                </a:cubicBezTo>
                <a:cubicBezTo>
                  <a:pt x="27396" y="148320"/>
                  <a:pt x="28951" y="148853"/>
                  <a:pt x="30213" y="149922"/>
                </a:cubicBezTo>
                <a:cubicBezTo>
                  <a:pt x="30640" y="149480"/>
                  <a:pt x="31097" y="149054"/>
                  <a:pt x="31584" y="148673"/>
                </a:cubicBezTo>
                <a:cubicBezTo>
                  <a:pt x="30030" y="147210"/>
                  <a:pt x="27973" y="146403"/>
                  <a:pt x="25856" y="146388"/>
                </a:cubicBezTo>
                <a:close/>
                <a:moveTo>
                  <a:pt x="54393" y="146388"/>
                </a:moveTo>
                <a:cubicBezTo>
                  <a:pt x="52199" y="146403"/>
                  <a:pt x="50081" y="147286"/>
                  <a:pt x="48511" y="148825"/>
                </a:cubicBezTo>
                <a:cubicBezTo>
                  <a:pt x="48984" y="149221"/>
                  <a:pt x="49426" y="149633"/>
                  <a:pt x="49852" y="150090"/>
                </a:cubicBezTo>
                <a:cubicBezTo>
                  <a:pt x="51133" y="148910"/>
                  <a:pt x="52759" y="148320"/>
                  <a:pt x="54388" y="148320"/>
                </a:cubicBezTo>
                <a:cubicBezTo>
                  <a:pt x="55936" y="148320"/>
                  <a:pt x="57488" y="148853"/>
                  <a:pt x="58750" y="149922"/>
                </a:cubicBezTo>
                <a:cubicBezTo>
                  <a:pt x="59177" y="149480"/>
                  <a:pt x="59634" y="149054"/>
                  <a:pt x="60121" y="148673"/>
                </a:cubicBezTo>
                <a:cubicBezTo>
                  <a:pt x="58567" y="147210"/>
                  <a:pt x="56526" y="146403"/>
                  <a:pt x="54408" y="146388"/>
                </a:cubicBezTo>
                <a:close/>
                <a:moveTo>
                  <a:pt x="82929" y="146357"/>
                </a:moveTo>
                <a:lnTo>
                  <a:pt x="82929" y="146388"/>
                </a:lnTo>
                <a:cubicBezTo>
                  <a:pt x="80735" y="146403"/>
                  <a:pt x="78618" y="147286"/>
                  <a:pt x="77048" y="148825"/>
                </a:cubicBezTo>
                <a:cubicBezTo>
                  <a:pt x="77521" y="149221"/>
                  <a:pt x="77963" y="149633"/>
                  <a:pt x="78389" y="150090"/>
                </a:cubicBezTo>
                <a:cubicBezTo>
                  <a:pt x="79670" y="148910"/>
                  <a:pt x="81300" y="148320"/>
                  <a:pt x="82931" y="148320"/>
                </a:cubicBezTo>
                <a:cubicBezTo>
                  <a:pt x="84481" y="148320"/>
                  <a:pt x="86032" y="148853"/>
                  <a:pt x="87287" y="149922"/>
                </a:cubicBezTo>
                <a:cubicBezTo>
                  <a:pt x="87729" y="149480"/>
                  <a:pt x="88186" y="149054"/>
                  <a:pt x="88673" y="148673"/>
                </a:cubicBezTo>
                <a:cubicBezTo>
                  <a:pt x="87104" y="147195"/>
                  <a:pt x="85062" y="146372"/>
                  <a:pt x="82929" y="146357"/>
                </a:cubicBezTo>
                <a:close/>
                <a:moveTo>
                  <a:pt x="111482" y="146388"/>
                </a:moveTo>
                <a:cubicBezTo>
                  <a:pt x="109272" y="146418"/>
                  <a:pt x="107170" y="147286"/>
                  <a:pt x="105601" y="148825"/>
                </a:cubicBezTo>
                <a:cubicBezTo>
                  <a:pt x="106058" y="149221"/>
                  <a:pt x="106515" y="149633"/>
                  <a:pt x="106926" y="150090"/>
                </a:cubicBezTo>
                <a:cubicBezTo>
                  <a:pt x="108207" y="148910"/>
                  <a:pt x="109837" y="148320"/>
                  <a:pt x="111470" y="148320"/>
                </a:cubicBezTo>
                <a:cubicBezTo>
                  <a:pt x="113022" y="148320"/>
                  <a:pt x="114577" y="148853"/>
                  <a:pt x="115839" y="149922"/>
                </a:cubicBezTo>
                <a:cubicBezTo>
                  <a:pt x="116266" y="149480"/>
                  <a:pt x="116723" y="149054"/>
                  <a:pt x="117210" y="148673"/>
                </a:cubicBezTo>
                <a:cubicBezTo>
                  <a:pt x="115641" y="147210"/>
                  <a:pt x="113599" y="146403"/>
                  <a:pt x="111482" y="146388"/>
                </a:cubicBezTo>
                <a:close/>
                <a:moveTo>
                  <a:pt x="140019" y="146388"/>
                </a:moveTo>
                <a:cubicBezTo>
                  <a:pt x="137809" y="146403"/>
                  <a:pt x="135707" y="147286"/>
                  <a:pt x="134137" y="148825"/>
                </a:cubicBezTo>
                <a:cubicBezTo>
                  <a:pt x="134610" y="149221"/>
                  <a:pt x="135052" y="149633"/>
                  <a:pt x="135463" y="150090"/>
                </a:cubicBezTo>
                <a:cubicBezTo>
                  <a:pt x="136752" y="148910"/>
                  <a:pt x="138381" y="148320"/>
                  <a:pt x="140012" y="148320"/>
                </a:cubicBezTo>
                <a:cubicBezTo>
                  <a:pt x="141562" y="148320"/>
                  <a:pt x="143114" y="148853"/>
                  <a:pt x="144376" y="149922"/>
                </a:cubicBezTo>
                <a:cubicBezTo>
                  <a:pt x="144803" y="149480"/>
                  <a:pt x="145260" y="149054"/>
                  <a:pt x="145747" y="148673"/>
                </a:cubicBezTo>
                <a:cubicBezTo>
                  <a:pt x="144193" y="147226"/>
                  <a:pt x="142152" y="146418"/>
                  <a:pt x="140019" y="146388"/>
                </a:cubicBezTo>
                <a:close/>
                <a:moveTo>
                  <a:pt x="168560" y="146391"/>
                </a:moveTo>
                <a:cubicBezTo>
                  <a:pt x="166429" y="146391"/>
                  <a:pt x="164301" y="147198"/>
                  <a:pt x="162674" y="148810"/>
                </a:cubicBezTo>
                <a:cubicBezTo>
                  <a:pt x="163147" y="149206"/>
                  <a:pt x="163588" y="149633"/>
                  <a:pt x="164015" y="150090"/>
                </a:cubicBezTo>
                <a:cubicBezTo>
                  <a:pt x="165264" y="148962"/>
                  <a:pt x="166879" y="148322"/>
                  <a:pt x="168555" y="148322"/>
                </a:cubicBezTo>
                <a:cubicBezTo>
                  <a:pt x="170155" y="148322"/>
                  <a:pt x="171694" y="148886"/>
                  <a:pt x="172928" y="149922"/>
                </a:cubicBezTo>
                <a:cubicBezTo>
                  <a:pt x="173355" y="149480"/>
                  <a:pt x="173812" y="149054"/>
                  <a:pt x="174299" y="148658"/>
                </a:cubicBezTo>
                <a:cubicBezTo>
                  <a:pt x="172682" y="147145"/>
                  <a:pt x="170619" y="146391"/>
                  <a:pt x="168560" y="146391"/>
                </a:cubicBezTo>
                <a:close/>
                <a:moveTo>
                  <a:pt x="225649" y="146391"/>
                </a:moveTo>
                <a:cubicBezTo>
                  <a:pt x="223518" y="146391"/>
                  <a:pt x="221390" y="147198"/>
                  <a:pt x="219763" y="148810"/>
                </a:cubicBezTo>
                <a:cubicBezTo>
                  <a:pt x="220236" y="149206"/>
                  <a:pt x="220678" y="149633"/>
                  <a:pt x="221104" y="150090"/>
                </a:cubicBezTo>
                <a:cubicBezTo>
                  <a:pt x="222354" y="148962"/>
                  <a:pt x="223969" y="148322"/>
                  <a:pt x="225644" y="148322"/>
                </a:cubicBezTo>
                <a:cubicBezTo>
                  <a:pt x="227244" y="148322"/>
                  <a:pt x="228783" y="148886"/>
                  <a:pt x="230002" y="149922"/>
                </a:cubicBezTo>
                <a:cubicBezTo>
                  <a:pt x="230444" y="149480"/>
                  <a:pt x="230901" y="149054"/>
                  <a:pt x="231388" y="148658"/>
                </a:cubicBezTo>
                <a:cubicBezTo>
                  <a:pt x="229771" y="147145"/>
                  <a:pt x="227708" y="146391"/>
                  <a:pt x="225649" y="146391"/>
                </a:cubicBezTo>
                <a:close/>
                <a:moveTo>
                  <a:pt x="254186" y="146391"/>
                </a:moveTo>
                <a:cubicBezTo>
                  <a:pt x="252055" y="146391"/>
                  <a:pt x="249927" y="147198"/>
                  <a:pt x="248300" y="148810"/>
                </a:cubicBezTo>
                <a:cubicBezTo>
                  <a:pt x="248773" y="149206"/>
                  <a:pt x="249214" y="149633"/>
                  <a:pt x="249641" y="150090"/>
                </a:cubicBezTo>
                <a:cubicBezTo>
                  <a:pt x="250890" y="148962"/>
                  <a:pt x="252505" y="148322"/>
                  <a:pt x="254197" y="148322"/>
                </a:cubicBezTo>
                <a:cubicBezTo>
                  <a:pt x="255781" y="148322"/>
                  <a:pt x="257320" y="148901"/>
                  <a:pt x="258554" y="149922"/>
                </a:cubicBezTo>
                <a:cubicBezTo>
                  <a:pt x="258981" y="149480"/>
                  <a:pt x="259438" y="149054"/>
                  <a:pt x="259925" y="148658"/>
                </a:cubicBezTo>
                <a:cubicBezTo>
                  <a:pt x="258308" y="147145"/>
                  <a:pt x="256245" y="146391"/>
                  <a:pt x="254186" y="146391"/>
                </a:cubicBezTo>
                <a:close/>
                <a:moveTo>
                  <a:pt x="197091" y="148950"/>
                </a:moveTo>
                <a:cubicBezTo>
                  <a:pt x="195610" y="148950"/>
                  <a:pt x="194133" y="149480"/>
                  <a:pt x="192963" y="150532"/>
                </a:cubicBezTo>
                <a:cubicBezTo>
                  <a:pt x="193360" y="151004"/>
                  <a:pt x="193740" y="151492"/>
                  <a:pt x="194076" y="151994"/>
                </a:cubicBezTo>
                <a:cubicBezTo>
                  <a:pt x="194929" y="151278"/>
                  <a:pt x="195995" y="150882"/>
                  <a:pt x="197092" y="150867"/>
                </a:cubicBezTo>
                <a:lnTo>
                  <a:pt x="197092" y="150882"/>
                </a:lnTo>
                <a:cubicBezTo>
                  <a:pt x="198098" y="150882"/>
                  <a:pt x="199088" y="151217"/>
                  <a:pt x="199880" y="151827"/>
                </a:cubicBezTo>
                <a:cubicBezTo>
                  <a:pt x="200231" y="151309"/>
                  <a:pt x="200612" y="150821"/>
                  <a:pt x="201023" y="150364"/>
                </a:cubicBezTo>
                <a:cubicBezTo>
                  <a:pt x="199878" y="149419"/>
                  <a:pt x="198483" y="148950"/>
                  <a:pt x="197091" y="148950"/>
                </a:cubicBezTo>
                <a:close/>
                <a:moveTo>
                  <a:pt x="25856" y="148962"/>
                </a:moveTo>
                <a:cubicBezTo>
                  <a:pt x="24332" y="148978"/>
                  <a:pt x="22854" y="149541"/>
                  <a:pt x="21711" y="150547"/>
                </a:cubicBezTo>
                <a:cubicBezTo>
                  <a:pt x="22108" y="151019"/>
                  <a:pt x="22488" y="151507"/>
                  <a:pt x="22839" y="152010"/>
                </a:cubicBezTo>
                <a:cubicBezTo>
                  <a:pt x="23698" y="151262"/>
                  <a:pt x="24773" y="150884"/>
                  <a:pt x="25849" y="150884"/>
                </a:cubicBezTo>
                <a:cubicBezTo>
                  <a:pt x="26834" y="150884"/>
                  <a:pt x="27821" y="151201"/>
                  <a:pt x="28644" y="151842"/>
                </a:cubicBezTo>
                <a:cubicBezTo>
                  <a:pt x="28994" y="151324"/>
                  <a:pt x="29375" y="150836"/>
                  <a:pt x="29786" y="150379"/>
                </a:cubicBezTo>
                <a:cubicBezTo>
                  <a:pt x="28674" y="149465"/>
                  <a:pt x="27288" y="148962"/>
                  <a:pt x="25856" y="148962"/>
                </a:cubicBezTo>
                <a:close/>
                <a:moveTo>
                  <a:pt x="54408" y="148947"/>
                </a:moveTo>
                <a:lnTo>
                  <a:pt x="54393" y="148962"/>
                </a:lnTo>
                <a:cubicBezTo>
                  <a:pt x="52869" y="148962"/>
                  <a:pt x="51391" y="149526"/>
                  <a:pt x="50248" y="150547"/>
                </a:cubicBezTo>
                <a:cubicBezTo>
                  <a:pt x="50660" y="151004"/>
                  <a:pt x="51025" y="151507"/>
                  <a:pt x="51376" y="152010"/>
                </a:cubicBezTo>
                <a:cubicBezTo>
                  <a:pt x="52214" y="151293"/>
                  <a:pt x="53280" y="150897"/>
                  <a:pt x="54393" y="150882"/>
                </a:cubicBezTo>
                <a:cubicBezTo>
                  <a:pt x="55398" y="150882"/>
                  <a:pt x="56388" y="151217"/>
                  <a:pt x="57181" y="151842"/>
                </a:cubicBezTo>
                <a:cubicBezTo>
                  <a:pt x="57531" y="151324"/>
                  <a:pt x="57912" y="150836"/>
                  <a:pt x="58323" y="150379"/>
                </a:cubicBezTo>
                <a:cubicBezTo>
                  <a:pt x="57226" y="149465"/>
                  <a:pt x="55840" y="148962"/>
                  <a:pt x="54408" y="148947"/>
                </a:cubicBezTo>
                <a:close/>
                <a:moveTo>
                  <a:pt x="82929" y="148917"/>
                </a:moveTo>
                <a:lnTo>
                  <a:pt x="82929" y="148962"/>
                </a:lnTo>
                <a:cubicBezTo>
                  <a:pt x="81406" y="148978"/>
                  <a:pt x="79943" y="149541"/>
                  <a:pt x="78801" y="150547"/>
                </a:cubicBezTo>
                <a:cubicBezTo>
                  <a:pt x="79212" y="151004"/>
                  <a:pt x="79578" y="151492"/>
                  <a:pt x="79928" y="152010"/>
                </a:cubicBezTo>
                <a:cubicBezTo>
                  <a:pt x="80766" y="151293"/>
                  <a:pt x="81832" y="150897"/>
                  <a:pt x="82929" y="150882"/>
                </a:cubicBezTo>
                <a:cubicBezTo>
                  <a:pt x="83950" y="150882"/>
                  <a:pt x="84925" y="151217"/>
                  <a:pt x="85733" y="151842"/>
                </a:cubicBezTo>
                <a:cubicBezTo>
                  <a:pt x="86083" y="151324"/>
                  <a:pt x="86464" y="150836"/>
                  <a:pt x="86876" y="150379"/>
                </a:cubicBezTo>
                <a:cubicBezTo>
                  <a:pt x="85763" y="149450"/>
                  <a:pt x="84377" y="148932"/>
                  <a:pt x="82929" y="148917"/>
                </a:cubicBezTo>
                <a:close/>
                <a:moveTo>
                  <a:pt x="111482" y="148962"/>
                </a:moveTo>
                <a:cubicBezTo>
                  <a:pt x="109958" y="148962"/>
                  <a:pt x="108480" y="149526"/>
                  <a:pt x="107337" y="150547"/>
                </a:cubicBezTo>
                <a:cubicBezTo>
                  <a:pt x="107734" y="151004"/>
                  <a:pt x="108114" y="151507"/>
                  <a:pt x="108465" y="152010"/>
                </a:cubicBezTo>
                <a:cubicBezTo>
                  <a:pt x="109303" y="151293"/>
                  <a:pt x="110369" y="150897"/>
                  <a:pt x="111482" y="150882"/>
                </a:cubicBezTo>
                <a:cubicBezTo>
                  <a:pt x="112487" y="150882"/>
                  <a:pt x="113462" y="151217"/>
                  <a:pt x="114270" y="151842"/>
                </a:cubicBezTo>
                <a:cubicBezTo>
                  <a:pt x="114620" y="151324"/>
                  <a:pt x="115001" y="150836"/>
                  <a:pt x="115412" y="150379"/>
                </a:cubicBezTo>
                <a:cubicBezTo>
                  <a:pt x="114300" y="149465"/>
                  <a:pt x="112914" y="148962"/>
                  <a:pt x="111482" y="148962"/>
                </a:cubicBezTo>
                <a:close/>
                <a:moveTo>
                  <a:pt x="140019" y="148962"/>
                </a:moveTo>
                <a:cubicBezTo>
                  <a:pt x="138495" y="148962"/>
                  <a:pt x="137017" y="149526"/>
                  <a:pt x="135874" y="150547"/>
                </a:cubicBezTo>
                <a:cubicBezTo>
                  <a:pt x="136286" y="151004"/>
                  <a:pt x="136651" y="151507"/>
                  <a:pt x="137002" y="152010"/>
                </a:cubicBezTo>
                <a:cubicBezTo>
                  <a:pt x="137840" y="151293"/>
                  <a:pt x="138906" y="150897"/>
                  <a:pt x="140019" y="150882"/>
                </a:cubicBezTo>
                <a:cubicBezTo>
                  <a:pt x="141024" y="150882"/>
                  <a:pt x="141999" y="151217"/>
                  <a:pt x="142807" y="151842"/>
                </a:cubicBezTo>
                <a:cubicBezTo>
                  <a:pt x="143157" y="151324"/>
                  <a:pt x="143538" y="150836"/>
                  <a:pt x="143949" y="150379"/>
                </a:cubicBezTo>
                <a:cubicBezTo>
                  <a:pt x="142837" y="149465"/>
                  <a:pt x="141451" y="148978"/>
                  <a:pt x="140019" y="148962"/>
                </a:cubicBezTo>
                <a:close/>
                <a:moveTo>
                  <a:pt x="168554" y="148965"/>
                </a:moveTo>
                <a:cubicBezTo>
                  <a:pt x="167073" y="148965"/>
                  <a:pt x="165596" y="149495"/>
                  <a:pt x="164426" y="150547"/>
                </a:cubicBezTo>
                <a:cubicBezTo>
                  <a:pt x="164823" y="151004"/>
                  <a:pt x="165204" y="151492"/>
                  <a:pt x="165554" y="152010"/>
                </a:cubicBezTo>
                <a:cubicBezTo>
                  <a:pt x="166392" y="151293"/>
                  <a:pt x="167458" y="150897"/>
                  <a:pt x="168555" y="150882"/>
                </a:cubicBezTo>
                <a:cubicBezTo>
                  <a:pt x="169561" y="150897"/>
                  <a:pt x="170536" y="151233"/>
                  <a:pt x="171344" y="151842"/>
                </a:cubicBezTo>
                <a:cubicBezTo>
                  <a:pt x="171694" y="151324"/>
                  <a:pt x="172075" y="150836"/>
                  <a:pt x="172486" y="150379"/>
                </a:cubicBezTo>
                <a:cubicBezTo>
                  <a:pt x="171342" y="149434"/>
                  <a:pt x="169946" y="148965"/>
                  <a:pt x="168554" y="148965"/>
                </a:cubicBezTo>
                <a:close/>
                <a:moveTo>
                  <a:pt x="225642" y="148959"/>
                </a:moveTo>
                <a:cubicBezTo>
                  <a:pt x="224161" y="148959"/>
                  <a:pt x="222683" y="149489"/>
                  <a:pt x="221516" y="150547"/>
                </a:cubicBezTo>
                <a:cubicBezTo>
                  <a:pt x="221912" y="151004"/>
                  <a:pt x="222293" y="151492"/>
                  <a:pt x="222643" y="152010"/>
                </a:cubicBezTo>
                <a:cubicBezTo>
                  <a:pt x="223481" y="151293"/>
                  <a:pt x="224547" y="150897"/>
                  <a:pt x="225644" y="150882"/>
                </a:cubicBezTo>
                <a:cubicBezTo>
                  <a:pt x="226650" y="150882"/>
                  <a:pt x="227640" y="151217"/>
                  <a:pt x="228448" y="151827"/>
                </a:cubicBezTo>
                <a:cubicBezTo>
                  <a:pt x="228798" y="151324"/>
                  <a:pt x="229179" y="150836"/>
                  <a:pt x="229591" y="150379"/>
                </a:cubicBezTo>
                <a:cubicBezTo>
                  <a:pt x="228443" y="149432"/>
                  <a:pt x="227041" y="148959"/>
                  <a:pt x="225642" y="148959"/>
                </a:cubicBezTo>
                <a:close/>
                <a:moveTo>
                  <a:pt x="254179" y="148959"/>
                </a:moveTo>
                <a:cubicBezTo>
                  <a:pt x="252698" y="148959"/>
                  <a:pt x="251220" y="149489"/>
                  <a:pt x="250052" y="150547"/>
                </a:cubicBezTo>
                <a:cubicBezTo>
                  <a:pt x="250449" y="151004"/>
                  <a:pt x="250829" y="151492"/>
                  <a:pt x="251180" y="152010"/>
                </a:cubicBezTo>
                <a:cubicBezTo>
                  <a:pt x="252018" y="151293"/>
                  <a:pt x="253084" y="150897"/>
                  <a:pt x="254197" y="150882"/>
                </a:cubicBezTo>
                <a:cubicBezTo>
                  <a:pt x="255202" y="150882"/>
                  <a:pt x="256177" y="151217"/>
                  <a:pt x="256985" y="151827"/>
                </a:cubicBezTo>
                <a:cubicBezTo>
                  <a:pt x="257335" y="151324"/>
                  <a:pt x="257716" y="150836"/>
                  <a:pt x="258127" y="150379"/>
                </a:cubicBezTo>
                <a:cubicBezTo>
                  <a:pt x="256980" y="149432"/>
                  <a:pt x="255578" y="148959"/>
                  <a:pt x="254179" y="148959"/>
                </a:cubicBezTo>
                <a:close/>
                <a:moveTo>
                  <a:pt x="82929" y="151492"/>
                </a:moveTo>
                <a:lnTo>
                  <a:pt x="82929" y="151522"/>
                </a:lnTo>
                <a:cubicBezTo>
                  <a:pt x="81954" y="151522"/>
                  <a:pt x="81010" y="151857"/>
                  <a:pt x="80263" y="152497"/>
                </a:cubicBezTo>
                <a:cubicBezTo>
                  <a:pt x="80355" y="152649"/>
                  <a:pt x="80461" y="152817"/>
                  <a:pt x="80553" y="152985"/>
                </a:cubicBezTo>
                <a:cubicBezTo>
                  <a:pt x="81330" y="152848"/>
                  <a:pt x="82137" y="152771"/>
                  <a:pt x="82929" y="152771"/>
                </a:cubicBezTo>
                <a:cubicBezTo>
                  <a:pt x="83630" y="152771"/>
                  <a:pt x="84316" y="152817"/>
                  <a:pt x="85002" y="152939"/>
                </a:cubicBezTo>
                <a:cubicBezTo>
                  <a:pt x="85123" y="152726"/>
                  <a:pt x="85261" y="152512"/>
                  <a:pt x="85382" y="152299"/>
                </a:cubicBezTo>
                <a:cubicBezTo>
                  <a:pt x="84682" y="151781"/>
                  <a:pt x="83813" y="151492"/>
                  <a:pt x="82929" y="151492"/>
                </a:cubicBezTo>
                <a:close/>
                <a:moveTo>
                  <a:pt x="256255" y="152982"/>
                </a:moveTo>
                <a:cubicBezTo>
                  <a:pt x="256254" y="152983"/>
                  <a:pt x="256254" y="152984"/>
                  <a:pt x="256253" y="152985"/>
                </a:cubicBezTo>
                <a:lnTo>
                  <a:pt x="256269" y="152985"/>
                </a:lnTo>
                <a:cubicBezTo>
                  <a:pt x="256264" y="152984"/>
                  <a:pt x="256259" y="152983"/>
                  <a:pt x="256255" y="152982"/>
                </a:cubicBezTo>
                <a:close/>
                <a:moveTo>
                  <a:pt x="25856" y="151522"/>
                </a:moveTo>
                <a:cubicBezTo>
                  <a:pt x="24865" y="151522"/>
                  <a:pt x="23921" y="151888"/>
                  <a:pt x="23174" y="152528"/>
                </a:cubicBezTo>
                <a:cubicBezTo>
                  <a:pt x="23281" y="152695"/>
                  <a:pt x="23372" y="152863"/>
                  <a:pt x="23464" y="153030"/>
                </a:cubicBezTo>
                <a:cubicBezTo>
                  <a:pt x="24256" y="152878"/>
                  <a:pt x="25048" y="152817"/>
                  <a:pt x="25856" y="152817"/>
                </a:cubicBezTo>
                <a:cubicBezTo>
                  <a:pt x="25925" y="152816"/>
                  <a:pt x="25994" y="152815"/>
                  <a:pt x="26064" y="152815"/>
                </a:cubicBezTo>
                <a:cubicBezTo>
                  <a:pt x="26683" y="152815"/>
                  <a:pt x="27311" y="152875"/>
                  <a:pt x="27928" y="152985"/>
                </a:cubicBezTo>
                <a:cubicBezTo>
                  <a:pt x="28050" y="152756"/>
                  <a:pt x="28171" y="152558"/>
                  <a:pt x="28309" y="152345"/>
                </a:cubicBezTo>
                <a:cubicBezTo>
                  <a:pt x="27593" y="151812"/>
                  <a:pt x="26739" y="151537"/>
                  <a:pt x="25856" y="151522"/>
                </a:cubicBezTo>
                <a:close/>
                <a:moveTo>
                  <a:pt x="54393" y="151522"/>
                </a:moveTo>
                <a:cubicBezTo>
                  <a:pt x="53417" y="151522"/>
                  <a:pt x="52458" y="151888"/>
                  <a:pt x="51726" y="152528"/>
                </a:cubicBezTo>
                <a:cubicBezTo>
                  <a:pt x="51833" y="152695"/>
                  <a:pt x="51924" y="152863"/>
                  <a:pt x="52016" y="153030"/>
                </a:cubicBezTo>
                <a:cubicBezTo>
                  <a:pt x="52808" y="152878"/>
                  <a:pt x="53600" y="152802"/>
                  <a:pt x="54393" y="152802"/>
                </a:cubicBezTo>
                <a:cubicBezTo>
                  <a:pt x="55093" y="152802"/>
                  <a:pt x="55779" y="152863"/>
                  <a:pt x="56465" y="152969"/>
                </a:cubicBezTo>
                <a:cubicBezTo>
                  <a:pt x="56602" y="152756"/>
                  <a:pt x="56724" y="152543"/>
                  <a:pt x="56846" y="152345"/>
                </a:cubicBezTo>
                <a:cubicBezTo>
                  <a:pt x="56145" y="151812"/>
                  <a:pt x="55291" y="151522"/>
                  <a:pt x="54408" y="151522"/>
                </a:cubicBezTo>
                <a:close/>
                <a:moveTo>
                  <a:pt x="111482" y="151522"/>
                </a:moveTo>
                <a:cubicBezTo>
                  <a:pt x="110491" y="151522"/>
                  <a:pt x="109531" y="151888"/>
                  <a:pt x="108785" y="152528"/>
                </a:cubicBezTo>
                <a:cubicBezTo>
                  <a:pt x="108907" y="152695"/>
                  <a:pt x="108998" y="152863"/>
                  <a:pt x="109090" y="153030"/>
                </a:cubicBezTo>
                <a:cubicBezTo>
                  <a:pt x="109882" y="152878"/>
                  <a:pt x="110674" y="152817"/>
                  <a:pt x="111466" y="152817"/>
                </a:cubicBezTo>
                <a:cubicBezTo>
                  <a:pt x="111537" y="152816"/>
                  <a:pt x="111608" y="152815"/>
                  <a:pt x="111678" y="152815"/>
                </a:cubicBezTo>
                <a:cubicBezTo>
                  <a:pt x="112306" y="152815"/>
                  <a:pt x="112922" y="152875"/>
                  <a:pt x="113538" y="152985"/>
                </a:cubicBezTo>
                <a:cubicBezTo>
                  <a:pt x="113676" y="152756"/>
                  <a:pt x="113797" y="152558"/>
                  <a:pt x="113919" y="152345"/>
                </a:cubicBezTo>
                <a:cubicBezTo>
                  <a:pt x="113218" y="151812"/>
                  <a:pt x="112350" y="151537"/>
                  <a:pt x="111482" y="151522"/>
                </a:cubicBezTo>
                <a:close/>
                <a:moveTo>
                  <a:pt x="140019" y="151522"/>
                </a:moveTo>
                <a:cubicBezTo>
                  <a:pt x="139028" y="151537"/>
                  <a:pt x="138084" y="151888"/>
                  <a:pt x="137352" y="152543"/>
                </a:cubicBezTo>
                <a:cubicBezTo>
                  <a:pt x="137459" y="152695"/>
                  <a:pt x="137550" y="152863"/>
                  <a:pt x="137642" y="153030"/>
                </a:cubicBezTo>
                <a:cubicBezTo>
                  <a:pt x="138434" y="152893"/>
                  <a:pt x="139226" y="152817"/>
                  <a:pt x="140019" y="152817"/>
                </a:cubicBezTo>
                <a:cubicBezTo>
                  <a:pt x="140719" y="152817"/>
                  <a:pt x="141405" y="152863"/>
                  <a:pt x="142091" y="152985"/>
                </a:cubicBezTo>
                <a:cubicBezTo>
                  <a:pt x="142212" y="152771"/>
                  <a:pt x="142350" y="152558"/>
                  <a:pt x="142471" y="152345"/>
                </a:cubicBezTo>
                <a:cubicBezTo>
                  <a:pt x="141771" y="151827"/>
                  <a:pt x="140902" y="151537"/>
                  <a:pt x="140019" y="151537"/>
                </a:cubicBezTo>
                <a:lnTo>
                  <a:pt x="140019" y="151522"/>
                </a:lnTo>
                <a:close/>
                <a:moveTo>
                  <a:pt x="168558" y="151525"/>
                </a:moveTo>
                <a:cubicBezTo>
                  <a:pt x="167601" y="151525"/>
                  <a:pt x="166644" y="151862"/>
                  <a:pt x="165874" y="152528"/>
                </a:cubicBezTo>
                <a:cubicBezTo>
                  <a:pt x="165981" y="152695"/>
                  <a:pt x="166072" y="152863"/>
                  <a:pt x="166179" y="153030"/>
                </a:cubicBezTo>
                <a:cubicBezTo>
                  <a:pt x="166956" y="152878"/>
                  <a:pt x="167763" y="152817"/>
                  <a:pt x="168555" y="152817"/>
                </a:cubicBezTo>
                <a:cubicBezTo>
                  <a:pt x="168626" y="152816"/>
                  <a:pt x="168697" y="152815"/>
                  <a:pt x="168767" y="152815"/>
                </a:cubicBezTo>
                <a:cubicBezTo>
                  <a:pt x="169395" y="152815"/>
                  <a:pt x="170011" y="152875"/>
                  <a:pt x="170627" y="152985"/>
                </a:cubicBezTo>
                <a:cubicBezTo>
                  <a:pt x="170749" y="152756"/>
                  <a:pt x="170887" y="152558"/>
                  <a:pt x="171008" y="152345"/>
                </a:cubicBezTo>
                <a:cubicBezTo>
                  <a:pt x="170280" y="151797"/>
                  <a:pt x="169419" y="151525"/>
                  <a:pt x="168558" y="151525"/>
                </a:cubicBezTo>
                <a:close/>
                <a:moveTo>
                  <a:pt x="197114" y="151517"/>
                </a:moveTo>
                <a:cubicBezTo>
                  <a:pt x="196152" y="151517"/>
                  <a:pt x="195193" y="151858"/>
                  <a:pt x="194426" y="152528"/>
                </a:cubicBezTo>
                <a:cubicBezTo>
                  <a:pt x="194517" y="152695"/>
                  <a:pt x="194624" y="152863"/>
                  <a:pt x="194716" y="153030"/>
                </a:cubicBezTo>
                <a:cubicBezTo>
                  <a:pt x="195493" y="152878"/>
                  <a:pt x="196300" y="152802"/>
                  <a:pt x="197092" y="152802"/>
                </a:cubicBezTo>
                <a:cubicBezTo>
                  <a:pt x="197793" y="152802"/>
                  <a:pt x="198479" y="152848"/>
                  <a:pt x="199164" y="152969"/>
                </a:cubicBezTo>
                <a:lnTo>
                  <a:pt x="199164" y="152985"/>
                </a:lnTo>
                <a:cubicBezTo>
                  <a:pt x="199286" y="152756"/>
                  <a:pt x="199423" y="152558"/>
                  <a:pt x="199545" y="152330"/>
                </a:cubicBezTo>
                <a:cubicBezTo>
                  <a:pt x="198822" y="151785"/>
                  <a:pt x="197967" y="151517"/>
                  <a:pt x="197114" y="151517"/>
                </a:cubicBezTo>
                <a:close/>
                <a:moveTo>
                  <a:pt x="225647" y="151525"/>
                </a:moveTo>
                <a:cubicBezTo>
                  <a:pt x="224690" y="151525"/>
                  <a:pt x="223733" y="151862"/>
                  <a:pt x="222963" y="152528"/>
                </a:cubicBezTo>
                <a:cubicBezTo>
                  <a:pt x="223070" y="152695"/>
                  <a:pt x="223161" y="152863"/>
                  <a:pt x="223268" y="153030"/>
                </a:cubicBezTo>
                <a:cubicBezTo>
                  <a:pt x="224045" y="152878"/>
                  <a:pt x="224852" y="152817"/>
                  <a:pt x="225644" y="152817"/>
                </a:cubicBezTo>
                <a:cubicBezTo>
                  <a:pt x="225715" y="152816"/>
                  <a:pt x="225786" y="152815"/>
                  <a:pt x="225856" y="152815"/>
                </a:cubicBezTo>
                <a:cubicBezTo>
                  <a:pt x="226484" y="152815"/>
                  <a:pt x="227100" y="152875"/>
                  <a:pt x="227717" y="152985"/>
                </a:cubicBezTo>
                <a:cubicBezTo>
                  <a:pt x="227823" y="152756"/>
                  <a:pt x="227960" y="152558"/>
                  <a:pt x="228097" y="152345"/>
                </a:cubicBezTo>
                <a:cubicBezTo>
                  <a:pt x="227369" y="151797"/>
                  <a:pt x="226508" y="151525"/>
                  <a:pt x="225647" y="151525"/>
                </a:cubicBezTo>
                <a:close/>
                <a:moveTo>
                  <a:pt x="254188" y="151525"/>
                </a:moveTo>
                <a:cubicBezTo>
                  <a:pt x="253230" y="151525"/>
                  <a:pt x="252277" y="151862"/>
                  <a:pt x="251515" y="152528"/>
                </a:cubicBezTo>
                <a:cubicBezTo>
                  <a:pt x="251622" y="152695"/>
                  <a:pt x="251713" y="152863"/>
                  <a:pt x="251805" y="153030"/>
                </a:cubicBezTo>
                <a:cubicBezTo>
                  <a:pt x="252597" y="152878"/>
                  <a:pt x="253389" y="152817"/>
                  <a:pt x="254197" y="152817"/>
                </a:cubicBezTo>
                <a:cubicBezTo>
                  <a:pt x="254266" y="152816"/>
                  <a:pt x="254335" y="152815"/>
                  <a:pt x="254405" y="152815"/>
                </a:cubicBezTo>
                <a:cubicBezTo>
                  <a:pt x="255019" y="152815"/>
                  <a:pt x="255643" y="152874"/>
                  <a:pt x="256255" y="152982"/>
                </a:cubicBezTo>
                <a:lnTo>
                  <a:pt x="256255" y="152982"/>
                </a:lnTo>
                <a:cubicBezTo>
                  <a:pt x="256376" y="152755"/>
                  <a:pt x="256498" y="152557"/>
                  <a:pt x="256650" y="152345"/>
                </a:cubicBezTo>
                <a:cubicBezTo>
                  <a:pt x="255914" y="151797"/>
                  <a:pt x="255049" y="151525"/>
                  <a:pt x="254188" y="151525"/>
                </a:cubicBezTo>
                <a:close/>
                <a:moveTo>
                  <a:pt x="211201" y="146250"/>
                </a:moveTo>
                <a:cubicBezTo>
                  <a:pt x="206447" y="146250"/>
                  <a:pt x="202242" y="148962"/>
                  <a:pt x="199789" y="153046"/>
                </a:cubicBezTo>
                <a:cubicBezTo>
                  <a:pt x="200399" y="153183"/>
                  <a:pt x="201008" y="153350"/>
                  <a:pt x="201587" y="153579"/>
                </a:cubicBezTo>
                <a:cubicBezTo>
                  <a:pt x="203766" y="150303"/>
                  <a:pt x="207255" y="148185"/>
                  <a:pt x="211201" y="148185"/>
                </a:cubicBezTo>
                <a:lnTo>
                  <a:pt x="211201" y="148216"/>
                </a:lnTo>
                <a:cubicBezTo>
                  <a:pt x="215162" y="148216"/>
                  <a:pt x="218697" y="150395"/>
                  <a:pt x="220860" y="153686"/>
                </a:cubicBezTo>
                <a:cubicBezTo>
                  <a:pt x="221439" y="153442"/>
                  <a:pt x="222034" y="153259"/>
                  <a:pt x="222643" y="153122"/>
                </a:cubicBezTo>
                <a:cubicBezTo>
                  <a:pt x="220190" y="148993"/>
                  <a:pt x="215939" y="146250"/>
                  <a:pt x="211201" y="146250"/>
                </a:cubicBezTo>
                <a:close/>
                <a:moveTo>
                  <a:pt x="39949" y="146281"/>
                </a:moveTo>
                <a:lnTo>
                  <a:pt x="39949" y="146296"/>
                </a:lnTo>
                <a:cubicBezTo>
                  <a:pt x="35195" y="146296"/>
                  <a:pt x="31005" y="148993"/>
                  <a:pt x="28537" y="153091"/>
                </a:cubicBezTo>
                <a:cubicBezTo>
                  <a:pt x="29162" y="153213"/>
                  <a:pt x="29756" y="153396"/>
                  <a:pt x="30350" y="153609"/>
                </a:cubicBezTo>
                <a:cubicBezTo>
                  <a:pt x="32514" y="150349"/>
                  <a:pt x="36003" y="148216"/>
                  <a:pt x="39949" y="148216"/>
                </a:cubicBezTo>
                <a:cubicBezTo>
                  <a:pt x="43925" y="148216"/>
                  <a:pt x="47445" y="150379"/>
                  <a:pt x="49624" y="153716"/>
                </a:cubicBezTo>
                <a:cubicBezTo>
                  <a:pt x="50187" y="153472"/>
                  <a:pt x="50782" y="153289"/>
                  <a:pt x="51391" y="153152"/>
                </a:cubicBezTo>
                <a:cubicBezTo>
                  <a:pt x="48938" y="149023"/>
                  <a:pt x="44733" y="146281"/>
                  <a:pt x="39949" y="146281"/>
                </a:cubicBezTo>
                <a:close/>
                <a:moveTo>
                  <a:pt x="97023" y="146281"/>
                </a:moveTo>
                <a:lnTo>
                  <a:pt x="97038" y="146296"/>
                </a:lnTo>
                <a:cubicBezTo>
                  <a:pt x="92284" y="146296"/>
                  <a:pt x="88079" y="148993"/>
                  <a:pt x="85626" y="153091"/>
                </a:cubicBezTo>
                <a:cubicBezTo>
                  <a:pt x="86236" y="153213"/>
                  <a:pt x="86845" y="153381"/>
                  <a:pt x="87424" y="153609"/>
                </a:cubicBezTo>
                <a:cubicBezTo>
                  <a:pt x="89603" y="150349"/>
                  <a:pt x="93092" y="148216"/>
                  <a:pt x="97023" y="148216"/>
                </a:cubicBezTo>
                <a:cubicBezTo>
                  <a:pt x="101014" y="148216"/>
                  <a:pt x="104519" y="150379"/>
                  <a:pt x="106698" y="153716"/>
                </a:cubicBezTo>
                <a:cubicBezTo>
                  <a:pt x="107276" y="153472"/>
                  <a:pt x="107871" y="153289"/>
                  <a:pt x="108480" y="153152"/>
                </a:cubicBezTo>
                <a:cubicBezTo>
                  <a:pt x="106027" y="149023"/>
                  <a:pt x="101807" y="146281"/>
                  <a:pt x="97023" y="146281"/>
                </a:cubicBezTo>
                <a:close/>
                <a:moveTo>
                  <a:pt x="125575" y="146296"/>
                </a:moveTo>
                <a:cubicBezTo>
                  <a:pt x="120821" y="146296"/>
                  <a:pt x="116631" y="148993"/>
                  <a:pt x="114178" y="153091"/>
                </a:cubicBezTo>
                <a:cubicBezTo>
                  <a:pt x="114788" y="153228"/>
                  <a:pt x="115382" y="153396"/>
                  <a:pt x="115976" y="153625"/>
                </a:cubicBezTo>
                <a:cubicBezTo>
                  <a:pt x="118155" y="150349"/>
                  <a:pt x="121644" y="148216"/>
                  <a:pt x="125575" y="148216"/>
                </a:cubicBezTo>
                <a:cubicBezTo>
                  <a:pt x="129551" y="148216"/>
                  <a:pt x="133071" y="150395"/>
                  <a:pt x="135250" y="153716"/>
                </a:cubicBezTo>
                <a:cubicBezTo>
                  <a:pt x="135813" y="153487"/>
                  <a:pt x="136408" y="153305"/>
                  <a:pt x="137017" y="153168"/>
                </a:cubicBezTo>
                <a:cubicBezTo>
                  <a:pt x="134564" y="149023"/>
                  <a:pt x="130359" y="146296"/>
                  <a:pt x="125575" y="146296"/>
                </a:cubicBezTo>
                <a:close/>
                <a:moveTo>
                  <a:pt x="154127" y="146296"/>
                </a:moveTo>
                <a:cubicBezTo>
                  <a:pt x="149373" y="146296"/>
                  <a:pt x="145168" y="149008"/>
                  <a:pt x="142715" y="153091"/>
                </a:cubicBezTo>
                <a:cubicBezTo>
                  <a:pt x="143325" y="153228"/>
                  <a:pt x="143934" y="153396"/>
                  <a:pt x="144528" y="153625"/>
                </a:cubicBezTo>
                <a:cubicBezTo>
                  <a:pt x="146690" y="150351"/>
                  <a:pt x="150192" y="148219"/>
                  <a:pt x="154119" y="148216"/>
                </a:cubicBezTo>
                <a:lnTo>
                  <a:pt x="154119" y="148216"/>
                </a:lnTo>
                <a:cubicBezTo>
                  <a:pt x="158093" y="148219"/>
                  <a:pt x="161609" y="150397"/>
                  <a:pt x="163802" y="153716"/>
                </a:cubicBezTo>
                <a:cubicBezTo>
                  <a:pt x="164366" y="153487"/>
                  <a:pt x="164960" y="153305"/>
                  <a:pt x="165569" y="153168"/>
                </a:cubicBezTo>
                <a:cubicBezTo>
                  <a:pt x="163116" y="149023"/>
                  <a:pt x="158911" y="146296"/>
                  <a:pt x="154127" y="146296"/>
                </a:cubicBezTo>
                <a:close/>
                <a:moveTo>
                  <a:pt x="182649" y="146296"/>
                </a:moveTo>
                <a:cubicBezTo>
                  <a:pt x="177895" y="146296"/>
                  <a:pt x="173705" y="148993"/>
                  <a:pt x="171252" y="153091"/>
                </a:cubicBezTo>
                <a:cubicBezTo>
                  <a:pt x="171862" y="153228"/>
                  <a:pt x="172471" y="153396"/>
                  <a:pt x="173050" y="153625"/>
                </a:cubicBezTo>
                <a:cubicBezTo>
                  <a:pt x="175229" y="150349"/>
                  <a:pt x="178718" y="148216"/>
                  <a:pt x="182649" y="148216"/>
                </a:cubicBezTo>
                <a:cubicBezTo>
                  <a:pt x="186625" y="148216"/>
                  <a:pt x="190145" y="150395"/>
                  <a:pt x="192323" y="153716"/>
                </a:cubicBezTo>
                <a:cubicBezTo>
                  <a:pt x="192902" y="153487"/>
                  <a:pt x="193497" y="153305"/>
                  <a:pt x="194091" y="153168"/>
                </a:cubicBezTo>
                <a:cubicBezTo>
                  <a:pt x="191653" y="149023"/>
                  <a:pt x="187433" y="146296"/>
                  <a:pt x="182649" y="146296"/>
                </a:cubicBezTo>
                <a:close/>
                <a:moveTo>
                  <a:pt x="239738" y="146281"/>
                </a:moveTo>
                <a:cubicBezTo>
                  <a:pt x="234999" y="146281"/>
                  <a:pt x="230809" y="148993"/>
                  <a:pt x="228341" y="153091"/>
                </a:cubicBezTo>
                <a:cubicBezTo>
                  <a:pt x="228951" y="153213"/>
                  <a:pt x="229560" y="153396"/>
                  <a:pt x="230139" y="153609"/>
                </a:cubicBezTo>
                <a:cubicBezTo>
                  <a:pt x="232316" y="150351"/>
                  <a:pt x="235802" y="148219"/>
                  <a:pt x="239745" y="148216"/>
                </a:cubicBezTo>
                <a:lnTo>
                  <a:pt x="239745" y="148216"/>
                </a:lnTo>
                <a:cubicBezTo>
                  <a:pt x="243719" y="148219"/>
                  <a:pt x="247235" y="150397"/>
                  <a:pt x="249413" y="153716"/>
                </a:cubicBezTo>
                <a:cubicBezTo>
                  <a:pt x="249992" y="153487"/>
                  <a:pt x="250586" y="153305"/>
                  <a:pt x="251180" y="153152"/>
                </a:cubicBezTo>
                <a:cubicBezTo>
                  <a:pt x="248742" y="149023"/>
                  <a:pt x="244491" y="146281"/>
                  <a:pt x="239738" y="146281"/>
                </a:cubicBezTo>
                <a:close/>
                <a:moveTo>
                  <a:pt x="268275" y="146296"/>
                </a:moveTo>
                <a:cubicBezTo>
                  <a:pt x="263521" y="146296"/>
                  <a:pt x="259331" y="148993"/>
                  <a:pt x="256878" y="153091"/>
                </a:cubicBezTo>
                <a:cubicBezTo>
                  <a:pt x="257488" y="153228"/>
                  <a:pt x="258082" y="153396"/>
                  <a:pt x="258676" y="153625"/>
                </a:cubicBezTo>
                <a:cubicBezTo>
                  <a:pt x="260855" y="150349"/>
                  <a:pt x="264344" y="148216"/>
                  <a:pt x="268275" y="148216"/>
                </a:cubicBezTo>
                <a:cubicBezTo>
                  <a:pt x="272251" y="148216"/>
                  <a:pt x="275771" y="150395"/>
                  <a:pt x="277949" y="153716"/>
                </a:cubicBezTo>
                <a:cubicBezTo>
                  <a:pt x="278528" y="153487"/>
                  <a:pt x="279123" y="153305"/>
                  <a:pt x="279717" y="153168"/>
                </a:cubicBezTo>
                <a:cubicBezTo>
                  <a:pt x="277264" y="149023"/>
                  <a:pt x="273028" y="146296"/>
                  <a:pt x="268275" y="146296"/>
                </a:cubicBezTo>
                <a:close/>
                <a:moveTo>
                  <a:pt x="11397" y="146311"/>
                </a:moveTo>
                <a:cubicBezTo>
                  <a:pt x="6643" y="146311"/>
                  <a:pt x="2453" y="149023"/>
                  <a:pt x="0" y="153107"/>
                </a:cubicBezTo>
                <a:lnTo>
                  <a:pt x="15" y="153091"/>
                </a:lnTo>
                <a:cubicBezTo>
                  <a:pt x="610" y="153228"/>
                  <a:pt x="1219" y="153411"/>
                  <a:pt x="1798" y="153640"/>
                </a:cubicBezTo>
                <a:cubicBezTo>
                  <a:pt x="3977" y="150364"/>
                  <a:pt x="7466" y="148231"/>
                  <a:pt x="11397" y="148231"/>
                </a:cubicBezTo>
                <a:cubicBezTo>
                  <a:pt x="15373" y="148231"/>
                  <a:pt x="18893" y="150410"/>
                  <a:pt x="21072" y="153731"/>
                </a:cubicBezTo>
                <a:cubicBezTo>
                  <a:pt x="21651" y="153503"/>
                  <a:pt x="22229" y="153320"/>
                  <a:pt x="22839" y="153183"/>
                </a:cubicBezTo>
                <a:cubicBezTo>
                  <a:pt x="20386" y="149039"/>
                  <a:pt x="16150" y="146311"/>
                  <a:pt x="11397" y="146311"/>
                </a:cubicBezTo>
                <a:close/>
                <a:moveTo>
                  <a:pt x="68501" y="146296"/>
                </a:moveTo>
                <a:cubicBezTo>
                  <a:pt x="63747" y="146296"/>
                  <a:pt x="59558" y="148993"/>
                  <a:pt x="57089" y="153107"/>
                </a:cubicBezTo>
                <a:cubicBezTo>
                  <a:pt x="57714" y="153228"/>
                  <a:pt x="58308" y="153411"/>
                  <a:pt x="58902" y="153625"/>
                </a:cubicBezTo>
                <a:cubicBezTo>
                  <a:pt x="61081" y="150364"/>
                  <a:pt x="64570" y="148231"/>
                  <a:pt x="68501" y="148231"/>
                </a:cubicBezTo>
                <a:cubicBezTo>
                  <a:pt x="72478" y="148231"/>
                  <a:pt x="75997" y="150395"/>
                  <a:pt x="78176" y="153731"/>
                </a:cubicBezTo>
                <a:cubicBezTo>
                  <a:pt x="78740" y="153503"/>
                  <a:pt x="79334" y="153320"/>
                  <a:pt x="79943" y="153168"/>
                </a:cubicBezTo>
                <a:cubicBezTo>
                  <a:pt x="77490" y="149039"/>
                  <a:pt x="73285" y="146296"/>
                  <a:pt x="68501" y="146296"/>
                </a:cubicBezTo>
                <a:close/>
                <a:moveTo>
                  <a:pt x="2377" y="153838"/>
                </a:moveTo>
                <a:lnTo>
                  <a:pt x="2377" y="153853"/>
                </a:lnTo>
                <a:cubicBezTo>
                  <a:pt x="2380" y="153849"/>
                  <a:pt x="2383" y="153845"/>
                  <a:pt x="2385" y="153841"/>
                </a:cubicBezTo>
                <a:lnTo>
                  <a:pt x="2385" y="153841"/>
                </a:lnTo>
                <a:cubicBezTo>
                  <a:pt x="2383" y="153840"/>
                  <a:pt x="2380" y="153839"/>
                  <a:pt x="2377" y="153838"/>
                </a:cubicBezTo>
                <a:close/>
                <a:moveTo>
                  <a:pt x="211201" y="148810"/>
                </a:moveTo>
                <a:cubicBezTo>
                  <a:pt x="207514" y="148810"/>
                  <a:pt x="204238" y="150775"/>
                  <a:pt x="202166" y="153792"/>
                </a:cubicBezTo>
                <a:cubicBezTo>
                  <a:pt x="202714" y="154036"/>
                  <a:pt x="203263" y="154310"/>
                  <a:pt x="203781" y="154615"/>
                </a:cubicBezTo>
                <a:cubicBezTo>
                  <a:pt x="205548" y="152253"/>
                  <a:pt x="208215" y="150745"/>
                  <a:pt x="211201" y="150745"/>
                </a:cubicBezTo>
                <a:lnTo>
                  <a:pt x="211201" y="150791"/>
                </a:lnTo>
                <a:cubicBezTo>
                  <a:pt x="214233" y="150791"/>
                  <a:pt x="216945" y="152360"/>
                  <a:pt x="218712" y="154752"/>
                </a:cubicBezTo>
                <a:cubicBezTo>
                  <a:pt x="219230" y="154447"/>
                  <a:pt x="219763" y="154158"/>
                  <a:pt x="220312" y="153914"/>
                </a:cubicBezTo>
                <a:cubicBezTo>
                  <a:pt x="218225" y="150821"/>
                  <a:pt x="214918" y="148810"/>
                  <a:pt x="211201" y="148810"/>
                </a:cubicBezTo>
                <a:close/>
                <a:moveTo>
                  <a:pt x="11412" y="148856"/>
                </a:moveTo>
                <a:cubicBezTo>
                  <a:pt x="7730" y="148856"/>
                  <a:pt x="4473" y="150816"/>
                  <a:pt x="2385" y="153841"/>
                </a:cubicBezTo>
                <a:lnTo>
                  <a:pt x="2385" y="153841"/>
                </a:lnTo>
                <a:cubicBezTo>
                  <a:pt x="2946" y="154069"/>
                  <a:pt x="3477" y="154342"/>
                  <a:pt x="3992" y="154661"/>
                </a:cubicBezTo>
                <a:cubicBezTo>
                  <a:pt x="5775" y="152284"/>
                  <a:pt x="8426" y="150791"/>
                  <a:pt x="11412" y="150791"/>
                </a:cubicBezTo>
                <a:cubicBezTo>
                  <a:pt x="14444" y="150791"/>
                  <a:pt x="17156" y="152360"/>
                  <a:pt x="18923" y="154798"/>
                </a:cubicBezTo>
                <a:cubicBezTo>
                  <a:pt x="19441" y="154478"/>
                  <a:pt x="19975" y="154204"/>
                  <a:pt x="20523" y="153960"/>
                </a:cubicBezTo>
                <a:cubicBezTo>
                  <a:pt x="18451" y="150867"/>
                  <a:pt x="15145" y="148856"/>
                  <a:pt x="11412" y="148856"/>
                </a:cubicBezTo>
                <a:close/>
                <a:moveTo>
                  <a:pt x="39949" y="148856"/>
                </a:moveTo>
                <a:cubicBezTo>
                  <a:pt x="36262" y="148856"/>
                  <a:pt x="33001" y="150821"/>
                  <a:pt x="30914" y="153823"/>
                </a:cubicBezTo>
                <a:cubicBezTo>
                  <a:pt x="31478" y="154066"/>
                  <a:pt x="32011" y="154341"/>
                  <a:pt x="32529" y="154645"/>
                </a:cubicBezTo>
                <a:cubicBezTo>
                  <a:pt x="34296" y="152284"/>
                  <a:pt x="36978" y="150775"/>
                  <a:pt x="39949" y="150775"/>
                </a:cubicBezTo>
                <a:cubicBezTo>
                  <a:pt x="42981" y="150775"/>
                  <a:pt x="45693" y="152345"/>
                  <a:pt x="47460" y="154798"/>
                </a:cubicBezTo>
                <a:cubicBezTo>
                  <a:pt x="47978" y="154478"/>
                  <a:pt x="48511" y="154188"/>
                  <a:pt x="49060" y="153945"/>
                </a:cubicBezTo>
                <a:cubicBezTo>
                  <a:pt x="46973" y="150867"/>
                  <a:pt x="43682" y="148856"/>
                  <a:pt x="39949" y="148856"/>
                </a:cubicBezTo>
                <a:close/>
                <a:moveTo>
                  <a:pt x="68501" y="148856"/>
                </a:moveTo>
                <a:cubicBezTo>
                  <a:pt x="64814" y="148856"/>
                  <a:pt x="61538" y="150821"/>
                  <a:pt x="59466" y="153838"/>
                </a:cubicBezTo>
                <a:cubicBezTo>
                  <a:pt x="60030" y="154066"/>
                  <a:pt x="60563" y="154341"/>
                  <a:pt x="61081" y="154661"/>
                </a:cubicBezTo>
                <a:cubicBezTo>
                  <a:pt x="62864" y="152284"/>
                  <a:pt x="65515" y="150791"/>
                  <a:pt x="68501" y="150791"/>
                </a:cubicBezTo>
                <a:cubicBezTo>
                  <a:pt x="71533" y="150791"/>
                  <a:pt x="74245" y="152360"/>
                  <a:pt x="76012" y="154798"/>
                </a:cubicBezTo>
                <a:cubicBezTo>
                  <a:pt x="76530" y="154478"/>
                  <a:pt x="77064" y="154204"/>
                  <a:pt x="77612" y="153960"/>
                </a:cubicBezTo>
                <a:cubicBezTo>
                  <a:pt x="75540" y="150867"/>
                  <a:pt x="72234" y="148856"/>
                  <a:pt x="68501" y="148856"/>
                </a:cubicBezTo>
                <a:close/>
                <a:moveTo>
                  <a:pt x="97030" y="148856"/>
                </a:moveTo>
                <a:cubicBezTo>
                  <a:pt x="93346" y="148858"/>
                  <a:pt x="90089" y="150823"/>
                  <a:pt x="88003" y="153823"/>
                </a:cubicBezTo>
                <a:cubicBezTo>
                  <a:pt x="88552" y="154066"/>
                  <a:pt x="89100" y="154341"/>
                  <a:pt x="89618" y="154645"/>
                </a:cubicBezTo>
                <a:cubicBezTo>
                  <a:pt x="91385" y="152284"/>
                  <a:pt x="94052" y="150775"/>
                  <a:pt x="97023" y="150775"/>
                </a:cubicBezTo>
                <a:cubicBezTo>
                  <a:pt x="100070" y="150775"/>
                  <a:pt x="102782" y="152345"/>
                  <a:pt x="104549" y="154798"/>
                </a:cubicBezTo>
                <a:cubicBezTo>
                  <a:pt x="105052" y="154478"/>
                  <a:pt x="105585" y="154188"/>
                  <a:pt x="106149" y="153945"/>
                </a:cubicBezTo>
                <a:cubicBezTo>
                  <a:pt x="104063" y="150869"/>
                  <a:pt x="100760" y="148858"/>
                  <a:pt x="97030" y="148856"/>
                </a:cubicBezTo>
                <a:close/>
                <a:moveTo>
                  <a:pt x="125575" y="148856"/>
                </a:moveTo>
                <a:cubicBezTo>
                  <a:pt x="121888" y="148856"/>
                  <a:pt x="118627" y="150821"/>
                  <a:pt x="116540" y="153838"/>
                </a:cubicBezTo>
                <a:cubicBezTo>
                  <a:pt x="117104" y="154066"/>
                  <a:pt x="117637" y="154341"/>
                  <a:pt x="118155" y="154661"/>
                </a:cubicBezTo>
                <a:cubicBezTo>
                  <a:pt x="119938" y="152284"/>
                  <a:pt x="122604" y="150791"/>
                  <a:pt x="125575" y="150791"/>
                </a:cubicBezTo>
                <a:cubicBezTo>
                  <a:pt x="128607" y="150791"/>
                  <a:pt x="131319" y="152360"/>
                  <a:pt x="133101" y="154798"/>
                </a:cubicBezTo>
                <a:cubicBezTo>
                  <a:pt x="133604" y="154478"/>
                  <a:pt x="134137" y="154204"/>
                  <a:pt x="134686" y="153960"/>
                </a:cubicBezTo>
                <a:cubicBezTo>
                  <a:pt x="132614" y="150867"/>
                  <a:pt x="129308" y="148856"/>
                  <a:pt x="125575" y="148856"/>
                </a:cubicBezTo>
                <a:close/>
                <a:moveTo>
                  <a:pt x="154112" y="148856"/>
                </a:moveTo>
                <a:cubicBezTo>
                  <a:pt x="150440" y="148856"/>
                  <a:pt x="147164" y="150821"/>
                  <a:pt x="145092" y="153838"/>
                </a:cubicBezTo>
                <a:cubicBezTo>
                  <a:pt x="145641" y="154082"/>
                  <a:pt x="146189" y="154356"/>
                  <a:pt x="146707" y="154661"/>
                </a:cubicBezTo>
                <a:cubicBezTo>
                  <a:pt x="148473" y="152301"/>
                  <a:pt x="151151" y="150793"/>
                  <a:pt x="154119" y="150791"/>
                </a:cubicBezTo>
                <a:lnTo>
                  <a:pt x="154119" y="150791"/>
                </a:lnTo>
                <a:cubicBezTo>
                  <a:pt x="157163" y="150793"/>
                  <a:pt x="159872" y="152362"/>
                  <a:pt x="161638" y="154798"/>
                </a:cubicBezTo>
                <a:cubicBezTo>
                  <a:pt x="162141" y="154478"/>
                  <a:pt x="162674" y="154204"/>
                  <a:pt x="163223" y="153960"/>
                </a:cubicBezTo>
                <a:cubicBezTo>
                  <a:pt x="161151" y="150867"/>
                  <a:pt x="157845" y="148856"/>
                  <a:pt x="154112" y="148856"/>
                </a:cubicBezTo>
                <a:close/>
                <a:moveTo>
                  <a:pt x="182649" y="148856"/>
                </a:moveTo>
                <a:cubicBezTo>
                  <a:pt x="178977" y="148856"/>
                  <a:pt x="175701" y="150821"/>
                  <a:pt x="173614" y="153838"/>
                </a:cubicBezTo>
                <a:cubicBezTo>
                  <a:pt x="174177" y="154066"/>
                  <a:pt x="174726" y="154341"/>
                  <a:pt x="175244" y="154661"/>
                </a:cubicBezTo>
                <a:cubicBezTo>
                  <a:pt x="177011" y="152284"/>
                  <a:pt x="179678" y="150791"/>
                  <a:pt x="182649" y="150791"/>
                </a:cubicBezTo>
                <a:cubicBezTo>
                  <a:pt x="185696" y="150791"/>
                  <a:pt x="188408" y="152360"/>
                  <a:pt x="190175" y="154798"/>
                </a:cubicBezTo>
                <a:cubicBezTo>
                  <a:pt x="190693" y="154478"/>
                  <a:pt x="191211" y="154204"/>
                  <a:pt x="191760" y="153960"/>
                </a:cubicBezTo>
                <a:cubicBezTo>
                  <a:pt x="189703" y="150867"/>
                  <a:pt x="186381" y="148856"/>
                  <a:pt x="182649" y="148856"/>
                </a:cubicBezTo>
                <a:close/>
                <a:moveTo>
                  <a:pt x="239753" y="148856"/>
                </a:moveTo>
                <a:cubicBezTo>
                  <a:pt x="236066" y="148856"/>
                  <a:pt x="232790" y="150806"/>
                  <a:pt x="230718" y="153838"/>
                </a:cubicBezTo>
                <a:cubicBezTo>
                  <a:pt x="231267" y="154066"/>
                  <a:pt x="231815" y="154341"/>
                  <a:pt x="232333" y="154645"/>
                </a:cubicBezTo>
                <a:cubicBezTo>
                  <a:pt x="234100" y="152284"/>
                  <a:pt x="236767" y="150775"/>
                  <a:pt x="239753" y="150775"/>
                </a:cubicBezTo>
                <a:lnTo>
                  <a:pt x="239738" y="150791"/>
                </a:lnTo>
                <a:cubicBezTo>
                  <a:pt x="242770" y="150791"/>
                  <a:pt x="245482" y="152360"/>
                  <a:pt x="247264" y="154798"/>
                </a:cubicBezTo>
                <a:cubicBezTo>
                  <a:pt x="247782" y="154478"/>
                  <a:pt x="248300" y="154188"/>
                  <a:pt x="248864" y="153945"/>
                </a:cubicBezTo>
                <a:cubicBezTo>
                  <a:pt x="246777" y="150867"/>
                  <a:pt x="243471" y="148856"/>
                  <a:pt x="239753" y="148856"/>
                </a:cubicBezTo>
                <a:close/>
                <a:moveTo>
                  <a:pt x="268290" y="148856"/>
                </a:moveTo>
                <a:cubicBezTo>
                  <a:pt x="264603" y="148856"/>
                  <a:pt x="261327" y="150821"/>
                  <a:pt x="259240" y="153838"/>
                </a:cubicBezTo>
                <a:cubicBezTo>
                  <a:pt x="259803" y="154066"/>
                  <a:pt x="260337" y="154341"/>
                  <a:pt x="260870" y="154661"/>
                </a:cubicBezTo>
                <a:cubicBezTo>
                  <a:pt x="262637" y="152284"/>
                  <a:pt x="265304" y="150791"/>
                  <a:pt x="268275" y="150791"/>
                </a:cubicBezTo>
                <a:cubicBezTo>
                  <a:pt x="271322" y="150791"/>
                  <a:pt x="274034" y="152360"/>
                  <a:pt x="275801" y="154798"/>
                </a:cubicBezTo>
                <a:cubicBezTo>
                  <a:pt x="276304" y="154478"/>
                  <a:pt x="276837" y="154204"/>
                  <a:pt x="277401" y="153960"/>
                </a:cubicBezTo>
                <a:cubicBezTo>
                  <a:pt x="275314" y="150867"/>
                  <a:pt x="272007" y="148856"/>
                  <a:pt x="268290" y="148856"/>
                </a:cubicBezTo>
                <a:close/>
                <a:moveTo>
                  <a:pt x="4510" y="154981"/>
                </a:moveTo>
                <a:lnTo>
                  <a:pt x="4510" y="154996"/>
                </a:lnTo>
                <a:cubicBezTo>
                  <a:pt x="4513" y="154992"/>
                  <a:pt x="4515" y="154989"/>
                  <a:pt x="4518" y="154986"/>
                </a:cubicBezTo>
                <a:lnTo>
                  <a:pt x="4518" y="154986"/>
                </a:lnTo>
                <a:cubicBezTo>
                  <a:pt x="4515" y="154984"/>
                  <a:pt x="4513" y="154982"/>
                  <a:pt x="4510" y="154981"/>
                </a:cubicBezTo>
                <a:close/>
                <a:moveTo>
                  <a:pt x="211201" y="151385"/>
                </a:moveTo>
                <a:cubicBezTo>
                  <a:pt x="208428" y="151385"/>
                  <a:pt x="205960" y="152771"/>
                  <a:pt x="204299" y="154935"/>
                </a:cubicBezTo>
                <a:cubicBezTo>
                  <a:pt x="204802" y="155255"/>
                  <a:pt x="205289" y="155620"/>
                  <a:pt x="205746" y="156017"/>
                </a:cubicBezTo>
                <a:cubicBezTo>
                  <a:pt x="207087" y="154356"/>
                  <a:pt x="209037" y="153305"/>
                  <a:pt x="211201" y="153305"/>
                </a:cubicBezTo>
                <a:lnTo>
                  <a:pt x="211201" y="153350"/>
                </a:lnTo>
                <a:cubicBezTo>
                  <a:pt x="213440" y="153350"/>
                  <a:pt x="215436" y="154478"/>
                  <a:pt x="216777" y="156199"/>
                </a:cubicBezTo>
                <a:cubicBezTo>
                  <a:pt x="217234" y="155788"/>
                  <a:pt x="217707" y="155422"/>
                  <a:pt x="218209" y="155087"/>
                </a:cubicBezTo>
                <a:cubicBezTo>
                  <a:pt x="216549" y="152832"/>
                  <a:pt x="214019" y="151385"/>
                  <a:pt x="211201" y="151385"/>
                </a:cubicBezTo>
                <a:close/>
                <a:moveTo>
                  <a:pt x="39949" y="151415"/>
                </a:moveTo>
                <a:lnTo>
                  <a:pt x="39949" y="151431"/>
                </a:lnTo>
                <a:cubicBezTo>
                  <a:pt x="37191" y="151431"/>
                  <a:pt x="34723" y="152817"/>
                  <a:pt x="33047" y="154965"/>
                </a:cubicBezTo>
                <a:cubicBezTo>
                  <a:pt x="33550" y="155301"/>
                  <a:pt x="34037" y="155651"/>
                  <a:pt x="34510" y="156047"/>
                </a:cubicBezTo>
                <a:cubicBezTo>
                  <a:pt x="35850" y="154386"/>
                  <a:pt x="37785" y="153335"/>
                  <a:pt x="39949" y="153335"/>
                </a:cubicBezTo>
                <a:cubicBezTo>
                  <a:pt x="42189" y="153335"/>
                  <a:pt x="44184" y="154463"/>
                  <a:pt x="45540" y="156230"/>
                </a:cubicBezTo>
                <a:cubicBezTo>
                  <a:pt x="45982" y="155819"/>
                  <a:pt x="46470" y="155453"/>
                  <a:pt x="46957" y="155118"/>
                </a:cubicBezTo>
                <a:cubicBezTo>
                  <a:pt x="45297" y="152863"/>
                  <a:pt x="42768" y="151415"/>
                  <a:pt x="39949" y="151415"/>
                </a:cubicBezTo>
                <a:close/>
                <a:moveTo>
                  <a:pt x="68501" y="151431"/>
                </a:moveTo>
                <a:cubicBezTo>
                  <a:pt x="65728" y="151431"/>
                  <a:pt x="63260" y="152817"/>
                  <a:pt x="61599" y="154965"/>
                </a:cubicBezTo>
                <a:cubicBezTo>
                  <a:pt x="62102" y="155301"/>
                  <a:pt x="62589" y="155666"/>
                  <a:pt x="63062" y="156062"/>
                </a:cubicBezTo>
                <a:cubicBezTo>
                  <a:pt x="64403" y="154402"/>
                  <a:pt x="66338" y="153350"/>
                  <a:pt x="68501" y="153350"/>
                </a:cubicBezTo>
                <a:cubicBezTo>
                  <a:pt x="70741" y="153350"/>
                  <a:pt x="72737" y="154478"/>
                  <a:pt x="74093" y="156230"/>
                </a:cubicBezTo>
                <a:cubicBezTo>
                  <a:pt x="74534" y="155834"/>
                  <a:pt x="75022" y="155453"/>
                  <a:pt x="75510" y="155118"/>
                </a:cubicBezTo>
                <a:cubicBezTo>
                  <a:pt x="73849" y="152863"/>
                  <a:pt x="71320" y="151431"/>
                  <a:pt x="68501" y="151431"/>
                </a:cubicBezTo>
                <a:close/>
                <a:moveTo>
                  <a:pt x="97023" y="151415"/>
                </a:moveTo>
                <a:lnTo>
                  <a:pt x="97038" y="151431"/>
                </a:lnTo>
                <a:cubicBezTo>
                  <a:pt x="94280" y="151431"/>
                  <a:pt x="91797" y="152817"/>
                  <a:pt x="90136" y="154965"/>
                </a:cubicBezTo>
                <a:cubicBezTo>
                  <a:pt x="90639" y="155301"/>
                  <a:pt x="91126" y="155651"/>
                  <a:pt x="91583" y="156047"/>
                </a:cubicBezTo>
                <a:cubicBezTo>
                  <a:pt x="92924" y="154386"/>
                  <a:pt x="94874" y="153335"/>
                  <a:pt x="97023" y="153335"/>
                </a:cubicBezTo>
                <a:cubicBezTo>
                  <a:pt x="99262" y="153335"/>
                  <a:pt x="101274" y="154463"/>
                  <a:pt x="102614" y="156230"/>
                </a:cubicBezTo>
                <a:cubicBezTo>
                  <a:pt x="103071" y="155819"/>
                  <a:pt x="103544" y="155453"/>
                  <a:pt x="104046" y="155118"/>
                </a:cubicBezTo>
                <a:cubicBezTo>
                  <a:pt x="102386" y="152863"/>
                  <a:pt x="99857" y="151415"/>
                  <a:pt x="97023" y="151415"/>
                </a:cubicBezTo>
                <a:close/>
                <a:moveTo>
                  <a:pt x="125575" y="151431"/>
                </a:moveTo>
                <a:cubicBezTo>
                  <a:pt x="122817" y="151431"/>
                  <a:pt x="120349" y="152817"/>
                  <a:pt x="118673" y="154981"/>
                </a:cubicBezTo>
                <a:cubicBezTo>
                  <a:pt x="119191" y="155301"/>
                  <a:pt x="119663" y="155666"/>
                  <a:pt x="120136" y="156062"/>
                </a:cubicBezTo>
                <a:cubicBezTo>
                  <a:pt x="121476" y="154402"/>
                  <a:pt x="123411" y="153350"/>
                  <a:pt x="125575" y="153350"/>
                </a:cubicBezTo>
                <a:cubicBezTo>
                  <a:pt x="127815" y="153350"/>
                  <a:pt x="129810" y="154478"/>
                  <a:pt x="131166" y="156230"/>
                </a:cubicBezTo>
                <a:cubicBezTo>
                  <a:pt x="131608" y="155834"/>
                  <a:pt x="132096" y="155468"/>
                  <a:pt x="132583" y="155118"/>
                </a:cubicBezTo>
                <a:cubicBezTo>
                  <a:pt x="130923" y="152863"/>
                  <a:pt x="128393" y="151431"/>
                  <a:pt x="125575" y="151431"/>
                </a:cubicBezTo>
                <a:close/>
                <a:moveTo>
                  <a:pt x="154127" y="151431"/>
                </a:moveTo>
                <a:cubicBezTo>
                  <a:pt x="151369" y="151431"/>
                  <a:pt x="148886" y="152817"/>
                  <a:pt x="147225" y="154981"/>
                </a:cubicBezTo>
                <a:cubicBezTo>
                  <a:pt x="147728" y="155301"/>
                  <a:pt x="148215" y="155666"/>
                  <a:pt x="148673" y="156062"/>
                </a:cubicBezTo>
                <a:cubicBezTo>
                  <a:pt x="150027" y="154404"/>
                  <a:pt x="151959" y="153353"/>
                  <a:pt x="154119" y="153350"/>
                </a:cubicBezTo>
                <a:lnTo>
                  <a:pt x="154119" y="153350"/>
                </a:lnTo>
                <a:cubicBezTo>
                  <a:pt x="156356" y="153353"/>
                  <a:pt x="158364" y="154480"/>
                  <a:pt x="159719" y="156230"/>
                </a:cubicBezTo>
                <a:cubicBezTo>
                  <a:pt x="160160" y="155834"/>
                  <a:pt x="160648" y="155468"/>
                  <a:pt x="161136" y="155118"/>
                </a:cubicBezTo>
                <a:cubicBezTo>
                  <a:pt x="159475" y="152878"/>
                  <a:pt x="156946" y="151431"/>
                  <a:pt x="154127" y="151431"/>
                </a:cubicBezTo>
                <a:close/>
                <a:moveTo>
                  <a:pt x="182649" y="151431"/>
                </a:moveTo>
                <a:cubicBezTo>
                  <a:pt x="179891" y="151431"/>
                  <a:pt x="177423" y="152817"/>
                  <a:pt x="175762" y="154981"/>
                </a:cubicBezTo>
                <a:cubicBezTo>
                  <a:pt x="176265" y="155301"/>
                  <a:pt x="176752" y="155666"/>
                  <a:pt x="177209" y="156062"/>
                </a:cubicBezTo>
                <a:cubicBezTo>
                  <a:pt x="178550" y="154402"/>
                  <a:pt x="180500" y="153350"/>
                  <a:pt x="182649" y="153350"/>
                </a:cubicBezTo>
                <a:cubicBezTo>
                  <a:pt x="184888" y="153350"/>
                  <a:pt x="186899" y="154478"/>
                  <a:pt x="188240" y="156230"/>
                </a:cubicBezTo>
                <a:cubicBezTo>
                  <a:pt x="188697" y="155834"/>
                  <a:pt x="189170" y="155468"/>
                  <a:pt x="189672" y="155118"/>
                </a:cubicBezTo>
                <a:cubicBezTo>
                  <a:pt x="188012" y="152863"/>
                  <a:pt x="185483" y="151431"/>
                  <a:pt x="182649" y="151431"/>
                </a:cubicBezTo>
                <a:close/>
                <a:moveTo>
                  <a:pt x="239753" y="151415"/>
                </a:moveTo>
                <a:cubicBezTo>
                  <a:pt x="236980" y="151415"/>
                  <a:pt x="234512" y="152802"/>
                  <a:pt x="232851" y="154965"/>
                </a:cubicBezTo>
                <a:cubicBezTo>
                  <a:pt x="233354" y="155301"/>
                  <a:pt x="233841" y="155666"/>
                  <a:pt x="234298" y="156047"/>
                </a:cubicBezTo>
                <a:cubicBezTo>
                  <a:pt x="235638" y="154404"/>
                  <a:pt x="237585" y="153353"/>
                  <a:pt x="239745" y="153350"/>
                </a:cubicBezTo>
                <a:lnTo>
                  <a:pt x="239745" y="153350"/>
                </a:lnTo>
                <a:cubicBezTo>
                  <a:pt x="241982" y="153353"/>
                  <a:pt x="243975" y="154480"/>
                  <a:pt x="245329" y="156230"/>
                </a:cubicBezTo>
                <a:cubicBezTo>
                  <a:pt x="245786" y="155834"/>
                  <a:pt x="246259" y="155453"/>
                  <a:pt x="246761" y="155118"/>
                </a:cubicBezTo>
                <a:cubicBezTo>
                  <a:pt x="245101" y="152863"/>
                  <a:pt x="242572" y="151415"/>
                  <a:pt x="239753" y="151415"/>
                </a:cubicBezTo>
                <a:close/>
                <a:moveTo>
                  <a:pt x="268275" y="151431"/>
                </a:moveTo>
                <a:cubicBezTo>
                  <a:pt x="265517" y="151431"/>
                  <a:pt x="263049" y="152817"/>
                  <a:pt x="261373" y="154981"/>
                </a:cubicBezTo>
                <a:cubicBezTo>
                  <a:pt x="261891" y="155301"/>
                  <a:pt x="262363" y="155666"/>
                  <a:pt x="262835" y="156062"/>
                </a:cubicBezTo>
                <a:cubicBezTo>
                  <a:pt x="264176" y="154402"/>
                  <a:pt x="266111" y="153350"/>
                  <a:pt x="268275" y="153350"/>
                </a:cubicBezTo>
                <a:cubicBezTo>
                  <a:pt x="270514" y="153350"/>
                  <a:pt x="272510" y="154478"/>
                  <a:pt x="273866" y="156230"/>
                </a:cubicBezTo>
                <a:cubicBezTo>
                  <a:pt x="274308" y="155834"/>
                  <a:pt x="274796" y="155453"/>
                  <a:pt x="275298" y="155118"/>
                </a:cubicBezTo>
                <a:cubicBezTo>
                  <a:pt x="273622" y="152863"/>
                  <a:pt x="271109" y="151431"/>
                  <a:pt x="268275" y="151431"/>
                </a:cubicBezTo>
                <a:close/>
                <a:moveTo>
                  <a:pt x="11397" y="151446"/>
                </a:moveTo>
                <a:cubicBezTo>
                  <a:pt x="8643" y="151446"/>
                  <a:pt x="6179" y="152828"/>
                  <a:pt x="4518" y="154986"/>
                </a:cubicBezTo>
                <a:lnTo>
                  <a:pt x="4518" y="154986"/>
                </a:lnTo>
                <a:cubicBezTo>
                  <a:pt x="5018" y="155304"/>
                  <a:pt x="5503" y="155668"/>
                  <a:pt x="5973" y="156062"/>
                </a:cubicBezTo>
                <a:cubicBezTo>
                  <a:pt x="7313" y="154402"/>
                  <a:pt x="9248" y="153350"/>
                  <a:pt x="11412" y="153350"/>
                </a:cubicBezTo>
                <a:cubicBezTo>
                  <a:pt x="13652" y="153350"/>
                  <a:pt x="15648" y="154478"/>
                  <a:pt x="16988" y="156260"/>
                </a:cubicBezTo>
                <a:cubicBezTo>
                  <a:pt x="17430" y="155864"/>
                  <a:pt x="17918" y="155483"/>
                  <a:pt x="18405" y="155148"/>
                </a:cubicBezTo>
                <a:cubicBezTo>
                  <a:pt x="16745" y="152893"/>
                  <a:pt x="14231" y="151446"/>
                  <a:pt x="11397" y="151446"/>
                </a:cubicBezTo>
                <a:close/>
                <a:moveTo>
                  <a:pt x="6399" y="156458"/>
                </a:moveTo>
                <a:lnTo>
                  <a:pt x="6399" y="156489"/>
                </a:lnTo>
                <a:cubicBezTo>
                  <a:pt x="6404" y="156483"/>
                  <a:pt x="6409" y="156477"/>
                  <a:pt x="6414" y="156471"/>
                </a:cubicBezTo>
                <a:lnTo>
                  <a:pt x="6414" y="156471"/>
                </a:lnTo>
                <a:cubicBezTo>
                  <a:pt x="6409" y="156467"/>
                  <a:pt x="6404" y="156463"/>
                  <a:pt x="6399" y="156458"/>
                </a:cubicBezTo>
                <a:close/>
                <a:moveTo>
                  <a:pt x="211201" y="153960"/>
                </a:moveTo>
                <a:cubicBezTo>
                  <a:pt x="209220" y="153960"/>
                  <a:pt x="207438" y="154904"/>
                  <a:pt x="206203" y="156413"/>
                </a:cubicBezTo>
                <a:cubicBezTo>
                  <a:pt x="206645" y="156824"/>
                  <a:pt x="207072" y="157266"/>
                  <a:pt x="207468" y="157723"/>
                </a:cubicBezTo>
                <a:cubicBezTo>
                  <a:pt x="208367" y="156580"/>
                  <a:pt x="209738" y="155895"/>
                  <a:pt x="211201" y="155880"/>
                </a:cubicBezTo>
                <a:lnTo>
                  <a:pt x="211201" y="155910"/>
                </a:lnTo>
                <a:cubicBezTo>
                  <a:pt x="212740" y="155925"/>
                  <a:pt x="214187" y="156672"/>
                  <a:pt x="215086" y="157936"/>
                </a:cubicBezTo>
                <a:cubicBezTo>
                  <a:pt x="215482" y="157464"/>
                  <a:pt x="215893" y="157022"/>
                  <a:pt x="216335" y="156596"/>
                </a:cubicBezTo>
                <a:cubicBezTo>
                  <a:pt x="215101" y="154981"/>
                  <a:pt x="213258" y="153960"/>
                  <a:pt x="211201" y="153960"/>
                </a:cubicBezTo>
                <a:close/>
                <a:moveTo>
                  <a:pt x="39949" y="153975"/>
                </a:moveTo>
                <a:lnTo>
                  <a:pt x="39949" y="154005"/>
                </a:lnTo>
                <a:cubicBezTo>
                  <a:pt x="37968" y="154005"/>
                  <a:pt x="36170" y="154950"/>
                  <a:pt x="34936" y="156443"/>
                </a:cubicBezTo>
                <a:cubicBezTo>
                  <a:pt x="35393" y="156855"/>
                  <a:pt x="35820" y="157296"/>
                  <a:pt x="36216" y="157754"/>
                </a:cubicBezTo>
                <a:cubicBezTo>
                  <a:pt x="37160" y="156515"/>
                  <a:pt x="38553" y="155904"/>
                  <a:pt x="39944" y="155904"/>
                </a:cubicBezTo>
                <a:cubicBezTo>
                  <a:pt x="41427" y="155904"/>
                  <a:pt x="42906" y="156599"/>
                  <a:pt x="43834" y="157967"/>
                </a:cubicBezTo>
                <a:cubicBezTo>
                  <a:pt x="44230" y="157495"/>
                  <a:pt x="44642" y="157053"/>
                  <a:pt x="45083" y="156626"/>
                </a:cubicBezTo>
                <a:cubicBezTo>
                  <a:pt x="43849" y="155011"/>
                  <a:pt x="42006" y="153975"/>
                  <a:pt x="39949" y="153975"/>
                </a:cubicBezTo>
                <a:close/>
                <a:moveTo>
                  <a:pt x="97023" y="153975"/>
                </a:moveTo>
                <a:lnTo>
                  <a:pt x="97038" y="154005"/>
                </a:lnTo>
                <a:cubicBezTo>
                  <a:pt x="95057" y="154005"/>
                  <a:pt x="93259" y="154950"/>
                  <a:pt x="92025" y="156443"/>
                </a:cubicBezTo>
                <a:cubicBezTo>
                  <a:pt x="92482" y="156855"/>
                  <a:pt x="92909" y="157296"/>
                  <a:pt x="93305" y="157754"/>
                </a:cubicBezTo>
                <a:cubicBezTo>
                  <a:pt x="94250" y="156520"/>
                  <a:pt x="95646" y="155910"/>
                  <a:pt x="97039" y="155910"/>
                </a:cubicBezTo>
                <a:cubicBezTo>
                  <a:pt x="98519" y="155910"/>
                  <a:pt x="99996" y="156600"/>
                  <a:pt x="100923" y="157967"/>
                </a:cubicBezTo>
                <a:cubicBezTo>
                  <a:pt x="101319" y="157495"/>
                  <a:pt x="101731" y="157053"/>
                  <a:pt x="102172" y="156626"/>
                </a:cubicBezTo>
                <a:cubicBezTo>
                  <a:pt x="100938" y="155011"/>
                  <a:pt x="99080" y="153975"/>
                  <a:pt x="97023" y="153975"/>
                </a:cubicBezTo>
                <a:close/>
                <a:moveTo>
                  <a:pt x="239753" y="153990"/>
                </a:moveTo>
                <a:cubicBezTo>
                  <a:pt x="237772" y="153990"/>
                  <a:pt x="235990" y="154935"/>
                  <a:pt x="234756" y="156443"/>
                </a:cubicBezTo>
                <a:cubicBezTo>
                  <a:pt x="235197" y="156870"/>
                  <a:pt x="235624" y="157296"/>
                  <a:pt x="236020" y="157769"/>
                </a:cubicBezTo>
                <a:cubicBezTo>
                  <a:pt x="236919" y="156611"/>
                  <a:pt x="238289" y="155926"/>
                  <a:pt x="239751" y="155910"/>
                </a:cubicBezTo>
                <a:lnTo>
                  <a:pt x="239751" y="155910"/>
                </a:lnTo>
                <a:cubicBezTo>
                  <a:pt x="241315" y="155915"/>
                  <a:pt x="242711" y="156721"/>
                  <a:pt x="243638" y="157967"/>
                </a:cubicBezTo>
                <a:cubicBezTo>
                  <a:pt x="244034" y="157495"/>
                  <a:pt x="244446" y="157053"/>
                  <a:pt x="244887" y="156641"/>
                </a:cubicBezTo>
                <a:cubicBezTo>
                  <a:pt x="243653" y="155026"/>
                  <a:pt x="241810" y="153990"/>
                  <a:pt x="239753" y="153990"/>
                </a:cubicBezTo>
                <a:close/>
                <a:moveTo>
                  <a:pt x="68501" y="154005"/>
                </a:moveTo>
                <a:cubicBezTo>
                  <a:pt x="66520" y="154005"/>
                  <a:pt x="64722" y="154950"/>
                  <a:pt x="63488" y="156458"/>
                </a:cubicBezTo>
                <a:cubicBezTo>
                  <a:pt x="63945" y="156870"/>
                  <a:pt x="64372" y="157312"/>
                  <a:pt x="64768" y="157769"/>
                </a:cubicBezTo>
                <a:cubicBezTo>
                  <a:pt x="65667" y="156611"/>
                  <a:pt x="67038" y="155940"/>
                  <a:pt x="68501" y="155910"/>
                </a:cubicBezTo>
                <a:cubicBezTo>
                  <a:pt x="70070" y="155910"/>
                  <a:pt x="71472" y="156717"/>
                  <a:pt x="72401" y="157982"/>
                </a:cubicBezTo>
                <a:cubicBezTo>
                  <a:pt x="72782" y="157510"/>
                  <a:pt x="73194" y="157068"/>
                  <a:pt x="73651" y="156657"/>
                </a:cubicBezTo>
                <a:cubicBezTo>
                  <a:pt x="72401" y="155026"/>
                  <a:pt x="70558" y="154005"/>
                  <a:pt x="68501" y="154005"/>
                </a:cubicBezTo>
                <a:close/>
                <a:moveTo>
                  <a:pt x="125575" y="153990"/>
                </a:moveTo>
                <a:lnTo>
                  <a:pt x="125575" y="154005"/>
                </a:lnTo>
                <a:cubicBezTo>
                  <a:pt x="123594" y="154005"/>
                  <a:pt x="121812" y="154950"/>
                  <a:pt x="120577" y="156458"/>
                </a:cubicBezTo>
                <a:cubicBezTo>
                  <a:pt x="121019" y="156870"/>
                  <a:pt x="121446" y="157296"/>
                  <a:pt x="121842" y="157769"/>
                </a:cubicBezTo>
                <a:cubicBezTo>
                  <a:pt x="122741" y="156611"/>
                  <a:pt x="124112" y="155925"/>
                  <a:pt x="125575" y="155910"/>
                </a:cubicBezTo>
                <a:cubicBezTo>
                  <a:pt x="127144" y="155910"/>
                  <a:pt x="128546" y="156717"/>
                  <a:pt x="129475" y="157982"/>
                </a:cubicBezTo>
                <a:cubicBezTo>
                  <a:pt x="129856" y="157510"/>
                  <a:pt x="130283" y="157068"/>
                  <a:pt x="130725" y="156641"/>
                </a:cubicBezTo>
                <a:cubicBezTo>
                  <a:pt x="129475" y="155026"/>
                  <a:pt x="127632" y="153990"/>
                  <a:pt x="125575" y="153990"/>
                </a:cubicBezTo>
                <a:close/>
                <a:moveTo>
                  <a:pt x="154127" y="153990"/>
                </a:moveTo>
                <a:cubicBezTo>
                  <a:pt x="152146" y="153990"/>
                  <a:pt x="150364" y="154935"/>
                  <a:pt x="149130" y="156458"/>
                </a:cubicBezTo>
                <a:cubicBezTo>
                  <a:pt x="149571" y="156870"/>
                  <a:pt x="149998" y="157312"/>
                  <a:pt x="150394" y="157769"/>
                </a:cubicBezTo>
                <a:cubicBezTo>
                  <a:pt x="151293" y="156626"/>
                  <a:pt x="152664" y="155940"/>
                  <a:pt x="154127" y="155925"/>
                </a:cubicBezTo>
                <a:lnTo>
                  <a:pt x="154112" y="155910"/>
                </a:lnTo>
                <a:lnTo>
                  <a:pt x="154112" y="155910"/>
                </a:lnTo>
                <a:cubicBezTo>
                  <a:pt x="155666" y="155940"/>
                  <a:pt x="157128" y="156702"/>
                  <a:pt x="158027" y="157982"/>
                </a:cubicBezTo>
                <a:cubicBezTo>
                  <a:pt x="158408" y="157510"/>
                  <a:pt x="158820" y="157053"/>
                  <a:pt x="159261" y="156641"/>
                </a:cubicBezTo>
                <a:cubicBezTo>
                  <a:pt x="158027" y="155026"/>
                  <a:pt x="156184" y="153990"/>
                  <a:pt x="154127" y="153990"/>
                </a:cubicBezTo>
                <a:close/>
                <a:moveTo>
                  <a:pt x="182649" y="154005"/>
                </a:moveTo>
                <a:cubicBezTo>
                  <a:pt x="180683" y="154005"/>
                  <a:pt x="178901" y="154950"/>
                  <a:pt x="177667" y="156458"/>
                </a:cubicBezTo>
                <a:cubicBezTo>
                  <a:pt x="178108" y="156870"/>
                  <a:pt x="178535" y="157312"/>
                  <a:pt x="178931" y="157769"/>
                </a:cubicBezTo>
                <a:cubicBezTo>
                  <a:pt x="179815" y="156626"/>
                  <a:pt x="181186" y="155940"/>
                  <a:pt x="182649" y="155910"/>
                </a:cubicBezTo>
                <a:cubicBezTo>
                  <a:pt x="184233" y="155910"/>
                  <a:pt x="185635" y="156717"/>
                  <a:pt x="186549" y="157982"/>
                </a:cubicBezTo>
                <a:cubicBezTo>
                  <a:pt x="186945" y="157510"/>
                  <a:pt x="187357" y="157068"/>
                  <a:pt x="187798" y="156641"/>
                </a:cubicBezTo>
                <a:cubicBezTo>
                  <a:pt x="186564" y="155026"/>
                  <a:pt x="184721" y="154005"/>
                  <a:pt x="182649" y="154005"/>
                </a:cubicBezTo>
                <a:close/>
                <a:moveTo>
                  <a:pt x="268275" y="153990"/>
                </a:moveTo>
                <a:cubicBezTo>
                  <a:pt x="266294" y="153990"/>
                  <a:pt x="264527" y="154950"/>
                  <a:pt x="263292" y="156458"/>
                </a:cubicBezTo>
                <a:cubicBezTo>
                  <a:pt x="263734" y="156870"/>
                  <a:pt x="264146" y="157312"/>
                  <a:pt x="264542" y="157769"/>
                </a:cubicBezTo>
                <a:cubicBezTo>
                  <a:pt x="265487" y="156528"/>
                  <a:pt x="266887" y="155914"/>
                  <a:pt x="268283" y="155914"/>
                </a:cubicBezTo>
                <a:cubicBezTo>
                  <a:pt x="269768" y="155914"/>
                  <a:pt x="271249" y="156608"/>
                  <a:pt x="272175" y="157982"/>
                </a:cubicBezTo>
                <a:cubicBezTo>
                  <a:pt x="272571" y="157510"/>
                  <a:pt x="272983" y="157068"/>
                  <a:pt x="273424" y="156641"/>
                </a:cubicBezTo>
                <a:cubicBezTo>
                  <a:pt x="272175" y="155026"/>
                  <a:pt x="270331" y="153990"/>
                  <a:pt x="268275" y="153990"/>
                </a:cubicBezTo>
                <a:close/>
                <a:moveTo>
                  <a:pt x="11397" y="154005"/>
                </a:moveTo>
                <a:cubicBezTo>
                  <a:pt x="9439" y="154005"/>
                  <a:pt x="7647" y="154958"/>
                  <a:pt x="6414" y="156471"/>
                </a:cubicBezTo>
                <a:lnTo>
                  <a:pt x="6414" y="156471"/>
                </a:lnTo>
                <a:cubicBezTo>
                  <a:pt x="6865" y="156879"/>
                  <a:pt x="7272" y="157317"/>
                  <a:pt x="7664" y="157784"/>
                </a:cubicBezTo>
                <a:cubicBezTo>
                  <a:pt x="8563" y="156626"/>
                  <a:pt x="9934" y="155940"/>
                  <a:pt x="11397" y="155925"/>
                </a:cubicBezTo>
                <a:cubicBezTo>
                  <a:pt x="12966" y="155925"/>
                  <a:pt x="14368" y="156733"/>
                  <a:pt x="15297" y="157997"/>
                </a:cubicBezTo>
                <a:cubicBezTo>
                  <a:pt x="15678" y="157525"/>
                  <a:pt x="16105" y="157083"/>
                  <a:pt x="16546" y="156657"/>
                </a:cubicBezTo>
                <a:cubicBezTo>
                  <a:pt x="15297" y="155042"/>
                  <a:pt x="13454" y="154005"/>
                  <a:pt x="11397" y="154005"/>
                </a:cubicBezTo>
                <a:close/>
                <a:moveTo>
                  <a:pt x="211201" y="156519"/>
                </a:moveTo>
                <a:cubicBezTo>
                  <a:pt x="209860" y="156519"/>
                  <a:pt x="208687" y="157190"/>
                  <a:pt x="207864" y="158226"/>
                </a:cubicBezTo>
                <a:cubicBezTo>
                  <a:pt x="208940" y="157942"/>
                  <a:pt x="210045" y="157801"/>
                  <a:pt x="211150" y="157801"/>
                </a:cubicBezTo>
                <a:cubicBezTo>
                  <a:pt x="212300" y="157801"/>
                  <a:pt x="213450" y="157953"/>
                  <a:pt x="214568" y="158256"/>
                </a:cubicBezTo>
                <a:cubicBezTo>
                  <a:pt x="213776" y="157175"/>
                  <a:pt x="212526" y="156535"/>
                  <a:pt x="211201" y="156519"/>
                </a:cubicBezTo>
                <a:close/>
                <a:moveTo>
                  <a:pt x="236420" y="158252"/>
                </a:moveTo>
                <a:cubicBezTo>
                  <a:pt x="236414" y="158253"/>
                  <a:pt x="236407" y="158255"/>
                  <a:pt x="236401" y="158256"/>
                </a:cubicBezTo>
                <a:lnTo>
                  <a:pt x="236416" y="158256"/>
                </a:lnTo>
                <a:cubicBezTo>
                  <a:pt x="236418" y="158255"/>
                  <a:pt x="236419" y="158253"/>
                  <a:pt x="236420" y="158252"/>
                </a:cubicBezTo>
                <a:close/>
                <a:moveTo>
                  <a:pt x="39949" y="156550"/>
                </a:moveTo>
                <a:cubicBezTo>
                  <a:pt x="38608" y="156550"/>
                  <a:pt x="37435" y="157220"/>
                  <a:pt x="36612" y="158256"/>
                </a:cubicBezTo>
                <a:cubicBezTo>
                  <a:pt x="37695" y="157972"/>
                  <a:pt x="38800" y="157831"/>
                  <a:pt x="39904" y="157831"/>
                </a:cubicBezTo>
                <a:cubicBezTo>
                  <a:pt x="41052" y="157831"/>
                  <a:pt x="42198" y="157984"/>
                  <a:pt x="43316" y="158287"/>
                </a:cubicBezTo>
                <a:lnTo>
                  <a:pt x="43331" y="158287"/>
                </a:lnTo>
                <a:cubicBezTo>
                  <a:pt x="42539" y="157220"/>
                  <a:pt x="41290" y="156565"/>
                  <a:pt x="39949" y="156550"/>
                </a:cubicBezTo>
                <a:close/>
                <a:moveTo>
                  <a:pt x="97023" y="156550"/>
                </a:moveTo>
                <a:cubicBezTo>
                  <a:pt x="95697" y="156550"/>
                  <a:pt x="94524" y="157220"/>
                  <a:pt x="93701" y="158256"/>
                </a:cubicBezTo>
                <a:cubicBezTo>
                  <a:pt x="94777" y="157972"/>
                  <a:pt x="95882" y="157831"/>
                  <a:pt x="96987" y="157831"/>
                </a:cubicBezTo>
                <a:cubicBezTo>
                  <a:pt x="98137" y="157831"/>
                  <a:pt x="99287" y="157984"/>
                  <a:pt x="100405" y="158287"/>
                </a:cubicBezTo>
                <a:cubicBezTo>
                  <a:pt x="99613" y="157220"/>
                  <a:pt x="98363" y="156565"/>
                  <a:pt x="97023" y="156550"/>
                </a:cubicBezTo>
                <a:close/>
                <a:moveTo>
                  <a:pt x="125582" y="156563"/>
                </a:moveTo>
                <a:cubicBezTo>
                  <a:pt x="124324" y="156563"/>
                  <a:pt x="123064" y="157127"/>
                  <a:pt x="122238" y="158256"/>
                </a:cubicBezTo>
                <a:cubicBezTo>
                  <a:pt x="123321" y="157980"/>
                  <a:pt x="124425" y="157843"/>
                  <a:pt x="125528" y="157843"/>
                </a:cubicBezTo>
                <a:cubicBezTo>
                  <a:pt x="126676" y="157843"/>
                  <a:pt x="127823" y="157992"/>
                  <a:pt x="128942" y="158287"/>
                </a:cubicBezTo>
                <a:cubicBezTo>
                  <a:pt x="128123" y="157138"/>
                  <a:pt x="126853" y="156563"/>
                  <a:pt x="125582" y="156563"/>
                </a:cubicBezTo>
                <a:close/>
                <a:moveTo>
                  <a:pt x="154141" y="156565"/>
                </a:moveTo>
                <a:cubicBezTo>
                  <a:pt x="152881" y="156565"/>
                  <a:pt x="151618" y="157133"/>
                  <a:pt x="150790" y="158272"/>
                </a:cubicBezTo>
                <a:cubicBezTo>
                  <a:pt x="151880" y="157986"/>
                  <a:pt x="152993" y="157845"/>
                  <a:pt x="154104" y="157845"/>
                </a:cubicBezTo>
                <a:cubicBezTo>
                  <a:pt x="155244" y="157845"/>
                  <a:pt x="156383" y="157993"/>
                  <a:pt x="157494" y="158287"/>
                </a:cubicBezTo>
                <a:cubicBezTo>
                  <a:pt x="156676" y="157140"/>
                  <a:pt x="155410" y="156565"/>
                  <a:pt x="154141" y="156565"/>
                </a:cubicBezTo>
                <a:close/>
                <a:moveTo>
                  <a:pt x="182666" y="156563"/>
                </a:moveTo>
                <a:cubicBezTo>
                  <a:pt x="181409" y="156563"/>
                  <a:pt x="180153" y="157127"/>
                  <a:pt x="179327" y="158256"/>
                </a:cubicBezTo>
                <a:cubicBezTo>
                  <a:pt x="180402" y="157980"/>
                  <a:pt x="181507" y="157843"/>
                  <a:pt x="182611" y="157843"/>
                </a:cubicBezTo>
                <a:cubicBezTo>
                  <a:pt x="183761" y="157843"/>
                  <a:pt x="184912" y="157992"/>
                  <a:pt x="186031" y="158287"/>
                </a:cubicBezTo>
                <a:cubicBezTo>
                  <a:pt x="185204" y="157138"/>
                  <a:pt x="183935" y="156563"/>
                  <a:pt x="182666" y="156563"/>
                </a:cubicBezTo>
                <a:close/>
                <a:moveTo>
                  <a:pt x="239753" y="156550"/>
                </a:moveTo>
                <a:cubicBezTo>
                  <a:pt x="238414" y="156550"/>
                  <a:pt x="237243" y="157218"/>
                  <a:pt x="236420" y="158252"/>
                </a:cubicBezTo>
                <a:lnTo>
                  <a:pt x="236420" y="158252"/>
                </a:lnTo>
                <a:cubicBezTo>
                  <a:pt x="237461" y="157993"/>
                  <a:pt x="238529" y="157844"/>
                  <a:pt x="239598" y="157844"/>
                </a:cubicBezTo>
                <a:cubicBezTo>
                  <a:pt x="239650" y="157844"/>
                  <a:pt x="239701" y="157844"/>
                  <a:pt x="239753" y="157845"/>
                </a:cubicBezTo>
                <a:cubicBezTo>
                  <a:pt x="240880" y="157845"/>
                  <a:pt x="242023" y="157982"/>
                  <a:pt x="243120" y="158287"/>
                </a:cubicBezTo>
                <a:cubicBezTo>
                  <a:pt x="242328" y="157220"/>
                  <a:pt x="241078" y="156580"/>
                  <a:pt x="239753" y="156550"/>
                </a:cubicBezTo>
                <a:close/>
                <a:moveTo>
                  <a:pt x="268275" y="156565"/>
                </a:moveTo>
                <a:cubicBezTo>
                  <a:pt x="266949" y="156565"/>
                  <a:pt x="265761" y="157235"/>
                  <a:pt x="264953" y="158256"/>
                </a:cubicBezTo>
                <a:cubicBezTo>
                  <a:pt x="266028" y="157980"/>
                  <a:pt x="267133" y="157843"/>
                  <a:pt x="268237" y="157843"/>
                </a:cubicBezTo>
                <a:cubicBezTo>
                  <a:pt x="269387" y="157843"/>
                  <a:pt x="270538" y="157992"/>
                  <a:pt x="271657" y="158287"/>
                </a:cubicBezTo>
                <a:cubicBezTo>
                  <a:pt x="270865" y="157220"/>
                  <a:pt x="269615" y="156580"/>
                  <a:pt x="268275" y="156565"/>
                </a:cubicBezTo>
                <a:close/>
                <a:moveTo>
                  <a:pt x="68501" y="156565"/>
                </a:moveTo>
                <a:cubicBezTo>
                  <a:pt x="67175" y="156565"/>
                  <a:pt x="65987" y="157235"/>
                  <a:pt x="65180" y="158272"/>
                </a:cubicBezTo>
                <a:cubicBezTo>
                  <a:pt x="66262" y="157993"/>
                  <a:pt x="67374" y="157852"/>
                  <a:pt x="68487" y="157852"/>
                </a:cubicBezTo>
                <a:cubicBezTo>
                  <a:pt x="69629" y="157852"/>
                  <a:pt x="70772" y="158001"/>
                  <a:pt x="71883" y="158302"/>
                </a:cubicBezTo>
                <a:lnTo>
                  <a:pt x="71868" y="158287"/>
                </a:lnTo>
                <a:cubicBezTo>
                  <a:pt x="71076" y="157220"/>
                  <a:pt x="69827" y="156580"/>
                  <a:pt x="68501" y="156565"/>
                </a:cubicBezTo>
                <a:close/>
                <a:moveTo>
                  <a:pt x="11406" y="156582"/>
                </a:moveTo>
                <a:cubicBezTo>
                  <a:pt x="10146" y="156582"/>
                  <a:pt x="8886" y="157150"/>
                  <a:pt x="8060" y="158287"/>
                </a:cubicBezTo>
                <a:cubicBezTo>
                  <a:pt x="9150" y="158009"/>
                  <a:pt x="10262" y="157868"/>
                  <a:pt x="11375" y="157868"/>
                </a:cubicBezTo>
                <a:cubicBezTo>
                  <a:pt x="12517" y="157868"/>
                  <a:pt x="13660" y="158016"/>
                  <a:pt x="14779" y="158317"/>
                </a:cubicBezTo>
                <a:cubicBezTo>
                  <a:pt x="13952" y="157161"/>
                  <a:pt x="12679" y="156582"/>
                  <a:pt x="11406" y="156582"/>
                </a:cubicBezTo>
                <a:close/>
                <a:moveTo>
                  <a:pt x="82929" y="153411"/>
                </a:moveTo>
                <a:lnTo>
                  <a:pt x="82929" y="153442"/>
                </a:lnTo>
                <a:cubicBezTo>
                  <a:pt x="78877" y="153442"/>
                  <a:pt x="75235" y="155422"/>
                  <a:pt x="72706" y="158500"/>
                </a:cubicBezTo>
                <a:cubicBezTo>
                  <a:pt x="73316" y="158713"/>
                  <a:pt x="73895" y="158957"/>
                  <a:pt x="74458" y="159247"/>
                </a:cubicBezTo>
                <a:cubicBezTo>
                  <a:pt x="76622" y="156824"/>
                  <a:pt x="79623" y="155331"/>
                  <a:pt x="82929" y="155331"/>
                </a:cubicBezTo>
                <a:cubicBezTo>
                  <a:pt x="86190" y="155331"/>
                  <a:pt x="89130" y="156794"/>
                  <a:pt x="91294" y="159140"/>
                </a:cubicBezTo>
                <a:cubicBezTo>
                  <a:pt x="91873" y="158851"/>
                  <a:pt x="92467" y="158607"/>
                  <a:pt x="93077" y="158424"/>
                </a:cubicBezTo>
                <a:cubicBezTo>
                  <a:pt x="90578" y="155346"/>
                  <a:pt x="86952" y="153411"/>
                  <a:pt x="82929" y="153411"/>
                </a:cubicBezTo>
                <a:close/>
                <a:moveTo>
                  <a:pt x="25856" y="153442"/>
                </a:moveTo>
                <a:cubicBezTo>
                  <a:pt x="21803" y="153442"/>
                  <a:pt x="18146" y="155422"/>
                  <a:pt x="15632" y="158546"/>
                </a:cubicBezTo>
                <a:cubicBezTo>
                  <a:pt x="16227" y="158759"/>
                  <a:pt x="16821" y="159003"/>
                  <a:pt x="17384" y="159292"/>
                </a:cubicBezTo>
                <a:cubicBezTo>
                  <a:pt x="19548" y="156870"/>
                  <a:pt x="22534" y="155377"/>
                  <a:pt x="25856" y="155377"/>
                </a:cubicBezTo>
                <a:cubicBezTo>
                  <a:pt x="29101" y="155377"/>
                  <a:pt x="32057" y="156824"/>
                  <a:pt x="34205" y="159186"/>
                </a:cubicBezTo>
                <a:cubicBezTo>
                  <a:pt x="34784" y="158896"/>
                  <a:pt x="35393" y="158652"/>
                  <a:pt x="36003" y="158454"/>
                </a:cubicBezTo>
                <a:cubicBezTo>
                  <a:pt x="33489" y="155392"/>
                  <a:pt x="29878" y="153442"/>
                  <a:pt x="25856" y="153442"/>
                </a:cubicBezTo>
                <a:close/>
                <a:moveTo>
                  <a:pt x="54393" y="153442"/>
                </a:moveTo>
                <a:cubicBezTo>
                  <a:pt x="50340" y="153442"/>
                  <a:pt x="46683" y="155422"/>
                  <a:pt x="44184" y="158546"/>
                </a:cubicBezTo>
                <a:cubicBezTo>
                  <a:pt x="44779" y="158744"/>
                  <a:pt x="45373" y="159003"/>
                  <a:pt x="45937" y="159292"/>
                </a:cubicBezTo>
                <a:cubicBezTo>
                  <a:pt x="48100" y="156870"/>
                  <a:pt x="51102" y="155361"/>
                  <a:pt x="54408" y="155361"/>
                </a:cubicBezTo>
                <a:cubicBezTo>
                  <a:pt x="57653" y="155361"/>
                  <a:pt x="60609" y="156824"/>
                  <a:pt x="62772" y="159170"/>
                </a:cubicBezTo>
                <a:cubicBezTo>
                  <a:pt x="63336" y="158896"/>
                  <a:pt x="63945" y="158652"/>
                  <a:pt x="64555" y="158454"/>
                </a:cubicBezTo>
                <a:cubicBezTo>
                  <a:pt x="62041" y="155377"/>
                  <a:pt x="58415" y="153442"/>
                  <a:pt x="54408" y="153442"/>
                </a:cubicBezTo>
                <a:close/>
                <a:moveTo>
                  <a:pt x="111482" y="153442"/>
                </a:moveTo>
                <a:cubicBezTo>
                  <a:pt x="107414" y="153442"/>
                  <a:pt x="103772" y="155422"/>
                  <a:pt x="101258" y="158546"/>
                </a:cubicBezTo>
                <a:cubicBezTo>
                  <a:pt x="101852" y="158759"/>
                  <a:pt x="102431" y="159003"/>
                  <a:pt x="102995" y="159292"/>
                </a:cubicBezTo>
                <a:cubicBezTo>
                  <a:pt x="105174" y="156870"/>
                  <a:pt x="108175" y="155377"/>
                  <a:pt x="111482" y="155377"/>
                </a:cubicBezTo>
                <a:cubicBezTo>
                  <a:pt x="114727" y="155377"/>
                  <a:pt x="117683" y="156824"/>
                  <a:pt x="119846" y="159186"/>
                </a:cubicBezTo>
                <a:cubicBezTo>
                  <a:pt x="120410" y="158896"/>
                  <a:pt x="121019" y="158652"/>
                  <a:pt x="121629" y="158454"/>
                </a:cubicBezTo>
                <a:cubicBezTo>
                  <a:pt x="119115" y="155392"/>
                  <a:pt x="115504" y="153442"/>
                  <a:pt x="111482" y="153442"/>
                </a:cubicBezTo>
                <a:close/>
                <a:moveTo>
                  <a:pt x="140019" y="153442"/>
                </a:moveTo>
                <a:cubicBezTo>
                  <a:pt x="135966" y="153442"/>
                  <a:pt x="132309" y="155422"/>
                  <a:pt x="129810" y="158546"/>
                </a:cubicBezTo>
                <a:cubicBezTo>
                  <a:pt x="130405" y="158759"/>
                  <a:pt x="130984" y="159003"/>
                  <a:pt x="131547" y="159292"/>
                </a:cubicBezTo>
                <a:cubicBezTo>
                  <a:pt x="133726" y="156870"/>
                  <a:pt x="136712" y="155377"/>
                  <a:pt x="140019" y="155377"/>
                </a:cubicBezTo>
                <a:cubicBezTo>
                  <a:pt x="143279" y="155377"/>
                  <a:pt x="146235" y="156824"/>
                  <a:pt x="148383" y="159186"/>
                </a:cubicBezTo>
                <a:cubicBezTo>
                  <a:pt x="148962" y="158896"/>
                  <a:pt x="149556" y="158652"/>
                  <a:pt x="150181" y="158454"/>
                </a:cubicBezTo>
                <a:cubicBezTo>
                  <a:pt x="147667" y="155392"/>
                  <a:pt x="144041" y="153457"/>
                  <a:pt x="140019" y="153457"/>
                </a:cubicBezTo>
                <a:lnTo>
                  <a:pt x="140019" y="153442"/>
                </a:lnTo>
                <a:close/>
                <a:moveTo>
                  <a:pt x="168555" y="153442"/>
                </a:moveTo>
                <a:cubicBezTo>
                  <a:pt x="164503" y="153442"/>
                  <a:pt x="160846" y="155422"/>
                  <a:pt x="158347" y="158546"/>
                </a:cubicBezTo>
                <a:cubicBezTo>
                  <a:pt x="158942" y="158759"/>
                  <a:pt x="159521" y="159003"/>
                  <a:pt x="160084" y="159292"/>
                </a:cubicBezTo>
                <a:cubicBezTo>
                  <a:pt x="162248" y="156870"/>
                  <a:pt x="165249" y="155377"/>
                  <a:pt x="168555" y="155377"/>
                </a:cubicBezTo>
                <a:cubicBezTo>
                  <a:pt x="171816" y="155377"/>
                  <a:pt x="174772" y="156824"/>
                  <a:pt x="176920" y="159186"/>
                </a:cubicBezTo>
                <a:cubicBezTo>
                  <a:pt x="177499" y="158896"/>
                  <a:pt x="178093" y="158652"/>
                  <a:pt x="178703" y="158454"/>
                </a:cubicBezTo>
                <a:cubicBezTo>
                  <a:pt x="176204" y="155392"/>
                  <a:pt x="172578" y="153442"/>
                  <a:pt x="168555" y="153442"/>
                </a:cubicBezTo>
                <a:close/>
                <a:moveTo>
                  <a:pt x="197092" y="153442"/>
                </a:moveTo>
                <a:cubicBezTo>
                  <a:pt x="193040" y="153442"/>
                  <a:pt x="189383" y="155407"/>
                  <a:pt x="186884" y="158546"/>
                </a:cubicBezTo>
                <a:cubicBezTo>
                  <a:pt x="187478" y="158744"/>
                  <a:pt x="188057" y="158988"/>
                  <a:pt x="188621" y="159292"/>
                </a:cubicBezTo>
                <a:cubicBezTo>
                  <a:pt x="190785" y="156870"/>
                  <a:pt x="193786" y="155361"/>
                  <a:pt x="197092" y="155361"/>
                </a:cubicBezTo>
                <a:lnTo>
                  <a:pt x="197092" y="155377"/>
                </a:lnTo>
                <a:cubicBezTo>
                  <a:pt x="200353" y="155377"/>
                  <a:pt x="203309" y="156824"/>
                  <a:pt x="205457" y="159170"/>
                </a:cubicBezTo>
                <a:cubicBezTo>
                  <a:pt x="206036" y="158881"/>
                  <a:pt x="206630" y="158637"/>
                  <a:pt x="207239" y="158454"/>
                </a:cubicBezTo>
                <a:cubicBezTo>
                  <a:pt x="204741" y="155377"/>
                  <a:pt x="201115" y="153442"/>
                  <a:pt x="197092" y="153442"/>
                </a:cubicBezTo>
                <a:close/>
                <a:moveTo>
                  <a:pt x="254197" y="153442"/>
                </a:moveTo>
                <a:cubicBezTo>
                  <a:pt x="250129" y="153442"/>
                  <a:pt x="246487" y="155422"/>
                  <a:pt x="243973" y="158546"/>
                </a:cubicBezTo>
                <a:cubicBezTo>
                  <a:pt x="244568" y="158759"/>
                  <a:pt x="245162" y="159003"/>
                  <a:pt x="245725" y="159292"/>
                </a:cubicBezTo>
                <a:cubicBezTo>
                  <a:pt x="247889" y="156870"/>
                  <a:pt x="250875" y="155377"/>
                  <a:pt x="254197" y="155377"/>
                </a:cubicBezTo>
                <a:cubicBezTo>
                  <a:pt x="257427" y="155377"/>
                  <a:pt x="260382" y="156824"/>
                  <a:pt x="262546" y="159186"/>
                </a:cubicBezTo>
                <a:cubicBezTo>
                  <a:pt x="263125" y="158896"/>
                  <a:pt x="263734" y="158652"/>
                  <a:pt x="264344" y="158454"/>
                </a:cubicBezTo>
                <a:cubicBezTo>
                  <a:pt x="261830" y="155392"/>
                  <a:pt x="258219" y="153442"/>
                  <a:pt x="254197" y="153442"/>
                </a:cubicBezTo>
                <a:close/>
                <a:moveTo>
                  <a:pt x="225644" y="153457"/>
                </a:moveTo>
                <a:cubicBezTo>
                  <a:pt x="221592" y="153457"/>
                  <a:pt x="217935" y="155422"/>
                  <a:pt x="215436" y="158561"/>
                </a:cubicBezTo>
                <a:cubicBezTo>
                  <a:pt x="216031" y="158759"/>
                  <a:pt x="216610" y="159018"/>
                  <a:pt x="217173" y="159308"/>
                </a:cubicBezTo>
                <a:cubicBezTo>
                  <a:pt x="219337" y="156885"/>
                  <a:pt x="222338" y="155377"/>
                  <a:pt x="225644" y="155377"/>
                </a:cubicBezTo>
                <a:cubicBezTo>
                  <a:pt x="228890" y="155377"/>
                  <a:pt x="231845" y="156824"/>
                  <a:pt x="234009" y="159186"/>
                </a:cubicBezTo>
                <a:cubicBezTo>
                  <a:pt x="234588" y="158896"/>
                  <a:pt x="235182" y="158668"/>
                  <a:pt x="235792" y="158470"/>
                </a:cubicBezTo>
                <a:cubicBezTo>
                  <a:pt x="233293" y="155392"/>
                  <a:pt x="229667" y="153457"/>
                  <a:pt x="225644" y="153457"/>
                </a:cubicBezTo>
                <a:close/>
                <a:moveTo>
                  <a:pt x="82929" y="155971"/>
                </a:moveTo>
                <a:lnTo>
                  <a:pt x="82929" y="156017"/>
                </a:lnTo>
                <a:cubicBezTo>
                  <a:pt x="79852" y="156017"/>
                  <a:pt x="77079" y="157388"/>
                  <a:pt x="75022" y="159551"/>
                </a:cubicBezTo>
                <a:cubicBezTo>
                  <a:pt x="75555" y="159856"/>
                  <a:pt x="76073" y="160207"/>
                  <a:pt x="76561" y="160587"/>
                </a:cubicBezTo>
                <a:cubicBezTo>
                  <a:pt x="78267" y="158911"/>
                  <a:pt x="80492" y="157906"/>
                  <a:pt x="82929" y="157906"/>
                </a:cubicBezTo>
                <a:cubicBezTo>
                  <a:pt x="85245" y="157921"/>
                  <a:pt x="87485" y="158820"/>
                  <a:pt x="89146" y="160435"/>
                </a:cubicBezTo>
                <a:cubicBezTo>
                  <a:pt x="89648" y="160069"/>
                  <a:pt x="90182" y="159734"/>
                  <a:pt x="90730" y="159429"/>
                </a:cubicBezTo>
                <a:cubicBezTo>
                  <a:pt x="88689" y="157296"/>
                  <a:pt x="85946" y="155971"/>
                  <a:pt x="82929" y="155971"/>
                </a:cubicBezTo>
                <a:close/>
                <a:moveTo>
                  <a:pt x="54393" y="156017"/>
                </a:moveTo>
                <a:cubicBezTo>
                  <a:pt x="51315" y="156017"/>
                  <a:pt x="48527" y="157388"/>
                  <a:pt x="46485" y="159597"/>
                </a:cubicBezTo>
                <a:cubicBezTo>
                  <a:pt x="47018" y="159902"/>
                  <a:pt x="47536" y="160237"/>
                  <a:pt x="48039" y="160618"/>
                </a:cubicBezTo>
                <a:cubicBezTo>
                  <a:pt x="49778" y="158833"/>
                  <a:pt x="52084" y="157938"/>
                  <a:pt x="54394" y="157938"/>
                </a:cubicBezTo>
                <a:cubicBezTo>
                  <a:pt x="56640" y="157938"/>
                  <a:pt x="58889" y="158784"/>
                  <a:pt x="60624" y="160481"/>
                </a:cubicBezTo>
                <a:cubicBezTo>
                  <a:pt x="61127" y="160100"/>
                  <a:pt x="61645" y="159765"/>
                  <a:pt x="62193" y="159460"/>
                </a:cubicBezTo>
                <a:cubicBezTo>
                  <a:pt x="60167" y="157327"/>
                  <a:pt x="57424" y="156017"/>
                  <a:pt x="54408" y="156017"/>
                </a:cubicBezTo>
                <a:close/>
                <a:moveTo>
                  <a:pt x="197092" y="156001"/>
                </a:moveTo>
                <a:cubicBezTo>
                  <a:pt x="194015" y="156001"/>
                  <a:pt x="191226" y="157373"/>
                  <a:pt x="189170" y="159582"/>
                </a:cubicBezTo>
                <a:cubicBezTo>
                  <a:pt x="189718" y="159902"/>
                  <a:pt x="190236" y="160237"/>
                  <a:pt x="190724" y="160618"/>
                </a:cubicBezTo>
                <a:cubicBezTo>
                  <a:pt x="192430" y="158957"/>
                  <a:pt x="194655" y="157936"/>
                  <a:pt x="197092" y="157936"/>
                </a:cubicBezTo>
                <a:cubicBezTo>
                  <a:pt x="199423" y="157952"/>
                  <a:pt x="201648" y="158866"/>
                  <a:pt x="203324" y="160466"/>
                </a:cubicBezTo>
                <a:cubicBezTo>
                  <a:pt x="203811" y="160100"/>
                  <a:pt x="204345" y="159765"/>
                  <a:pt x="204893" y="159460"/>
                </a:cubicBezTo>
                <a:cubicBezTo>
                  <a:pt x="202852" y="157327"/>
                  <a:pt x="200109" y="156001"/>
                  <a:pt x="197092" y="156001"/>
                </a:cubicBezTo>
                <a:close/>
                <a:moveTo>
                  <a:pt x="25856" y="156017"/>
                </a:moveTo>
                <a:cubicBezTo>
                  <a:pt x="22778" y="156017"/>
                  <a:pt x="19990" y="157388"/>
                  <a:pt x="17933" y="159597"/>
                </a:cubicBezTo>
                <a:cubicBezTo>
                  <a:pt x="18481" y="159902"/>
                  <a:pt x="18999" y="160252"/>
                  <a:pt x="19487" y="160633"/>
                </a:cubicBezTo>
                <a:cubicBezTo>
                  <a:pt x="21227" y="158839"/>
                  <a:pt x="23537" y="157940"/>
                  <a:pt x="25850" y="157940"/>
                </a:cubicBezTo>
                <a:cubicBezTo>
                  <a:pt x="28093" y="157940"/>
                  <a:pt x="30339" y="158785"/>
                  <a:pt x="32072" y="160481"/>
                </a:cubicBezTo>
                <a:cubicBezTo>
                  <a:pt x="32575" y="160100"/>
                  <a:pt x="33093" y="159765"/>
                  <a:pt x="33641" y="159475"/>
                </a:cubicBezTo>
                <a:cubicBezTo>
                  <a:pt x="31600" y="157327"/>
                  <a:pt x="28872" y="156017"/>
                  <a:pt x="25856" y="156017"/>
                </a:cubicBezTo>
                <a:close/>
                <a:moveTo>
                  <a:pt x="111482" y="156017"/>
                </a:moveTo>
                <a:cubicBezTo>
                  <a:pt x="108404" y="156017"/>
                  <a:pt x="105601" y="157388"/>
                  <a:pt x="103559" y="159597"/>
                </a:cubicBezTo>
                <a:cubicBezTo>
                  <a:pt x="104092" y="159902"/>
                  <a:pt x="104610" y="160252"/>
                  <a:pt x="105113" y="160633"/>
                </a:cubicBezTo>
                <a:cubicBezTo>
                  <a:pt x="106853" y="158839"/>
                  <a:pt x="109163" y="157940"/>
                  <a:pt x="111476" y="157940"/>
                </a:cubicBezTo>
                <a:cubicBezTo>
                  <a:pt x="113719" y="157940"/>
                  <a:pt x="115965" y="158785"/>
                  <a:pt x="117698" y="160481"/>
                </a:cubicBezTo>
                <a:cubicBezTo>
                  <a:pt x="118201" y="160100"/>
                  <a:pt x="118719" y="159765"/>
                  <a:pt x="119267" y="159475"/>
                </a:cubicBezTo>
                <a:cubicBezTo>
                  <a:pt x="117241" y="157327"/>
                  <a:pt x="114498" y="156017"/>
                  <a:pt x="111482" y="156017"/>
                </a:cubicBezTo>
                <a:close/>
                <a:moveTo>
                  <a:pt x="140019" y="156017"/>
                </a:moveTo>
                <a:cubicBezTo>
                  <a:pt x="136941" y="156017"/>
                  <a:pt x="134153" y="157388"/>
                  <a:pt x="132096" y="159597"/>
                </a:cubicBezTo>
                <a:cubicBezTo>
                  <a:pt x="132644" y="159902"/>
                  <a:pt x="133162" y="160252"/>
                  <a:pt x="133650" y="160633"/>
                </a:cubicBezTo>
                <a:cubicBezTo>
                  <a:pt x="135356" y="158957"/>
                  <a:pt x="137581" y="157936"/>
                  <a:pt x="140019" y="157936"/>
                </a:cubicBezTo>
                <a:cubicBezTo>
                  <a:pt x="142334" y="157952"/>
                  <a:pt x="144574" y="158866"/>
                  <a:pt x="146250" y="160481"/>
                </a:cubicBezTo>
                <a:cubicBezTo>
                  <a:pt x="146738" y="160115"/>
                  <a:pt x="147271" y="159765"/>
                  <a:pt x="147819" y="159475"/>
                </a:cubicBezTo>
                <a:cubicBezTo>
                  <a:pt x="145778" y="157342"/>
                  <a:pt x="143050" y="156017"/>
                  <a:pt x="140019" y="156017"/>
                </a:cubicBezTo>
                <a:close/>
                <a:moveTo>
                  <a:pt x="168555" y="156017"/>
                </a:moveTo>
                <a:cubicBezTo>
                  <a:pt x="165478" y="156017"/>
                  <a:pt x="162690" y="157388"/>
                  <a:pt x="160648" y="159597"/>
                </a:cubicBezTo>
                <a:cubicBezTo>
                  <a:pt x="161181" y="159902"/>
                  <a:pt x="161699" y="160252"/>
                  <a:pt x="162202" y="160633"/>
                </a:cubicBezTo>
                <a:cubicBezTo>
                  <a:pt x="163893" y="158957"/>
                  <a:pt x="166118" y="157936"/>
                  <a:pt x="168555" y="157936"/>
                </a:cubicBezTo>
                <a:cubicBezTo>
                  <a:pt x="170871" y="157952"/>
                  <a:pt x="173096" y="158866"/>
                  <a:pt x="174772" y="160481"/>
                </a:cubicBezTo>
                <a:cubicBezTo>
                  <a:pt x="175274" y="160100"/>
                  <a:pt x="175808" y="159765"/>
                  <a:pt x="176356" y="159475"/>
                </a:cubicBezTo>
                <a:cubicBezTo>
                  <a:pt x="174315" y="157327"/>
                  <a:pt x="171587" y="156017"/>
                  <a:pt x="168555" y="156017"/>
                </a:cubicBezTo>
                <a:close/>
                <a:moveTo>
                  <a:pt x="225644" y="156032"/>
                </a:moveTo>
                <a:cubicBezTo>
                  <a:pt x="222567" y="156032"/>
                  <a:pt x="219779" y="157388"/>
                  <a:pt x="217722" y="159597"/>
                </a:cubicBezTo>
                <a:cubicBezTo>
                  <a:pt x="218270" y="159917"/>
                  <a:pt x="218788" y="160252"/>
                  <a:pt x="219276" y="160633"/>
                </a:cubicBezTo>
                <a:cubicBezTo>
                  <a:pt x="220982" y="158972"/>
                  <a:pt x="223207" y="157952"/>
                  <a:pt x="225644" y="157952"/>
                </a:cubicBezTo>
                <a:lnTo>
                  <a:pt x="225644" y="157936"/>
                </a:lnTo>
                <a:cubicBezTo>
                  <a:pt x="227960" y="157952"/>
                  <a:pt x="230200" y="158866"/>
                  <a:pt x="231861" y="160481"/>
                </a:cubicBezTo>
                <a:cubicBezTo>
                  <a:pt x="232364" y="160115"/>
                  <a:pt x="232897" y="159780"/>
                  <a:pt x="233445" y="159475"/>
                </a:cubicBezTo>
                <a:cubicBezTo>
                  <a:pt x="231404" y="157342"/>
                  <a:pt x="228661" y="156032"/>
                  <a:pt x="225644" y="156032"/>
                </a:cubicBezTo>
                <a:close/>
                <a:moveTo>
                  <a:pt x="254181" y="156017"/>
                </a:moveTo>
                <a:cubicBezTo>
                  <a:pt x="251119" y="156017"/>
                  <a:pt x="248316" y="157388"/>
                  <a:pt x="246274" y="159597"/>
                </a:cubicBezTo>
                <a:cubicBezTo>
                  <a:pt x="246807" y="159902"/>
                  <a:pt x="247325" y="160252"/>
                  <a:pt x="247828" y="160633"/>
                </a:cubicBezTo>
                <a:cubicBezTo>
                  <a:pt x="249519" y="158957"/>
                  <a:pt x="251744" y="157936"/>
                  <a:pt x="254197" y="157936"/>
                </a:cubicBezTo>
                <a:cubicBezTo>
                  <a:pt x="256512" y="157952"/>
                  <a:pt x="258737" y="158866"/>
                  <a:pt x="260413" y="160481"/>
                </a:cubicBezTo>
                <a:cubicBezTo>
                  <a:pt x="260916" y="160100"/>
                  <a:pt x="261434" y="159765"/>
                  <a:pt x="261982" y="159475"/>
                </a:cubicBezTo>
                <a:cubicBezTo>
                  <a:pt x="259941" y="157327"/>
                  <a:pt x="257213" y="156017"/>
                  <a:pt x="254181" y="156017"/>
                </a:cubicBezTo>
                <a:close/>
              </a:path>
            </a:pathLst>
          </a:custGeom>
          <a:solidFill>
            <a:srgbClr val="E3E4D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591854" y="3838588"/>
            <a:ext cx="3500700" cy="33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591700" y="4169488"/>
            <a:ext cx="3500700" cy="3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3838588"/>
            <a:ext cx="767100" cy="647700"/>
          </a:xfrm>
          <a:prstGeom prst="rect">
            <a:avLst/>
          </a:prstGeom>
          <a:effectLst>
            <a:outerShdw dist="38100" dir="2460000" algn="bl" rotWithShape="0">
              <a:schemeClr val="dk1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713338" y="539500"/>
            <a:ext cx="4379100" cy="564900"/>
          </a:xfrm>
          <a:prstGeom prst="rect">
            <a:avLst/>
          </a:prstGeom>
          <a:effectLst>
            <a:outerShdw dist="38100" dir="1440000" algn="bl" rotWithShape="0">
              <a:schemeClr val="dk1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/>
          </p:nvPr>
        </p:nvSpPr>
        <p:spPr>
          <a:xfrm>
            <a:off x="1591854" y="3030171"/>
            <a:ext cx="3500700" cy="33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1591700" y="3361071"/>
            <a:ext cx="3500700" cy="3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030171"/>
            <a:ext cx="767100" cy="647700"/>
          </a:xfrm>
          <a:prstGeom prst="rect">
            <a:avLst/>
          </a:prstGeom>
          <a:effectLst>
            <a:outerShdw dist="38100" dir="2460000" algn="bl" rotWithShape="0">
              <a:schemeClr val="dk1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/>
          </p:nvPr>
        </p:nvSpPr>
        <p:spPr>
          <a:xfrm>
            <a:off x="1591854" y="2221754"/>
            <a:ext cx="3500700" cy="33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1591700" y="2552654"/>
            <a:ext cx="3500700" cy="3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 hasCustomPrompt="1"/>
          </p:nvPr>
        </p:nvSpPr>
        <p:spPr>
          <a:xfrm>
            <a:off x="713225" y="2221754"/>
            <a:ext cx="767100" cy="647700"/>
          </a:xfrm>
          <a:prstGeom prst="rect">
            <a:avLst/>
          </a:prstGeom>
          <a:effectLst>
            <a:outerShdw dist="38100" dir="2460000" algn="bl" rotWithShape="0">
              <a:schemeClr val="dk1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/>
          </p:nvPr>
        </p:nvSpPr>
        <p:spPr>
          <a:xfrm>
            <a:off x="1591854" y="1413338"/>
            <a:ext cx="3500700" cy="33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4"/>
          </p:nvPr>
        </p:nvSpPr>
        <p:spPr>
          <a:xfrm>
            <a:off x="1591700" y="1744238"/>
            <a:ext cx="3500700" cy="3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5" hasCustomPrompt="1"/>
          </p:nvPr>
        </p:nvSpPr>
        <p:spPr>
          <a:xfrm>
            <a:off x="713225" y="1413338"/>
            <a:ext cx="767100" cy="647700"/>
          </a:xfrm>
          <a:prstGeom prst="rect">
            <a:avLst/>
          </a:prstGeom>
          <a:effectLst>
            <a:outerShdw dist="38100" dir="2460000" algn="bl" rotWithShape="0">
              <a:schemeClr val="dk1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330670" y="-243562"/>
            <a:ext cx="9805341" cy="5630623"/>
          </a:xfrm>
          <a:custGeom>
            <a:avLst/>
            <a:gdLst/>
            <a:ahLst/>
            <a:cxnLst/>
            <a:rect l="l" t="t" r="r" b="b"/>
            <a:pathLst>
              <a:path w="279733" h="160634" extrusionOk="0">
                <a:moveTo>
                  <a:pt x="25856" y="92"/>
                </a:moveTo>
                <a:cubicBezTo>
                  <a:pt x="23646" y="123"/>
                  <a:pt x="21544" y="991"/>
                  <a:pt x="19975" y="2530"/>
                </a:cubicBezTo>
                <a:cubicBezTo>
                  <a:pt x="20447" y="2911"/>
                  <a:pt x="20889" y="3338"/>
                  <a:pt x="21315" y="3795"/>
                </a:cubicBezTo>
                <a:cubicBezTo>
                  <a:pt x="22596" y="2615"/>
                  <a:pt x="24222" y="2024"/>
                  <a:pt x="25851" y="2024"/>
                </a:cubicBezTo>
                <a:cubicBezTo>
                  <a:pt x="27399" y="2024"/>
                  <a:pt x="28951" y="2558"/>
                  <a:pt x="30213" y="3627"/>
                </a:cubicBezTo>
                <a:cubicBezTo>
                  <a:pt x="30640" y="3185"/>
                  <a:pt x="31112" y="2759"/>
                  <a:pt x="31584" y="2378"/>
                </a:cubicBezTo>
                <a:cubicBezTo>
                  <a:pt x="30030" y="915"/>
                  <a:pt x="27989" y="108"/>
                  <a:pt x="25856" y="92"/>
                </a:cubicBezTo>
                <a:close/>
                <a:moveTo>
                  <a:pt x="54393" y="92"/>
                </a:moveTo>
                <a:cubicBezTo>
                  <a:pt x="52199" y="123"/>
                  <a:pt x="50081" y="991"/>
                  <a:pt x="48511" y="2530"/>
                </a:cubicBezTo>
                <a:cubicBezTo>
                  <a:pt x="48984" y="2926"/>
                  <a:pt x="49426" y="3338"/>
                  <a:pt x="49852" y="3795"/>
                </a:cubicBezTo>
                <a:cubicBezTo>
                  <a:pt x="51133" y="2615"/>
                  <a:pt x="52759" y="2024"/>
                  <a:pt x="54388" y="2024"/>
                </a:cubicBezTo>
                <a:cubicBezTo>
                  <a:pt x="55936" y="2024"/>
                  <a:pt x="57488" y="2558"/>
                  <a:pt x="58750" y="3627"/>
                </a:cubicBezTo>
                <a:cubicBezTo>
                  <a:pt x="59177" y="3185"/>
                  <a:pt x="59634" y="2759"/>
                  <a:pt x="60121" y="2378"/>
                </a:cubicBezTo>
                <a:cubicBezTo>
                  <a:pt x="58567" y="930"/>
                  <a:pt x="56526" y="123"/>
                  <a:pt x="54408" y="92"/>
                </a:cubicBezTo>
                <a:close/>
                <a:moveTo>
                  <a:pt x="82929" y="92"/>
                </a:moveTo>
                <a:cubicBezTo>
                  <a:pt x="80735" y="123"/>
                  <a:pt x="78633" y="991"/>
                  <a:pt x="77048" y="2530"/>
                </a:cubicBezTo>
                <a:cubicBezTo>
                  <a:pt x="77521" y="2911"/>
                  <a:pt x="77978" y="3338"/>
                  <a:pt x="78389" y="3795"/>
                </a:cubicBezTo>
                <a:cubicBezTo>
                  <a:pt x="79670" y="2615"/>
                  <a:pt x="81300" y="2024"/>
                  <a:pt x="82931" y="2024"/>
                </a:cubicBezTo>
                <a:cubicBezTo>
                  <a:pt x="84481" y="2024"/>
                  <a:pt x="86032" y="2558"/>
                  <a:pt x="87287" y="3627"/>
                </a:cubicBezTo>
                <a:cubicBezTo>
                  <a:pt x="87729" y="3185"/>
                  <a:pt x="88186" y="2759"/>
                  <a:pt x="88673" y="2378"/>
                </a:cubicBezTo>
                <a:cubicBezTo>
                  <a:pt x="87119" y="930"/>
                  <a:pt x="85062" y="108"/>
                  <a:pt x="82945" y="92"/>
                </a:cubicBezTo>
                <a:close/>
                <a:moveTo>
                  <a:pt x="111482" y="92"/>
                </a:moveTo>
                <a:cubicBezTo>
                  <a:pt x="109272" y="123"/>
                  <a:pt x="107170" y="991"/>
                  <a:pt x="105601" y="2530"/>
                </a:cubicBezTo>
                <a:cubicBezTo>
                  <a:pt x="106073" y="2911"/>
                  <a:pt x="106515" y="3338"/>
                  <a:pt x="106941" y="3795"/>
                </a:cubicBezTo>
                <a:cubicBezTo>
                  <a:pt x="108222" y="2615"/>
                  <a:pt x="109852" y="2024"/>
                  <a:pt x="111483" y="2024"/>
                </a:cubicBezTo>
                <a:cubicBezTo>
                  <a:pt x="113033" y="2024"/>
                  <a:pt x="114584" y="2558"/>
                  <a:pt x="115839" y="3627"/>
                </a:cubicBezTo>
                <a:cubicBezTo>
                  <a:pt x="116266" y="3185"/>
                  <a:pt x="116723" y="2759"/>
                  <a:pt x="117210" y="2378"/>
                </a:cubicBezTo>
                <a:cubicBezTo>
                  <a:pt x="115656" y="915"/>
                  <a:pt x="113615" y="108"/>
                  <a:pt x="111482" y="92"/>
                </a:cubicBezTo>
                <a:close/>
                <a:moveTo>
                  <a:pt x="140019" y="92"/>
                </a:moveTo>
                <a:cubicBezTo>
                  <a:pt x="137825" y="123"/>
                  <a:pt x="135707" y="991"/>
                  <a:pt x="134137" y="2530"/>
                </a:cubicBezTo>
                <a:cubicBezTo>
                  <a:pt x="134610" y="2926"/>
                  <a:pt x="135052" y="3338"/>
                  <a:pt x="135478" y="3795"/>
                </a:cubicBezTo>
                <a:cubicBezTo>
                  <a:pt x="136759" y="2615"/>
                  <a:pt x="138389" y="2024"/>
                  <a:pt x="140020" y="2024"/>
                </a:cubicBezTo>
                <a:cubicBezTo>
                  <a:pt x="141570" y="2024"/>
                  <a:pt x="143121" y="2558"/>
                  <a:pt x="144376" y="3627"/>
                </a:cubicBezTo>
                <a:cubicBezTo>
                  <a:pt x="144818" y="3185"/>
                  <a:pt x="145275" y="2759"/>
                  <a:pt x="145762" y="2378"/>
                </a:cubicBezTo>
                <a:cubicBezTo>
                  <a:pt x="144193" y="930"/>
                  <a:pt x="142152" y="108"/>
                  <a:pt x="140019" y="92"/>
                </a:cubicBezTo>
                <a:close/>
                <a:moveTo>
                  <a:pt x="168555" y="92"/>
                </a:moveTo>
                <a:cubicBezTo>
                  <a:pt x="166361" y="123"/>
                  <a:pt x="164244" y="991"/>
                  <a:pt x="162674" y="2530"/>
                </a:cubicBezTo>
                <a:cubicBezTo>
                  <a:pt x="163147" y="2911"/>
                  <a:pt x="163588" y="3338"/>
                  <a:pt x="164015" y="3795"/>
                </a:cubicBezTo>
                <a:cubicBezTo>
                  <a:pt x="165296" y="2615"/>
                  <a:pt x="166926" y="2024"/>
                  <a:pt x="168557" y="2024"/>
                </a:cubicBezTo>
                <a:cubicBezTo>
                  <a:pt x="170107" y="2024"/>
                  <a:pt x="171658" y="2558"/>
                  <a:pt x="172913" y="3627"/>
                </a:cubicBezTo>
                <a:cubicBezTo>
                  <a:pt x="173339" y="3185"/>
                  <a:pt x="173812" y="2759"/>
                  <a:pt x="174284" y="2378"/>
                </a:cubicBezTo>
                <a:cubicBezTo>
                  <a:pt x="172730" y="930"/>
                  <a:pt x="170688" y="108"/>
                  <a:pt x="168555" y="92"/>
                </a:cubicBezTo>
                <a:close/>
                <a:moveTo>
                  <a:pt x="197092" y="92"/>
                </a:moveTo>
                <a:cubicBezTo>
                  <a:pt x="194898" y="123"/>
                  <a:pt x="192796" y="991"/>
                  <a:pt x="191242" y="2530"/>
                </a:cubicBezTo>
                <a:cubicBezTo>
                  <a:pt x="191699" y="2926"/>
                  <a:pt x="192156" y="3338"/>
                  <a:pt x="192567" y="3795"/>
                </a:cubicBezTo>
                <a:cubicBezTo>
                  <a:pt x="193848" y="2615"/>
                  <a:pt x="195478" y="2024"/>
                  <a:pt x="197111" y="2024"/>
                </a:cubicBezTo>
                <a:cubicBezTo>
                  <a:pt x="198663" y="2024"/>
                  <a:pt x="200218" y="2558"/>
                  <a:pt x="201480" y="3627"/>
                </a:cubicBezTo>
                <a:cubicBezTo>
                  <a:pt x="201907" y="3185"/>
                  <a:pt x="202364" y="2759"/>
                  <a:pt x="202852" y="2378"/>
                </a:cubicBezTo>
                <a:cubicBezTo>
                  <a:pt x="201282" y="930"/>
                  <a:pt x="199241" y="108"/>
                  <a:pt x="197123" y="92"/>
                </a:cubicBezTo>
                <a:close/>
                <a:moveTo>
                  <a:pt x="225644" y="92"/>
                </a:moveTo>
                <a:cubicBezTo>
                  <a:pt x="223450" y="123"/>
                  <a:pt x="221348" y="991"/>
                  <a:pt x="219779" y="2530"/>
                </a:cubicBezTo>
                <a:cubicBezTo>
                  <a:pt x="220236" y="2911"/>
                  <a:pt x="220693" y="3338"/>
                  <a:pt x="221104" y="3795"/>
                </a:cubicBezTo>
                <a:cubicBezTo>
                  <a:pt x="222385" y="2615"/>
                  <a:pt x="224015" y="2024"/>
                  <a:pt x="225646" y="2024"/>
                </a:cubicBezTo>
                <a:cubicBezTo>
                  <a:pt x="227196" y="2024"/>
                  <a:pt x="228747" y="2558"/>
                  <a:pt x="230002" y="3627"/>
                </a:cubicBezTo>
                <a:cubicBezTo>
                  <a:pt x="230444" y="3185"/>
                  <a:pt x="230901" y="2759"/>
                  <a:pt x="231388" y="2378"/>
                </a:cubicBezTo>
                <a:cubicBezTo>
                  <a:pt x="229819" y="915"/>
                  <a:pt x="227777" y="108"/>
                  <a:pt x="225660" y="92"/>
                </a:cubicBezTo>
                <a:close/>
                <a:moveTo>
                  <a:pt x="254197" y="92"/>
                </a:moveTo>
                <a:cubicBezTo>
                  <a:pt x="251987" y="108"/>
                  <a:pt x="249885" y="991"/>
                  <a:pt x="248300" y="2530"/>
                </a:cubicBezTo>
                <a:cubicBezTo>
                  <a:pt x="248773" y="2911"/>
                  <a:pt x="249214" y="3338"/>
                  <a:pt x="249641" y="3795"/>
                </a:cubicBezTo>
                <a:cubicBezTo>
                  <a:pt x="250922" y="2615"/>
                  <a:pt x="252552" y="2024"/>
                  <a:pt x="254185" y="2024"/>
                </a:cubicBezTo>
                <a:cubicBezTo>
                  <a:pt x="255737" y="2024"/>
                  <a:pt x="257292" y="2558"/>
                  <a:pt x="258554" y="3627"/>
                </a:cubicBezTo>
                <a:cubicBezTo>
                  <a:pt x="258981" y="3185"/>
                  <a:pt x="259438" y="2759"/>
                  <a:pt x="259925" y="2378"/>
                </a:cubicBezTo>
                <a:cubicBezTo>
                  <a:pt x="258356" y="930"/>
                  <a:pt x="256314" y="108"/>
                  <a:pt x="254197" y="92"/>
                </a:cubicBezTo>
                <a:close/>
                <a:moveTo>
                  <a:pt x="168554" y="2670"/>
                </a:moveTo>
                <a:cubicBezTo>
                  <a:pt x="167073" y="2670"/>
                  <a:pt x="165596" y="3200"/>
                  <a:pt x="164426" y="4252"/>
                </a:cubicBezTo>
                <a:cubicBezTo>
                  <a:pt x="164818" y="4719"/>
                  <a:pt x="165195" y="5200"/>
                  <a:pt x="165542" y="5712"/>
                </a:cubicBezTo>
                <a:lnTo>
                  <a:pt x="165542" y="5712"/>
                </a:lnTo>
                <a:cubicBezTo>
                  <a:pt x="166403" y="4964"/>
                  <a:pt x="167476" y="4587"/>
                  <a:pt x="168552" y="4587"/>
                </a:cubicBezTo>
                <a:cubicBezTo>
                  <a:pt x="169533" y="4587"/>
                  <a:pt x="170516" y="4900"/>
                  <a:pt x="171344" y="5532"/>
                </a:cubicBezTo>
                <a:cubicBezTo>
                  <a:pt x="171694" y="5029"/>
                  <a:pt x="172075" y="4541"/>
                  <a:pt x="172486" y="4084"/>
                </a:cubicBezTo>
                <a:cubicBezTo>
                  <a:pt x="171342" y="3139"/>
                  <a:pt x="169946" y="2670"/>
                  <a:pt x="168554" y="2670"/>
                </a:cubicBezTo>
                <a:close/>
                <a:moveTo>
                  <a:pt x="25852" y="2670"/>
                </a:moveTo>
                <a:cubicBezTo>
                  <a:pt x="24370" y="2670"/>
                  <a:pt x="22889" y="3200"/>
                  <a:pt x="21711" y="4252"/>
                </a:cubicBezTo>
                <a:cubicBezTo>
                  <a:pt x="22123" y="4709"/>
                  <a:pt x="22488" y="5212"/>
                  <a:pt x="22839" y="5714"/>
                </a:cubicBezTo>
                <a:cubicBezTo>
                  <a:pt x="23700" y="4965"/>
                  <a:pt x="24779" y="4587"/>
                  <a:pt x="25858" y="4587"/>
                </a:cubicBezTo>
                <a:cubicBezTo>
                  <a:pt x="26840" y="4587"/>
                  <a:pt x="27823" y="4900"/>
                  <a:pt x="28644" y="5532"/>
                </a:cubicBezTo>
                <a:cubicBezTo>
                  <a:pt x="28994" y="5029"/>
                  <a:pt x="29375" y="4541"/>
                  <a:pt x="29786" y="4084"/>
                </a:cubicBezTo>
                <a:cubicBezTo>
                  <a:pt x="28642" y="3139"/>
                  <a:pt x="27246" y="2670"/>
                  <a:pt x="25852" y="2670"/>
                </a:cubicBezTo>
                <a:close/>
                <a:moveTo>
                  <a:pt x="82941" y="2670"/>
                </a:moveTo>
                <a:cubicBezTo>
                  <a:pt x="81459" y="2670"/>
                  <a:pt x="79978" y="3200"/>
                  <a:pt x="78801" y="4252"/>
                </a:cubicBezTo>
                <a:cubicBezTo>
                  <a:pt x="79212" y="4709"/>
                  <a:pt x="79578" y="5212"/>
                  <a:pt x="79928" y="5714"/>
                </a:cubicBezTo>
                <a:cubicBezTo>
                  <a:pt x="80789" y="4965"/>
                  <a:pt x="81868" y="4587"/>
                  <a:pt x="82947" y="4587"/>
                </a:cubicBezTo>
                <a:cubicBezTo>
                  <a:pt x="83929" y="4587"/>
                  <a:pt x="84912" y="4900"/>
                  <a:pt x="85733" y="5532"/>
                </a:cubicBezTo>
                <a:cubicBezTo>
                  <a:pt x="86083" y="5029"/>
                  <a:pt x="86479" y="4541"/>
                  <a:pt x="86876" y="4084"/>
                </a:cubicBezTo>
                <a:cubicBezTo>
                  <a:pt x="85731" y="3139"/>
                  <a:pt x="84335" y="2670"/>
                  <a:pt x="82941" y="2670"/>
                </a:cubicBezTo>
                <a:close/>
                <a:moveTo>
                  <a:pt x="140015" y="2670"/>
                </a:moveTo>
                <a:cubicBezTo>
                  <a:pt x="138533" y="2670"/>
                  <a:pt x="137052" y="3200"/>
                  <a:pt x="135874" y="4252"/>
                </a:cubicBezTo>
                <a:cubicBezTo>
                  <a:pt x="136286" y="4709"/>
                  <a:pt x="136651" y="5212"/>
                  <a:pt x="137002" y="5714"/>
                </a:cubicBezTo>
                <a:cubicBezTo>
                  <a:pt x="137863" y="4965"/>
                  <a:pt x="138942" y="4587"/>
                  <a:pt x="140021" y="4587"/>
                </a:cubicBezTo>
                <a:cubicBezTo>
                  <a:pt x="141003" y="4587"/>
                  <a:pt x="141986" y="4900"/>
                  <a:pt x="142807" y="5532"/>
                </a:cubicBezTo>
                <a:cubicBezTo>
                  <a:pt x="143157" y="5029"/>
                  <a:pt x="143538" y="4541"/>
                  <a:pt x="143949" y="4084"/>
                </a:cubicBezTo>
                <a:cubicBezTo>
                  <a:pt x="142805" y="3139"/>
                  <a:pt x="141409" y="2670"/>
                  <a:pt x="140015" y="2670"/>
                </a:cubicBezTo>
                <a:close/>
                <a:moveTo>
                  <a:pt x="254193" y="2670"/>
                </a:moveTo>
                <a:cubicBezTo>
                  <a:pt x="252711" y="2670"/>
                  <a:pt x="251230" y="3200"/>
                  <a:pt x="250052" y="4252"/>
                </a:cubicBezTo>
                <a:cubicBezTo>
                  <a:pt x="250464" y="4709"/>
                  <a:pt x="250829" y="5212"/>
                  <a:pt x="251180" y="5714"/>
                </a:cubicBezTo>
                <a:cubicBezTo>
                  <a:pt x="252041" y="4965"/>
                  <a:pt x="253116" y="4587"/>
                  <a:pt x="254193" y="4587"/>
                </a:cubicBezTo>
                <a:cubicBezTo>
                  <a:pt x="255174" y="4587"/>
                  <a:pt x="256157" y="4900"/>
                  <a:pt x="256985" y="5532"/>
                </a:cubicBezTo>
                <a:cubicBezTo>
                  <a:pt x="257335" y="5029"/>
                  <a:pt x="257716" y="4541"/>
                  <a:pt x="258127" y="4084"/>
                </a:cubicBezTo>
                <a:cubicBezTo>
                  <a:pt x="256983" y="3139"/>
                  <a:pt x="255587" y="2670"/>
                  <a:pt x="254193" y="2670"/>
                </a:cubicBezTo>
                <a:close/>
                <a:moveTo>
                  <a:pt x="197099" y="2670"/>
                </a:moveTo>
                <a:cubicBezTo>
                  <a:pt x="195614" y="2670"/>
                  <a:pt x="194133" y="3200"/>
                  <a:pt x="192963" y="4252"/>
                </a:cubicBezTo>
                <a:cubicBezTo>
                  <a:pt x="193357" y="4722"/>
                  <a:pt x="193736" y="5206"/>
                  <a:pt x="194085" y="5721"/>
                </a:cubicBezTo>
                <a:lnTo>
                  <a:pt x="194085" y="5721"/>
                </a:lnTo>
                <a:cubicBezTo>
                  <a:pt x="194942" y="4971"/>
                  <a:pt x="196013" y="4596"/>
                  <a:pt x="197088" y="4596"/>
                </a:cubicBezTo>
                <a:cubicBezTo>
                  <a:pt x="198075" y="4596"/>
                  <a:pt x="199065" y="4913"/>
                  <a:pt x="199896" y="5547"/>
                </a:cubicBezTo>
                <a:cubicBezTo>
                  <a:pt x="200246" y="5029"/>
                  <a:pt x="200627" y="4541"/>
                  <a:pt x="201038" y="4084"/>
                </a:cubicBezTo>
                <a:cubicBezTo>
                  <a:pt x="199894" y="3139"/>
                  <a:pt x="198495" y="2670"/>
                  <a:pt x="197099" y="2670"/>
                </a:cubicBezTo>
                <a:close/>
                <a:moveTo>
                  <a:pt x="54391" y="2670"/>
                </a:moveTo>
                <a:cubicBezTo>
                  <a:pt x="52910" y="2670"/>
                  <a:pt x="51433" y="3200"/>
                  <a:pt x="50264" y="4252"/>
                </a:cubicBezTo>
                <a:cubicBezTo>
                  <a:pt x="50660" y="4724"/>
                  <a:pt x="51041" y="5212"/>
                  <a:pt x="51376" y="5730"/>
                </a:cubicBezTo>
                <a:cubicBezTo>
                  <a:pt x="52235" y="4974"/>
                  <a:pt x="53309" y="4596"/>
                  <a:pt x="54386" y="4596"/>
                </a:cubicBezTo>
                <a:cubicBezTo>
                  <a:pt x="55371" y="4596"/>
                  <a:pt x="56358" y="4913"/>
                  <a:pt x="57181" y="5547"/>
                </a:cubicBezTo>
                <a:cubicBezTo>
                  <a:pt x="57531" y="5029"/>
                  <a:pt x="57912" y="4541"/>
                  <a:pt x="58323" y="4084"/>
                </a:cubicBezTo>
                <a:cubicBezTo>
                  <a:pt x="57179" y="3139"/>
                  <a:pt x="55783" y="2670"/>
                  <a:pt x="54391" y="2670"/>
                </a:cubicBezTo>
                <a:close/>
                <a:moveTo>
                  <a:pt x="111478" y="2670"/>
                </a:moveTo>
                <a:cubicBezTo>
                  <a:pt x="109996" y="2670"/>
                  <a:pt x="108515" y="3200"/>
                  <a:pt x="107337" y="4252"/>
                </a:cubicBezTo>
                <a:cubicBezTo>
                  <a:pt x="107749" y="4724"/>
                  <a:pt x="108114" y="5212"/>
                  <a:pt x="108465" y="5730"/>
                </a:cubicBezTo>
                <a:cubicBezTo>
                  <a:pt x="109324" y="4974"/>
                  <a:pt x="110394" y="4596"/>
                  <a:pt x="111469" y="4596"/>
                </a:cubicBezTo>
                <a:cubicBezTo>
                  <a:pt x="112453" y="4596"/>
                  <a:pt x="113439" y="4913"/>
                  <a:pt x="114270" y="5547"/>
                </a:cubicBezTo>
                <a:cubicBezTo>
                  <a:pt x="114620" y="5029"/>
                  <a:pt x="115001" y="4541"/>
                  <a:pt x="115412" y="4084"/>
                </a:cubicBezTo>
                <a:cubicBezTo>
                  <a:pt x="114268" y="3139"/>
                  <a:pt x="112872" y="2670"/>
                  <a:pt x="111478" y="2670"/>
                </a:cubicBezTo>
                <a:close/>
                <a:moveTo>
                  <a:pt x="165542" y="5712"/>
                </a:moveTo>
                <a:lnTo>
                  <a:pt x="165542" y="5712"/>
                </a:lnTo>
                <a:cubicBezTo>
                  <a:pt x="165541" y="5713"/>
                  <a:pt x="165540" y="5714"/>
                  <a:pt x="165539" y="5714"/>
                </a:cubicBezTo>
                <a:lnTo>
                  <a:pt x="165554" y="5730"/>
                </a:lnTo>
                <a:cubicBezTo>
                  <a:pt x="165550" y="5724"/>
                  <a:pt x="165546" y="5718"/>
                  <a:pt x="165542" y="5712"/>
                </a:cubicBezTo>
                <a:close/>
                <a:moveTo>
                  <a:pt x="194085" y="5721"/>
                </a:moveTo>
                <a:lnTo>
                  <a:pt x="194085" y="5721"/>
                </a:lnTo>
                <a:cubicBezTo>
                  <a:pt x="194082" y="5724"/>
                  <a:pt x="194079" y="5727"/>
                  <a:pt x="194076" y="5730"/>
                </a:cubicBezTo>
                <a:lnTo>
                  <a:pt x="194091" y="5730"/>
                </a:lnTo>
                <a:cubicBezTo>
                  <a:pt x="194089" y="5727"/>
                  <a:pt x="194087" y="5724"/>
                  <a:pt x="194085" y="5721"/>
                </a:cubicBezTo>
                <a:close/>
                <a:moveTo>
                  <a:pt x="225641" y="2670"/>
                </a:moveTo>
                <a:cubicBezTo>
                  <a:pt x="224159" y="2670"/>
                  <a:pt x="222678" y="3200"/>
                  <a:pt x="221500" y="4252"/>
                </a:cubicBezTo>
                <a:cubicBezTo>
                  <a:pt x="221896" y="4724"/>
                  <a:pt x="222277" y="5212"/>
                  <a:pt x="222628" y="5730"/>
                </a:cubicBezTo>
                <a:cubicBezTo>
                  <a:pt x="223487" y="4974"/>
                  <a:pt x="224557" y="4596"/>
                  <a:pt x="225632" y="4596"/>
                </a:cubicBezTo>
                <a:cubicBezTo>
                  <a:pt x="226615" y="4596"/>
                  <a:pt x="227602" y="4913"/>
                  <a:pt x="228433" y="5547"/>
                </a:cubicBezTo>
                <a:cubicBezTo>
                  <a:pt x="228783" y="5029"/>
                  <a:pt x="229164" y="4541"/>
                  <a:pt x="229575" y="4084"/>
                </a:cubicBezTo>
                <a:cubicBezTo>
                  <a:pt x="228431" y="3139"/>
                  <a:pt x="227035" y="2670"/>
                  <a:pt x="225641" y="2670"/>
                </a:cubicBezTo>
                <a:close/>
                <a:moveTo>
                  <a:pt x="25856" y="5227"/>
                </a:moveTo>
                <a:cubicBezTo>
                  <a:pt x="24865" y="5242"/>
                  <a:pt x="23921" y="5593"/>
                  <a:pt x="23174" y="6248"/>
                </a:cubicBezTo>
                <a:cubicBezTo>
                  <a:pt x="23281" y="6400"/>
                  <a:pt x="23372" y="6568"/>
                  <a:pt x="23479" y="6735"/>
                </a:cubicBezTo>
                <a:cubicBezTo>
                  <a:pt x="24256" y="6598"/>
                  <a:pt x="25048" y="6522"/>
                  <a:pt x="25856" y="6522"/>
                </a:cubicBezTo>
                <a:cubicBezTo>
                  <a:pt x="25925" y="6520"/>
                  <a:pt x="25994" y="6520"/>
                  <a:pt x="26064" y="6520"/>
                </a:cubicBezTo>
                <a:cubicBezTo>
                  <a:pt x="26683" y="6520"/>
                  <a:pt x="27311" y="6580"/>
                  <a:pt x="27928" y="6690"/>
                </a:cubicBezTo>
                <a:cubicBezTo>
                  <a:pt x="28050" y="6476"/>
                  <a:pt x="28171" y="6263"/>
                  <a:pt x="28309" y="6050"/>
                </a:cubicBezTo>
                <a:cubicBezTo>
                  <a:pt x="27593" y="5516"/>
                  <a:pt x="26739" y="5242"/>
                  <a:pt x="25856" y="5227"/>
                </a:cubicBezTo>
                <a:close/>
                <a:moveTo>
                  <a:pt x="140019" y="5227"/>
                </a:moveTo>
                <a:cubicBezTo>
                  <a:pt x="139028" y="5242"/>
                  <a:pt x="138084" y="5593"/>
                  <a:pt x="137337" y="6248"/>
                </a:cubicBezTo>
                <a:cubicBezTo>
                  <a:pt x="137444" y="6400"/>
                  <a:pt x="137535" y="6568"/>
                  <a:pt x="137642" y="6735"/>
                </a:cubicBezTo>
                <a:cubicBezTo>
                  <a:pt x="138419" y="6598"/>
                  <a:pt x="139211" y="6522"/>
                  <a:pt x="140019" y="6522"/>
                </a:cubicBezTo>
                <a:cubicBezTo>
                  <a:pt x="140704" y="6522"/>
                  <a:pt x="141405" y="6568"/>
                  <a:pt x="142091" y="6690"/>
                </a:cubicBezTo>
                <a:cubicBezTo>
                  <a:pt x="142212" y="6476"/>
                  <a:pt x="142334" y="6263"/>
                  <a:pt x="142471" y="6050"/>
                </a:cubicBezTo>
                <a:cubicBezTo>
                  <a:pt x="141755" y="5532"/>
                  <a:pt x="140902" y="5242"/>
                  <a:pt x="140019" y="5227"/>
                </a:cubicBezTo>
                <a:close/>
                <a:moveTo>
                  <a:pt x="254197" y="5227"/>
                </a:moveTo>
                <a:cubicBezTo>
                  <a:pt x="253206" y="5242"/>
                  <a:pt x="252262" y="5593"/>
                  <a:pt x="251515" y="6248"/>
                </a:cubicBezTo>
                <a:cubicBezTo>
                  <a:pt x="251622" y="6400"/>
                  <a:pt x="251713" y="6568"/>
                  <a:pt x="251805" y="6735"/>
                </a:cubicBezTo>
                <a:cubicBezTo>
                  <a:pt x="252597" y="6598"/>
                  <a:pt x="253389" y="6522"/>
                  <a:pt x="254197" y="6522"/>
                </a:cubicBezTo>
                <a:cubicBezTo>
                  <a:pt x="254882" y="6522"/>
                  <a:pt x="255583" y="6568"/>
                  <a:pt x="256269" y="6690"/>
                </a:cubicBezTo>
                <a:cubicBezTo>
                  <a:pt x="256391" y="6476"/>
                  <a:pt x="256512" y="6263"/>
                  <a:pt x="256650" y="6050"/>
                </a:cubicBezTo>
                <a:cubicBezTo>
                  <a:pt x="255934" y="5516"/>
                  <a:pt x="255080" y="5242"/>
                  <a:pt x="254197" y="5227"/>
                </a:cubicBezTo>
                <a:close/>
                <a:moveTo>
                  <a:pt x="54393" y="5227"/>
                </a:moveTo>
                <a:cubicBezTo>
                  <a:pt x="53402" y="5242"/>
                  <a:pt x="52458" y="5593"/>
                  <a:pt x="51711" y="6248"/>
                </a:cubicBezTo>
                <a:cubicBezTo>
                  <a:pt x="51818" y="6415"/>
                  <a:pt x="51909" y="6583"/>
                  <a:pt x="52016" y="6750"/>
                </a:cubicBezTo>
                <a:cubicBezTo>
                  <a:pt x="52793" y="6598"/>
                  <a:pt x="53585" y="6522"/>
                  <a:pt x="54393" y="6522"/>
                </a:cubicBezTo>
                <a:cubicBezTo>
                  <a:pt x="55078" y="6522"/>
                  <a:pt x="55779" y="6583"/>
                  <a:pt x="56465" y="6690"/>
                </a:cubicBezTo>
                <a:cubicBezTo>
                  <a:pt x="56587" y="6476"/>
                  <a:pt x="56708" y="6263"/>
                  <a:pt x="56846" y="6050"/>
                </a:cubicBezTo>
                <a:cubicBezTo>
                  <a:pt x="56129" y="5532"/>
                  <a:pt x="55276" y="5242"/>
                  <a:pt x="54393" y="5242"/>
                </a:cubicBezTo>
                <a:lnTo>
                  <a:pt x="54393" y="5227"/>
                </a:lnTo>
                <a:close/>
                <a:moveTo>
                  <a:pt x="82929" y="5227"/>
                </a:moveTo>
                <a:cubicBezTo>
                  <a:pt x="81954" y="5242"/>
                  <a:pt x="81010" y="5593"/>
                  <a:pt x="80263" y="6248"/>
                </a:cubicBezTo>
                <a:cubicBezTo>
                  <a:pt x="80370" y="6415"/>
                  <a:pt x="80461" y="6583"/>
                  <a:pt x="80553" y="6750"/>
                </a:cubicBezTo>
                <a:cubicBezTo>
                  <a:pt x="81345" y="6598"/>
                  <a:pt x="82137" y="6522"/>
                  <a:pt x="82929" y="6522"/>
                </a:cubicBezTo>
                <a:cubicBezTo>
                  <a:pt x="83630" y="6522"/>
                  <a:pt x="84316" y="6583"/>
                  <a:pt x="85002" y="6690"/>
                </a:cubicBezTo>
                <a:cubicBezTo>
                  <a:pt x="85123" y="6476"/>
                  <a:pt x="85261" y="6263"/>
                  <a:pt x="85382" y="6050"/>
                </a:cubicBezTo>
                <a:cubicBezTo>
                  <a:pt x="84682" y="5532"/>
                  <a:pt x="83813" y="5242"/>
                  <a:pt x="82929" y="5242"/>
                </a:cubicBezTo>
                <a:lnTo>
                  <a:pt x="82929" y="5227"/>
                </a:lnTo>
                <a:close/>
                <a:moveTo>
                  <a:pt x="111482" y="5227"/>
                </a:moveTo>
                <a:cubicBezTo>
                  <a:pt x="110491" y="5242"/>
                  <a:pt x="109547" y="5593"/>
                  <a:pt x="108800" y="6248"/>
                </a:cubicBezTo>
                <a:cubicBezTo>
                  <a:pt x="108907" y="6415"/>
                  <a:pt x="108998" y="6583"/>
                  <a:pt x="109090" y="6750"/>
                </a:cubicBezTo>
                <a:cubicBezTo>
                  <a:pt x="109882" y="6598"/>
                  <a:pt x="110674" y="6522"/>
                  <a:pt x="111482" y="6522"/>
                </a:cubicBezTo>
                <a:cubicBezTo>
                  <a:pt x="112167" y="6522"/>
                  <a:pt x="112868" y="6583"/>
                  <a:pt x="113554" y="6690"/>
                </a:cubicBezTo>
                <a:cubicBezTo>
                  <a:pt x="113676" y="6476"/>
                  <a:pt x="113797" y="6263"/>
                  <a:pt x="113935" y="6050"/>
                </a:cubicBezTo>
                <a:cubicBezTo>
                  <a:pt x="113218" y="5532"/>
                  <a:pt x="112365" y="5242"/>
                  <a:pt x="111482" y="5242"/>
                </a:cubicBezTo>
                <a:lnTo>
                  <a:pt x="111482" y="5227"/>
                </a:lnTo>
                <a:close/>
                <a:moveTo>
                  <a:pt x="168555" y="5227"/>
                </a:moveTo>
                <a:cubicBezTo>
                  <a:pt x="167580" y="5242"/>
                  <a:pt x="166620" y="5593"/>
                  <a:pt x="165874" y="6248"/>
                </a:cubicBezTo>
                <a:cubicBezTo>
                  <a:pt x="165996" y="6415"/>
                  <a:pt x="166087" y="6583"/>
                  <a:pt x="166179" y="6750"/>
                </a:cubicBezTo>
                <a:cubicBezTo>
                  <a:pt x="166971" y="6598"/>
                  <a:pt x="167763" y="6522"/>
                  <a:pt x="168555" y="6522"/>
                </a:cubicBezTo>
                <a:cubicBezTo>
                  <a:pt x="169256" y="6522"/>
                  <a:pt x="169942" y="6583"/>
                  <a:pt x="170627" y="6690"/>
                </a:cubicBezTo>
                <a:cubicBezTo>
                  <a:pt x="170749" y="6476"/>
                  <a:pt x="170887" y="6263"/>
                  <a:pt x="171008" y="6050"/>
                </a:cubicBezTo>
                <a:cubicBezTo>
                  <a:pt x="170308" y="5532"/>
                  <a:pt x="169439" y="5242"/>
                  <a:pt x="168555" y="5242"/>
                </a:cubicBezTo>
                <a:lnTo>
                  <a:pt x="168555" y="5227"/>
                </a:lnTo>
                <a:close/>
                <a:moveTo>
                  <a:pt x="197092" y="5227"/>
                </a:moveTo>
                <a:cubicBezTo>
                  <a:pt x="196117" y="5242"/>
                  <a:pt x="195157" y="5593"/>
                  <a:pt x="194426" y="6248"/>
                </a:cubicBezTo>
                <a:cubicBezTo>
                  <a:pt x="194533" y="6415"/>
                  <a:pt x="194624" y="6583"/>
                  <a:pt x="194716" y="6750"/>
                </a:cubicBezTo>
                <a:cubicBezTo>
                  <a:pt x="195508" y="6598"/>
                  <a:pt x="196300" y="6522"/>
                  <a:pt x="197092" y="6522"/>
                </a:cubicBezTo>
                <a:cubicBezTo>
                  <a:pt x="197793" y="6522"/>
                  <a:pt x="198479" y="6583"/>
                  <a:pt x="199164" y="6690"/>
                </a:cubicBezTo>
                <a:cubicBezTo>
                  <a:pt x="199286" y="6476"/>
                  <a:pt x="199423" y="6263"/>
                  <a:pt x="199545" y="6050"/>
                </a:cubicBezTo>
                <a:cubicBezTo>
                  <a:pt x="198844" y="5532"/>
                  <a:pt x="197976" y="5242"/>
                  <a:pt x="197092" y="5242"/>
                </a:cubicBezTo>
                <a:lnTo>
                  <a:pt x="197092" y="5227"/>
                </a:lnTo>
                <a:close/>
                <a:moveTo>
                  <a:pt x="225644" y="5227"/>
                </a:moveTo>
                <a:cubicBezTo>
                  <a:pt x="224654" y="5242"/>
                  <a:pt x="223710" y="5593"/>
                  <a:pt x="222963" y="6248"/>
                </a:cubicBezTo>
                <a:cubicBezTo>
                  <a:pt x="223070" y="6415"/>
                  <a:pt x="223161" y="6583"/>
                  <a:pt x="223252" y="6750"/>
                </a:cubicBezTo>
                <a:cubicBezTo>
                  <a:pt x="224045" y="6598"/>
                  <a:pt x="224837" y="6522"/>
                  <a:pt x="225644" y="6522"/>
                </a:cubicBezTo>
                <a:cubicBezTo>
                  <a:pt x="226330" y="6522"/>
                  <a:pt x="227031" y="6583"/>
                  <a:pt x="227701" y="6690"/>
                </a:cubicBezTo>
                <a:cubicBezTo>
                  <a:pt x="227823" y="6476"/>
                  <a:pt x="227960" y="6263"/>
                  <a:pt x="228082" y="6050"/>
                </a:cubicBezTo>
                <a:cubicBezTo>
                  <a:pt x="227381" y="5532"/>
                  <a:pt x="226528" y="5242"/>
                  <a:pt x="225644" y="5242"/>
                </a:cubicBezTo>
                <a:lnTo>
                  <a:pt x="225644" y="5227"/>
                </a:lnTo>
                <a:close/>
                <a:moveTo>
                  <a:pt x="11412" y="1"/>
                </a:moveTo>
                <a:cubicBezTo>
                  <a:pt x="6658" y="1"/>
                  <a:pt x="2468" y="2713"/>
                  <a:pt x="15" y="6796"/>
                </a:cubicBezTo>
                <a:cubicBezTo>
                  <a:pt x="625" y="6933"/>
                  <a:pt x="1219" y="7101"/>
                  <a:pt x="1813" y="7329"/>
                </a:cubicBezTo>
                <a:cubicBezTo>
                  <a:pt x="3977" y="4054"/>
                  <a:pt x="7481" y="1921"/>
                  <a:pt x="11412" y="1921"/>
                </a:cubicBezTo>
                <a:cubicBezTo>
                  <a:pt x="15389" y="1921"/>
                  <a:pt x="18908" y="4099"/>
                  <a:pt x="21087" y="7421"/>
                </a:cubicBezTo>
                <a:cubicBezTo>
                  <a:pt x="21651" y="7192"/>
                  <a:pt x="22245" y="7009"/>
                  <a:pt x="22854" y="6872"/>
                </a:cubicBezTo>
                <a:cubicBezTo>
                  <a:pt x="20401" y="2728"/>
                  <a:pt x="16166" y="1"/>
                  <a:pt x="11412" y="1"/>
                </a:cubicBezTo>
                <a:close/>
                <a:moveTo>
                  <a:pt x="39949" y="1"/>
                </a:moveTo>
                <a:cubicBezTo>
                  <a:pt x="35195" y="1"/>
                  <a:pt x="31005" y="2713"/>
                  <a:pt x="28552" y="6796"/>
                </a:cubicBezTo>
                <a:cubicBezTo>
                  <a:pt x="29162" y="6933"/>
                  <a:pt x="29756" y="7101"/>
                  <a:pt x="30350" y="7329"/>
                </a:cubicBezTo>
                <a:cubicBezTo>
                  <a:pt x="32529" y="4054"/>
                  <a:pt x="36018" y="1921"/>
                  <a:pt x="39949" y="1921"/>
                </a:cubicBezTo>
                <a:cubicBezTo>
                  <a:pt x="43941" y="1921"/>
                  <a:pt x="47445" y="4099"/>
                  <a:pt x="49624" y="7421"/>
                </a:cubicBezTo>
                <a:cubicBezTo>
                  <a:pt x="50203" y="7192"/>
                  <a:pt x="50797" y="7009"/>
                  <a:pt x="51391" y="6872"/>
                </a:cubicBezTo>
                <a:cubicBezTo>
                  <a:pt x="48938" y="2728"/>
                  <a:pt x="44733" y="1"/>
                  <a:pt x="39949" y="1"/>
                </a:cubicBezTo>
                <a:close/>
                <a:moveTo>
                  <a:pt x="68501" y="1"/>
                </a:moveTo>
                <a:cubicBezTo>
                  <a:pt x="63747" y="1"/>
                  <a:pt x="59558" y="2713"/>
                  <a:pt x="57089" y="6796"/>
                </a:cubicBezTo>
                <a:cubicBezTo>
                  <a:pt x="57714" y="6933"/>
                  <a:pt x="58308" y="7101"/>
                  <a:pt x="58902" y="7329"/>
                </a:cubicBezTo>
                <a:cubicBezTo>
                  <a:pt x="61081" y="4054"/>
                  <a:pt x="64570" y="1921"/>
                  <a:pt x="68501" y="1921"/>
                </a:cubicBezTo>
                <a:cubicBezTo>
                  <a:pt x="72462" y="1921"/>
                  <a:pt x="75997" y="4099"/>
                  <a:pt x="78176" y="7421"/>
                </a:cubicBezTo>
                <a:cubicBezTo>
                  <a:pt x="78755" y="7192"/>
                  <a:pt x="79334" y="7009"/>
                  <a:pt x="79943" y="6872"/>
                </a:cubicBezTo>
                <a:cubicBezTo>
                  <a:pt x="77490" y="2728"/>
                  <a:pt x="73285" y="1"/>
                  <a:pt x="68501" y="1"/>
                </a:cubicBezTo>
                <a:close/>
                <a:moveTo>
                  <a:pt x="97038" y="1"/>
                </a:moveTo>
                <a:cubicBezTo>
                  <a:pt x="92284" y="1"/>
                  <a:pt x="88079" y="2713"/>
                  <a:pt x="85626" y="6796"/>
                </a:cubicBezTo>
                <a:cubicBezTo>
                  <a:pt x="86236" y="6933"/>
                  <a:pt x="86845" y="7101"/>
                  <a:pt x="87439" y="7329"/>
                </a:cubicBezTo>
                <a:cubicBezTo>
                  <a:pt x="89603" y="4054"/>
                  <a:pt x="93092" y="1921"/>
                  <a:pt x="97038" y="1921"/>
                </a:cubicBezTo>
                <a:cubicBezTo>
                  <a:pt x="101014" y="1921"/>
                  <a:pt x="104534" y="4099"/>
                  <a:pt x="106698" y="7421"/>
                </a:cubicBezTo>
                <a:cubicBezTo>
                  <a:pt x="107276" y="7192"/>
                  <a:pt x="107871" y="7009"/>
                  <a:pt x="108480" y="6872"/>
                </a:cubicBezTo>
                <a:cubicBezTo>
                  <a:pt x="106027" y="2728"/>
                  <a:pt x="101807" y="1"/>
                  <a:pt x="97038" y="1"/>
                </a:cubicBezTo>
                <a:close/>
                <a:moveTo>
                  <a:pt x="125575" y="1"/>
                </a:moveTo>
                <a:cubicBezTo>
                  <a:pt x="120821" y="1"/>
                  <a:pt x="116631" y="2713"/>
                  <a:pt x="114178" y="6796"/>
                </a:cubicBezTo>
                <a:cubicBezTo>
                  <a:pt x="114788" y="6933"/>
                  <a:pt x="115382" y="7101"/>
                  <a:pt x="115976" y="7329"/>
                </a:cubicBezTo>
                <a:cubicBezTo>
                  <a:pt x="118155" y="4054"/>
                  <a:pt x="121644" y="1921"/>
                  <a:pt x="125575" y="1921"/>
                </a:cubicBezTo>
                <a:cubicBezTo>
                  <a:pt x="129551" y="1921"/>
                  <a:pt x="133071" y="4099"/>
                  <a:pt x="135250" y="7421"/>
                </a:cubicBezTo>
                <a:cubicBezTo>
                  <a:pt x="135829" y="7192"/>
                  <a:pt x="136423" y="7009"/>
                  <a:pt x="137017" y="6872"/>
                </a:cubicBezTo>
                <a:cubicBezTo>
                  <a:pt x="134564" y="2728"/>
                  <a:pt x="130359" y="1"/>
                  <a:pt x="125575" y="1"/>
                </a:cubicBezTo>
                <a:close/>
                <a:moveTo>
                  <a:pt x="154112" y="1"/>
                </a:moveTo>
                <a:cubicBezTo>
                  <a:pt x="149358" y="1"/>
                  <a:pt x="145168" y="2713"/>
                  <a:pt x="142715" y="6796"/>
                </a:cubicBezTo>
                <a:cubicBezTo>
                  <a:pt x="143325" y="6933"/>
                  <a:pt x="143934" y="7101"/>
                  <a:pt x="144513" y="7329"/>
                </a:cubicBezTo>
                <a:cubicBezTo>
                  <a:pt x="146692" y="4054"/>
                  <a:pt x="150181" y="1921"/>
                  <a:pt x="154112" y="1921"/>
                </a:cubicBezTo>
                <a:cubicBezTo>
                  <a:pt x="158088" y="1921"/>
                  <a:pt x="161608" y="4099"/>
                  <a:pt x="163787" y="7421"/>
                </a:cubicBezTo>
                <a:cubicBezTo>
                  <a:pt x="164366" y="7192"/>
                  <a:pt x="164960" y="7009"/>
                  <a:pt x="165554" y="6872"/>
                </a:cubicBezTo>
                <a:cubicBezTo>
                  <a:pt x="163116" y="2728"/>
                  <a:pt x="158896" y="1"/>
                  <a:pt x="154112" y="1"/>
                </a:cubicBezTo>
                <a:close/>
                <a:moveTo>
                  <a:pt x="182649" y="1"/>
                </a:moveTo>
                <a:cubicBezTo>
                  <a:pt x="177910" y="1"/>
                  <a:pt x="173705" y="2713"/>
                  <a:pt x="171252" y="6796"/>
                </a:cubicBezTo>
                <a:cubicBezTo>
                  <a:pt x="171862" y="6933"/>
                  <a:pt x="172471" y="7101"/>
                  <a:pt x="173050" y="7329"/>
                </a:cubicBezTo>
                <a:cubicBezTo>
                  <a:pt x="175229" y="4054"/>
                  <a:pt x="178718" y="1921"/>
                  <a:pt x="182649" y="1921"/>
                </a:cubicBezTo>
                <a:cubicBezTo>
                  <a:pt x="186625" y="1921"/>
                  <a:pt x="190160" y="4099"/>
                  <a:pt x="192323" y="7421"/>
                </a:cubicBezTo>
                <a:cubicBezTo>
                  <a:pt x="192902" y="7192"/>
                  <a:pt x="193497" y="7009"/>
                  <a:pt x="194106" y="6872"/>
                </a:cubicBezTo>
                <a:cubicBezTo>
                  <a:pt x="191653" y="2728"/>
                  <a:pt x="187433" y="1"/>
                  <a:pt x="182649" y="1"/>
                </a:cubicBezTo>
                <a:close/>
                <a:moveTo>
                  <a:pt x="211201" y="1"/>
                </a:moveTo>
                <a:cubicBezTo>
                  <a:pt x="206447" y="1"/>
                  <a:pt x="202257" y="2713"/>
                  <a:pt x="199804" y="6796"/>
                </a:cubicBezTo>
                <a:cubicBezTo>
                  <a:pt x="200414" y="6933"/>
                  <a:pt x="201023" y="7101"/>
                  <a:pt x="201602" y="7329"/>
                </a:cubicBezTo>
                <a:cubicBezTo>
                  <a:pt x="203781" y="4054"/>
                  <a:pt x="207270" y="1921"/>
                  <a:pt x="211216" y="1921"/>
                </a:cubicBezTo>
                <a:cubicBezTo>
                  <a:pt x="215193" y="1921"/>
                  <a:pt x="218712" y="4099"/>
                  <a:pt x="220876" y="7421"/>
                </a:cubicBezTo>
                <a:cubicBezTo>
                  <a:pt x="221455" y="7192"/>
                  <a:pt x="222049" y="7009"/>
                  <a:pt x="222658" y="6872"/>
                </a:cubicBezTo>
                <a:cubicBezTo>
                  <a:pt x="220205" y="2728"/>
                  <a:pt x="215985" y="1"/>
                  <a:pt x="211216" y="1"/>
                </a:cubicBezTo>
                <a:close/>
                <a:moveTo>
                  <a:pt x="239738" y="1"/>
                </a:moveTo>
                <a:cubicBezTo>
                  <a:pt x="234984" y="1"/>
                  <a:pt x="230794" y="2713"/>
                  <a:pt x="228341" y="6796"/>
                </a:cubicBezTo>
                <a:cubicBezTo>
                  <a:pt x="228951" y="6933"/>
                  <a:pt x="229560" y="7101"/>
                  <a:pt x="230154" y="7329"/>
                </a:cubicBezTo>
                <a:cubicBezTo>
                  <a:pt x="232318" y="4054"/>
                  <a:pt x="235807" y="1921"/>
                  <a:pt x="239753" y="1921"/>
                </a:cubicBezTo>
                <a:cubicBezTo>
                  <a:pt x="243730" y="1921"/>
                  <a:pt x="247249" y="4099"/>
                  <a:pt x="249413" y="7421"/>
                </a:cubicBezTo>
                <a:cubicBezTo>
                  <a:pt x="249992" y="7192"/>
                  <a:pt x="250586" y="7009"/>
                  <a:pt x="251195" y="6872"/>
                </a:cubicBezTo>
                <a:cubicBezTo>
                  <a:pt x="248742" y="2728"/>
                  <a:pt x="244522" y="1"/>
                  <a:pt x="239753" y="1"/>
                </a:cubicBezTo>
                <a:close/>
                <a:moveTo>
                  <a:pt x="268290" y="1"/>
                </a:moveTo>
                <a:cubicBezTo>
                  <a:pt x="263521" y="1"/>
                  <a:pt x="259331" y="2713"/>
                  <a:pt x="256878" y="6796"/>
                </a:cubicBezTo>
                <a:cubicBezTo>
                  <a:pt x="257488" y="6933"/>
                  <a:pt x="258097" y="7101"/>
                  <a:pt x="258676" y="7329"/>
                </a:cubicBezTo>
                <a:cubicBezTo>
                  <a:pt x="260855" y="4054"/>
                  <a:pt x="264344" y="1921"/>
                  <a:pt x="268290" y="1921"/>
                </a:cubicBezTo>
                <a:cubicBezTo>
                  <a:pt x="272251" y="1921"/>
                  <a:pt x="275771" y="4099"/>
                  <a:pt x="277949" y="7421"/>
                </a:cubicBezTo>
                <a:cubicBezTo>
                  <a:pt x="278528" y="7192"/>
                  <a:pt x="279123" y="7009"/>
                  <a:pt x="279732" y="6872"/>
                </a:cubicBezTo>
                <a:cubicBezTo>
                  <a:pt x="277279" y="2728"/>
                  <a:pt x="273059" y="1"/>
                  <a:pt x="268290" y="1"/>
                </a:cubicBezTo>
                <a:close/>
                <a:moveTo>
                  <a:pt x="11412" y="2561"/>
                </a:moveTo>
                <a:cubicBezTo>
                  <a:pt x="7725" y="2561"/>
                  <a:pt x="4464" y="4526"/>
                  <a:pt x="2377" y="7543"/>
                </a:cubicBezTo>
                <a:cubicBezTo>
                  <a:pt x="2941" y="7787"/>
                  <a:pt x="3474" y="8061"/>
                  <a:pt x="3992" y="8365"/>
                </a:cubicBezTo>
                <a:cubicBezTo>
                  <a:pt x="5775" y="6004"/>
                  <a:pt x="8426" y="4496"/>
                  <a:pt x="11412" y="4496"/>
                </a:cubicBezTo>
                <a:cubicBezTo>
                  <a:pt x="14444" y="4496"/>
                  <a:pt x="17156" y="6065"/>
                  <a:pt x="18923" y="8503"/>
                </a:cubicBezTo>
                <a:cubicBezTo>
                  <a:pt x="19441" y="8183"/>
                  <a:pt x="19975" y="7908"/>
                  <a:pt x="20523" y="7665"/>
                </a:cubicBezTo>
                <a:cubicBezTo>
                  <a:pt x="18451" y="4572"/>
                  <a:pt x="15145" y="2561"/>
                  <a:pt x="11412" y="2561"/>
                </a:cubicBezTo>
                <a:close/>
                <a:moveTo>
                  <a:pt x="39949" y="2561"/>
                </a:moveTo>
                <a:cubicBezTo>
                  <a:pt x="36262" y="2561"/>
                  <a:pt x="33001" y="4526"/>
                  <a:pt x="30914" y="7543"/>
                </a:cubicBezTo>
                <a:cubicBezTo>
                  <a:pt x="31478" y="7787"/>
                  <a:pt x="32011" y="8061"/>
                  <a:pt x="32544" y="8365"/>
                </a:cubicBezTo>
                <a:cubicBezTo>
                  <a:pt x="34312" y="6004"/>
                  <a:pt x="36978" y="4496"/>
                  <a:pt x="39949" y="4496"/>
                </a:cubicBezTo>
                <a:cubicBezTo>
                  <a:pt x="42981" y="4496"/>
                  <a:pt x="45708" y="6065"/>
                  <a:pt x="47460" y="8503"/>
                </a:cubicBezTo>
                <a:lnTo>
                  <a:pt x="47475" y="8503"/>
                </a:lnTo>
                <a:cubicBezTo>
                  <a:pt x="47978" y="8198"/>
                  <a:pt x="48511" y="7908"/>
                  <a:pt x="49060" y="7665"/>
                </a:cubicBezTo>
                <a:cubicBezTo>
                  <a:pt x="46988" y="4572"/>
                  <a:pt x="43682" y="2561"/>
                  <a:pt x="39949" y="2561"/>
                </a:cubicBezTo>
                <a:close/>
                <a:moveTo>
                  <a:pt x="68501" y="2561"/>
                </a:moveTo>
                <a:cubicBezTo>
                  <a:pt x="64814" y="2561"/>
                  <a:pt x="61538" y="4526"/>
                  <a:pt x="59466" y="7543"/>
                </a:cubicBezTo>
                <a:cubicBezTo>
                  <a:pt x="60015" y="7787"/>
                  <a:pt x="60563" y="8061"/>
                  <a:pt x="61081" y="8365"/>
                </a:cubicBezTo>
                <a:cubicBezTo>
                  <a:pt x="62864" y="6004"/>
                  <a:pt x="65515" y="4496"/>
                  <a:pt x="68501" y="4496"/>
                </a:cubicBezTo>
                <a:cubicBezTo>
                  <a:pt x="71533" y="4496"/>
                  <a:pt x="74245" y="6065"/>
                  <a:pt x="76012" y="8503"/>
                </a:cubicBezTo>
                <a:cubicBezTo>
                  <a:pt x="76530" y="8183"/>
                  <a:pt x="77064" y="7908"/>
                  <a:pt x="77612" y="7665"/>
                </a:cubicBezTo>
                <a:cubicBezTo>
                  <a:pt x="75540" y="4572"/>
                  <a:pt x="72234" y="2561"/>
                  <a:pt x="68501" y="2561"/>
                </a:cubicBezTo>
                <a:close/>
                <a:moveTo>
                  <a:pt x="97038" y="2561"/>
                </a:moveTo>
                <a:cubicBezTo>
                  <a:pt x="93351" y="2561"/>
                  <a:pt x="90090" y="4526"/>
                  <a:pt x="88003" y="7543"/>
                </a:cubicBezTo>
                <a:cubicBezTo>
                  <a:pt x="88552" y="7787"/>
                  <a:pt x="89100" y="8061"/>
                  <a:pt x="89618" y="8365"/>
                </a:cubicBezTo>
                <a:cubicBezTo>
                  <a:pt x="91385" y="6004"/>
                  <a:pt x="94052" y="4496"/>
                  <a:pt x="97038" y="4496"/>
                </a:cubicBezTo>
                <a:cubicBezTo>
                  <a:pt x="100070" y="4496"/>
                  <a:pt x="102782" y="6065"/>
                  <a:pt x="104549" y="8503"/>
                </a:cubicBezTo>
                <a:cubicBezTo>
                  <a:pt x="105067" y="8183"/>
                  <a:pt x="105601" y="7908"/>
                  <a:pt x="106149" y="7665"/>
                </a:cubicBezTo>
                <a:cubicBezTo>
                  <a:pt x="104062" y="4572"/>
                  <a:pt x="100755" y="2561"/>
                  <a:pt x="97038" y="2561"/>
                </a:cubicBezTo>
                <a:close/>
                <a:moveTo>
                  <a:pt x="125575" y="2561"/>
                </a:moveTo>
                <a:cubicBezTo>
                  <a:pt x="121888" y="2561"/>
                  <a:pt x="118627" y="4526"/>
                  <a:pt x="116540" y="7543"/>
                </a:cubicBezTo>
                <a:cubicBezTo>
                  <a:pt x="117104" y="7787"/>
                  <a:pt x="117637" y="8061"/>
                  <a:pt x="118155" y="8365"/>
                </a:cubicBezTo>
                <a:cubicBezTo>
                  <a:pt x="119938" y="6004"/>
                  <a:pt x="122604" y="4496"/>
                  <a:pt x="125575" y="4496"/>
                </a:cubicBezTo>
                <a:cubicBezTo>
                  <a:pt x="128607" y="4496"/>
                  <a:pt x="131319" y="6065"/>
                  <a:pt x="133086" y="8503"/>
                </a:cubicBezTo>
                <a:lnTo>
                  <a:pt x="133101" y="8503"/>
                </a:lnTo>
                <a:cubicBezTo>
                  <a:pt x="133604" y="8183"/>
                  <a:pt x="134137" y="7908"/>
                  <a:pt x="134686" y="7665"/>
                </a:cubicBezTo>
                <a:cubicBezTo>
                  <a:pt x="132614" y="4572"/>
                  <a:pt x="129308" y="2561"/>
                  <a:pt x="125575" y="2561"/>
                </a:cubicBezTo>
                <a:close/>
                <a:moveTo>
                  <a:pt x="154112" y="2561"/>
                </a:moveTo>
                <a:cubicBezTo>
                  <a:pt x="150440" y="2561"/>
                  <a:pt x="147164" y="4526"/>
                  <a:pt x="145092" y="7543"/>
                </a:cubicBezTo>
                <a:cubicBezTo>
                  <a:pt x="145641" y="7787"/>
                  <a:pt x="146174" y="8061"/>
                  <a:pt x="146692" y="8365"/>
                </a:cubicBezTo>
                <a:cubicBezTo>
                  <a:pt x="148474" y="6004"/>
                  <a:pt x="151141" y="4496"/>
                  <a:pt x="154112" y="4496"/>
                </a:cubicBezTo>
                <a:cubicBezTo>
                  <a:pt x="157159" y="4496"/>
                  <a:pt x="159871" y="6065"/>
                  <a:pt x="161638" y="8503"/>
                </a:cubicBezTo>
                <a:cubicBezTo>
                  <a:pt x="162141" y="8198"/>
                  <a:pt x="162674" y="7908"/>
                  <a:pt x="163223" y="7665"/>
                </a:cubicBezTo>
                <a:cubicBezTo>
                  <a:pt x="161151" y="4587"/>
                  <a:pt x="157845" y="2561"/>
                  <a:pt x="154112" y="2561"/>
                </a:cubicBezTo>
                <a:close/>
                <a:moveTo>
                  <a:pt x="182664" y="2561"/>
                </a:moveTo>
                <a:cubicBezTo>
                  <a:pt x="178992" y="2561"/>
                  <a:pt x="175716" y="4526"/>
                  <a:pt x="173629" y="7543"/>
                </a:cubicBezTo>
                <a:cubicBezTo>
                  <a:pt x="174177" y="7787"/>
                  <a:pt x="174726" y="8061"/>
                  <a:pt x="175244" y="8365"/>
                </a:cubicBezTo>
                <a:cubicBezTo>
                  <a:pt x="177011" y="6004"/>
                  <a:pt x="179678" y="4496"/>
                  <a:pt x="182649" y="4496"/>
                </a:cubicBezTo>
                <a:cubicBezTo>
                  <a:pt x="185696" y="4496"/>
                  <a:pt x="188408" y="6065"/>
                  <a:pt x="190175" y="8503"/>
                </a:cubicBezTo>
                <a:cubicBezTo>
                  <a:pt x="190693" y="8198"/>
                  <a:pt x="191226" y="7908"/>
                  <a:pt x="191775" y="7665"/>
                </a:cubicBezTo>
                <a:cubicBezTo>
                  <a:pt x="189703" y="4587"/>
                  <a:pt x="186397" y="2561"/>
                  <a:pt x="182664" y="2561"/>
                </a:cubicBezTo>
                <a:close/>
                <a:moveTo>
                  <a:pt x="211201" y="2576"/>
                </a:moveTo>
                <a:cubicBezTo>
                  <a:pt x="207514" y="2576"/>
                  <a:pt x="204238" y="4526"/>
                  <a:pt x="202166" y="7543"/>
                </a:cubicBezTo>
                <a:cubicBezTo>
                  <a:pt x="202714" y="7787"/>
                  <a:pt x="203263" y="8061"/>
                  <a:pt x="203781" y="8365"/>
                </a:cubicBezTo>
                <a:cubicBezTo>
                  <a:pt x="205548" y="6004"/>
                  <a:pt x="208215" y="4496"/>
                  <a:pt x="211201" y="4496"/>
                </a:cubicBezTo>
                <a:cubicBezTo>
                  <a:pt x="214233" y="4496"/>
                  <a:pt x="216945" y="6065"/>
                  <a:pt x="218712" y="8503"/>
                </a:cubicBezTo>
                <a:cubicBezTo>
                  <a:pt x="219230" y="8198"/>
                  <a:pt x="219763" y="7908"/>
                  <a:pt x="220312" y="7665"/>
                </a:cubicBezTo>
                <a:cubicBezTo>
                  <a:pt x="218225" y="4587"/>
                  <a:pt x="214918" y="2576"/>
                  <a:pt x="211201" y="2576"/>
                </a:cubicBezTo>
                <a:close/>
                <a:moveTo>
                  <a:pt x="239738" y="2576"/>
                </a:moveTo>
                <a:cubicBezTo>
                  <a:pt x="236051" y="2576"/>
                  <a:pt x="232790" y="4526"/>
                  <a:pt x="230703" y="7543"/>
                </a:cubicBezTo>
                <a:cubicBezTo>
                  <a:pt x="231267" y="7787"/>
                  <a:pt x="231800" y="8061"/>
                  <a:pt x="232318" y="8365"/>
                </a:cubicBezTo>
                <a:cubicBezTo>
                  <a:pt x="234100" y="6004"/>
                  <a:pt x="236767" y="4496"/>
                  <a:pt x="239738" y="4496"/>
                </a:cubicBezTo>
                <a:cubicBezTo>
                  <a:pt x="242770" y="4496"/>
                  <a:pt x="245482" y="6065"/>
                  <a:pt x="247264" y="8503"/>
                </a:cubicBezTo>
                <a:cubicBezTo>
                  <a:pt x="247767" y="8198"/>
                  <a:pt x="248300" y="7908"/>
                  <a:pt x="248849" y="7665"/>
                </a:cubicBezTo>
                <a:cubicBezTo>
                  <a:pt x="246777" y="4587"/>
                  <a:pt x="243471" y="2576"/>
                  <a:pt x="239738" y="2576"/>
                </a:cubicBezTo>
                <a:close/>
                <a:moveTo>
                  <a:pt x="268290" y="2576"/>
                </a:moveTo>
                <a:cubicBezTo>
                  <a:pt x="264603" y="2576"/>
                  <a:pt x="261327" y="4526"/>
                  <a:pt x="259255" y="7543"/>
                </a:cubicBezTo>
                <a:cubicBezTo>
                  <a:pt x="259803" y="7787"/>
                  <a:pt x="260352" y="8061"/>
                  <a:pt x="260870" y="8365"/>
                </a:cubicBezTo>
                <a:cubicBezTo>
                  <a:pt x="262637" y="6004"/>
                  <a:pt x="265304" y="4496"/>
                  <a:pt x="268290" y="4496"/>
                </a:cubicBezTo>
                <a:cubicBezTo>
                  <a:pt x="271322" y="4496"/>
                  <a:pt x="274034" y="6065"/>
                  <a:pt x="275801" y="8503"/>
                </a:cubicBezTo>
                <a:cubicBezTo>
                  <a:pt x="276304" y="8198"/>
                  <a:pt x="276837" y="7908"/>
                  <a:pt x="277401" y="7665"/>
                </a:cubicBezTo>
                <a:cubicBezTo>
                  <a:pt x="275314" y="4587"/>
                  <a:pt x="272007" y="2576"/>
                  <a:pt x="268290" y="2576"/>
                </a:cubicBezTo>
                <a:close/>
                <a:moveTo>
                  <a:pt x="125575" y="5135"/>
                </a:moveTo>
                <a:cubicBezTo>
                  <a:pt x="122817" y="5135"/>
                  <a:pt x="120349" y="6522"/>
                  <a:pt x="118673" y="8685"/>
                </a:cubicBezTo>
                <a:cubicBezTo>
                  <a:pt x="119176" y="9021"/>
                  <a:pt x="119663" y="9371"/>
                  <a:pt x="120136" y="9767"/>
                </a:cubicBezTo>
                <a:cubicBezTo>
                  <a:pt x="121476" y="8122"/>
                  <a:pt x="123411" y="7055"/>
                  <a:pt x="125575" y="7055"/>
                </a:cubicBezTo>
                <a:cubicBezTo>
                  <a:pt x="127815" y="7055"/>
                  <a:pt x="129810" y="8183"/>
                  <a:pt x="131166" y="9935"/>
                </a:cubicBezTo>
                <a:cubicBezTo>
                  <a:pt x="131608" y="9539"/>
                  <a:pt x="132096" y="9173"/>
                  <a:pt x="132583" y="8838"/>
                </a:cubicBezTo>
                <a:cubicBezTo>
                  <a:pt x="130923" y="6583"/>
                  <a:pt x="128393" y="5135"/>
                  <a:pt x="125575" y="5135"/>
                </a:cubicBezTo>
                <a:close/>
                <a:moveTo>
                  <a:pt x="268275" y="5135"/>
                </a:moveTo>
                <a:cubicBezTo>
                  <a:pt x="265517" y="5135"/>
                  <a:pt x="263049" y="6522"/>
                  <a:pt x="261373" y="8685"/>
                </a:cubicBezTo>
                <a:cubicBezTo>
                  <a:pt x="261891" y="9005"/>
                  <a:pt x="262363" y="9371"/>
                  <a:pt x="262835" y="9767"/>
                </a:cubicBezTo>
                <a:cubicBezTo>
                  <a:pt x="264176" y="8106"/>
                  <a:pt x="266111" y="7055"/>
                  <a:pt x="268275" y="7055"/>
                </a:cubicBezTo>
                <a:cubicBezTo>
                  <a:pt x="270514" y="7055"/>
                  <a:pt x="272510" y="8183"/>
                  <a:pt x="273866" y="9935"/>
                </a:cubicBezTo>
                <a:cubicBezTo>
                  <a:pt x="274308" y="9539"/>
                  <a:pt x="274796" y="9173"/>
                  <a:pt x="275298" y="8823"/>
                </a:cubicBezTo>
                <a:cubicBezTo>
                  <a:pt x="273622" y="6583"/>
                  <a:pt x="271109" y="5135"/>
                  <a:pt x="268275" y="5135"/>
                </a:cubicBezTo>
                <a:close/>
                <a:moveTo>
                  <a:pt x="11412" y="5135"/>
                </a:moveTo>
                <a:cubicBezTo>
                  <a:pt x="8654" y="5135"/>
                  <a:pt x="6171" y="6522"/>
                  <a:pt x="4510" y="8685"/>
                </a:cubicBezTo>
                <a:cubicBezTo>
                  <a:pt x="5013" y="9021"/>
                  <a:pt x="5500" y="9371"/>
                  <a:pt x="5973" y="9767"/>
                </a:cubicBezTo>
                <a:cubicBezTo>
                  <a:pt x="7313" y="8106"/>
                  <a:pt x="9248" y="7055"/>
                  <a:pt x="11412" y="7055"/>
                </a:cubicBezTo>
                <a:cubicBezTo>
                  <a:pt x="13652" y="7055"/>
                  <a:pt x="15648" y="8183"/>
                  <a:pt x="16988" y="9950"/>
                </a:cubicBezTo>
                <a:cubicBezTo>
                  <a:pt x="17445" y="9554"/>
                  <a:pt x="17918" y="9173"/>
                  <a:pt x="18420" y="8838"/>
                </a:cubicBezTo>
                <a:cubicBezTo>
                  <a:pt x="16760" y="6583"/>
                  <a:pt x="14231" y="5135"/>
                  <a:pt x="11412" y="5135"/>
                </a:cubicBezTo>
                <a:close/>
                <a:moveTo>
                  <a:pt x="39949" y="5135"/>
                </a:moveTo>
                <a:cubicBezTo>
                  <a:pt x="37191" y="5135"/>
                  <a:pt x="34723" y="6522"/>
                  <a:pt x="33047" y="8685"/>
                </a:cubicBezTo>
                <a:cubicBezTo>
                  <a:pt x="33565" y="9021"/>
                  <a:pt x="34053" y="9371"/>
                  <a:pt x="34510" y="9767"/>
                </a:cubicBezTo>
                <a:cubicBezTo>
                  <a:pt x="35841" y="8133"/>
                  <a:pt x="37758" y="7070"/>
                  <a:pt x="39903" y="7070"/>
                </a:cubicBezTo>
                <a:cubicBezTo>
                  <a:pt x="39918" y="7070"/>
                  <a:pt x="39934" y="7070"/>
                  <a:pt x="39949" y="7070"/>
                </a:cubicBezTo>
                <a:cubicBezTo>
                  <a:pt x="42189" y="7070"/>
                  <a:pt x="44200" y="8183"/>
                  <a:pt x="45540" y="9950"/>
                </a:cubicBezTo>
                <a:cubicBezTo>
                  <a:pt x="45998" y="9539"/>
                  <a:pt x="46470" y="9173"/>
                  <a:pt x="46973" y="8838"/>
                </a:cubicBezTo>
                <a:cubicBezTo>
                  <a:pt x="45297" y="6583"/>
                  <a:pt x="42783" y="5135"/>
                  <a:pt x="39949" y="5135"/>
                </a:cubicBezTo>
                <a:close/>
                <a:moveTo>
                  <a:pt x="68501" y="5135"/>
                </a:moveTo>
                <a:cubicBezTo>
                  <a:pt x="65728" y="5135"/>
                  <a:pt x="63260" y="6522"/>
                  <a:pt x="61599" y="8685"/>
                </a:cubicBezTo>
                <a:cubicBezTo>
                  <a:pt x="62102" y="9021"/>
                  <a:pt x="62589" y="9371"/>
                  <a:pt x="63047" y="9767"/>
                </a:cubicBezTo>
                <a:cubicBezTo>
                  <a:pt x="64387" y="8122"/>
                  <a:pt x="66338" y="7055"/>
                  <a:pt x="68501" y="7055"/>
                </a:cubicBezTo>
                <a:cubicBezTo>
                  <a:pt x="70725" y="7055"/>
                  <a:pt x="72737" y="8183"/>
                  <a:pt x="74077" y="9950"/>
                </a:cubicBezTo>
                <a:cubicBezTo>
                  <a:pt x="74534" y="9539"/>
                  <a:pt x="75007" y="9173"/>
                  <a:pt x="75510" y="8838"/>
                </a:cubicBezTo>
                <a:cubicBezTo>
                  <a:pt x="73849" y="6583"/>
                  <a:pt x="71320" y="5135"/>
                  <a:pt x="68501" y="5135"/>
                </a:cubicBezTo>
                <a:close/>
                <a:moveTo>
                  <a:pt x="97038" y="5135"/>
                </a:moveTo>
                <a:cubicBezTo>
                  <a:pt x="94280" y="5135"/>
                  <a:pt x="91797" y="6522"/>
                  <a:pt x="90136" y="8685"/>
                </a:cubicBezTo>
                <a:cubicBezTo>
                  <a:pt x="90639" y="9021"/>
                  <a:pt x="91126" y="9371"/>
                  <a:pt x="91599" y="9767"/>
                </a:cubicBezTo>
                <a:cubicBezTo>
                  <a:pt x="92930" y="8133"/>
                  <a:pt x="94847" y="7070"/>
                  <a:pt x="96992" y="7070"/>
                </a:cubicBezTo>
                <a:cubicBezTo>
                  <a:pt x="97007" y="7070"/>
                  <a:pt x="97023" y="7070"/>
                  <a:pt x="97038" y="7070"/>
                </a:cubicBezTo>
                <a:cubicBezTo>
                  <a:pt x="99278" y="7070"/>
                  <a:pt x="101274" y="8183"/>
                  <a:pt x="102630" y="9950"/>
                </a:cubicBezTo>
                <a:cubicBezTo>
                  <a:pt x="103071" y="9539"/>
                  <a:pt x="103544" y="9173"/>
                  <a:pt x="104046" y="8838"/>
                </a:cubicBezTo>
                <a:cubicBezTo>
                  <a:pt x="102386" y="6583"/>
                  <a:pt x="99857" y="5135"/>
                  <a:pt x="97038" y="5135"/>
                </a:cubicBezTo>
                <a:close/>
                <a:moveTo>
                  <a:pt x="154112" y="5135"/>
                </a:moveTo>
                <a:cubicBezTo>
                  <a:pt x="151354" y="5135"/>
                  <a:pt x="148886" y="6522"/>
                  <a:pt x="147225" y="8685"/>
                </a:cubicBezTo>
                <a:cubicBezTo>
                  <a:pt x="147728" y="9021"/>
                  <a:pt x="148200" y="9371"/>
                  <a:pt x="148673" y="9767"/>
                </a:cubicBezTo>
                <a:cubicBezTo>
                  <a:pt x="150004" y="8133"/>
                  <a:pt x="151921" y="7070"/>
                  <a:pt x="154066" y="7070"/>
                </a:cubicBezTo>
                <a:cubicBezTo>
                  <a:pt x="154081" y="7070"/>
                  <a:pt x="154096" y="7070"/>
                  <a:pt x="154112" y="7070"/>
                </a:cubicBezTo>
                <a:cubicBezTo>
                  <a:pt x="156351" y="7070"/>
                  <a:pt x="158363" y="8183"/>
                  <a:pt x="159703" y="9950"/>
                </a:cubicBezTo>
                <a:cubicBezTo>
                  <a:pt x="160160" y="9539"/>
                  <a:pt x="160633" y="9173"/>
                  <a:pt x="161136" y="8838"/>
                </a:cubicBezTo>
                <a:cubicBezTo>
                  <a:pt x="159460" y="6583"/>
                  <a:pt x="156946" y="5135"/>
                  <a:pt x="154112" y="5135"/>
                </a:cubicBezTo>
                <a:close/>
                <a:moveTo>
                  <a:pt x="182649" y="5135"/>
                </a:moveTo>
                <a:cubicBezTo>
                  <a:pt x="179891" y="5135"/>
                  <a:pt x="177423" y="6522"/>
                  <a:pt x="175762" y="8685"/>
                </a:cubicBezTo>
                <a:cubicBezTo>
                  <a:pt x="176265" y="9021"/>
                  <a:pt x="176752" y="9371"/>
                  <a:pt x="177209" y="9767"/>
                </a:cubicBezTo>
                <a:cubicBezTo>
                  <a:pt x="178541" y="8133"/>
                  <a:pt x="180473" y="7070"/>
                  <a:pt x="182603" y="7070"/>
                </a:cubicBezTo>
                <a:cubicBezTo>
                  <a:pt x="182618" y="7070"/>
                  <a:pt x="182634" y="7070"/>
                  <a:pt x="182649" y="7070"/>
                </a:cubicBezTo>
                <a:cubicBezTo>
                  <a:pt x="184888" y="7070"/>
                  <a:pt x="186899" y="8183"/>
                  <a:pt x="188240" y="9950"/>
                </a:cubicBezTo>
                <a:cubicBezTo>
                  <a:pt x="188697" y="9539"/>
                  <a:pt x="189170" y="9173"/>
                  <a:pt x="189672" y="8838"/>
                </a:cubicBezTo>
                <a:cubicBezTo>
                  <a:pt x="188012" y="6583"/>
                  <a:pt x="185483" y="5135"/>
                  <a:pt x="182649" y="5135"/>
                </a:cubicBezTo>
                <a:close/>
                <a:moveTo>
                  <a:pt x="211186" y="5135"/>
                </a:moveTo>
                <a:cubicBezTo>
                  <a:pt x="208428" y="5135"/>
                  <a:pt x="205960" y="6522"/>
                  <a:pt x="204299" y="8685"/>
                </a:cubicBezTo>
                <a:cubicBezTo>
                  <a:pt x="204802" y="9021"/>
                  <a:pt x="205289" y="9371"/>
                  <a:pt x="205746" y="9767"/>
                </a:cubicBezTo>
                <a:cubicBezTo>
                  <a:pt x="207093" y="8133"/>
                  <a:pt x="209010" y="7070"/>
                  <a:pt x="211140" y="7070"/>
                </a:cubicBezTo>
                <a:cubicBezTo>
                  <a:pt x="211155" y="7070"/>
                  <a:pt x="211170" y="7070"/>
                  <a:pt x="211186" y="7070"/>
                </a:cubicBezTo>
                <a:cubicBezTo>
                  <a:pt x="213425" y="7070"/>
                  <a:pt x="215436" y="8183"/>
                  <a:pt x="216777" y="9950"/>
                </a:cubicBezTo>
                <a:cubicBezTo>
                  <a:pt x="217234" y="9539"/>
                  <a:pt x="217707" y="9173"/>
                  <a:pt x="218209" y="8838"/>
                </a:cubicBezTo>
                <a:cubicBezTo>
                  <a:pt x="216533" y="6583"/>
                  <a:pt x="214019" y="5135"/>
                  <a:pt x="211186" y="5135"/>
                </a:cubicBezTo>
                <a:close/>
                <a:moveTo>
                  <a:pt x="239738" y="5135"/>
                </a:moveTo>
                <a:cubicBezTo>
                  <a:pt x="236980" y="5135"/>
                  <a:pt x="234512" y="6522"/>
                  <a:pt x="232836" y="8685"/>
                </a:cubicBezTo>
                <a:cubicBezTo>
                  <a:pt x="233354" y="9021"/>
                  <a:pt x="233826" y="9371"/>
                  <a:pt x="234298" y="9767"/>
                </a:cubicBezTo>
                <a:cubicBezTo>
                  <a:pt x="235630" y="8133"/>
                  <a:pt x="237547" y="7070"/>
                  <a:pt x="239692" y="7070"/>
                </a:cubicBezTo>
                <a:cubicBezTo>
                  <a:pt x="239707" y="7070"/>
                  <a:pt x="239722" y="7070"/>
                  <a:pt x="239738" y="7070"/>
                </a:cubicBezTo>
                <a:cubicBezTo>
                  <a:pt x="241977" y="7070"/>
                  <a:pt x="243973" y="8183"/>
                  <a:pt x="245329" y="9950"/>
                </a:cubicBezTo>
                <a:cubicBezTo>
                  <a:pt x="245771" y="9539"/>
                  <a:pt x="246259" y="9173"/>
                  <a:pt x="246746" y="8838"/>
                </a:cubicBezTo>
                <a:cubicBezTo>
                  <a:pt x="245086" y="6583"/>
                  <a:pt x="242572" y="5135"/>
                  <a:pt x="239738" y="5135"/>
                </a:cubicBezTo>
                <a:close/>
                <a:moveTo>
                  <a:pt x="6399" y="10163"/>
                </a:moveTo>
                <a:lnTo>
                  <a:pt x="6399" y="10179"/>
                </a:lnTo>
                <a:cubicBezTo>
                  <a:pt x="6402" y="10176"/>
                  <a:pt x="6404" y="10173"/>
                  <a:pt x="6407" y="10170"/>
                </a:cubicBezTo>
                <a:lnTo>
                  <a:pt x="6407" y="10170"/>
                </a:lnTo>
                <a:cubicBezTo>
                  <a:pt x="6404" y="10168"/>
                  <a:pt x="6402" y="10165"/>
                  <a:pt x="6399" y="10163"/>
                </a:cubicBezTo>
                <a:close/>
                <a:moveTo>
                  <a:pt x="39949" y="7710"/>
                </a:moveTo>
                <a:cubicBezTo>
                  <a:pt x="37968" y="7710"/>
                  <a:pt x="36170" y="8655"/>
                  <a:pt x="34936" y="10163"/>
                </a:cubicBezTo>
                <a:cubicBezTo>
                  <a:pt x="35393" y="10575"/>
                  <a:pt x="35820" y="11017"/>
                  <a:pt x="36216" y="11474"/>
                </a:cubicBezTo>
                <a:cubicBezTo>
                  <a:pt x="37115" y="10331"/>
                  <a:pt x="38486" y="9645"/>
                  <a:pt x="39949" y="9630"/>
                </a:cubicBezTo>
                <a:cubicBezTo>
                  <a:pt x="41518" y="9630"/>
                  <a:pt x="42920" y="10438"/>
                  <a:pt x="43849" y="11687"/>
                </a:cubicBezTo>
                <a:cubicBezTo>
                  <a:pt x="44230" y="11215"/>
                  <a:pt x="44657" y="10773"/>
                  <a:pt x="45099" y="10346"/>
                </a:cubicBezTo>
                <a:cubicBezTo>
                  <a:pt x="43849" y="8731"/>
                  <a:pt x="42006" y="7710"/>
                  <a:pt x="39949" y="7710"/>
                </a:cubicBezTo>
                <a:close/>
                <a:moveTo>
                  <a:pt x="68501" y="7710"/>
                </a:moveTo>
                <a:cubicBezTo>
                  <a:pt x="66520" y="7710"/>
                  <a:pt x="64722" y="8655"/>
                  <a:pt x="63488" y="10163"/>
                </a:cubicBezTo>
                <a:cubicBezTo>
                  <a:pt x="63945" y="10575"/>
                  <a:pt x="64372" y="11017"/>
                  <a:pt x="64768" y="11474"/>
                </a:cubicBezTo>
                <a:cubicBezTo>
                  <a:pt x="65667" y="10331"/>
                  <a:pt x="67038" y="9645"/>
                  <a:pt x="68501" y="9630"/>
                </a:cubicBezTo>
                <a:cubicBezTo>
                  <a:pt x="70070" y="9630"/>
                  <a:pt x="71472" y="10438"/>
                  <a:pt x="72401" y="11687"/>
                </a:cubicBezTo>
                <a:cubicBezTo>
                  <a:pt x="72782" y="11215"/>
                  <a:pt x="73194" y="10773"/>
                  <a:pt x="73651" y="10346"/>
                </a:cubicBezTo>
                <a:cubicBezTo>
                  <a:pt x="72401" y="8731"/>
                  <a:pt x="70558" y="7710"/>
                  <a:pt x="68501" y="7710"/>
                </a:cubicBezTo>
                <a:close/>
                <a:moveTo>
                  <a:pt x="97038" y="7710"/>
                </a:moveTo>
                <a:cubicBezTo>
                  <a:pt x="95057" y="7710"/>
                  <a:pt x="93259" y="8655"/>
                  <a:pt x="92025" y="10163"/>
                </a:cubicBezTo>
                <a:cubicBezTo>
                  <a:pt x="92482" y="10575"/>
                  <a:pt x="92909" y="11017"/>
                  <a:pt x="93305" y="11474"/>
                </a:cubicBezTo>
                <a:cubicBezTo>
                  <a:pt x="94204" y="10331"/>
                  <a:pt x="95575" y="9645"/>
                  <a:pt x="97023" y="9630"/>
                </a:cubicBezTo>
                <a:cubicBezTo>
                  <a:pt x="98607" y="9630"/>
                  <a:pt x="100009" y="10438"/>
                  <a:pt x="100923" y="11687"/>
                </a:cubicBezTo>
                <a:cubicBezTo>
                  <a:pt x="101319" y="11215"/>
                  <a:pt x="101731" y="10773"/>
                  <a:pt x="102172" y="10346"/>
                </a:cubicBezTo>
                <a:cubicBezTo>
                  <a:pt x="100938" y="8731"/>
                  <a:pt x="99095" y="7710"/>
                  <a:pt x="97038" y="7710"/>
                </a:cubicBezTo>
                <a:close/>
                <a:moveTo>
                  <a:pt x="125575" y="7710"/>
                </a:moveTo>
                <a:cubicBezTo>
                  <a:pt x="123594" y="7710"/>
                  <a:pt x="121812" y="8655"/>
                  <a:pt x="120577" y="10163"/>
                </a:cubicBezTo>
                <a:cubicBezTo>
                  <a:pt x="121019" y="10575"/>
                  <a:pt x="121446" y="11017"/>
                  <a:pt x="121842" y="11474"/>
                </a:cubicBezTo>
                <a:cubicBezTo>
                  <a:pt x="122741" y="10331"/>
                  <a:pt x="124112" y="9645"/>
                  <a:pt x="125575" y="9630"/>
                </a:cubicBezTo>
                <a:cubicBezTo>
                  <a:pt x="127144" y="9630"/>
                  <a:pt x="128546" y="10438"/>
                  <a:pt x="129475" y="11687"/>
                </a:cubicBezTo>
                <a:cubicBezTo>
                  <a:pt x="129856" y="11215"/>
                  <a:pt x="130283" y="10773"/>
                  <a:pt x="130725" y="10346"/>
                </a:cubicBezTo>
                <a:cubicBezTo>
                  <a:pt x="129475" y="8731"/>
                  <a:pt x="127632" y="7710"/>
                  <a:pt x="125575" y="7710"/>
                </a:cubicBezTo>
                <a:close/>
                <a:moveTo>
                  <a:pt x="154112" y="7710"/>
                </a:moveTo>
                <a:cubicBezTo>
                  <a:pt x="152131" y="7710"/>
                  <a:pt x="150348" y="8655"/>
                  <a:pt x="149130" y="10163"/>
                </a:cubicBezTo>
                <a:cubicBezTo>
                  <a:pt x="149571" y="10575"/>
                  <a:pt x="149998" y="11017"/>
                  <a:pt x="150394" y="11474"/>
                </a:cubicBezTo>
                <a:cubicBezTo>
                  <a:pt x="151293" y="10331"/>
                  <a:pt x="152664" y="9645"/>
                  <a:pt x="154112" y="9630"/>
                </a:cubicBezTo>
                <a:cubicBezTo>
                  <a:pt x="155681" y="9630"/>
                  <a:pt x="157098" y="10438"/>
                  <a:pt x="158012" y="11687"/>
                </a:cubicBezTo>
                <a:cubicBezTo>
                  <a:pt x="158393" y="11215"/>
                  <a:pt x="158820" y="10773"/>
                  <a:pt x="159261" y="10346"/>
                </a:cubicBezTo>
                <a:cubicBezTo>
                  <a:pt x="158012" y="8731"/>
                  <a:pt x="156169" y="7710"/>
                  <a:pt x="154112" y="7710"/>
                </a:cubicBezTo>
                <a:close/>
                <a:moveTo>
                  <a:pt x="182649" y="7710"/>
                </a:moveTo>
                <a:cubicBezTo>
                  <a:pt x="180683" y="7710"/>
                  <a:pt x="178901" y="8655"/>
                  <a:pt x="177667" y="10163"/>
                </a:cubicBezTo>
                <a:cubicBezTo>
                  <a:pt x="178108" y="10575"/>
                  <a:pt x="178535" y="11017"/>
                  <a:pt x="178931" y="11474"/>
                </a:cubicBezTo>
                <a:cubicBezTo>
                  <a:pt x="179815" y="10331"/>
                  <a:pt x="181201" y="9645"/>
                  <a:pt x="182649" y="9630"/>
                </a:cubicBezTo>
                <a:cubicBezTo>
                  <a:pt x="184233" y="9630"/>
                  <a:pt x="185635" y="10438"/>
                  <a:pt x="186549" y="11687"/>
                </a:cubicBezTo>
                <a:cubicBezTo>
                  <a:pt x="186945" y="11215"/>
                  <a:pt x="187357" y="10773"/>
                  <a:pt x="187798" y="10346"/>
                </a:cubicBezTo>
                <a:cubicBezTo>
                  <a:pt x="186564" y="8731"/>
                  <a:pt x="184721" y="7710"/>
                  <a:pt x="182649" y="7710"/>
                </a:cubicBezTo>
                <a:close/>
                <a:moveTo>
                  <a:pt x="211201" y="7695"/>
                </a:moveTo>
                <a:lnTo>
                  <a:pt x="211201" y="7710"/>
                </a:lnTo>
                <a:cubicBezTo>
                  <a:pt x="209220" y="7710"/>
                  <a:pt x="207438" y="8655"/>
                  <a:pt x="206203" y="10163"/>
                </a:cubicBezTo>
                <a:cubicBezTo>
                  <a:pt x="206645" y="10575"/>
                  <a:pt x="207072" y="11017"/>
                  <a:pt x="207468" y="11474"/>
                </a:cubicBezTo>
                <a:cubicBezTo>
                  <a:pt x="208367" y="10331"/>
                  <a:pt x="209738" y="9645"/>
                  <a:pt x="211201" y="9615"/>
                </a:cubicBezTo>
                <a:cubicBezTo>
                  <a:pt x="212770" y="9615"/>
                  <a:pt x="214172" y="10438"/>
                  <a:pt x="215086" y="11687"/>
                </a:cubicBezTo>
                <a:cubicBezTo>
                  <a:pt x="215482" y="11215"/>
                  <a:pt x="215893" y="10773"/>
                  <a:pt x="216335" y="10346"/>
                </a:cubicBezTo>
                <a:cubicBezTo>
                  <a:pt x="215101" y="8731"/>
                  <a:pt x="213258" y="7695"/>
                  <a:pt x="211201" y="7695"/>
                </a:cubicBezTo>
                <a:close/>
                <a:moveTo>
                  <a:pt x="239738" y="7695"/>
                </a:moveTo>
                <a:lnTo>
                  <a:pt x="239738" y="7710"/>
                </a:lnTo>
                <a:cubicBezTo>
                  <a:pt x="237757" y="7710"/>
                  <a:pt x="235990" y="8655"/>
                  <a:pt x="234756" y="10163"/>
                </a:cubicBezTo>
                <a:cubicBezTo>
                  <a:pt x="235197" y="10575"/>
                  <a:pt x="235624" y="11017"/>
                  <a:pt x="236005" y="11474"/>
                </a:cubicBezTo>
                <a:cubicBezTo>
                  <a:pt x="236904" y="10331"/>
                  <a:pt x="238275" y="9645"/>
                  <a:pt x="239738" y="9615"/>
                </a:cubicBezTo>
                <a:cubicBezTo>
                  <a:pt x="241307" y="9615"/>
                  <a:pt x="242709" y="10438"/>
                  <a:pt x="243638" y="11687"/>
                </a:cubicBezTo>
                <a:cubicBezTo>
                  <a:pt x="244019" y="11215"/>
                  <a:pt x="244446" y="10773"/>
                  <a:pt x="244887" y="10346"/>
                </a:cubicBezTo>
                <a:cubicBezTo>
                  <a:pt x="243638" y="8731"/>
                  <a:pt x="241795" y="7695"/>
                  <a:pt x="239738" y="7695"/>
                </a:cubicBezTo>
                <a:close/>
                <a:moveTo>
                  <a:pt x="268275" y="7710"/>
                </a:moveTo>
                <a:cubicBezTo>
                  <a:pt x="266294" y="7710"/>
                  <a:pt x="264527" y="8655"/>
                  <a:pt x="263292" y="10163"/>
                </a:cubicBezTo>
                <a:cubicBezTo>
                  <a:pt x="263734" y="10575"/>
                  <a:pt x="264146" y="11017"/>
                  <a:pt x="264542" y="11474"/>
                </a:cubicBezTo>
                <a:cubicBezTo>
                  <a:pt x="265441" y="10331"/>
                  <a:pt x="266812" y="9645"/>
                  <a:pt x="268275" y="9630"/>
                </a:cubicBezTo>
                <a:cubicBezTo>
                  <a:pt x="269844" y="9630"/>
                  <a:pt x="271261" y="10438"/>
                  <a:pt x="272175" y="11687"/>
                </a:cubicBezTo>
                <a:cubicBezTo>
                  <a:pt x="272556" y="11215"/>
                  <a:pt x="272983" y="10773"/>
                  <a:pt x="273424" y="10346"/>
                </a:cubicBezTo>
                <a:cubicBezTo>
                  <a:pt x="272175" y="8731"/>
                  <a:pt x="270331" y="7710"/>
                  <a:pt x="268275" y="7710"/>
                </a:cubicBezTo>
                <a:close/>
                <a:moveTo>
                  <a:pt x="11412" y="7710"/>
                </a:moveTo>
                <a:cubicBezTo>
                  <a:pt x="9435" y="7710"/>
                  <a:pt x="7640" y="8666"/>
                  <a:pt x="6407" y="10170"/>
                </a:cubicBezTo>
                <a:lnTo>
                  <a:pt x="6407" y="10170"/>
                </a:lnTo>
                <a:cubicBezTo>
                  <a:pt x="6861" y="10579"/>
                  <a:pt x="7285" y="11019"/>
                  <a:pt x="7679" y="11489"/>
                </a:cubicBezTo>
                <a:cubicBezTo>
                  <a:pt x="8578" y="10331"/>
                  <a:pt x="9949" y="9645"/>
                  <a:pt x="11412" y="9630"/>
                </a:cubicBezTo>
                <a:cubicBezTo>
                  <a:pt x="12981" y="9630"/>
                  <a:pt x="14383" y="10438"/>
                  <a:pt x="15297" y="11702"/>
                </a:cubicBezTo>
                <a:cubicBezTo>
                  <a:pt x="15693" y="11230"/>
                  <a:pt x="16105" y="10773"/>
                  <a:pt x="16546" y="10361"/>
                </a:cubicBezTo>
                <a:cubicBezTo>
                  <a:pt x="15312" y="8731"/>
                  <a:pt x="13469" y="7710"/>
                  <a:pt x="11412" y="7710"/>
                </a:cubicBezTo>
                <a:close/>
                <a:moveTo>
                  <a:pt x="264968" y="11957"/>
                </a:moveTo>
                <a:lnTo>
                  <a:pt x="264968" y="11957"/>
                </a:lnTo>
                <a:cubicBezTo>
                  <a:pt x="264963" y="11959"/>
                  <a:pt x="264958" y="11960"/>
                  <a:pt x="264953" y="11961"/>
                </a:cubicBezTo>
                <a:lnTo>
                  <a:pt x="264953" y="11976"/>
                </a:lnTo>
                <a:cubicBezTo>
                  <a:pt x="264958" y="11970"/>
                  <a:pt x="264963" y="11964"/>
                  <a:pt x="264968" y="11957"/>
                </a:cubicBezTo>
                <a:close/>
                <a:moveTo>
                  <a:pt x="39949" y="10255"/>
                </a:moveTo>
                <a:cubicBezTo>
                  <a:pt x="38623" y="10255"/>
                  <a:pt x="37435" y="10940"/>
                  <a:pt x="36627" y="11976"/>
                </a:cubicBezTo>
                <a:cubicBezTo>
                  <a:pt x="37710" y="11691"/>
                  <a:pt x="38822" y="11550"/>
                  <a:pt x="39935" y="11550"/>
                </a:cubicBezTo>
                <a:cubicBezTo>
                  <a:pt x="41077" y="11550"/>
                  <a:pt x="42220" y="11698"/>
                  <a:pt x="43331" y="11992"/>
                </a:cubicBezTo>
                <a:cubicBezTo>
                  <a:pt x="42539" y="10925"/>
                  <a:pt x="41290" y="10270"/>
                  <a:pt x="39949" y="10255"/>
                </a:cubicBezTo>
                <a:close/>
                <a:moveTo>
                  <a:pt x="68501" y="10255"/>
                </a:moveTo>
                <a:cubicBezTo>
                  <a:pt x="67160" y="10255"/>
                  <a:pt x="65987" y="10940"/>
                  <a:pt x="65164" y="11976"/>
                </a:cubicBezTo>
                <a:cubicBezTo>
                  <a:pt x="66247" y="11691"/>
                  <a:pt x="67359" y="11550"/>
                  <a:pt x="68472" y="11550"/>
                </a:cubicBezTo>
                <a:cubicBezTo>
                  <a:pt x="69614" y="11550"/>
                  <a:pt x="70757" y="11698"/>
                  <a:pt x="71868" y="11992"/>
                </a:cubicBezTo>
                <a:cubicBezTo>
                  <a:pt x="71076" y="10925"/>
                  <a:pt x="69827" y="10270"/>
                  <a:pt x="68501" y="10255"/>
                </a:cubicBezTo>
                <a:close/>
                <a:moveTo>
                  <a:pt x="97038" y="10255"/>
                </a:moveTo>
                <a:cubicBezTo>
                  <a:pt x="95697" y="10255"/>
                  <a:pt x="94524" y="10940"/>
                  <a:pt x="93701" y="11976"/>
                </a:cubicBezTo>
                <a:cubicBezTo>
                  <a:pt x="94791" y="11691"/>
                  <a:pt x="95904" y="11550"/>
                  <a:pt x="97014" y="11550"/>
                </a:cubicBezTo>
                <a:cubicBezTo>
                  <a:pt x="98155" y="11550"/>
                  <a:pt x="99294" y="11698"/>
                  <a:pt x="100405" y="11992"/>
                </a:cubicBezTo>
                <a:cubicBezTo>
                  <a:pt x="99613" y="10925"/>
                  <a:pt x="98363" y="10270"/>
                  <a:pt x="97038" y="10255"/>
                </a:cubicBezTo>
                <a:close/>
                <a:moveTo>
                  <a:pt x="125575" y="10255"/>
                </a:moveTo>
                <a:cubicBezTo>
                  <a:pt x="124249" y="10255"/>
                  <a:pt x="123061" y="10940"/>
                  <a:pt x="122238" y="11976"/>
                </a:cubicBezTo>
                <a:cubicBezTo>
                  <a:pt x="123328" y="11691"/>
                  <a:pt x="124444" y="11550"/>
                  <a:pt x="125559" y="11550"/>
                </a:cubicBezTo>
                <a:cubicBezTo>
                  <a:pt x="126703" y="11550"/>
                  <a:pt x="127846" y="11698"/>
                  <a:pt x="128957" y="11992"/>
                </a:cubicBezTo>
                <a:cubicBezTo>
                  <a:pt x="128165" y="10925"/>
                  <a:pt x="126916" y="10285"/>
                  <a:pt x="125575" y="10255"/>
                </a:cubicBezTo>
                <a:close/>
                <a:moveTo>
                  <a:pt x="154135" y="10270"/>
                </a:moveTo>
                <a:cubicBezTo>
                  <a:pt x="152877" y="10270"/>
                  <a:pt x="151618" y="10838"/>
                  <a:pt x="150790" y="11976"/>
                </a:cubicBezTo>
                <a:cubicBezTo>
                  <a:pt x="151873" y="11691"/>
                  <a:pt x="152985" y="11550"/>
                  <a:pt x="154098" y="11550"/>
                </a:cubicBezTo>
                <a:cubicBezTo>
                  <a:pt x="155240" y="11550"/>
                  <a:pt x="156383" y="11698"/>
                  <a:pt x="157494" y="11992"/>
                </a:cubicBezTo>
                <a:cubicBezTo>
                  <a:pt x="156669" y="10845"/>
                  <a:pt x="155402" y="10270"/>
                  <a:pt x="154135" y="10270"/>
                </a:cubicBezTo>
                <a:close/>
                <a:moveTo>
                  <a:pt x="182649" y="10255"/>
                </a:moveTo>
                <a:cubicBezTo>
                  <a:pt x="181323" y="10255"/>
                  <a:pt x="180150" y="10940"/>
                  <a:pt x="179327" y="11976"/>
                </a:cubicBezTo>
                <a:cubicBezTo>
                  <a:pt x="180417" y="11691"/>
                  <a:pt x="181530" y="11550"/>
                  <a:pt x="182640" y="11550"/>
                </a:cubicBezTo>
                <a:cubicBezTo>
                  <a:pt x="183781" y="11550"/>
                  <a:pt x="184920" y="11698"/>
                  <a:pt x="186031" y="11992"/>
                </a:cubicBezTo>
                <a:cubicBezTo>
                  <a:pt x="185239" y="10925"/>
                  <a:pt x="183989" y="10270"/>
                  <a:pt x="182649" y="10255"/>
                </a:cubicBezTo>
                <a:close/>
                <a:moveTo>
                  <a:pt x="211201" y="10255"/>
                </a:moveTo>
                <a:cubicBezTo>
                  <a:pt x="209875" y="10255"/>
                  <a:pt x="208687" y="10940"/>
                  <a:pt x="207864" y="11976"/>
                </a:cubicBezTo>
                <a:cubicBezTo>
                  <a:pt x="208954" y="11691"/>
                  <a:pt x="210067" y="11550"/>
                  <a:pt x="211179" y="11550"/>
                </a:cubicBezTo>
                <a:cubicBezTo>
                  <a:pt x="212321" y="11550"/>
                  <a:pt x="213464" y="11698"/>
                  <a:pt x="214583" y="11992"/>
                </a:cubicBezTo>
                <a:cubicBezTo>
                  <a:pt x="213791" y="10925"/>
                  <a:pt x="212542" y="10285"/>
                  <a:pt x="211201" y="10255"/>
                </a:cubicBezTo>
                <a:close/>
                <a:moveTo>
                  <a:pt x="239738" y="10255"/>
                </a:moveTo>
                <a:cubicBezTo>
                  <a:pt x="238412" y="10255"/>
                  <a:pt x="237224" y="10940"/>
                  <a:pt x="236416" y="11961"/>
                </a:cubicBezTo>
                <a:cubicBezTo>
                  <a:pt x="237491" y="11685"/>
                  <a:pt x="238596" y="11548"/>
                  <a:pt x="239701" y="11548"/>
                </a:cubicBezTo>
                <a:cubicBezTo>
                  <a:pt x="240851" y="11548"/>
                  <a:pt x="242001" y="11696"/>
                  <a:pt x="243120" y="11992"/>
                </a:cubicBezTo>
                <a:cubicBezTo>
                  <a:pt x="242328" y="10925"/>
                  <a:pt x="241078" y="10270"/>
                  <a:pt x="239738" y="10255"/>
                </a:cubicBezTo>
                <a:close/>
                <a:moveTo>
                  <a:pt x="268275" y="10255"/>
                </a:moveTo>
                <a:cubicBezTo>
                  <a:pt x="266957" y="10255"/>
                  <a:pt x="265775" y="10932"/>
                  <a:pt x="264968" y="11957"/>
                </a:cubicBezTo>
                <a:lnTo>
                  <a:pt x="264968" y="11957"/>
                </a:lnTo>
                <a:cubicBezTo>
                  <a:pt x="266046" y="11682"/>
                  <a:pt x="267153" y="11542"/>
                  <a:pt x="268261" y="11542"/>
                </a:cubicBezTo>
                <a:cubicBezTo>
                  <a:pt x="269403" y="11542"/>
                  <a:pt x="270546" y="11691"/>
                  <a:pt x="271657" y="11992"/>
                </a:cubicBezTo>
                <a:cubicBezTo>
                  <a:pt x="270865" y="10910"/>
                  <a:pt x="269615" y="10270"/>
                  <a:pt x="268275" y="10255"/>
                </a:cubicBezTo>
                <a:close/>
                <a:moveTo>
                  <a:pt x="11412" y="10255"/>
                </a:moveTo>
                <a:cubicBezTo>
                  <a:pt x="10071" y="10255"/>
                  <a:pt x="8898" y="10925"/>
                  <a:pt x="8075" y="11961"/>
                </a:cubicBezTo>
                <a:cubicBezTo>
                  <a:pt x="9122" y="11699"/>
                  <a:pt x="10183" y="11549"/>
                  <a:pt x="11257" y="11549"/>
                </a:cubicBezTo>
                <a:cubicBezTo>
                  <a:pt x="11309" y="11549"/>
                  <a:pt x="11360" y="11549"/>
                  <a:pt x="11412" y="11550"/>
                </a:cubicBezTo>
                <a:cubicBezTo>
                  <a:pt x="12555" y="11550"/>
                  <a:pt x="13682" y="11702"/>
                  <a:pt x="14779" y="12007"/>
                </a:cubicBezTo>
                <a:lnTo>
                  <a:pt x="14794" y="11992"/>
                </a:lnTo>
                <a:cubicBezTo>
                  <a:pt x="14002" y="10925"/>
                  <a:pt x="12753" y="10270"/>
                  <a:pt x="11412" y="10255"/>
                </a:cubicBezTo>
                <a:close/>
                <a:moveTo>
                  <a:pt x="25856" y="7162"/>
                </a:moveTo>
                <a:cubicBezTo>
                  <a:pt x="21803" y="7162"/>
                  <a:pt x="18146" y="9127"/>
                  <a:pt x="15648" y="12251"/>
                </a:cubicBezTo>
                <a:cubicBezTo>
                  <a:pt x="16242" y="12464"/>
                  <a:pt x="16821" y="12708"/>
                  <a:pt x="17384" y="12997"/>
                </a:cubicBezTo>
                <a:cubicBezTo>
                  <a:pt x="19548" y="10575"/>
                  <a:pt x="22549" y="9082"/>
                  <a:pt x="25856" y="9082"/>
                </a:cubicBezTo>
                <a:cubicBezTo>
                  <a:pt x="29116" y="9082"/>
                  <a:pt x="32072" y="10529"/>
                  <a:pt x="34220" y="12891"/>
                </a:cubicBezTo>
                <a:cubicBezTo>
                  <a:pt x="34799" y="12601"/>
                  <a:pt x="35393" y="12373"/>
                  <a:pt x="36003" y="12174"/>
                </a:cubicBezTo>
                <a:cubicBezTo>
                  <a:pt x="33489" y="9097"/>
                  <a:pt x="29878" y="7162"/>
                  <a:pt x="25856" y="7162"/>
                </a:cubicBezTo>
                <a:close/>
                <a:moveTo>
                  <a:pt x="54393" y="7162"/>
                </a:moveTo>
                <a:cubicBezTo>
                  <a:pt x="50340" y="7162"/>
                  <a:pt x="46683" y="9127"/>
                  <a:pt x="44184" y="12251"/>
                </a:cubicBezTo>
                <a:cubicBezTo>
                  <a:pt x="44779" y="12464"/>
                  <a:pt x="45358" y="12708"/>
                  <a:pt x="45921" y="12997"/>
                </a:cubicBezTo>
                <a:cubicBezTo>
                  <a:pt x="48085" y="10575"/>
                  <a:pt x="51086" y="9082"/>
                  <a:pt x="54393" y="9082"/>
                </a:cubicBezTo>
                <a:cubicBezTo>
                  <a:pt x="57653" y="9082"/>
                  <a:pt x="60594" y="10544"/>
                  <a:pt x="62757" y="12891"/>
                </a:cubicBezTo>
                <a:cubicBezTo>
                  <a:pt x="63336" y="12601"/>
                  <a:pt x="63930" y="12373"/>
                  <a:pt x="64555" y="12174"/>
                </a:cubicBezTo>
                <a:cubicBezTo>
                  <a:pt x="62041" y="9097"/>
                  <a:pt x="58415" y="7162"/>
                  <a:pt x="54393" y="7162"/>
                </a:cubicBezTo>
                <a:close/>
                <a:moveTo>
                  <a:pt x="82929" y="7162"/>
                </a:moveTo>
                <a:cubicBezTo>
                  <a:pt x="78877" y="7162"/>
                  <a:pt x="75235" y="9127"/>
                  <a:pt x="72721" y="12251"/>
                </a:cubicBezTo>
                <a:cubicBezTo>
                  <a:pt x="73316" y="12464"/>
                  <a:pt x="73895" y="12708"/>
                  <a:pt x="74458" y="12997"/>
                </a:cubicBezTo>
                <a:cubicBezTo>
                  <a:pt x="76622" y="10575"/>
                  <a:pt x="79623" y="9082"/>
                  <a:pt x="82929" y="9082"/>
                </a:cubicBezTo>
                <a:cubicBezTo>
                  <a:pt x="86190" y="9082"/>
                  <a:pt x="89146" y="10544"/>
                  <a:pt x="91309" y="12891"/>
                </a:cubicBezTo>
                <a:cubicBezTo>
                  <a:pt x="91873" y="12601"/>
                  <a:pt x="92467" y="12373"/>
                  <a:pt x="93092" y="12174"/>
                </a:cubicBezTo>
                <a:cubicBezTo>
                  <a:pt x="90578" y="9097"/>
                  <a:pt x="86952" y="7162"/>
                  <a:pt x="82929" y="7162"/>
                </a:cubicBezTo>
                <a:close/>
                <a:moveTo>
                  <a:pt x="111482" y="7162"/>
                </a:moveTo>
                <a:cubicBezTo>
                  <a:pt x="107414" y="7162"/>
                  <a:pt x="103772" y="9127"/>
                  <a:pt x="101258" y="12251"/>
                </a:cubicBezTo>
                <a:cubicBezTo>
                  <a:pt x="101852" y="12464"/>
                  <a:pt x="102431" y="12708"/>
                  <a:pt x="102995" y="12997"/>
                </a:cubicBezTo>
                <a:cubicBezTo>
                  <a:pt x="105174" y="10575"/>
                  <a:pt x="108175" y="9082"/>
                  <a:pt x="111482" y="9082"/>
                </a:cubicBezTo>
                <a:cubicBezTo>
                  <a:pt x="114727" y="9082"/>
                  <a:pt x="117683" y="10544"/>
                  <a:pt x="119846" y="12891"/>
                </a:cubicBezTo>
                <a:cubicBezTo>
                  <a:pt x="120425" y="12601"/>
                  <a:pt x="121019" y="12373"/>
                  <a:pt x="121629" y="12174"/>
                </a:cubicBezTo>
                <a:cubicBezTo>
                  <a:pt x="119115" y="9097"/>
                  <a:pt x="115504" y="7162"/>
                  <a:pt x="111482" y="7162"/>
                </a:cubicBezTo>
                <a:close/>
                <a:moveTo>
                  <a:pt x="140019" y="7162"/>
                </a:moveTo>
                <a:cubicBezTo>
                  <a:pt x="135966" y="7162"/>
                  <a:pt x="132309" y="9127"/>
                  <a:pt x="129795" y="12251"/>
                </a:cubicBezTo>
                <a:cubicBezTo>
                  <a:pt x="130389" y="12464"/>
                  <a:pt x="130984" y="12708"/>
                  <a:pt x="131547" y="12997"/>
                </a:cubicBezTo>
                <a:cubicBezTo>
                  <a:pt x="133711" y="10575"/>
                  <a:pt x="136712" y="9082"/>
                  <a:pt x="140019" y="9082"/>
                </a:cubicBezTo>
                <a:cubicBezTo>
                  <a:pt x="143264" y="9082"/>
                  <a:pt x="146220" y="10544"/>
                  <a:pt x="148383" y="12891"/>
                </a:cubicBezTo>
                <a:cubicBezTo>
                  <a:pt x="148962" y="12601"/>
                  <a:pt x="149556" y="12373"/>
                  <a:pt x="150166" y="12174"/>
                </a:cubicBezTo>
                <a:cubicBezTo>
                  <a:pt x="147667" y="9097"/>
                  <a:pt x="144041" y="7162"/>
                  <a:pt x="140019" y="7162"/>
                </a:cubicBezTo>
                <a:close/>
                <a:moveTo>
                  <a:pt x="168555" y="7162"/>
                </a:moveTo>
                <a:cubicBezTo>
                  <a:pt x="164503" y="7162"/>
                  <a:pt x="160846" y="9127"/>
                  <a:pt x="158347" y="12251"/>
                </a:cubicBezTo>
                <a:cubicBezTo>
                  <a:pt x="158942" y="12464"/>
                  <a:pt x="159521" y="12708"/>
                  <a:pt x="160084" y="12997"/>
                </a:cubicBezTo>
                <a:cubicBezTo>
                  <a:pt x="162248" y="10575"/>
                  <a:pt x="165249" y="9082"/>
                  <a:pt x="168555" y="9082"/>
                </a:cubicBezTo>
                <a:cubicBezTo>
                  <a:pt x="171816" y="9082"/>
                  <a:pt x="174756" y="10544"/>
                  <a:pt x="176920" y="12891"/>
                </a:cubicBezTo>
                <a:cubicBezTo>
                  <a:pt x="177499" y="12601"/>
                  <a:pt x="178093" y="12373"/>
                  <a:pt x="178703" y="12174"/>
                </a:cubicBezTo>
                <a:cubicBezTo>
                  <a:pt x="176204" y="9097"/>
                  <a:pt x="172578" y="7162"/>
                  <a:pt x="168555" y="7162"/>
                </a:cubicBezTo>
                <a:close/>
                <a:moveTo>
                  <a:pt x="197092" y="7162"/>
                </a:moveTo>
                <a:cubicBezTo>
                  <a:pt x="193040" y="7162"/>
                  <a:pt x="189398" y="9127"/>
                  <a:pt x="186884" y="12251"/>
                </a:cubicBezTo>
                <a:cubicBezTo>
                  <a:pt x="187478" y="12464"/>
                  <a:pt x="188057" y="12708"/>
                  <a:pt x="188621" y="12997"/>
                </a:cubicBezTo>
                <a:cubicBezTo>
                  <a:pt x="190785" y="10575"/>
                  <a:pt x="193786" y="9082"/>
                  <a:pt x="197092" y="9082"/>
                </a:cubicBezTo>
                <a:cubicBezTo>
                  <a:pt x="200353" y="9082"/>
                  <a:pt x="203309" y="10544"/>
                  <a:pt x="205457" y="12891"/>
                </a:cubicBezTo>
                <a:cubicBezTo>
                  <a:pt x="206036" y="12601"/>
                  <a:pt x="206630" y="12373"/>
                  <a:pt x="207255" y="12174"/>
                </a:cubicBezTo>
                <a:cubicBezTo>
                  <a:pt x="204741" y="9097"/>
                  <a:pt x="201130" y="7162"/>
                  <a:pt x="197092" y="7162"/>
                </a:cubicBezTo>
                <a:close/>
                <a:moveTo>
                  <a:pt x="225644" y="7162"/>
                </a:moveTo>
                <a:cubicBezTo>
                  <a:pt x="221576" y="7162"/>
                  <a:pt x="217935" y="9127"/>
                  <a:pt x="215421" y="12251"/>
                </a:cubicBezTo>
                <a:cubicBezTo>
                  <a:pt x="216015" y="12464"/>
                  <a:pt x="216610" y="12708"/>
                  <a:pt x="217158" y="12997"/>
                </a:cubicBezTo>
                <a:cubicBezTo>
                  <a:pt x="219337" y="10575"/>
                  <a:pt x="222323" y="9082"/>
                  <a:pt x="225644" y="9082"/>
                </a:cubicBezTo>
                <a:cubicBezTo>
                  <a:pt x="228890" y="9082"/>
                  <a:pt x="231845" y="10544"/>
                  <a:pt x="234009" y="12891"/>
                </a:cubicBezTo>
                <a:cubicBezTo>
                  <a:pt x="234588" y="12601"/>
                  <a:pt x="235182" y="12373"/>
                  <a:pt x="235792" y="12174"/>
                </a:cubicBezTo>
                <a:cubicBezTo>
                  <a:pt x="233278" y="9097"/>
                  <a:pt x="229667" y="7162"/>
                  <a:pt x="225644" y="7162"/>
                </a:cubicBezTo>
                <a:close/>
                <a:moveTo>
                  <a:pt x="254197" y="7162"/>
                </a:moveTo>
                <a:cubicBezTo>
                  <a:pt x="250129" y="7162"/>
                  <a:pt x="246472" y="9127"/>
                  <a:pt x="243973" y="12251"/>
                </a:cubicBezTo>
                <a:cubicBezTo>
                  <a:pt x="244568" y="12464"/>
                  <a:pt x="245146" y="12708"/>
                  <a:pt x="245710" y="12997"/>
                </a:cubicBezTo>
                <a:cubicBezTo>
                  <a:pt x="247889" y="10575"/>
                  <a:pt x="250875" y="9082"/>
                  <a:pt x="254181" y="9082"/>
                </a:cubicBezTo>
                <a:cubicBezTo>
                  <a:pt x="257442" y="9082"/>
                  <a:pt x="260398" y="10544"/>
                  <a:pt x="262546" y="12891"/>
                </a:cubicBezTo>
                <a:cubicBezTo>
                  <a:pt x="263125" y="12601"/>
                  <a:pt x="263734" y="12373"/>
                  <a:pt x="264344" y="12174"/>
                </a:cubicBezTo>
                <a:cubicBezTo>
                  <a:pt x="261830" y="9097"/>
                  <a:pt x="258219" y="7162"/>
                  <a:pt x="254197" y="7162"/>
                </a:cubicBezTo>
                <a:close/>
                <a:moveTo>
                  <a:pt x="25856" y="9721"/>
                </a:moveTo>
                <a:cubicBezTo>
                  <a:pt x="22778" y="9721"/>
                  <a:pt x="19990" y="11093"/>
                  <a:pt x="17933" y="13302"/>
                </a:cubicBezTo>
                <a:cubicBezTo>
                  <a:pt x="18466" y="13607"/>
                  <a:pt x="18999" y="13957"/>
                  <a:pt x="19487" y="14338"/>
                </a:cubicBezTo>
                <a:cubicBezTo>
                  <a:pt x="21178" y="12662"/>
                  <a:pt x="23403" y="11641"/>
                  <a:pt x="25856" y="11641"/>
                </a:cubicBezTo>
                <a:cubicBezTo>
                  <a:pt x="28171" y="11656"/>
                  <a:pt x="30396" y="12571"/>
                  <a:pt x="32072" y="14186"/>
                </a:cubicBezTo>
                <a:cubicBezTo>
                  <a:pt x="32575" y="13805"/>
                  <a:pt x="33093" y="13470"/>
                  <a:pt x="33641" y="13180"/>
                </a:cubicBezTo>
                <a:cubicBezTo>
                  <a:pt x="31600" y="11047"/>
                  <a:pt x="28872" y="9721"/>
                  <a:pt x="25856" y="9721"/>
                </a:cubicBezTo>
                <a:close/>
                <a:moveTo>
                  <a:pt x="54393" y="9721"/>
                </a:moveTo>
                <a:cubicBezTo>
                  <a:pt x="51315" y="9721"/>
                  <a:pt x="48511" y="11093"/>
                  <a:pt x="46470" y="13302"/>
                </a:cubicBezTo>
                <a:cubicBezTo>
                  <a:pt x="47003" y="13607"/>
                  <a:pt x="47536" y="13957"/>
                  <a:pt x="48024" y="14338"/>
                </a:cubicBezTo>
                <a:cubicBezTo>
                  <a:pt x="49764" y="12544"/>
                  <a:pt x="52078" y="11644"/>
                  <a:pt x="54392" y="11644"/>
                </a:cubicBezTo>
                <a:cubicBezTo>
                  <a:pt x="56637" y="11644"/>
                  <a:pt x="58883" y="12490"/>
                  <a:pt x="60609" y="14186"/>
                </a:cubicBezTo>
                <a:cubicBezTo>
                  <a:pt x="61112" y="13805"/>
                  <a:pt x="61645" y="13470"/>
                  <a:pt x="62178" y="13180"/>
                </a:cubicBezTo>
                <a:cubicBezTo>
                  <a:pt x="60152" y="11047"/>
                  <a:pt x="57409" y="9721"/>
                  <a:pt x="54393" y="9721"/>
                </a:cubicBezTo>
                <a:close/>
                <a:moveTo>
                  <a:pt x="82929" y="9721"/>
                </a:moveTo>
                <a:cubicBezTo>
                  <a:pt x="79852" y="9721"/>
                  <a:pt x="77064" y="11093"/>
                  <a:pt x="75022" y="13302"/>
                </a:cubicBezTo>
                <a:cubicBezTo>
                  <a:pt x="75555" y="13607"/>
                  <a:pt x="76073" y="13957"/>
                  <a:pt x="76561" y="14338"/>
                </a:cubicBezTo>
                <a:cubicBezTo>
                  <a:pt x="78267" y="12662"/>
                  <a:pt x="80492" y="11641"/>
                  <a:pt x="82929" y="11641"/>
                </a:cubicBezTo>
                <a:cubicBezTo>
                  <a:pt x="85245" y="11656"/>
                  <a:pt x="87485" y="12571"/>
                  <a:pt x="89146" y="14186"/>
                </a:cubicBezTo>
                <a:lnTo>
                  <a:pt x="89161" y="14186"/>
                </a:lnTo>
                <a:cubicBezTo>
                  <a:pt x="89648" y="13820"/>
                  <a:pt x="90182" y="13470"/>
                  <a:pt x="90730" y="13180"/>
                </a:cubicBezTo>
                <a:cubicBezTo>
                  <a:pt x="88689" y="11047"/>
                  <a:pt x="85946" y="9721"/>
                  <a:pt x="82929" y="9721"/>
                </a:cubicBezTo>
                <a:close/>
                <a:moveTo>
                  <a:pt x="111466" y="9721"/>
                </a:moveTo>
                <a:cubicBezTo>
                  <a:pt x="108389" y="9721"/>
                  <a:pt x="105601" y="11093"/>
                  <a:pt x="103559" y="13302"/>
                </a:cubicBezTo>
                <a:cubicBezTo>
                  <a:pt x="104092" y="13607"/>
                  <a:pt x="104610" y="13957"/>
                  <a:pt x="105098" y="14338"/>
                </a:cubicBezTo>
                <a:cubicBezTo>
                  <a:pt x="106846" y="12544"/>
                  <a:pt x="109159" y="11644"/>
                  <a:pt x="111474" y="11644"/>
                </a:cubicBezTo>
                <a:cubicBezTo>
                  <a:pt x="113719" y="11644"/>
                  <a:pt x="115965" y="12490"/>
                  <a:pt x="117698" y="14186"/>
                </a:cubicBezTo>
                <a:cubicBezTo>
                  <a:pt x="118201" y="13805"/>
                  <a:pt x="118719" y="13470"/>
                  <a:pt x="119267" y="13180"/>
                </a:cubicBezTo>
                <a:cubicBezTo>
                  <a:pt x="117226" y="11047"/>
                  <a:pt x="114498" y="9721"/>
                  <a:pt x="111466" y="9721"/>
                </a:cubicBezTo>
                <a:close/>
                <a:moveTo>
                  <a:pt x="140019" y="9721"/>
                </a:moveTo>
                <a:cubicBezTo>
                  <a:pt x="136941" y="9721"/>
                  <a:pt x="134153" y="11093"/>
                  <a:pt x="132096" y="13302"/>
                </a:cubicBezTo>
                <a:cubicBezTo>
                  <a:pt x="132644" y="13607"/>
                  <a:pt x="133162" y="13957"/>
                  <a:pt x="133650" y="14338"/>
                </a:cubicBezTo>
                <a:cubicBezTo>
                  <a:pt x="135356" y="12662"/>
                  <a:pt x="137581" y="11641"/>
                  <a:pt x="140019" y="11641"/>
                </a:cubicBezTo>
                <a:cubicBezTo>
                  <a:pt x="142334" y="11672"/>
                  <a:pt x="144559" y="12571"/>
                  <a:pt x="146235" y="14186"/>
                </a:cubicBezTo>
                <a:cubicBezTo>
                  <a:pt x="146738" y="13820"/>
                  <a:pt x="147256" y="13470"/>
                  <a:pt x="147804" y="13180"/>
                </a:cubicBezTo>
                <a:cubicBezTo>
                  <a:pt x="145762" y="11047"/>
                  <a:pt x="143035" y="9721"/>
                  <a:pt x="140019" y="9721"/>
                </a:cubicBezTo>
                <a:close/>
                <a:moveTo>
                  <a:pt x="168555" y="9721"/>
                </a:moveTo>
                <a:cubicBezTo>
                  <a:pt x="165478" y="9721"/>
                  <a:pt x="162690" y="11093"/>
                  <a:pt x="160633" y="13302"/>
                </a:cubicBezTo>
                <a:cubicBezTo>
                  <a:pt x="161181" y="13607"/>
                  <a:pt x="161699" y="13957"/>
                  <a:pt x="162187" y="14338"/>
                </a:cubicBezTo>
                <a:cubicBezTo>
                  <a:pt x="163893" y="12677"/>
                  <a:pt x="166118" y="11641"/>
                  <a:pt x="168555" y="11641"/>
                </a:cubicBezTo>
                <a:cubicBezTo>
                  <a:pt x="170871" y="11672"/>
                  <a:pt x="173096" y="12571"/>
                  <a:pt x="174772" y="14186"/>
                </a:cubicBezTo>
                <a:cubicBezTo>
                  <a:pt x="175274" y="13805"/>
                  <a:pt x="175808" y="13470"/>
                  <a:pt x="176356" y="13180"/>
                </a:cubicBezTo>
                <a:cubicBezTo>
                  <a:pt x="174315" y="11047"/>
                  <a:pt x="171572" y="9721"/>
                  <a:pt x="168555" y="9721"/>
                </a:cubicBezTo>
                <a:close/>
                <a:moveTo>
                  <a:pt x="197092" y="9721"/>
                </a:moveTo>
                <a:cubicBezTo>
                  <a:pt x="194030" y="9721"/>
                  <a:pt x="191226" y="11093"/>
                  <a:pt x="189185" y="13302"/>
                </a:cubicBezTo>
                <a:cubicBezTo>
                  <a:pt x="189718" y="13622"/>
                  <a:pt x="190236" y="13957"/>
                  <a:pt x="190724" y="14338"/>
                </a:cubicBezTo>
                <a:cubicBezTo>
                  <a:pt x="192430" y="12677"/>
                  <a:pt x="194655" y="11656"/>
                  <a:pt x="197092" y="11656"/>
                </a:cubicBezTo>
                <a:cubicBezTo>
                  <a:pt x="199423" y="11672"/>
                  <a:pt x="201648" y="12586"/>
                  <a:pt x="203324" y="14186"/>
                </a:cubicBezTo>
                <a:cubicBezTo>
                  <a:pt x="203827" y="13820"/>
                  <a:pt x="204345" y="13485"/>
                  <a:pt x="204893" y="13180"/>
                </a:cubicBezTo>
                <a:cubicBezTo>
                  <a:pt x="202852" y="11047"/>
                  <a:pt x="200109" y="9721"/>
                  <a:pt x="197092" y="9721"/>
                </a:cubicBezTo>
                <a:close/>
                <a:moveTo>
                  <a:pt x="225644" y="9721"/>
                </a:moveTo>
                <a:cubicBezTo>
                  <a:pt x="222567" y="9721"/>
                  <a:pt x="219763" y="11093"/>
                  <a:pt x="217722" y="13302"/>
                </a:cubicBezTo>
                <a:cubicBezTo>
                  <a:pt x="218255" y="13622"/>
                  <a:pt x="218773" y="13957"/>
                  <a:pt x="219276" y="14338"/>
                </a:cubicBezTo>
                <a:cubicBezTo>
                  <a:pt x="220967" y="12677"/>
                  <a:pt x="223207" y="11656"/>
                  <a:pt x="225644" y="11656"/>
                </a:cubicBezTo>
                <a:cubicBezTo>
                  <a:pt x="227960" y="11672"/>
                  <a:pt x="230185" y="12586"/>
                  <a:pt x="231861" y="14186"/>
                </a:cubicBezTo>
                <a:cubicBezTo>
                  <a:pt x="232364" y="13820"/>
                  <a:pt x="232882" y="13485"/>
                  <a:pt x="233430" y="13180"/>
                </a:cubicBezTo>
                <a:cubicBezTo>
                  <a:pt x="231388" y="11047"/>
                  <a:pt x="228646" y="9721"/>
                  <a:pt x="225644" y="9721"/>
                </a:cubicBezTo>
                <a:close/>
                <a:moveTo>
                  <a:pt x="254181" y="9721"/>
                </a:moveTo>
                <a:cubicBezTo>
                  <a:pt x="251119" y="9721"/>
                  <a:pt x="248316" y="11093"/>
                  <a:pt x="246274" y="13302"/>
                </a:cubicBezTo>
                <a:cubicBezTo>
                  <a:pt x="246807" y="13607"/>
                  <a:pt x="247325" y="13957"/>
                  <a:pt x="247828" y="14338"/>
                </a:cubicBezTo>
                <a:cubicBezTo>
                  <a:pt x="249519" y="12662"/>
                  <a:pt x="251744" y="11641"/>
                  <a:pt x="254197" y="11641"/>
                </a:cubicBezTo>
                <a:cubicBezTo>
                  <a:pt x="256512" y="11656"/>
                  <a:pt x="258737" y="12571"/>
                  <a:pt x="260413" y="14186"/>
                </a:cubicBezTo>
                <a:cubicBezTo>
                  <a:pt x="260916" y="13805"/>
                  <a:pt x="261434" y="13470"/>
                  <a:pt x="261982" y="13165"/>
                </a:cubicBezTo>
                <a:cubicBezTo>
                  <a:pt x="259941" y="11032"/>
                  <a:pt x="257213" y="9721"/>
                  <a:pt x="254181" y="9721"/>
                </a:cubicBezTo>
                <a:close/>
                <a:moveTo>
                  <a:pt x="25856" y="12281"/>
                </a:moveTo>
                <a:cubicBezTo>
                  <a:pt x="23646" y="12312"/>
                  <a:pt x="21544" y="13180"/>
                  <a:pt x="19959" y="14719"/>
                </a:cubicBezTo>
                <a:cubicBezTo>
                  <a:pt x="20432" y="15115"/>
                  <a:pt x="20889" y="15542"/>
                  <a:pt x="21300" y="15983"/>
                </a:cubicBezTo>
                <a:cubicBezTo>
                  <a:pt x="22581" y="14812"/>
                  <a:pt x="24211" y="14221"/>
                  <a:pt x="25842" y="14221"/>
                </a:cubicBezTo>
                <a:cubicBezTo>
                  <a:pt x="27392" y="14221"/>
                  <a:pt x="28943" y="14755"/>
                  <a:pt x="30198" y="15831"/>
                </a:cubicBezTo>
                <a:cubicBezTo>
                  <a:pt x="30640" y="15389"/>
                  <a:pt x="31097" y="14963"/>
                  <a:pt x="31584" y="14566"/>
                </a:cubicBezTo>
                <a:cubicBezTo>
                  <a:pt x="30030" y="13119"/>
                  <a:pt x="27973" y="12296"/>
                  <a:pt x="25856" y="12281"/>
                </a:cubicBezTo>
                <a:close/>
                <a:moveTo>
                  <a:pt x="54396" y="12288"/>
                </a:moveTo>
                <a:cubicBezTo>
                  <a:pt x="52266" y="12288"/>
                  <a:pt x="50138" y="13100"/>
                  <a:pt x="48511" y="14719"/>
                </a:cubicBezTo>
                <a:cubicBezTo>
                  <a:pt x="48984" y="15115"/>
                  <a:pt x="49426" y="15526"/>
                  <a:pt x="49852" y="15983"/>
                </a:cubicBezTo>
                <a:cubicBezTo>
                  <a:pt x="51133" y="14804"/>
                  <a:pt x="52763" y="14213"/>
                  <a:pt x="54396" y="14213"/>
                </a:cubicBezTo>
                <a:cubicBezTo>
                  <a:pt x="55948" y="14213"/>
                  <a:pt x="57503" y="14747"/>
                  <a:pt x="58765" y="15816"/>
                </a:cubicBezTo>
                <a:cubicBezTo>
                  <a:pt x="59192" y="15374"/>
                  <a:pt x="59649" y="14947"/>
                  <a:pt x="60136" y="14566"/>
                </a:cubicBezTo>
                <a:cubicBezTo>
                  <a:pt x="58519" y="13046"/>
                  <a:pt x="56456" y="12288"/>
                  <a:pt x="54396" y="12288"/>
                </a:cubicBezTo>
                <a:close/>
                <a:moveTo>
                  <a:pt x="82933" y="12288"/>
                </a:moveTo>
                <a:cubicBezTo>
                  <a:pt x="80803" y="12288"/>
                  <a:pt x="78675" y="13100"/>
                  <a:pt x="77048" y="14719"/>
                </a:cubicBezTo>
                <a:cubicBezTo>
                  <a:pt x="77521" y="15115"/>
                  <a:pt x="77963" y="15526"/>
                  <a:pt x="78389" y="15983"/>
                </a:cubicBezTo>
                <a:cubicBezTo>
                  <a:pt x="79670" y="14804"/>
                  <a:pt x="81300" y="14213"/>
                  <a:pt x="82931" y="14213"/>
                </a:cubicBezTo>
                <a:cubicBezTo>
                  <a:pt x="84481" y="14213"/>
                  <a:pt x="86032" y="14747"/>
                  <a:pt x="87287" y="15816"/>
                </a:cubicBezTo>
                <a:cubicBezTo>
                  <a:pt x="87729" y="15374"/>
                  <a:pt x="88186" y="14947"/>
                  <a:pt x="88673" y="14566"/>
                </a:cubicBezTo>
                <a:cubicBezTo>
                  <a:pt x="87056" y="13046"/>
                  <a:pt x="84993" y="12288"/>
                  <a:pt x="82933" y="12288"/>
                </a:cubicBezTo>
                <a:close/>
                <a:moveTo>
                  <a:pt x="111478" y="12288"/>
                </a:moveTo>
                <a:cubicBezTo>
                  <a:pt x="109347" y="12288"/>
                  <a:pt x="107220" y="13100"/>
                  <a:pt x="105601" y="14719"/>
                </a:cubicBezTo>
                <a:cubicBezTo>
                  <a:pt x="106058" y="15115"/>
                  <a:pt x="106515" y="15526"/>
                  <a:pt x="106926" y="15983"/>
                </a:cubicBezTo>
                <a:lnTo>
                  <a:pt x="106941" y="15983"/>
                </a:lnTo>
                <a:cubicBezTo>
                  <a:pt x="108222" y="14804"/>
                  <a:pt x="109852" y="14213"/>
                  <a:pt x="111483" y="14213"/>
                </a:cubicBezTo>
                <a:cubicBezTo>
                  <a:pt x="113033" y="14213"/>
                  <a:pt x="114584" y="14747"/>
                  <a:pt x="115839" y="15816"/>
                </a:cubicBezTo>
                <a:cubicBezTo>
                  <a:pt x="116266" y="15374"/>
                  <a:pt x="116723" y="14947"/>
                  <a:pt x="117210" y="14566"/>
                </a:cubicBezTo>
                <a:cubicBezTo>
                  <a:pt x="115600" y="13046"/>
                  <a:pt x="113538" y="12288"/>
                  <a:pt x="111478" y="12288"/>
                </a:cubicBezTo>
                <a:close/>
                <a:moveTo>
                  <a:pt x="140020" y="12288"/>
                </a:moveTo>
                <a:cubicBezTo>
                  <a:pt x="137892" y="12288"/>
                  <a:pt x="135764" y="13100"/>
                  <a:pt x="134137" y="14719"/>
                </a:cubicBezTo>
                <a:cubicBezTo>
                  <a:pt x="134610" y="15115"/>
                  <a:pt x="135052" y="15526"/>
                  <a:pt x="135463" y="15983"/>
                </a:cubicBezTo>
                <a:cubicBezTo>
                  <a:pt x="136752" y="14804"/>
                  <a:pt x="138381" y="14213"/>
                  <a:pt x="140012" y="14213"/>
                </a:cubicBezTo>
                <a:cubicBezTo>
                  <a:pt x="141562" y="14213"/>
                  <a:pt x="143114" y="14747"/>
                  <a:pt x="144376" y="15816"/>
                </a:cubicBezTo>
                <a:cubicBezTo>
                  <a:pt x="144803" y="15374"/>
                  <a:pt x="145260" y="14947"/>
                  <a:pt x="145747" y="14566"/>
                </a:cubicBezTo>
                <a:cubicBezTo>
                  <a:pt x="144137" y="13046"/>
                  <a:pt x="142078" y="12288"/>
                  <a:pt x="140020" y="12288"/>
                </a:cubicBezTo>
                <a:close/>
                <a:moveTo>
                  <a:pt x="168559" y="12288"/>
                </a:moveTo>
                <a:cubicBezTo>
                  <a:pt x="166429" y="12288"/>
                  <a:pt x="164301" y="13100"/>
                  <a:pt x="162674" y="14719"/>
                </a:cubicBezTo>
                <a:cubicBezTo>
                  <a:pt x="163147" y="15100"/>
                  <a:pt x="163588" y="15526"/>
                  <a:pt x="164015" y="15983"/>
                </a:cubicBezTo>
                <a:cubicBezTo>
                  <a:pt x="165296" y="14804"/>
                  <a:pt x="166926" y="14213"/>
                  <a:pt x="168559" y="14213"/>
                </a:cubicBezTo>
                <a:cubicBezTo>
                  <a:pt x="170111" y="14213"/>
                  <a:pt x="171666" y="14747"/>
                  <a:pt x="172928" y="15816"/>
                </a:cubicBezTo>
                <a:cubicBezTo>
                  <a:pt x="173355" y="15374"/>
                  <a:pt x="173812" y="14947"/>
                  <a:pt x="174299" y="14566"/>
                </a:cubicBezTo>
                <a:cubicBezTo>
                  <a:pt x="172682" y="13046"/>
                  <a:pt x="170619" y="12288"/>
                  <a:pt x="168559" y="12288"/>
                </a:cubicBezTo>
                <a:close/>
                <a:moveTo>
                  <a:pt x="197102" y="12288"/>
                </a:moveTo>
                <a:cubicBezTo>
                  <a:pt x="194969" y="12288"/>
                  <a:pt x="192838" y="13100"/>
                  <a:pt x="191211" y="14719"/>
                </a:cubicBezTo>
                <a:cubicBezTo>
                  <a:pt x="191684" y="15115"/>
                  <a:pt x="192125" y="15526"/>
                  <a:pt x="192552" y="15983"/>
                </a:cubicBezTo>
                <a:cubicBezTo>
                  <a:pt x="193833" y="14804"/>
                  <a:pt x="195463" y="14213"/>
                  <a:pt x="197094" y="14213"/>
                </a:cubicBezTo>
                <a:cubicBezTo>
                  <a:pt x="198644" y="14213"/>
                  <a:pt x="200195" y="14747"/>
                  <a:pt x="201450" y="15816"/>
                </a:cubicBezTo>
                <a:cubicBezTo>
                  <a:pt x="201892" y="15374"/>
                  <a:pt x="202349" y="14947"/>
                  <a:pt x="202836" y="14566"/>
                </a:cubicBezTo>
                <a:cubicBezTo>
                  <a:pt x="201226" y="13046"/>
                  <a:pt x="199163" y="12288"/>
                  <a:pt x="197102" y="12288"/>
                </a:cubicBezTo>
                <a:close/>
                <a:moveTo>
                  <a:pt x="225646" y="12288"/>
                </a:moveTo>
                <a:cubicBezTo>
                  <a:pt x="223518" y="12288"/>
                  <a:pt x="221390" y="13100"/>
                  <a:pt x="219763" y="14719"/>
                </a:cubicBezTo>
                <a:cubicBezTo>
                  <a:pt x="220220" y="15115"/>
                  <a:pt x="220678" y="15526"/>
                  <a:pt x="221089" y="15983"/>
                </a:cubicBezTo>
                <a:cubicBezTo>
                  <a:pt x="222378" y="14804"/>
                  <a:pt x="224011" y="14213"/>
                  <a:pt x="225644" y="14213"/>
                </a:cubicBezTo>
                <a:cubicBezTo>
                  <a:pt x="227196" y="14213"/>
                  <a:pt x="228747" y="14747"/>
                  <a:pt x="230002" y="15816"/>
                </a:cubicBezTo>
                <a:cubicBezTo>
                  <a:pt x="230429" y="15374"/>
                  <a:pt x="230886" y="14947"/>
                  <a:pt x="231373" y="14566"/>
                </a:cubicBezTo>
                <a:cubicBezTo>
                  <a:pt x="229763" y="13046"/>
                  <a:pt x="227704" y="12288"/>
                  <a:pt x="225646" y="12288"/>
                </a:cubicBezTo>
                <a:close/>
                <a:moveTo>
                  <a:pt x="254192" y="12284"/>
                </a:moveTo>
                <a:cubicBezTo>
                  <a:pt x="252059" y="12284"/>
                  <a:pt x="249927" y="13092"/>
                  <a:pt x="248300" y="14704"/>
                </a:cubicBezTo>
                <a:cubicBezTo>
                  <a:pt x="248773" y="15100"/>
                  <a:pt x="249214" y="15526"/>
                  <a:pt x="249641" y="15983"/>
                </a:cubicBezTo>
                <a:cubicBezTo>
                  <a:pt x="250890" y="14856"/>
                  <a:pt x="252505" y="14216"/>
                  <a:pt x="254197" y="14216"/>
                </a:cubicBezTo>
                <a:cubicBezTo>
                  <a:pt x="255781" y="14216"/>
                  <a:pt x="257335" y="14795"/>
                  <a:pt x="258554" y="15816"/>
                </a:cubicBezTo>
                <a:cubicBezTo>
                  <a:pt x="258981" y="15374"/>
                  <a:pt x="259438" y="14947"/>
                  <a:pt x="259925" y="14551"/>
                </a:cubicBezTo>
                <a:cubicBezTo>
                  <a:pt x="258315" y="13039"/>
                  <a:pt x="256253" y="12284"/>
                  <a:pt x="254192" y="12284"/>
                </a:cubicBezTo>
                <a:close/>
                <a:moveTo>
                  <a:pt x="25856" y="14856"/>
                </a:moveTo>
                <a:cubicBezTo>
                  <a:pt x="24317" y="14871"/>
                  <a:pt x="22854" y="15435"/>
                  <a:pt x="21711" y="16441"/>
                </a:cubicBezTo>
                <a:cubicBezTo>
                  <a:pt x="22108" y="16913"/>
                  <a:pt x="22488" y="17400"/>
                  <a:pt x="22839" y="17903"/>
                </a:cubicBezTo>
                <a:cubicBezTo>
                  <a:pt x="23698" y="17156"/>
                  <a:pt x="24768" y="16778"/>
                  <a:pt x="25843" y="16778"/>
                </a:cubicBezTo>
                <a:cubicBezTo>
                  <a:pt x="26827" y="16778"/>
                  <a:pt x="27814" y="17095"/>
                  <a:pt x="28644" y="17736"/>
                </a:cubicBezTo>
                <a:cubicBezTo>
                  <a:pt x="28994" y="17218"/>
                  <a:pt x="29375" y="16730"/>
                  <a:pt x="29786" y="16273"/>
                </a:cubicBezTo>
                <a:cubicBezTo>
                  <a:pt x="28674" y="15359"/>
                  <a:pt x="27288" y="14856"/>
                  <a:pt x="25856" y="14856"/>
                </a:cubicBezTo>
                <a:close/>
                <a:moveTo>
                  <a:pt x="54393" y="14856"/>
                </a:moveTo>
                <a:cubicBezTo>
                  <a:pt x="52869" y="14871"/>
                  <a:pt x="51391" y="15435"/>
                  <a:pt x="50264" y="16441"/>
                </a:cubicBezTo>
                <a:cubicBezTo>
                  <a:pt x="50660" y="16913"/>
                  <a:pt x="51041" y="17400"/>
                  <a:pt x="51376" y="17903"/>
                </a:cubicBezTo>
                <a:cubicBezTo>
                  <a:pt x="52237" y="17153"/>
                  <a:pt x="53316" y="16775"/>
                  <a:pt x="54397" y="16775"/>
                </a:cubicBezTo>
                <a:cubicBezTo>
                  <a:pt x="55381" y="16775"/>
                  <a:pt x="56368" y="17089"/>
                  <a:pt x="57196" y="17720"/>
                </a:cubicBezTo>
                <a:cubicBezTo>
                  <a:pt x="57546" y="17218"/>
                  <a:pt x="57927" y="16730"/>
                  <a:pt x="58339" y="16273"/>
                </a:cubicBezTo>
                <a:cubicBezTo>
                  <a:pt x="57226" y="15359"/>
                  <a:pt x="55825" y="14856"/>
                  <a:pt x="54393" y="14856"/>
                </a:cubicBezTo>
                <a:close/>
                <a:moveTo>
                  <a:pt x="82929" y="14856"/>
                </a:moveTo>
                <a:cubicBezTo>
                  <a:pt x="81406" y="14871"/>
                  <a:pt x="79943" y="15435"/>
                  <a:pt x="78801" y="16441"/>
                </a:cubicBezTo>
                <a:cubicBezTo>
                  <a:pt x="79212" y="16913"/>
                  <a:pt x="79578" y="17400"/>
                  <a:pt x="79928" y="17903"/>
                </a:cubicBezTo>
                <a:cubicBezTo>
                  <a:pt x="80766" y="17187"/>
                  <a:pt x="81832" y="16791"/>
                  <a:pt x="82929" y="16776"/>
                </a:cubicBezTo>
                <a:cubicBezTo>
                  <a:pt x="83950" y="16776"/>
                  <a:pt x="84925" y="17111"/>
                  <a:pt x="85733" y="17720"/>
                </a:cubicBezTo>
                <a:cubicBezTo>
                  <a:pt x="86083" y="17218"/>
                  <a:pt x="86464" y="16730"/>
                  <a:pt x="86876" y="16273"/>
                </a:cubicBezTo>
                <a:cubicBezTo>
                  <a:pt x="85763" y="15359"/>
                  <a:pt x="84377" y="14856"/>
                  <a:pt x="82929" y="14856"/>
                </a:cubicBezTo>
                <a:close/>
                <a:moveTo>
                  <a:pt x="111482" y="14856"/>
                </a:moveTo>
                <a:cubicBezTo>
                  <a:pt x="109958" y="14856"/>
                  <a:pt x="108480" y="15420"/>
                  <a:pt x="107337" y="16441"/>
                </a:cubicBezTo>
                <a:cubicBezTo>
                  <a:pt x="107734" y="16898"/>
                  <a:pt x="108114" y="17400"/>
                  <a:pt x="108465" y="17903"/>
                </a:cubicBezTo>
                <a:cubicBezTo>
                  <a:pt x="109303" y="17187"/>
                  <a:pt x="110369" y="16791"/>
                  <a:pt x="111482" y="16776"/>
                </a:cubicBezTo>
                <a:cubicBezTo>
                  <a:pt x="112487" y="16776"/>
                  <a:pt x="113462" y="17111"/>
                  <a:pt x="114270" y="17720"/>
                </a:cubicBezTo>
                <a:cubicBezTo>
                  <a:pt x="114620" y="17218"/>
                  <a:pt x="115001" y="16730"/>
                  <a:pt x="115412" y="16273"/>
                </a:cubicBezTo>
                <a:cubicBezTo>
                  <a:pt x="114300" y="15359"/>
                  <a:pt x="112914" y="14856"/>
                  <a:pt x="111482" y="14856"/>
                </a:cubicBezTo>
                <a:close/>
                <a:moveTo>
                  <a:pt x="140019" y="14856"/>
                </a:moveTo>
                <a:cubicBezTo>
                  <a:pt x="138495" y="14871"/>
                  <a:pt x="137017" y="15435"/>
                  <a:pt x="135874" y="16441"/>
                </a:cubicBezTo>
                <a:cubicBezTo>
                  <a:pt x="136286" y="16913"/>
                  <a:pt x="136651" y="17400"/>
                  <a:pt x="137002" y="17903"/>
                </a:cubicBezTo>
                <a:cubicBezTo>
                  <a:pt x="137863" y="17153"/>
                  <a:pt x="138937" y="16775"/>
                  <a:pt x="140015" y="16775"/>
                </a:cubicBezTo>
                <a:cubicBezTo>
                  <a:pt x="140996" y="16775"/>
                  <a:pt x="141979" y="17089"/>
                  <a:pt x="142807" y="17720"/>
                </a:cubicBezTo>
                <a:cubicBezTo>
                  <a:pt x="143157" y="17218"/>
                  <a:pt x="143538" y="16730"/>
                  <a:pt x="143949" y="16273"/>
                </a:cubicBezTo>
                <a:cubicBezTo>
                  <a:pt x="142837" y="15359"/>
                  <a:pt x="141451" y="14871"/>
                  <a:pt x="140019" y="14856"/>
                </a:cubicBezTo>
                <a:close/>
                <a:moveTo>
                  <a:pt x="168555" y="14856"/>
                </a:moveTo>
                <a:cubicBezTo>
                  <a:pt x="167032" y="14856"/>
                  <a:pt x="165554" y="15420"/>
                  <a:pt x="164411" y="16441"/>
                </a:cubicBezTo>
                <a:cubicBezTo>
                  <a:pt x="164807" y="16898"/>
                  <a:pt x="165188" y="17400"/>
                  <a:pt x="165539" y="17903"/>
                </a:cubicBezTo>
                <a:cubicBezTo>
                  <a:pt x="166400" y="17153"/>
                  <a:pt x="167474" y="16775"/>
                  <a:pt x="168552" y="16775"/>
                </a:cubicBezTo>
                <a:cubicBezTo>
                  <a:pt x="169533" y="16775"/>
                  <a:pt x="170516" y="17089"/>
                  <a:pt x="171344" y="17720"/>
                </a:cubicBezTo>
                <a:cubicBezTo>
                  <a:pt x="171694" y="17218"/>
                  <a:pt x="172075" y="16730"/>
                  <a:pt x="172486" y="16273"/>
                </a:cubicBezTo>
                <a:cubicBezTo>
                  <a:pt x="171374" y="15359"/>
                  <a:pt x="169988" y="14871"/>
                  <a:pt x="168555" y="14856"/>
                </a:cubicBezTo>
                <a:close/>
                <a:moveTo>
                  <a:pt x="197092" y="14856"/>
                </a:moveTo>
                <a:cubicBezTo>
                  <a:pt x="195569" y="14856"/>
                  <a:pt x="194106" y="15420"/>
                  <a:pt x="192963" y="16441"/>
                </a:cubicBezTo>
                <a:cubicBezTo>
                  <a:pt x="193360" y="16898"/>
                  <a:pt x="193740" y="17385"/>
                  <a:pt x="194076" y="17903"/>
                </a:cubicBezTo>
                <a:cubicBezTo>
                  <a:pt x="194929" y="17187"/>
                  <a:pt x="195995" y="16791"/>
                  <a:pt x="197092" y="16776"/>
                </a:cubicBezTo>
                <a:cubicBezTo>
                  <a:pt x="198098" y="16776"/>
                  <a:pt x="199088" y="17111"/>
                  <a:pt x="199896" y="17720"/>
                </a:cubicBezTo>
                <a:cubicBezTo>
                  <a:pt x="200246" y="17218"/>
                  <a:pt x="200627" y="16730"/>
                  <a:pt x="201038" y="16273"/>
                </a:cubicBezTo>
                <a:cubicBezTo>
                  <a:pt x="199926" y="15359"/>
                  <a:pt x="198540" y="14856"/>
                  <a:pt x="197092" y="14856"/>
                </a:cubicBezTo>
                <a:close/>
                <a:moveTo>
                  <a:pt x="225644" y="14856"/>
                </a:moveTo>
                <a:cubicBezTo>
                  <a:pt x="224121" y="14856"/>
                  <a:pt x="222643" y="15420"/>
                  <a:pt x="221500" y="16441"/>
                </a:cubicBezTo>
                <a:cubicBezTo>
                  <a:pt x="221896" y="16913"/>
                  <a:pt x="222277" y="17400"/>
                  <a:pt x="222628" y="17903"/>
                </a:cubicBezTo>
                <a:cubicBezTo>
                  <a:pt x="223489" y="17153"/>
                  <a:pt x="224563" y="16775"/>
                  <a:pt x="225641" y="16775"/>
                </a:cubicBezTo>
                <a:cubicBezTo>
                  <a:pt x="226622" y="16775"/>
                  <a:pt x="227605" y="17089"/>
                  <a:pt x="228433" y="17720"/>
                </a:cubicBezTo>
                <a:cubicBezTo>
                  <a:pt x="228783" y="17218"/>
                  <a:pt x="229164" y="16730"/>
                  <a:pt x="229575" y="16273"/>
                </a:cubicBezTo>
                <a:cubicBezTo>
                  <a:pt x="228463" y="15359"/>
                  <a:pt x="227077" y="14856"/>
                  <a:pt x="225644" y="14856"/>
                </a:cubicBezTo>
                <a:close/>
                <a:moveTo>
                  <a:pt x="254184" y="14853"/>
                </a:moveTo>
                <a:cubicBezTo>
                  <a:pt x="252705" y="14853"/>
                  <a:pt x="251228" y="15383"/>
                  <a:pt x="250052" y="16441"/>
                </a:cubicBezTo>
                <a:cubicBezTo>
                  <a:pt x="250449" y="16898"/>
                  <a:pt x="250829" y="17400"/>
                  <a:pt x="251180" y="17903"/>
                </a:cubicBezTo>
                <a:cubicBezTo>
                  <a:pt x="252018" y="17187"/>
                  <a:pt x="253084" y="16791"/>
                  <a:pt x="254197" y="16776"/>
                </a:cubicBezTo>
                <a:cubicBezTo>
                  <a:pt x="255202" y="16791"/>
                  <a:pt x="256177" y="17111"/>
                  <a:pt x="256985" y="17736"/>
                </a:cubicBezTo>
                <a:cubicBezTo>
                  <a:pt x="257335" y="17218"/>
                  <a:pt x="257716" y="16730"/>
                  <a:pt x="258127" y="16273"/>
                </a:cubicBezTo>
                <a:cubicBezTo>
                  <a:pt x="256980" y="15326"/>
                  <a:pt x="255582" y="14853"/>
                  <a:pt x="254184" y="14853"/>
                </a:cubicBezTo>
                <a:close/>
                <a:moveTo>
                  <a:pt x="254202" y="17375"/>
                </a:moveTo>
                <a:cubicBezTo>
                  <a:pt x="253239" y="17375"/>
                  <a:pt x="252279" y="17715"/>
                  <a:pt x="251515" y="18391"/>
                </a:cubicBezTo>
                <a:cubicBezTo>
                  <a:pt x="251622" y="18558"/>
                  <a:pt x="251713" y="18726"/>
                  <a:pt x="251805" y="18893"/>
                </a:cubicBezTo>
                <a:cubicBezTo>
                  <a:pt x="252597" y="18741"/>
                  <a:pt x="253389" y="18665"/>
                  <a:pt x="254197" y="18665"/>
                </a:cubicBezTo>
                <a:cubicBezTo>
                  <a:pt x="254882" y="18665"/>
                  <a:pt x="255583" y="18726"/>
                  <a:pt x="256269" y="18833"/>
                </a:cubicBezTo>
                <a:lnTo>
                  <a:pt x="256253" y="18878"/>
                </a:lnTo>
                <a:cubicBezTo>
                  <a:pt x="256375" y="18665"/>
                  <a:pt x="256497" y="18452"/>
                  <a:pt x="256650" y="18193"/>
                </a:cubicBezTo>
                <a:cubicBezTo>
                  <a:pt x="255923" y="17646"/>
                  <a:pt x="255062" y="17375"/>
                  <a:pt x="254202" y="17375"/>
                </a:cubicBezTo>
                <a:close/>
                <a:moveTo>
                  <a:pt x="25856" y="17431"/>
                </a:moveTo>
                <a:cubicBezTo>
                  <a:pt x="24865" y="17431"/>
                  <a:pt x="23921" y="17781"/>
                  <a:pt x="23174" y="18436"/>
                </a:cubicBezTo>
                <a:cubicBezTo>
                  <a:pt x="23281" y="18589"/>
                  <a:pt x="23372" y="18756"/>
                  <a:pt x="23464" y="18924"/>
                </a:cubicBezTo>
                <a:cubicBezTo>
                  <a:pt x="24256" y="18787"/>
                  <a:pt x="25048" y="18711"/>
                  <a:pt x="25856" y="18711"/>
                </a:cubicBezTo>
                <a:cubicBezTo>
                  <a:pt x="26541" y="18711"/>
                  <a:pt x="27242" y="18756"/>
                  <a:pt x="27928" y="18878"/>
                </a:cubicBezTo>
                <a:cubicBezTo>
                  <a:pt x="28050" y="18665"/>
                  <a:pt x="28171" y="18452"/>
                  <a:pt x="28309" y="18254"/>
                </a:cubicBezTo>
                <a:cubicBezTo>
                  <a:pt x="27593" y="17720"/>
                  <a:pt x="26739" y="17431"/>
                  <a:pt x="25856" y="17431"/>
                </a:cubicBezTo>
                <a:close/>
                <a:moveTo>
                  <a:pt x="54393" y="17431"/>
                </a:moveTo>
                <a:cubicBezTo>
                  <a:pt x="53402" y="17431"/>
                  <a:pt x="52458" y="17781"/>
                  <a:pt x="51711" y="18436"/>
                </a:cubicBezTo>
                <a:cubicBezTo>
                  <a:pt x="51818" y="18589"/>
                  <a:pt x="51909" y="18756"/>
                  <a:pt x="52016" y="18924"/>
                </a:cubicBezTo>
                <a:cubicBezTo>
                  <a:pt x="52793" y="18787"/>
                  <a:pt x="53585" y="18711"/>
                  <a:pt x="54393" y="18711"/>
                </a:cubicBezTo>
                <a:cubicBezTo>
                  <a:pt x="55078" y="18711"/>
                  <a:pt x="55779" y="18756"/>
                  <a:pt x="56465" y="18878"/>
                </a:cubicBezTo>
                <a:cubicBezTo>
                  <a:pt x="56587" y="18665"/>
                  <a:pt x="56708" y="18452"/>
                  <a:pt x="56846" y="18254"/>
                </a:cubicBezTo>
                <a:cubicBezTo>
                  <a:pt x="56145" y="17720"/>
                  <a:pt x="55276" y="17431"/>
                  <a:pt x="54393" y="17431"/>
                </a:cubicBezTo>
                <a:close/>
                <a:moveTo>
                  <a:pt x="82929" y="17431"/>
                </a:moveTo>
                <a:cubicBezTo>
                  <a:pt x="81954" y="17431"/>
                  <a:pt x="81010" y="17781"/>
                  <a:pt x="80263" y="18436"/>
                </a:cubicBezTo>
                <a:cubicBezTo>
                  <a:pt x="80370" y="18589"/>
                  <a:pt x="80461" y="18756"/>
                  <a:pt x="80553" y="18924"/>
                </a:cubicBezTo>
                <a:cubicBezTo>
                  <a:pt x="81345" y="18787"/>
                  <a:pt x="82137" y="18711"/>
                  <a:pt x="82929" y="18711"/>
                </a:cubicBezTo>
                <a:cubicBezTo>
                  <a:pt x="83630" y="18711"/>
                  <a:pt x="84316" y="18756"/>
                  <a:pt x="85002" y="18878"/>
                </a:cubicBezTo>
                <a:cubicBezTo>
                  <a:pt x="85123" y="18665"/>
                  <a:pt x="85261" y="18452"/>
                  <a:pt x="85382" y="18254"/>
                </a:cubicBezTo>
                <a:cubicBezTo>
                  <a:pt x="84682" y="17720"/>
                  <a:pt x="83813" y="17431"/>
                  <a:pt x="82929" y="17431"/>
                </a:cubicBezTo>
                <a:close/>
                <a:moveTo>
                  <a:pt x="111482" y="17431"/>
                </a:moveTo>
                <a:cubicBezTo>
                  <a:pt x="110491" y="17431"/>
                  <a:pt x="109547" y="17781"/>
                  <a:pt x="108800" y="18436"/>
                </a:cubicBezTo>
                <a:cubicBezTo>
                  <a:pt x="108907" y="18589"/>
                  <a:pt x="108998" y="18756"/>
                  <a:pt x="109090" y="18924"/>
                </a:cubicBezTo>
                <a:cubicBezTo>
                  <a:pt x="109882" y="18787"/>
                  <a:pt x="110674" y="18711"/>
                  <a:pt x="111482" y="18711"/>
                </a:cubicBezTo>
                <a:cubicBezTo>
                  <a:pt x="112167" y="18711"/>
                  <a:pt x="112868" y="18756"/>
                  <a:pt x="113554" y="18878"/>
                </a:cubicBezTo>
                <a:cubicBezTo>
                  <a:pt x="113676" y="18665"/>
                  <a:pt x="113797" y="18452"/>
                  <a:pt x="113935" y="18254"/>
                </a:cubicBezTo>
                <a:cubicBezTo>
                  <a:pt x="113218" y="17720"/>
                  <a:pt x="112365" y="17431"/>
                  <a:pt x="111482" y="17431"/>
                </a:cubicBezTo>
                <a:close/>
                <a:moveTo>
                  <a:pt x="140019" y="17431"/>
                </a:moveTo>
                <a:cubicBezTo>
                  <a:pt x="139028" y="17431"/>
                  <a:pt x="138084" y="17781"/>
                  <a:pt x="137337" y="18436"/>
                </a:cubicBezTo>
                <a:cubicBezTo>
                  <a:pt x="137444" y="18589"/>
                  <a:pt x="137535" y="18756"/>
                  <a:pt x="137642" y="18924"/>
                </a:cubicBezTo>
                <a:cubicBezTo>
                  <a:pt x="138419" y="18787"/>
                  <a:pt x="139211" y="18711"/>
                  <a:pt x="140019" y="18711"/>
                </a:cubicBezTo>
                <a:cubicBezTo>
                  <a:pt x="140704" y="18711"/>
                  <a:pt x="141405" y="18756"/>
                  <a:pt x="142091" y="18878"/>
                </a:cubicBezTo>
                <a:cubicBezTo>
                  <a:pt x="142212" y="18665"/>
                  <a:pt x="142334" y="18452"/>
                  <a:pt x="142471" y="18254"/>
                </a:cubicBezTo>
                <a:cubicBezTo>
                  <a:pt x="141755" y="17720"/>
                  <a:pt x="140902" y="17431"/>
                  <a:pt x="140019" y="17431"/>
                </a:cubicBezTo>
                <a:close/>
                <a:moveTo>
                  <a:pt x="168555" y="17431"/>
                </a:moveTo>
                <a:cubicBezTo>
                  <a:pt x="167580" y="17431"/>
                  <a:pt x="166620" y="17781"/>
                  <a:pt x="165874" y="18436"/>
                </a:cubicBezTo>
                <a:cubicBezTo>
                  <a:pt x="165981" y="18589"/>
                  <a:pt x="166072" y="18756"/>
                  <a:pt x="166179" y="18924"/>
                </a:cubicBezTo>
                <a:cubicBezTo>
                  <a:pt x="166956" y="18787"/>
                  <a:pt x="167763" y="18711"/>
                  <a:pt x="168555" y="18711"/>
                </a:cubicBezTo>
                <a:cubicBezTo>
                  <a:pt x="169256" y="18711"/>
                  <a:pt x="169942" y="18756"/>
                  <a:pt x="170627" y="18878"/>
                </a:cubicBezTo>
                <a:cubicBezTo>
                  <a:pt x="170749" y="18665"/>
                  <a:pt x="170887" y="18452"/>
                  <a:pt x="171008" y="18254"/>
                </a:cubicBezTo>
                <a:cubicBezTo>
                  <a:pt x="170308" y="17720"/>
                  <a:pt x="169439" y="17431"/>
                  <a:pt x="168555" y="17431"/>
                </a:cubicBezTo>
                <a:close/>
                <a:moveTo>
                  <a:pt x="197092" y="17431"/>
                </a:moveTo>
                <a:cubicBezTo>
                  <a:pt x="196117" y="17431"/>
                  <a:pt x="195173" y="17781"/>
                  <a:pt x="194426" y="18436"/>
                </a:cubicBezTo>
                <a:cubicBezTo>
                  <a:pt x="194533" y="18589"/>
                  <a:pt x="194624" y="18756"/>
                  <a:pt x="194716" y="18924"/>
                </a:cubicBezTo>
                <a:cubicBezTo>
                  <a:pt x="195508" y="18787"/>
                  <a:pt x="196300" y="18711"/>
                  <a:pt x="197108" y="18711"/>
                </a:cubicBezTo>
                <a:cubicBezTo>
                  <a:pt x="197793" y="18711"/>
                  <a:pt x="198479" y="18756"/>
                  <a:pt x="199164" y="18878"/>
                </a:cubicBezTo>
                <a:cubicBezTo>
                  <a:pt x="199286" y="18665"/>
                  <a:pt x="199423" y="18452"/>
                  <a:pt x="199545" y="18254"/>
                </a:cubicBezTo>
                <a:cubicBezTo>
                  <a:pt x="198844" y="17720"/>
                  <a:pt x="197976" y="17431"/>
                  <a:pt x="197092" y="17431"/>
                </a:cubicBezTo>
                <a:close/>
                <a:moveTo>
                  <a:pt x="225644" y="17431"/>
                </a:moveTo>
                <a:cubicBezTo>
                  <a:pt x="224654" y="17431"/>
                  <a:pt x="223710" y="17781"/>
                  <a:pt x="222963" y="18436"/>
                </a:cubicBezTo>
                <a:cubicBezTo>
                  <a:pt x="223070" y="18589"/>
                  <a:pt x="223161" y="18756"/>
                  <a:pt x="223252" y="18924"/>
                </a:cubicBezTo>
                <a:cubicBezTo>
                  <a:pt x="224045" y="18787"/>
                  <a:pt x="224837" y="18711"/>
                  <a:pt x="225644" y="18711"/>
                </a:cubicBezTo>
                <a:cubicBezTo>
                  <a:pt x="226330" y="18711"/>
                  <a:pt x="227031" y="18756"/>
                  <a:pt x="227701" y="18878"/>
                </a:cubicBezTo>
                <a:cubicBezTo>
                  <a:pt x="227823" y="18665"/>
                  <a:pt x="227960" y="18452"/>
                  <a:pt x="228082" y="18254"/>
                </a:cubicBezTo>
                <a:cubicBezTo>
                  <a:pt x="227381" y="17720"/>
                  <a:pt x="226528" y="17431"/>
                  <a:pt x="225644" y="17431"/>
                </a:cubicBezTo>
                <a:close/>
                <a:moveTo>
                  <a:pt x="39949" y="12190"/>
                </a:moveTo>
                <a:cubicBezTo>
                  <a:pt x="35195" y="12190"/>
                  <a:pt x="31005" y="14902"/>
                  <a:pt x="28552" y="18985"/>
                </a:cubicBezTo>
                <a:cubicBezTo>
                  <a:pt x="29162" y="19122"/>
                  <a:pt x="29756" y="19290"/>
                  <a:pt x="30350" y="19518"/>
                </a:cubicBezTo>
                <a:cubicBezTo>
                  <a:pt x="32529" y="16242"/>
                  <a:pt x="36018" y="14109"/>
                  <a:pt x="39949" y="14109"/>
                </a:cubicBezTo>
                <a:cubicBezTo>
                  <a:pt x="43941" y="14109"/>
                  <a:pt x="47445" y="16288"/>
                  <a:pt x="49624" y="19610"/>
                </a:cubicBezTo>
                <a:cubicBezTo>
                  <a:pt x="50203" y="19381"/>
                  <a:pt x="50797" y="19198"/>
                  <a:pt x="51391" y="19061"/>
                </a:cubicBezTo>
                <a:cubicBezTo>
                  <a:pt x="48938" y="14917"/>
                  <a:pt x="44733" y="12190"/>
                  <a:pt x="39949" y="12190"/>
                </a:cubicBezTo>
                <a:close/>
                <a:moveTo>
                  <a:pt x="97038" y="12190"/>
                </a:moveTo>
                <a:cubicBezTo>
                  <a:pt x="92284" y="12190"/>
                  <a:pt x="88079" y="14902"/>
                  <a:pt x="85626" y="18985"/>
                </a:cubicBezTo>
                <a:cubicBezTo>
                  <a:pt x="86236" y="19122"/>
                  <a:pt x="86845" y="19290"/>
                  <a:pt x="87439" y="19518"/>
                </a:cubicBezTo>
                <a:cubicBezTo>
                  <a:pt x="89603" y="16242"/>
                  <a:pt x="93092" y="14109"/>
                  <a:pt x="97038" y="14109"/>
                </a:cubicBezTo>
                <a:cubicBezTo>
                  <a:pt x="101014" y="14109"/>
                  <a:pt x="104534" y="16288"/>
                  <a:pt x="106698" y="19610"/>
                </a:cubicBezTo>
                <a:cubicBezTo>
                  <a:pt x="107276" y="19381"/>
                  <a:pt x="107871" y="19198"/>
                  <a:pt x="108480" y="19061"/>
                </a:cubicBezTo>
                <a:cubicBezTo>
                  <a:pt x="106027" y="14917"/>
                  <a:pt x="101807" y="12190"/>
                  <a:pt x="97038" y="12190"/>
                </a:cubicBezTo>
                <a:close/>
                <a:moveTo>
                  <a:pt x="125575" y="12190"/>
                </a:moveTo>
                <a:cubicBezTo>
                  <a:pt x="120821" y="12190"/>
                  <a:pt x="116631" y="14902"/>
                  <a:pt x="114178" y="18985"/>
                </a:cubicBezTo>
                <a:cubicBezTo>
                  <a:pt x="114788" y="19122"/>
                  <a:pt x="115382" y="19290"/>
                  <a:pt x="115976" y="19518"/>
                </a:cubicBezTo>
                <a:cubicBezTo>
                  <a:pt x="118155" y="16242"/>
                  <a:pt x="121644" y="14109"/>
                  <a:pt x="125575" y="14109"/>
                </a:cubicBezTo>
                <a:cubicBezTo>
                  <a:pt x="129551" y="14109"/>
                  <a:pt x="133071" y="16288"/>
                  <a:pt x="135250" y="19610"/>
                </a:cubicBezTo>
                <a:cubicBezTo>
                  <a:pt x="135813" y="19381"/>
                  <a:pt x="136408" y="19198"/>
                  <a:pt x="137017" y="19061"/>
                </a:cubicBezTo>
                <a:cubicBezTo>
                  <a:pt x="134564" y="14917"/>
                  <a:pt x="130359" y="12190"/>
                  <a:pt x="125575" y="12190"/>
                </a:cubicBezTo>
                <a:close/>
                <a:moveTo>
                  <a:pt x="154112" y="12190"/>
                </a:moveTo>
                <a:cubicBezTo>
                  <a:pt x="149358" y="12190"/>
                  <a:pt x="145168" y="14902"/>
                  <a:pt x="142715" y="18985"/>
                </a:cubicBezTo>
                <a:cubicBezTo>
                  <a:pt x="143325" y="19122"/>
                  <a:pt x="143919" y="19290"/>
                  <a:pt x="144513" y="19518"/>
                </a:cubicBezTo>
                <a:cubicBezTo>
                  <a:pt x="146692" y="16242"/>
                  <a:pt x="150181" y="14109"/>
                  <a:pt x="154112" y="14109"/>
                </a:cubicBezTo>
                <a:cubicBezTo>
                  <a:pt x="158088" y="14109"/>
                  <a:pt x="161608" y="16288"/>
                  <a:pt x="163787" y="19610"/>
                </a:cubicBezTo>
                <a:cubicBezTo>
                  <a:pt x="164366" y="19396"/>
                  <a:pt x="164960" y="19198"/>
                  <a:pt x="165554" y="19061"/>
                </a:cubicBezTo>
                <a:cubicBezTo>
                  <a:pt x="163116" y="14917"/>
                  <a:pt x="158896" y="12190"/>
                  <a:pt x="154112" y="12190"/>
                </a:cubicBezTo>
                <a:close/>
                <a:moveTo>
                  <a:pt x="182649" y="12190"/>
                </a:moveTo>
                <a:cubicBezTo>
                  <a:pt x="177910" y="12190"/>
                  <a:pt x="173705" y="14902"/>
                  <a:pt x="171252" y="18985"/>
                </a:cubicBezTo>
                <a:cubicBezTo>
                  <a:pt x="171862" y="19122"/>
                  <a:pt x="172471" y="19290"/>
                  <a:pt x="173050" y="19518"/>
                </a:cubicBezTo>
                <a:cubicBezTo>
                  <a:pt x="175229" y="16242"/>
                  <a:pt x="178718" y="14109"/>
                  <a:pt x="182649" y="14109"/>
                </a:cubicBezTo>
                <a:cubicBezTo>
                  <a:pt x="186625" y="14109"/>
                  <a:pt x="190145" y="16288"/>
                  <a:pt x="192323" y="19610"/>
                </a:cubicBezTo>
                <a:cubicBezTo>
                  <a:pt x="192902" y="19396"/>
                  <a:pt x="193497" y="19198"/>
                  <a:pt x="194091" y="19061"/>
                </a:cubicBezTo>
                <a:cubicBezTo>
                  <a:pt x="191653" y="14917"/>
                  <a:pt x="187433" y="12190"/>
                  <a:pt x="182649" y="12190"/>
                </a:cubicBezTo>
                <a:close/>
                <a:moveTo>
                  <a:pt x="211201" y="12190"/>
                </a:moveTo>
                <a:cubicBezTo>
                  <a:pt x="206447" y="12190"/>
                  <a:pt x="202257" y="14902"/>
                  <a:pt x="199789" y="18985"/>
                </a:cubicBezTo>
                <a:cubicBezTo>
                  <a:pt x="200399" y="19122"/>
                  <a:pt x="201008" y="19290"/>
                  <a:pt x="201602" y="19518"/>
                </a:cubicBezTo>
                <a:cubicBezTo>
                  <a:pt x="203766" y="16242"/>
                  <a:pt x="207255" y="14109"/>
                  <a:pt x="211201" y="14109"/>
                </a:cubicBezTo>
                <a:cubicBezTo>
                  <a:pt x="215177" y="14109"/>
                  <a:pt x="218697" y="16288"/>
                  <a:pt x="220876" y="19610"/>
                </a:cubicBezTo>
                <a:cubicBezTo>
                  <a:pt x="221439" y="19381"/>
                  <a:pt x="222034" y="19198"/>
                  <a:pt x="222643" y="19061"/>
                </a:cubicBezTo>
                <a:cubicBezTo>
                  <a:pt x="220190" y="14917"/>
                  <a:pt x="215985" y="12190"/>
                  <a:pt x="211201" y="12190"/>
                </a:cubicBezTo>
                <a:close/>
                <a:moveTo>
                  <a:pt x="239738" y="12190"/>
                </a:moveTo>
                <a:cubicBezTo>
                  <a:pt x="234984" y="12190"/>
                  <a:pt x="230794" y="14902"/>
                  <a:pt x="228341" y="18985"/>
                </a:cubicBezTo>
                <a:cubicBezTo>
                  <a:pt x="228951" y="19122"/>
                  <a:pt x="229545" y="19290"/>
                  <a:pt x="230139" y="19503"/>
                </a:cubicBezTo>
                <a:cubicBezTo>
                  <a:pt x="232318" y="16242"/>
                  <a:pt x="235807" y="14109"/>
                  <a:pt x="239738" y="14109"/>
                </a:cubicBezTo>
                <a:cubicBezTo>
                  <a:pt x="243714" y="14109"/>
                  <a:pt x="247234" y="16288"/>
                  <a:pt x="249413" y="19610"/>
                </a:cubicBezTo>
                <a:cubicBezTo>
                  <a:pt x="249992" y="19381"/>
                  <a:pt x="250570" y="19198"/>
                  <a:pt x="251180" y="19061"/>
                </a:cubicBezTo>
                <a:cubicBezTo>
                  <a:pt x="248727" y="14917"/>
                  <a:pt x="244522" y="12190"/>
                  <a:pt x="239738" y="12190"/>
                </a:cubicBezTo>
                <a:close/>
                <a:moveTo>
                  <a:pt x="11412" y="12190"/>
                </a:moveTo>
                <a:cubicBezTo>
                  <a:pt x="6658" y="12190"/>
                  <a:pt x="2468" y="14902"/>
                  <a:pt x="0" y="19000"/>
                </a:cubicBezTo>
                <a:lnTo>
                  <a:pt x="15" y="18985"/>
                </a:lnTo>
                <a:cubicBezTo>
                  <a:pt x="625" y="19122"/>
                  <a:pt x="1219" y="19290"/>
                  <a:pt x="1813" y="19518"/>
                </a:cubicBezTo>
                <a:cubicBezTo>
                  <a:pt x="3977" y="16242"/>
                  <a:pt x="7481" y="14109"/>
                  <a:pt x="11412" y="14109"/>
                </a:cubicBezTo>
                <a:cubicBezTo>
                  <a:pt x="15389" y="14109"/>
                  <a:pt x="18908" y="16288"/>
                  <a:pt x="21087" y="19625"/>
                </a:cubicBezTo>
                <a:cubicBezTo>
                  <a:pt x="21651" y="19381"/>
                  <a:pt x="22245" y="19198"/>
                  <a:pt x="22854" y="19061"/>
                </a:cubicBezTo>
                <a:cubicBezTo>
                  <a:pt x="20401" y="14932"/>
                  <a:pt x="16166" y="12190"/>
                  <a:pt x="11412" y="12190"/>
                </a:cubicBezTo>
                <a:close/>
                <a:moveTo>
                  <a:pt x="68501" y="12190"/>
                </a:moveTo>
                <a:cubicBezTo>
                  <a:pt x="63747" y="12190"/>
                  <a:pt x="59558" y="14902"/>
                  <a:pt x="57089" y="18985"/>
                </a:cubicBezTo>
                <a:cubicBezTo>
                  <a:pt x="57714" y="19122"/>
                  <a:pt x="58308" y="19290"/>
                  <a:pt x="58902" y="19518"/>
                </a:cubicBezTo>
                <a:cubicBezTo>
                  <a:pt x="61081" y="16242"/>
                  <a:pt x="64570" y="14109"/>
                  <a:pt x="68501" y="14109"/>
                </a:cubicBezTo>
                <a:cubicBezTo>
                  <a:pt x="72478" y="14109"/>
                  <a:pt x="75997" y="16288"/>
                  <a:pt x="78176" y="19625"/>
                </a:cubicBezTo>
                <a:cubicBezTo>
                  <a:pt x="78740" y="19396"/>
                  <a:pt x="79334" y="19198"/>
                  <a:pt x="79943" y="19061"/>
                </a:cubicBezTo>
                <a:cubicBezTo>
                  <a:pt x="77490" y="14932"/>
                  <a:pt x="73285" y="12190"/>
                  <a:pt x="68501" y="12190"/>
                </a:cubicBezTo>
                <a:close/>
                <a:moveTo>
                  <a:pt x="268290" y="12190"/>
                </a:moveTo>
                <a:cubicBezTo>
                  <a:pt x="263521" y="12190"/>
                  <a:pt x="259331" y="14902"/>
                  <a:pt x="256878" y="18985"/>
                </a:cubicBezTo>
                <a:cubicBezTo>
                  <a:pt x="257488" y="19122"/>
                  <a:pt x="258082" y="19290"/>
                  <a:pt x="258676" y="19518"/>
                </a:cubicBezTo>
                <a:cubicBezTo>
                  <a:pt x="260855" y="16242"/>
                  <a:pt x="264344" y="14109"/>
                  <a:pt x="268275" y="14109"/>
                </a:cubicBezTo>
                <a:cubicBezTo>
                  <a:pt x="272251" y="14109"/>
                  <a:pt x="275771" y="16288"/>
                  <a:pt x="277949" y="19625"/>
                </a:cubicBezTo>
                <a:cubicBezTo>
                  <a:pt x="278528" y="19396"/>
                  <a:pt x="279123" y="19198"/>
                  <a:pt x="279717" y="19061"/>
                </a:cubicBezTo>
                <a:cubicBezTo>
                  <a:pt x="277279" y="14932"/>
                  <a:pt x="273043" y="12190"/>
                  <a:pt x="268290" y="12190"/>
                </a:cubicBezTo>
                <a:close/>
                <a:moveTo>
                  <a:pt x="211201" y="14749"/>
                </a:moveTo>
                <a:cubicBezTo>
                  <a:pt x="207529" y="14749"/>
                  <a:pt x="204253" y="16715"/>
                  <a:pt x="202166" y="19731"/>
                </a:cubicBezTo>
                <a:cubicBezTo>
                  <a:pt x="202730" y="19960"/>
                  <a:pt x="203263" y="20234"/>
                  <a:pt x="203796" y="20539"/>
                </a:cubicBezTo>
                <a:cubicBezTo>
                  <a:pt x="205564" y="18193"/>
                  <a:pt x="208230" y="16669"/>
                  <a:pt x="211201" y="16669"/>
                </a:cubicBezTo>
                <a:cubicBezTo>
                  <a:pt x="214245" y="16669"/>
                  <a:pt x="216955" y="18251"/>
                  <a:pt x="218723" y="20685"/>
                </a:cubicBezTo>
                <a:lnTo>
                  <a:pt x="218723" y="20685"/>
                </a:lnTo>
                <a:cubicBezTo>
                  <a:pt x="219237" y="20368"/>
                  <a:pt x="219767" y="20095"/>
                  <a:pt x="220312" y="19853"/>
                </a:cubicBezTo>
                <a:cubicBezTo>
                  <a:pt x="218240" y="16760"/>
                  <a:pt x="214934" y="14749"/>
                  <a:pt x="211201" y="14749"/>
                </a:cubicBezTo>
                <a:close/>
                <a:moveTo>
                  <a:pt x="182664" y="14749"/>
                </a:moveTo>
                <a:cubicBezTo>
                  <a:pt x="178992" y="14749"/>
                  <a:pt x="175716" y="16715"/>
                  <a:pt x="173629" y="19731"/>
                </a:cubicBezTo>
                <a:cubicBezTo>
                  <a:pt x="174193" y="19975"/>
                  <a:pt x="174726" y="20249"/>
                  <a:pt x="175244" y="20554"/>
                </a:cubicBezTo>
                <a:cubicBezTo>
                  <a:pt x="177011" y="18193"/>
                  <a:pt x="179678" y="16684"/>
                  <a:pt x="182649" y="16684"/>
                </a:cubicBezTo>
                <a:cubicBezTo>
                  <a:pt x="185693" y="16684"/>
                  <a:pt x="188403" y="18251"/>
                  <a:pt x="190186" y="20685"/>
                </a:cubicBezTo>
                <a:lnTo>
                  <a:pt x="190186" y="20685"/>
                </a:lnTo>
                <a:cubicBezTo>
                  <a:pt x="190700" y="20368"/>
                  <a:pt x="191230" y="20095"/>
                  <a:pt x="191775" y="19853"/>
                </a:cubicBezTo>
                <a:cubicBezTo>
                  <a:pt x="189703" y="16760"/>
                  <a:pt x="186397" y="14749"/>
                  <a:pt x="182664" y="14749"/>
                </a:cubicBezTo>
                <a:close/>
                <a:moveTo>
                  <a:pt x="97038" y="14765"/>
                </a:moveTo>
                <a:cubicBezTo>
                  <a:pt x="93351" y="14765"/>
                  <a:pt x="90090" y="16715"/>
                  <a:pt x="88003" y="19747"/>
                </a:cubicBezTo>
                <a:cubicBezTo>
                  <a:pt x="88552" y="19975"/>
                  <a:pt x="89100" y="20249"/>
                  <a:pt x="89618" y="20554"/>
                </a:cubicBezTo>
                <a:cubicBezTo>
                  <a:pt x="91385" y="18193"/>
                  <a:pt x="94052" y="16684"/>
                  <a:pt x="97038" y="16684"/>
                </a:cubicBezTo>
                <a:cubicBezTo>
                  <a:pt x="100067" y="16684"/>
                  <a:pt x="102777" y="18251"/>
                  <a:pt x="104560" y="20685"/>
                </a:cubicBezTo>
                <a:lnTo>
                  <a:pt x="104560" y="20685"/>
                </a:lnTo>
                <a:cubicBezTo>
                  <a:pt x="105075" y="20383"/>
                  <a:pt x="105604" y="20095"/>
                  <a:pt x="106149" y="19853"/>
                </a:cubicBezTo>
                <a:cubicBezTo>
                  <a:pt x="104062" y="16776"/>
                  <a:pt x="100755" y="14765"/>
                  <a:pt x="97038" y="14765"/>
                </a:cubicBezTo>
                <a:close/>
                <a:moveTo>
                  <a:pt x="11412" y="14765"/>
                </a:moveTo>
                <a:cubicBezTo>
                  <a:pt x="7725" y="14765"/>
                  <a:pt x="4464" y="16715"/>
                  <a:pt x="2377" y="19731"/>
                </a:cubicBezTo>
                <a:cubicBezTo>
                  <a:pt x="2941" y="19975"/>
                  <a:pt x="3474" y="20234"/>
                  <a:pt x="3992" y="20554"/>
                </a:cubicBezTo>
                <a:cubicBezTo>
                  <a:pt x="5775" y="18193"/>
                  <a:pt x="8426" y="16684"/>
                  <a:pt x="11412" y="16684"/>
                </a:cubicBezTo>
                <a:cubicBezTo>
                  <a:pt x="14444" y="16684"/>
                  <a:pt x="17156" y="18254"/>
                  <a:pt x="18923" y="20691"/>
                </a:cubicBezTo>
                <a:cubicBezTo>
                  <a:pt x="19441" y="20387"/>
                  <a:pt x="19975" y="20097"/>
                  <a:pt x="20523" y="19853"/>
                </a:cubicBezTo>
                <a:cubicBezTo>
                  <a:pt x="18451" y="16760"/>
                  <a:pt x="15145" y="14765"/>
                  <a:pt x="11412" y="14765"/>
                </a:cubicBezTo>
                <a:close/>
                <a:moveTo>
                  <a:pt x="39949" y="14765"/>
                </a:moveTo>
                <a:cubicBezTo>
                  <a:pt x="36262" y="14765"/>
                  <a:pt x="33001" y="16715"/>
                  <a:pt x="30914" y="19747"/>
                </a:cubicBezTo>
                <a:cubicBezTo>
                  <a:pt x="31478" y="19975"/>
                  <a:pt x="32011" y="20249"/>
                  <a:pt x="32544" y="20554"/>
                </a:cubicBezTo>
                <a:cubicBezTo>
                  <a:pt x="34312" y="18193"/>
                  <a:pt x="36978" y="16684"/>
                  <a:pt x="39949" y="16684"/>
                </a:cubicBezTo>
                <a:cubicBezTo>
                  <a:pt x="42981" y="16684"/>
                  <a:pt x="45708" y="18254"/>
                  <a:pt x="47460" y="20691"/>
                </a:cubicBezTo>
                <a:cubicBezTo>
                  <a:pt x="47978" y="20387"/>
                  <a:pt x="48511" y="20097"/>
                  <a:pt x="49060" y="19853"/>
                </a:cubicBezTo>
                <a:cubicBezTo>
                  <a:pt x="46973" y="16760"/>
                  <a:pt x="43682" y="14765"/>
                  <a:pt x="39949" y="14765"/>
                </a:cubicBezTo>
                <a:close/>
                <a:moveTo>
                  <a:pt x="68501" y="14765"/>
                </a:moveTo>
                <a:cubicBezTo>
                  <a:pt x="64814" y="14765"/>
                  <a:pt x="61538" y="16715"/>
                  <a:pt x="59466" y="19747"/>
                </a:cubicBezTo>
                <a:cubicBezTo>
                  <a:pt x="60030" y="19975"/>
                  <a:pt x="60563" y="20249"/>
                  <a:pt x="61081" y="20554"/>
                </a:cubicBezTo>
                <a:cubicBezTo>
                  <a:pt x="62864" y="18193"/>
                  <a:pt x="65515" y="16684"/>
                  <a:pt x="68501" y="16684"/>
                </a:cubicBezTo>
                <a:cubicBezTo>
                  <a:pt x="71533" y="16684"/>
                  <a:pt x="74245" y="18254"/>
                  <a:pt x="76012" y="20691"/>
                </a:cubicBezTo>
                <a:cubicBezTo>
                  <a:pt x="76530" y="20371"/>
                  <a:pt x="77064" y="20097"/>
                  <a:pt x="77612" y="19853"/>
                </a:cubicBezTo>
                <a:cubicBezTo>
                  <a:pt x="75540" y="16760"/>
                  <a:pt x="72234" y="14765"/>
                  <a:pt x="68501" y="14765"/>
                </a:cubicBezTo>
                <a:close/>
                <a:moveTo>
                  <a:pt x="104560" y="20685"/>
                </a:moveTo>
                <a:cubicBezTo>
                  <a:pt x="104556" y="20687"/>
                  <a:pt x="104553" y="20689"/>
                  <a:pt x="104549" y="20691"/>
                </a:cubicBezTo>
                <a:lnTo>
                  <a:pt x="104564" y="20691"/>
                </a:lnTo>
                <a:cubicBezTo>
                  <a:pt x="104563" y="20689"/>
                  <a:pt x="104561" y="20687"/>
                  <a:pt x="104560" y="20685"/>
                </a:cubicBezTo>
                <a:close/>
                <a:moveTo>
                  <a:pt x="125575" y="14765"/>
                </a:moveTo>
                <a:cubicBezTo>
                  <a:pt x="121888" y="14765"/>
                  <a:pt x="118627" y="16715"/>
                  <a:pt x="116540" y="19747"/>
                </a:cubicBezTo>
                <a:cubicBezTo>
                  <a:pt x="117104" y="19975"/>
                  <a:pt x="117637" y="20249"/>
                  <a:pt x="118155" y="20554"/>
                </a:cubicBezTo>
                <a:cubicBezTo>
                  <a:pt x="119938" y="18193"/>
                  <a:pt x="122604" y="16684"/>
                  <a:pt x="125575" y="16684"/>
                </a:cubicBezTo>
                <a:cubicBezTo>
                  <a:pt x="128607" y="16684"/>
                  <a:pt x="131319" y="18254"/>
                  <a:pt x="133101" y="20691"/>
                </a:cubicBezTo>
                <a:cubicBezTo>
                  <a:pt x="133604" y="20387"/>
                  <a:pt x="134137" y="20097"/>
                  <a:pt x="134686" y="19853"/>
                </a:cubicBezTo>
                <a:cubicBezTo>
                  <a:pt x="132614" y="16776"/>
                  <a:pt x="129308" y="14765"/>
                  <a:pt x="125575" y="14765"/>
                </a:cubicBezTo>
                <a:close/>
                <a:moveTo>
                  <a:pt x="154112" y="14765"/>
                </a:moveTo>
                <a:cubicBezTo>
                  <a:pt x="150440" y="14765"/>
                  <a:pt x="147164" y="16715"/>
                  <a:pt x="145077" y="19747"/>
                </a:cubicBezTo>
                <a:cubicBezTo>
                  <a:pt x="145641" y="19975"/>
                  <a:pt x="146174" y="20249"/>
                  <a:pt x="146692" y="20554"/>
                </a:cubicBezTo>
                <a:cubicBezTo>
                  <a:pt x="148474" y="18193"/>
                  <a:pt x="151141" y="16684"/>
                  <a:pt x="154112" y="16684"/>
                </a:cubicBezTo>
                <a:cubicBezTo>
                  <a:pt x="157159" y="16684"/>
                  <a:pt x="159871" y="18254"/>
                  <a:pt x="161638" y="20691"/>
                </a:cubicBezTo>
                <a:cubicBezTo>
                  <a:pt x="162141" y="20387"/>
                  <a:pt x="162674" y="20097"/>
                  <a:pt x="163223" y="19853"/>
                </a:cubicBezTo>
                <a:cubicBezTo>
                  <a:pt x="161151" y="16776"/>
                  <a:pt x="157845" y="14765"/>
                  <a:pt x="154112" y="14765"/>
                </a:cubicBezTo>
                <a:close/>
                <a:moveTo>
                  <a:pt x="190186" y="20685"/>
                </a:moveTo>
                <a:cubicBezTo>
                  <a:pt x="190182" y="20687"/>
                  <a:pt x="190179" y="20689"/>
                  <a:pt x="190175" y="20691"/>
                </a:cubicBezTo>
                <a:lnTo>
                  <a:pt x="190190" y="20691"/>
                </a:lnTo>
                <a:cubicBezTo>
                  <a:pt x="190189" y="20689"/>
                  <a:pt x="190187" y="20687"/>
                  <a:pt x="190186" y="20685"/>
                </a:cubicBezTo>
                <a:close/>
                <a:moveTo>
                  <a:pt x="218723" y="20685"/>
                </a:moveTo>
                <a:lnTo>
                  <a:pt x="218723" y="20685"/>
                </a:lnTo>
                <a:cubicBezTo>
                  <a:pt x="218719" y="20687"/>
                  <a:pt x="218716" y="20689"/>
                  <a:pt x="218712" y="20691"/>
                </a:cubicBezTo>
                <a:lnTo>
                  <a:pt x="218727" y="20691"/>
                </a:lnTo>
                <a:cubicBezTo>
                  <a:pt x="218726" y="20689"/>
                  <a:pt x="218724" y="20687"/>
                  <a:pt x="218723" y="20685"/>
                </a:cubicBezTo>
                <a:close/>
                <a:moveTo>
                  <a:pt x="268290" y="14765"/>
                </a:moveTo>
                <a:cubicBezTo>
                  <a:pt x="264603" y="14765"/>
                  <a:pt x="261327" y="16715"/>
                  <a:pt x="259255" y="19747"/>
                </a:cubicBezTo>
                <a:cubicBezTo>
                  <a:pt x="259803" y="19975"/>
                  <a:pt x="260352" y="20249"/>
                  <a:pt x="260870" y="20554"/>
                </a:cubicBezTo>
                <a:cubicBezTo>
                  <a:pt x="262637" y="18193"/>
                  <a:pt x="265304" y="16684"/>
                  <a:pt x="268290" y="16684"/>
                </a:cubicBezTo>
                <a:cubicBezTo>
                  <a:pt x="271322" y="16684"/>
                  <a:pt x="274034" y="18254"/>
                  <a:pt x="275801" y="20691"/>
                </a:cubicBezTo>
                <a:cubicBezTo>
                  <a:pt x="276304" y="20387"/>
                  <a:pt x="276837" y="20097"/>
                  <a:pt x="277401" y="19853"/>
                </a:cubicBezTo>
                <a:cubicBezTo>
                  <a:pt x="275314" y="16776"/>
                  <a:pt x="272007" y="14765"/>
                  <a:pt x="268290" y="14765"/>
                </a:cubicBezTo>
                <a:close/>
                <a:moveTo>
                  <a:pt x="239738" y="14765"/>
                </a:moveTo>
                <a:cubicBezTo>
                  <a:pt x="236051" y="14765"/>
                  <a:pt x="232790" y="16730"/>
                  <a:pt x="230703" y="19747"/>
                </a:cubicBezTo>
                <a:cubicBezTo>
                  <a:pt x="231267" y="19975"/>
                  <a:pt x="231800" y="20249"/>
                  <a:pt x="232318" y="20554"/>
                </a:cubicBezTo>
                <a:cubicBezTo>
                  <a:pt x="234100" y="18193"/>
                  <a:pt x="236767" y="16684"/>
                  <a:pt x="239738" y="16684"/>
                </a:cubicBezTo>
                <a:cubicBezTo>
                  <a:pt x="242770" y="16684"/>
                  <a:pt x="245482" y="18254"/>
                  <a:pt x="247264" y="20707"/>
                </a:cubicBezTo>
                <a:cubicBezTo>
                  <a:pt x="247767" y="20387"/>
                  <a:pt x="248300" y="20097"/>
                  <a:pt x="248849" y="19853"/>
                </a:cubicBezTo>
                <a:cubicBezTo>
                  <a:pt x="246777" y="16776"/>
                  <a:pt x="243471" y="14765"/>
                  <a:pt x="239738" y="14765"/>
                </a:cubicBezTo>
                <a:close/>
                <a:moveTo>
                  <a:pt x="63053" y="21948"/>
                </a:moveTo>
                <a:cubicBezTo>
                  <a:pt x="63051" y="21951"/>
                  <a:pt x="63049" y="21953"/>
                  <a:pt x="63047" y="21956"/>
                </a:cubicBezTo>
                <a:lnTo>
                  <a:pt x="63062" y="21956"/>
                </a:lnTo>
                <a:cubicBezTo>
                  <a:pt x="63059" y="21953"/>
                  <a:pt x="63056" y="21951"/>
                  <a:pt x="63053" y="21948"/>
                </a:cubicBezTo>
                <a:close/>
                <a:moveTo>
                  <a:pt x="91590" y="21948"/>
                </a:moveTo>
                <a:lnTo>
                  <a:pt x="91590" y="21948"/>
                </a:lnTo>
                <a:cubicBezTo>
                  <a:pt x="91588" y="21951"/>
                  <a:pt x="91586" y="21953"/>
                  <a:pt x="91583" y="21956"/>
                </a:cubicBezTo>
                <a:lnTo>
                  <a:pt x="91599" y="21956"/>
                </a:lnTo>
                <a:cubicBezTo>
                  <a:pt x="91596" y="21953"/>
                  <a:pt x="91593" y="21951"/>
                  <a:pt x="91590" y="21948"/>
                </a:cubicBezTo>
                <a:close/>
                <a:moveTo>
                  <a:pt x="97038" y="17324"/>
                </a:moveTo>
                <a:cubicBezTo>
                  <a:pt x="94280" y="17324"/>
                  <a:pt x="91812" y="18711"/>
                  <a:pt x="90136" y="20874"/>
                </a:cubicBezTo>
                <a:cubicBezTo>
                  <a:pt x="90651" y="21192"/>
                  <a:pt x="91120" y="21555"/>
                  <a:pt x="91590" y="21948"/>
                </a:cubicBezTo>
                <a:lnTo>
                  <a:pt x="91590" y="21948"/>
                </a:lnTo>
                <a:cubicBezTo>
                  <a:pt x="92945" y="20307"/>
                  <a:pt x="94878" y="19244"/>
                  <a:pt x="97038" y="19244"/>
                </a:cubicBezTo>
                <a:cubicBezTo>
                  <a:pt x="99278" y="19244"/>
                  <a:pt x="101289" y="20371"/>
                  <a:pt x="102630" y="22124"/>
                </a:cubicBezTo>
                <a:cubicBezTo>
                  <a:pt x="103087" y="21727"/>
                  <a:pt x="103559" y="21362"/>
                  <a:pt x="104062" y="21011"/>
                </a:cubicBezTo>
                <a:cubicBezTo>
                  <a:pt x="102386" y="18772"/>
                  <a:pt x="99872" y="17324"/>
                  <a:pt x="97038" y="17324"/>
                </a:cubicBezTo>
                <a:close/>
                <a:moveTo>
                  <a:pt x="154112" y="17324"/>
                </a:moveTo>
                <a:cubicBezTo>
                  <a:pt x="151354" y="17324"/>
                  <a:pt x="148886" y="18695"/>
                  <a:pt x="147225" y="20874"/>
                </a:cubicBezTo>
                <a:cubicBezTo>
                  <a:pt x="147728" y="21194"/>
                  <a:pt x="148200" y="21560"/>
                  <a:pt x="148673" y="21956"/>
                </a:cubicBezTo>
                <a:cubicBezTo>
                  <a:pt x="150013" y="20310"/>
                  <a:pt x="151963" y="19244"/>
                  <a:pt x="154112" y="19244"/>
                </a:cubicBezTo>
                <a:cubicBezTo>
                  <a:pt x="156351" y="19244"/>
                  <a:pt x="158363" y="20371"/>
                  <a:pt x="159703" y="22124"/>
                </a:cubicBezTo>
                <a:cubicBezTo>
                  <a:pt x="160160" y="21727"/>
                  <a:pt x="160633" y="21362"/>
                  <a:pt x="161136" y="21011"/>
                </a:cubicBezTo>
                <a:cubicBezTo>
                  <a:pt x="159460" y="18772"/>
                  <a:pt x="156946" y="17324"/>
                  <a:pt x="154112" y="17324"/>
                </a:cubicBezTo>
                <a:close/>
                <a:moveTo>
                  <a:pt x="182649" y="17324"/>
                </a:moveTo>
                <a:cubicBezTo>
                  <a:pt x="179891" y="17324"/>
                  <a:pt x="177423" y="18695"/>
                  <a:pt x="175762" y="20859"/>
                </a:cubicBezTo>
                <a:cubicBezTo>
                  <a:pt x="176265" y="21194"/>
                  <a:pt x="176752" y="21560"/>
                  <a:pt x="177209" y="21956"/>
                </a:cubicBezTo>
                <a:cubicBezTo>
                  <a:pt x="178550" y="20310"/>
                  <a:pt x="180500" y="19244"/>
                  <a:pt x="182649" y="19244"/>
                </a:cubicBezTo>
                <a:cubicBezTo>
                  <a:pt x="184888" y="19244"/>
                  <a:pt x="186899" y="20371"/>
                  <a:pt x="188240" y="22124"/>
                </a:cubicBezTo>
                <a:cubicBezTo>
                  <a:pt x="188697" y="21727"/>
                  <a:pt x="189170" y="21346"/>
                  <a:pt x="189672" y="21011"/>
                </a:cubicBezTo>
                <a:cubicBezTo>
                  <a:pt x="188012" y="18756"/>
                  <a:pt x="185483" y="17324"/>
                  <a:pt x="182649" y="17324"/>
                </a:cubicBezTo>
                <a:close/>
                <a:moveTo>
                  <a:pt x="11412" y="17324"/>
                </a:moveTo>
                <a:cubicBezTo>
                  <a:pt x="8654" y="17324"/>
                  <a:pt x="6171" y="18711"/>
                  <a:pt x="4510" y="20874"/>
                </a:cubicBezTo>
                <a:cubicBezTo>
                  <a:pt x="5013" y="21209"/>
                  <a:pt x="5500" y="21560"/>
                  <a:pt x="5957" y="21956"/>
                </a:cubicBezTo>
                <a:cubicBezTo>
                  <a:pt x="7313" y="20295"/>
                  <a:pt x="9248" y="19244"/>
                  <a:pt x="11412" y="19244"/>
                </a:cubicBezTo>
                <a:cubicBezTo>
                  <a:pt x="13652" y="19244"/>
                  <a:pt x="15648" y="20371"/>
                  <a:pt x="16988" y="22139"/>
                </a:cubicBezTo>
                <a:cubicBezTo>
                  <a:pt x="17445" y="21727"/>
                  <a:pt x="17918" y="21362"/>
                  <a:pt x="18420" y="21027"/>
                </a:cubicBezTo>
                <a:cubicBezTo>
                  <a:pt x="16760" y="18772"/>
                  <a:pt x="14231" y="17324"/>
                  <a:pt x="11412" y="17324"/>
                </a:cubicBezTo>
                <a:close/>
                <a:moveTo>
                  <a:pt x="39949" y="17324"/>
                </a:moveTo>
                <a:cubicBezTo>
                  <a:pt x="37191" y="17324"/>
                  <a:pt x="34723" y="18711"/>
                  <a:pt x="33047" y="20874"/>
                </a:cubicBezTo>
                <a:cubicBezTo>
                  <a:pt x="33550" y="21209"/>
                  <a:pt x="34037" y="21560"/>
                  <a:pt x="34510" y="21956"/>
                </a:cubicBezTo>
                <a:cubicBezTo>
                  <a:pt x="35850" y="20295"/>
                  <a:pt x="37785" y="19244"/>
                  <a:pt x="39949" y="19244"/>
                </a:cubicBezTo>
                <a:cubicBezTo>
                  <a:pt x="42189" y="19244"/>
                  <a:pt x="44184" y="20371"/>
                  <a:pt x="45540" y="22139"/>
                </a:cubicBezTo>
                <a:cubicBezTo>
                  <a:pt x="45982" y="21727"/>
                  <a:pt x="46470" y="21362"/>
                  <a:pt x="46957" y="21027"/>
                </a:cubicBezTo>
                <a:cubicBezTo>
                  <a:pt x="45297" y="18772"/>
                  <a:pt x="42768" y="17324"/>
                  <a:pt x="39949" y="17324"/>
                </a:cubicBezTo>
                <a:close/>
                <a:moveTo>
                  <a:pt x="68501" y="17324"/>
                </a:moveTo>
                <a:cubicBezTo>
                  <a:pt x="65743" y="17324"/>
                  <a:pt x="63260" y="18711"/>
                  <a:pt x="61599" y="20874"/>
                </a:cubicBezTo>
                <a:cubicBezTo>
                  <a:pt x="62114" y="21207"/>
                  <a:pt x="62583" y="21555"/>
                  <a:pt x="63053" y="21948"/>
                </a:cubicBezTo>
                <a:lnTo>
                  <a:pt x="63053" y="21948"/>
                </a:lnTo>
                <a:cubicBezTo>
                  <a:pt x="64393" y="20307"/>
                  <a:pt x="66341" y="19244"/>
                  <a:pt x="68501" y="19244"/>
                </a:cubicBezTo>
                <a:cubicBezTo>
                  <a:pt x="70741" y="19244"/>
                  <a:pt x="72737" y="20371"/>
                  <a:pt x="74093" y="22139"/>
                </a:cubicBezTo>
                <a:cubicBezTo>
                  <a:pt x="74534" y="21727"/>
                  <a:pt x="75007" y="21362"/>
                  <a:pt x="75510" y="21027"/>
                </a:cubicBezTo>
                <a:cubicBezTo>
                  <a:pt x="73849" y="18772"/>
                  <a:pt x="71320" y="17324"/>
                  <a:pt x="68501" y="17324"/>
                </a:cubicBezTo>
                <a:close/>
                <a:moveTo>
                  <a:pt x="125575" y="17324"/>
                </a:moveTo>
                <a:cubicBezTo>
                  <a:pt x="122817" y="17324"/>
                  <a:pt x="120349" y="18711"/>
                  <a:pt x="118673" y="20874"/>
                </a:cubicBezTo>
                <a:cubicBezTo>
                  <a:pt x="119191" y="21209"/>
                  <a:pt x="119663" y="21560"/>
                  <a:pt x="120136" y="21956"/>
                </a:cubicBezTo>
                <a:cubicBezTo>
                  <a:pt x="121476" y="20310"/>
                  <a:pt x="123411" y="19244"/>
                  <a:pt x="125575" y="19244"/>
                </a:cubicBezTo>
                <a:cubicBezTo>
                  <a:pt x="127815" y="19244"/>
                  <a:pt x="129810" y="20371"/>
                  <a:pt x="131166" y="22139"/>
                </a:cubicBezTo>
                <a:cubicBezTo>
                  <a:pt x="131608" y="21727"/>
                  <a:pt x="132081" y="21362"/>
                  <a:pt x="132583" y="21027"/>
                </a:cubicBezTo>
                <a:cubicBezTo>
                  <a:pt x="130923" y="18772"/>
                  <a:pt x="128393" y="17324"/>
                  <a:pt x="125575" y="17324"/>
                </a:cubicBezTo>
                <a:close/>
                <a:moveTo>
                  <a:pt x="211186" y="17324"/>
                </a:moveTo>
                <a:cubicBezTo>
                  <a:pt x="208428" y="17324"/>
                  <a:pt x="205960" y="18711"/>
                  <a:pt x="204299" y="20874"/>
                </a:cubicBezTo>
                <a:cubicBezTo>
                  <a:pt x="204802" y="21194"/>
                  <a:pt x="205289" y="21560"/>
                  <a:pt x="205746" y="21941"/>
                </a:cubicBezTo>
                <a:lnTo>
                  <a:pt x="205746" y="21956"/>
                </a:lnTo>
                <a:cubicBezTo>
                  <a:pt x="207093" y="20322"/>
                  <a:pt x="209010" y="19259"/>
                  <a:pt x="211140" y="19259"/>
                </a:cubicBezTo>
                <a:cubicBezTo>
                  <a:pt x="211155" y="19259"/>
                  <a:pt x="211170" y="19259"/>
                  <a:pt x="211186" y="19259"/>
                </a:cubicBezTo>
                <a:cubicBezTo>
                  <a:pt x="213425" y="19259"/>
                  <a:pt x="215436" y="20371"/>
                  <a:pt x="216777" y="22139"/>
                </a:cubicBezTo>
                <a:cubicBezTo>
                  <a:pt x="217234" y="21727"/>
                  <a:pt x="217707" y="21362"/>
                  <a:pt x="218209" y="21027"/>
                </a:cubicBezTo>
                <a:cubicBezTo>
                  <a:pt x="216533" y="18772"/>
                  <a:pt x="214019" y="17324"/>
                  <a:pt x="211186" y="17324"/>
                </a:cubicBezTo>
                <a:close/>
                <a:moveTo>
                  <a:pt x="239738" y="17324"/>
                </a:moveTo>
                <a:cubicBezTo>
                  <a:pt x="236980" y="17324"/>
                  <a:pt x="234497" y="18711"/>
                  <a:pt x="232836" y="20874"/>
                </a:cubicBezTo>
                <a:cubicBezTo>
                  <a:pt x="233354" y="21209"/>
                  <a:pt x="233826" y="21560"/>
                  <a:pt x="234298" y="21956"/>
                </a:cubicBezTo>
                <a:cubicBezTo>
                  <a:pt x="235639" y="20310"/>
                  <a:pt x="237574" y="19259"/>
                  <a:pt x="239738" y="19259"/>
                </a:cubicBezTo>
                <a:lnTo>
                  <a:pt x="239738" y="19244"/>
                </a:lnTo>
                <a:cubicBezTo>
                  <a:pt x="241977" y="19244"/>
                  <a:pt x="243973" y="20371"/>
                  <a:pt x="245329" y="22139"/>
                </a:cubicBezTo>
                <a:cubicBezTo>
                  <a:pt x="245771" y="21743"/>
                  <a:pt x="246259" y="21362"/>
                  <a:pt x="246746" y="21027"/>
                </a:cubicBezTo>
                <a:cubicBezTo>
                  <a:pt x="245086" y="18772"/>
                  <a:pt x="242556" y="17324"/>
                  <a:pt x="239738" y="17324"/>
                </a:cubicBezTo>
                <a:close/>
                <a:moveTo>
                  <a:pt x="268275" y="17324"/>
                </a:moveTo>
                <a:cubicBezTo>
                  <a:pt x="265517" y="17324"/>
                  <a:pt x="263049" y="18695"/>
                  <a:pt x="261373" y="20874"/>
                </a:cubicBezTo>
                <a:cubicBezTo>
                  <a:pt x="261891" y="21194"/>
                  <a:pt x="262378" y="21560"/>
                  <a:pt x="262835" y="21956"/>
                </a:cubicBezTo>
                <a:cubicBezTo>
                  <a:pt x="264176" y="20295"/>
                  <a:pt x="266111" y="19244"/>
                  <a:pt x="268275" y="19244"/>
                </a:cubicBezTo>
                <a:cubicBezTo>
                  <a:pt x="270514" y="19244"/>
                  <a:pt x="272510" y="20371"/>
                  <a:pt x="273866" y="22139"/>
                </a:cubicBezTo>
                <a:cubicBezTo>
                  <a:pt x="274308" y="21727"/>
                  <a:pt x="274796" y="21362"/>
                  <a:pt x="275298" y="21027"/>
                </a:cubicBezTo>
                <a:cubicBezTo>
                  <a:pt x="273622" y="18772"/>
                  <a:pt x="271109" y="17324"/>
                  <a:pt x="268275" y="17324"/>
                </a:cubicBezTo>
                <a:close/>
                <a:moveTo>
                  <a:pt x="211201" y="19884"/>
                </a:moveTo>
                <a:lnTo>
                  <a:pt x="211201" y="19899"/>
                </a:lnTo>
                <a:cubicBezTo>
                  <a:pt x="209220" y="19899"/>
                  <a:pt x="207438" y="20844"/>
                  <a:pt x="206203" y="22337"/>
                </a:cubicBezTo>
                <a:cubicBezTo>
                  <a:pt x="206645" y="22748"/>
                  <a:pt x="207072" y="23190"/>
                  <a:pt x="207468" y="23662"/>
                </a:cubicBezTo>
                <a:cubicBezTo>
                  <a:pt x="208367" y="22504"/>
                  <a:pt x="209738" y="21819"/>
                  <a:pt x="211201" y="21804"/>
                </a:cubicBezTo>
                <a:cubicBezTo>
                  <a:pt x="212770" y="21804"/>
                  <a:pt x="214172" y="22611"/>
                  <a:pt x="215086" y="23860"/>
                </a:cubicBezTo>
                <a:cubicBezTo>
                  <a:pt x="215482" y="23388"/>
                  <a:pt x="215893" y="22946"/>
                  <a:pt x="216335" y="22535"/>
                </a:cubicBezTo>
                <a:cubicBezTo>
                  <a:pt x="215101" y="20920"/>
                  <a:pt x="213258" y="19884"/>
                  <a:pt x="211201" y="19884"/>
                </a:cubicBezTo>
                <a:close/>
                <a:moveTo>
                  <a:pt x="11412" y="19899"/>
                </a:moveTo>
                <a:cubicBezTo>
                  <a:pt x="9431" y="19899"/>
                  <a:pt x="7633" y="20844"/>
                  <a:pt x="6399" y="22352"/>
                </a:cubicBezTo>
                <a:cubicBezTo>
                  <a:pt x="6856" y="22763"/>
                  <a:pt x="7283" y="23205"/>
                  <a:pt x="7679" y="23662"/>
                </a:cubicBezTo>
                <a:cubicBezTo>
                  <a:pt x="8578" y="22504"/>
                  <a:pt x="9949" y="21819"/>
                  <a:pt x="11412" y="21804"/>
                </a:cubicBezTo>
                <a:cubicBezTo>
                  <a:pt x="12981" y="21804"/>
                  <a:pt x="14383" y="22611"/>
                  <a:pt x="15297" y="23876"/>
                </a:cubicBezTo>
                <a:cubicBezTo>
                  <a:pt x="15693" y="23403"/>
                  <a:pt x="16105" y="22961"/>
                  <a:pt x="16546" y="22535"/>
                </a:cubicBezTo>
                <a:cubicBezTo>
                  <a:pt x="15312" y="20920"/>
                  <a:pt x="13469" y="19899"/>
                  <a:pt x="11412" y="19899"/>
                </a:cubicBezTo>
                <a:close/>
                <a:moveTo>
                  <a:pt x="39949" y="19884"/>
                </a:moveTo>
                <a:lnTo>
                  <a:pt x="39949" y="19899"/>
                </a:lnTo>
                <a:cubicBezTo>
                  <a:pt x="37968" y="19899"/>
                  <a:pt x="36170" y="20844"/>
                  <a:pt x="34936" y="22352"/>
                </a:cubicBezTo>
                <a:cubicBezTo>
                  <a:pt x="35393" y="22763"/>
                  <a:pt x="35820" y="23205"/>
                  <a:pt x="36216" y="23662"/>
                </a:cubicBezTo>
                <a:cubicBezTo>
                  <a:pt x="37115" y="22504"/>
                  <a:pt x="38486" y="21819"/>
                  <a:pt x="39949" y="21804"/>
                </a:cubicBezTo>
                <a:cubicBezTo>
                  <a:pt x="41518" y="21804"/>
                  <a:pt x="42920" y="22611"/>
                  <a:pt x="43834" y="23876"/>
                </a:cubicBezTo>
                <a:cubicBezTo>
                  <a:pt x="44230" y="23403"/>
                  <a:pt x="44642" y="22961"/>
                  <a:pt x="45083" y="22535"/>
                </a:cubicBezTo>
                <a:cubicBezTo>
                  <a:pt x="43849" y="20920"/>
                  <a:pt x="42006" y="19884"/>
                  <a:pt x="39949" y="19884"/>
                </a:cubicBezTo>
                <a:close/>
                <a:moveTo>
                  <a:pt x="68501" y="19899"/>
                </a:moveTo>
                <a:cubicBezTo>
                  <a:pt x="66520" y="19899"/>
                  <a:pt x="64722" y="20844"/>
                  <a:pt x="63488" y="22352"/>
                </a:cubicBezTo>
                <a:cubicBezTo>
                  <a:pt x="63945" y="22763"/>
                  <a:pt x="64372" y="23205"/>
                  <a:pt x="64768" y="23662"/>
                </a:cubicBezTo>
                <a:cubicBezTo>
                  <a:pt x="65667" y="22504"/>
                  <a:pt x="67038" y="21819"/>
                  <a:pt x="68501" y="21804"/>
                </a:cubicBezTo>
                <a:cubicBezTo>
                  <a:pt x="70070" y="21804"/>
                  <a:pt x="71472" y="22611"/>
                  <a:pt x="72401" y="23876"/>
                </a:cubicBezTo>
                <a:cubicBezTo>
                  <a:pt x="72782" y="23403"/>
                  <a:pt x="73194" y="22961"/>
                  <a:pt x="73651" y="22535"/>
                </a:cubicBezTo>
                <a:cubicBezTo>
                  <a:pt x="72401" y="20920"/>
                  <a:pt x="70558" y="19899"/>
                  <a:pt x="68501" y="19899"/>
                </a:cubicBezTo>
                <a:close/>
                <a:moveTo>
                  <a:pt x="97038" y="19884"/>
                </a:moveTo>
                <a:lnTo>
                  <a:pt x="97038" y="19899"/>
                </a:lnTo>
                <a:cubicBezTo>
                  <a:pt x="95057" y="19899"/>
                  <a:pt x="93259" y="20844"/>
                  <a:pt x="92025" y="22352"/>
                </a:cubicBezTo>
                <a:cubicBezTo>
                  <a:pt x="92482" y="22763"/>
                  <a:pt x="92909" y="23190"/>
                  <a:pt x="93305" y="23662"/>
                </a:cubicBezTo>
                <a:cubicBezTo>
                  <a:pt x="94204" y="22504"/>
                  <a:pt x="95575" y="21819"/>
                  <a:pt x="97038" y="21804"/>
                </a:cubicBezTo>
                <a:cubicBezTo>
                  <a:pt x="98607" y="21804"/>
                  <a:pt x="100009" y="22611"/>
                  <a:pt x="100938" y="23876"/>
                </a:cubicBezTo>
                <a:cubicBezTo>
                  <a:pt x="101319" y="23403"/>
                  <a:pt x="101746" y="22961"/>
                  <a:pt x="102188" y="22535"/>
                </a:cubicBezTo>
                <a:cubicBezTo>
                  <a:pt x="100938" y="20920"/>
                  <a:pt x="99095" y="19884"/>
                  <a:pt x="97038" y="19884"/>
                </a:cubicBezTo>
                <a:close/>
                <a:moveTo>
                  <a:pt x="125590" y="19884"/>
                </a:moveTo>
                <a:lnTo>
                  <a:pt x="125575" y="19899"/>
                </a:lnTo>
                <a:cubicBezTo>
                  <a:pt x="123594" y="19899"/>
                  <a:pt x="121812" y="20844"/>
                  <a:pt x="120577" y="22352"/>
                </a:cubicBezTo>
                <a:cubicBezTo>
                  <a:pt x="121035" y="22763"/>
                  <a:pt x="121461" y="23190"/>
                  <a:pt x="121857" y="23662"/>
                </a:cubicBezTo>
                <a:cubicBezTo>
                  <a:pt x="122756" y="22504"/>
                  <a:pt x="124127" y="21819"/>
                  <a:pt x="125590" y="21804"/>
                </a:cubicBezTo>
                <a:cubicBezTo>
                  <a:pt x="127159" y="21804"/>
                  <a:pt x="128561" y="22611"/>
                  <a:pt x="129475" y="23876"/>
                </a:cubicBezTo>
                <a:cubicBezTo>
                  <a:pt x="129871" y="23403"/>
                  <a:pt x="130283" y="22946"/>
                  <a:pt x="130725" y="22535"/>
                </a:cubicBezTo>
                <a:cubicBezTo>
                  <a:pt x="129490" y="20920"/>
                  <a:pt x="127647" y="19884"/>
                  <a:pt x="125590" y="19884"/>
                </a:cubicBezTo>
                <a:close/>
                <a:moveTo>
                  <a:pt x="154112" y="19884"/>
                </a:moveTo>
                <a:lnTo>
                  <a:pt x="154112" y="19899"/>
                </a:lnTo>
                <a:cubicBezTo>
                  <a:pt x="152131" y="19899"/>
                  <a:pt x="150348" y="20844"/>
                  <a:pt x="149130" y="22352"/>
                </a:cubicBezTo>
                <a:cubicBezTo>
                  <a:pt x="149571" y="22763"/>
                  <a:pt x="149998" y="23205"/>
                  <a:pt x="150394" y="23678"/>
                </a:cubicBezTo>
                <a:cubicBezTo>
                  <a:pt x="151293" y="22520"/>
                  <a:pt x="152649" y="21834"/>
                  <a:pt x="154112" y="21804"/>
                </a:cubicBezTo>
                <a:cubicBezTo>
                  <a:pt x="155681" y="21804"/>
                  <a:pt x="157098" y="22611"/>
                  <a:pt x="158012" y="23876"/>
                </a:cubicBezTo>
                <a:cubicBezTo>
                  <a:pt x="158393" y="23403"/>
                  <a:pt x="158820" y="22961"/>
                  <a:pt x="159261" y="22535"/>
                </a:cubicBezTo>
                <a:cubicBezTo>
                  <a:pt x="158012" y="20920"/>
                  <a:pt x="156169" y="19884"/>
                  <a:pt x="154112" y="19884"/>
                </a:cubicBezTo>
                <a:close/>
                <a:moveTo>
                  <a:pt x="182649" y="19884"/>
                </a:moveTo>
                <a:lnTo>
                  <a:pt x="182649" y="19899"/>
                </a:lnTo>
                <a:cubicBezTo>
                  <a:pt x="180683" y="19899"/>
                  <a:pt x="178901" y="20844"/>
                  <a:pt x="177667" y="22337"/>
                </a:cubicBezTo>
                <a:cubicBezTo>
                  <a:pt x="178108" y="22748"/>
                  <a:pt x="178535" y="23190"/>
                  <a:pt x="178931" y="23662"/>
                </a:cubicBezTo>
                <a:cubicBezTo>
                  <a:pt x="179815" y="22504"/>
                  <a:pt x="181201" y="21819"/>
                  <a:pt x="182649" y="21804"/>
                </a:cubicBezTo>
                <a:cubicBezTo>
                  <a:pt x="184233" y="21804"/>
                  <a:pt x="185635" y="22611"/>
                  <a:pt x="186549" y="23876"/>
                </a:cubicBezTo>
                <a:cubicBezTo>
                  <a:pt x="186945" y="23403"/>
                  <a:pt x="187357" y="22961"/>
                  <a:pt x="187798" y="22535"/>
                </a:cubicBezTo>
                <a:cubicBezTo>
                  <a:pt x="186564" y="20920"/>
                  <a:pt x="184721" y="19884"/>
                  <a:pt x="182649" y="19884"/>
                </a:cubicBezTo>
                <a:close/>
                <a:moveTo>
                  <a:pt x="239738" y="19899"/>
                </a:moveTo>
                <a:cubicBezTo>
                  <a:pt x="237757" y="19899"/>
                  <a:pt x="235990" y="20859"/>
                  <a:pt x="234756" y="22352"/>
                </a:cubicBezTo>
                <a:cubicBezTo>
                  <a:pt x="235197" y="22763"/>
                  <a:pt x="235609" y="23205"/>
                  <a:pt x="236005" y="23678"/>
                </a:cubicBezTo>
                <a:cubicBezTo>
                  <a:pt x="236904" y="22520"/>
                  <a:pt x="238275" y="21834"/>
                  <a:pt x="239738" y="21819"/>
                </a:cubicBezTo>
                <a:cubicBezTo>
                  <a:pt x="241307" y="21819"/>
                  <a:pt x="242709" y="22626"/>
                  <a:pt x="243638" y="23876"/>
                </a:cubicBezTo>
                <a:cubicBezTo>
                  <a:pt x="244019" y="23403"/>
                  <a:pt x="244430" y="22961"/>
                  <a:pt x="244887" y="22550"/>
                </a:cubicBezTo>
                <a:cubicBezTo>
                  <a:pt x="243638" y="20920"/>
                  <a:pt x="241795" y="19899"/>
                  <a:pt x="239738" y="19899"/>
                </a:cubicBezTo>
                <a:close/>
                <a:moveTo>
                  <a:pt x="268275" y="19899"/>
                </a:moveTo>
                <a:cubicBezTo>
                  <a:pt x="266294" y="19899"/>
                  <a:pt x="264527" y="20844"/>
                  <a:pt x="263292" y="22352"/>
                </a:cubicBezTo>
                <a:cubicBezTo>
                  <a:pt x="263734" y="22763"/>
                  <a:pt x="264146" y="23205"/>
                  <a:pt x="264542" y="23678"/>
                </a:cubicBezTo>
                <a:cubicBezTo>
                  <a:pt x="265441" y="22520"/>
                  <a:pt x="266812" y="21834"/>
                  <a:pt x="268275" y="21819"/>
                </a:cubicBezTo>
                <a:cubicBezTo>
                  <a:pt x="269844" y="21819"/>
                  <a:pt x="271246" y="22626"/>
                  <a:pt x="272175" y="23876"/>
                </a:cubicBezTo>
                <a:cubicBezTo>
                  <a:pt x="272556" y="23403"/>
                  <a:pt x="272967" y="22961"/>
                  <a:pt x="273424" y="22535"/>
                </a:cubicBezTo>
                <a:cubicBezTo>
                  <a:pt x="272175" y="20920"/>
                  <a:pt x="270331" y="19899"/>
                  <a:pt x="268275" y="19899"/>
                </a:cubicBezTo>
                <a:close/>
                <a:moveTo>
                  <a:pt x="97038" y="22459"/>
                </a:moveTo>
                <a:cubicBezTo>
                  <a:pt x="95712" y="22459"/>
                  <a:pt x="94524" y="23129"/>
                  <a:pt x="93716" y="24165"/>
                </a:cubicBezTo>
                <a:cubicBezTo>
                  <a:pt x="94799" y="23879"/>
                  <a:pt x="95911" y="23738"/>
                  <a:pt x="97024" y="23738"/>
                </a:cubicBezTo>
                <a:cubicBezTo>
                  <a:pt x="98155" y="23738"/>
                  <a:pt x="99286" y="23884"/>
                  <a:pt x="100387" y="24172"/>
                </a:cubicBezTo>
                <a:lnTo>
                  <a:pt x="100387" y="24172"/>
                </a:lnTo>
                <a:cubicBezTo>
                  <a:pt x="99595" y="23104"/>
                  <a:pt x="98369" y="22474"/>
                  <a:pt x="97038" y="22459"/>
                </a:cubicBezTo>
                <a:close/>
                <a:moveTo>
                  <a:pt x="182649" y="22459"/>
                </a:moveTo>
                <a:cubicBezTo>
                  <a:pt x="181323" y="22459"/>
                  <a:pt x="180150" y="23129"/>
                  <a:pt x="179327" y="24150"/>
                </a:cubicBezTo>
                <a:cubicBezTo>
                  <a:pt x="180410" y="23874"/>
                  <a:pt x="181514" y="23736"/>
                  <a:pt x="182617" y="23736"/>
                </a:cubicBezTo>
                <a:cubicBezTo>
                  <a:pt x="183761" y="23736"/>
                  <a:pt x="184903" y="23884"/>
                  <a:pt x="186017" y="24177"/>
                </a:cubicBezTo>
                <a:lnTo>
                  <a:pt x="186017" y="24177"/>
                </a:lnTo>
                <a:cubicBezTo>
                  <a:pt x="185224" y="23106"/>
                  <a:pt x="183982" y="22474"/>
                  <a:pt x="182649" y="22459"/>
                </a:cubicBezTo>
                <a:close/>
                <a:moveTo>
                  <a:pt x="154112" y="22459"/>
                </a:moveTo>
                <a:cubicBezTo>
                  <a:pt x="152786" y="22459"/>
                  <a:pt x="151598" y="23129"/>
                  <a:pt x="150790" y="24165"/>
                </a:cubicBezTo>
                <a:cubicBezTo>
                  <a:pt x="151873" y="23879"/>
                  <a:pt x="152985" y="23738"/>
                  <a:pt x="154098" y="23738"/>
                </a:cubicBezTo>
                <a:cubicBezTo>
                  <a:pt x="155235" y="23738"/>
                  <a:pt x="156373" y="23886"/>
                  <a:pt x="157480" y="24177"/>
                </a:cubicBezTo>
                <a:lnTo>
                  <a:pt x="157480" y="24177"/>
                </a:lnTo>
                <a:cubicBezTo>
                  <a:pt x="156687" y="23106"/>
                  <a:pt x="155445" y="22474"/>
                  <a:pt x="154112" y="22459"/>
                </a:cubicBezTo>
                <a:close/>
                <a:moveTo>
                  <a:pt x="68501" y="22459"/>
                </a:moveTo>
                <a:cubicBezTo>
                  <a:pt x="67175" y="22459"/>
                  <a:pt x="65987" y="23129"/>
                  <a:pt x="65180" y="24165"/>
                </a:cubicBezTo>
                <a:cubicBezTo>
                  <a:pt x="66255" y="23881"/>
                  <a:pt x="67360" y="23740"/>
                  <a:pt x="68466" y="23740"/>
                </a:cubicBezTo>
                <a:cubicBezTo>
                  <a:pt x="69609" y="23740"/>
                  <a:pt x="70752" y="23891"/>
                  <a:pt x="71864" y="24190"/>
                </a:cubicBezTo>
                <a:lnTo>
                  <a:pt x="71864" y="24190"/>
                </a:lnTo>
                <a:cubicBezTo>
                  <a:pt x="71072" y="23112"/>
                  <a:pt x="69824" y="22474"/>
                  <a:pt x="68501" y="22459"/>
                </a:cubicBezTo>
                <a:close/>
                <a:moveTo>
                  <a:pt x="11412" y="22459"/>
                </a:moveTo>
                <a:cubicBezTo>
                  <a:pt x="10071" y="22459"/>
                  <a:pt x="8883" y="23129"/>
                  <a:pt x="8075" y="24165"/>
                </a:cubicBezTo>
                <a:cubicBezTo>
                  <a:pt x="9151" y="23881"/>
                  <a:pt x="10256" y="23740"/>
                  <a:pt x="11361" y="23740"/>
                </a:cubicBezTo>
                <a:cubicBezTo>
                  <a:pt x="12511" y="23740"/>
                  <a:pt x="13661" y="23893"/>
                  <a:pt x="14779" y="24196"/>
                </a:cubicBezTo>
                <a:lnTo>
                  <a:pt x="14794" y="24196"/>
                </a:lnTo>
                <a:cubicBezTo>
                  <a:pt x="14002" y="23114"/>
                  <a:pt x="12737" y="22474"/>
                  <a:pt x="11412" y="22459"/>
                </a:cubicBezTo>
                <a:close/>
                <a:moveTo>
                  <a:pt x="39949" y="22459"/>
                </a:moveTo>
                <a:cubicBezTo>
                  <a:pt x="38608" y="22459"/>
                  <a:pt x="37435" y="23129"/>
                  <a:pt x="36612" y="24165"/>
                </a:cubicBezTo>
                <a:cubicBezTo>
                  <a:pt x="37702" y="23879"/>
                  <a:pt x="38815" y="23738"/>
                  <a:pt x="39925" y="23738"/>
                </a:cubicBezTo>
                <a:cubicBezTo>
                  <a:pt x="41066" y="23738"/>
                  <a:pt x="42205" y="23887"/>
                  <a:pt x="43316" y="24180"/>
                </a:cubicBezTo>
                <a:lnTo>
                  <a:pt x="43331" y="24196"/>
                </a:lnTo>
                <a:cubicBezTo>
                  <a:pt x="42539" y="23114"/>
                  <a:pt x="41274" y="22474"/>
                  <a:pt x="39949" y="22459"/>
                </a:cubicBezTo>
                <a:close/>
                <a:moveTo>
                  <a:pt x="71864" y="24190"/>
                </a:moveTo>
                <a:lnTo>
                  <a:pt x="71864" y="24190"/>
                </a:lnTo>
                <a:cubicBezTo>
                  <a:pt x="71866" y="24192"/>
                  <a:pt x="71867" y="24194"/>
                  <a:pt x="71868" y="24196"/>
                </a:cubicBezTo>
                <a:lnTo>
                  <a:pt x="71883" y="24196"/>
                </a:lnTo>
                <a:cubicBezTo>
                  <a:pt x="71877" y="24194"/>
                  <a:pt x="71871" y="24192"/>
                  <a:pt x="71864" y="24190"/>
                </a:cubicBezTo>
                <a:close/>
                <a:moveTo>
                  <a:pt x="100387" y="24172"/>
                </a:moveTo>
                <a:cubicBezTo>
                  <a:pt x="100393" y="24180"/>
                  <a:pt x="100399" y="24188"/>
                  <a:pt x="100405" y="24196"/>
                </a:cubicBezTo>
                <a:lnTo>
                  <a:pt x="100420" y="24180"/>
                </a:lnTo>
                <a:cubicBezTo>
                  <a:pt x="100409" y="24177"/>
                  <a:pt x="100398" y="24175"/>
                  <a:pt x="100387" y="24172"/>
                </a:cubicBezTo>
                <a:close/>
                <a:moveTo>
                  <a:pt x="125575" y="22459"/>
                </a:moveTo>
                <a:cubicBezTo>
                  <a:pt x="124249" y="22459"/>
                  <a:pt x="123061" y="23129"/>
                  <a:pt x="122238" y="24165"/>
                </a:cubicBezTo>
                <a:cubicBezTo>
                  <a:pt x="123321" y="23881"/>
                  <a:pt x="124426" y="23740"/>
                  <a:pt x="125530" y="23740"/>
                </a:cubicBezTo>
                <a:cubicBezTo>
                  <a:pt x="126678" y="23740"/>
                  <a:pt x="127824" y="23893"/>
                  <a:pt x="128942" y="24196"/>
                </a:cubicBezTo>
                <a:cubicBezTo>
                  <a:pt x="128150" y="23114"/>
                  <a:pt x="126916" y="22474"/>
                  <a:pt x="125575" y="22459"/>
                </a:cubicBezTo>
                <a:close/>
                <a:moveTo>
                  <a:pt x="157480" y="24177"/>
                </a:moveTo>
                <a:lnTo>
                  <a:pt x="157480" y="24177"/>
                </a:lnTo>
                <a:cubicBezTo>
                  <a:pt x="157485" y="24183"/>
                  <a:pt x="157489" y="24189"/>
                  <a:pt x="157494" y="24196"/>
                </a:cubicBezTo>
                <a:lnTo>
                  <a:pt x="157494" y="24180"/>
                </a:lnTo>
                <a:cubicBezTo>
                  <a:pt x="157489" y="24179"/>
                  <a:pt x="157485" y="24178"/>
                  <a:pt x="157480" y="24177"/>
                </a:cubicBezTo>
                <a:close/>
                <a:moveTo>
                  <a:pt x="186017" y="24177"/>
                </a:moveTo>
                <a:cubicBezTo>
                  <a:pt x="186022" y="24183"/>
                  <a:pt x="186026" y="24189"/>
                  <a:pt x="186031" y="24196"/>
                </a:cubicBezTo>
                <a:lnTo>
                  <a:pt x="186031" y="24180"/>
                </a:lnTo>
                <a:cubicBezTo>
                  <a:pt x="186026" y="24179"/>
                  <a:pt x="186022" y="24178"/>
                  <a:pt x="186017" y="24177"/>
                </a:cubicBezTo>
                <a:close/>
                <a:moveTo>
                  <a:pt x="211210" y="22461"/>
                </a:moveTo>
                <a:cubicBezTo>
                  <a:pt x="209950" y="22461"/>
                  <a:pt x="208690" y="23028"/>
                  <a:pt x="207864" y="24165"/>
                </a:cubicBezTo>
                <a:cubicBezTo>
                  <a:pt x="208947" y="23881"/>
                  <a:pt x="210052" y="23740"/>
                  <a:pt x="211158" y="23740"/>
                </a:cubicBezTo>
                <a:cubicBezTo>
                  <a:pt x="212307" y="23740"/>
                  <a:pt x="213457" y="23893"/>
                  <a:pt x="214583" y="24196"/>
                </a:cubicBezTo>
                <a:cubicBezTo>
                  <a:pt x="213756" y="23040"/>
                  <a:pt x="212483" y="22461"/>
                  <a:pt x="211210" y="22461"/>
                </a:cubicBezTo>
                <a:close/>
                <a:moveTo>
                  <a:pt x="239738" y="22459"/>
                </a:moveTo>
                <a:cubicBezTo>
                  <a:pt x="238412" y="22459"/>
                  <a:pt x="237224" y="23129"/>
                  <a:pt x="236401" y="24165"/>
                </a:cubicBezTo>
                <a:cubicBezTo>
                  <a:pt x="237498" y="23876"/>
                  <a:pt x="238610" y="23739"/>
                  <a:pt x="239738" y="23739"/>
                </a:cubicBezTo>
                <a:cubicBezTo>
                  <a:pt x="240880" y="23739"/>
                  <a:pt x="242008" y="23891"/>
                  <a:pt x="243105" y="24196"/>
                </a:cubicBezTo>
                <a:cubicBezTo>
                  <a:pt x="242313" y="23129"/>
                  <a:pt x="241078" y="22474"/>
                  <a:pt x="239738" y="22459"/>
                </a:cubicBezTo>
                <a:close/>
                <a:moveTo>
                  <a:pt x="268275" y="22459"/>
                </a:moveTo>
                <a:cubicBezTo>
                  <a:pt x="266949" y="22459"/>
                  <a:pt x="265761" y="23129"/>
                  <a:pt x="264953" y="24165"/>
                </a:cubicBezTo>
                <a:cubicBezTo>
                  <a:pt x="266029" y="23881"/>
                  <a:pt x="267134" y="23740"/>
                  <a:pt x="268239" y="23740"/>
                </a:cubicBezTo>
                <a:cubicBezTo>
                  <a:pt x="269389" y="23740"/>
                  <a:pt x="270539" y="23893"/>
                  <a:pt x="271657" y="24196"/>
                </a:cubicBezTo>
                <a:cubicBezTo>
                  <a:pt x="270865" y="23114"/>
                  <a:pt x="269615" y="22474"/>
                  <a:pt x="268275" y="22459"/>
                </a:cubicBezTo>
                <a:close/>
                <a:moveTo>
                  <a:pt x="254197" y="19351"/>
                </a:moveTo>
                <a:cubicBezTo>
                  <a:pt x="250129" y="19351"/>
                  <a:pt x="246472" y="21316"/>
                  <a:pt x="243973" y="24409"/>
                </a:cubicBezTo>
                <a:cubicBezTo>
                  <a:pt x="244568" y="24607"/>
                  <a:pt x="245162" y="24866"/>
                  <a:pt x="245725" y="25155"/>
                </a:cubicBezTo>
                <a:cubicBezTo>
                  <a:pt x="247889" y="22733"/>
                  <a:pt x="250875" y="21225"/>
                  <a:pt x="254197" y="21225"/>
                </a:cubicBezTo>
                <a:lnTo>
                  <a:pt x="254197" y="21270"/>
                </a:lnTo>
                <a:cubicBezTo>
                  <a:pt x="257427" y="21270"/>
                  <a:pt x="260382" y="22733"/>
                  <a:pt x="262546" y="25079"/>
                </a:cubicBezTo>
                <a:cubicBezTo>
                  <a:pt x="263125" y="24805"/>
                  <a:pt x="263734" y="24561"/>
                  <a:pt x="264344" y="24363"/>
                </a:cubicBezTo>
                <a:cubicBezTo>
                  <a:pt x="261830" y="21286"/>
                  <a:pt x="258219" y="19351"/>
                  <a:pt x="254197" y="19351"/>
                </a:cubicBezTo>
                <a:close/>
                <a:moveTo>
                  <a:pt x="25856" y="19351"/>
                </a:moveTo>
                <a:cubicBezTo>
                  <a:pt x="21803" y="19351"/>
                  <a:pt x="18146" y="21316"/>
                  <a:pt x="15632" y="24439"/>
                </a:cubicBezTo>
                <a:cubicBezTo>
                  <a:pt x="16227" y="24653"/>
                  <a:pt x="16821" y="24896"/>
                  <a:pt x="17384" y="25186"/>
                </a:cubicBezTo>
                <a:cubicBezTo>
                  <a:pt x="19548" y="22763"/>
                  <a:pt x="22534" y="21270"/>
                  <a:pt x="25856" y="21270"/>
                </a:cubicBezTo>
                <a:cubicBezTo>
                  <a:pt x="29101" y="21270"/>
                  <a:pt x="32057" y="22733"/>
                  <a:pt x="34205" y="25079"/>
                </a:cubicBezTo>
                <a:cubicBezTo>
                  <a:pt x="34784" y="24790"/>
                  <a:pt x="35393" y="24546"/>
                  <a:pt x="36003" y="24363"/>
                </a:cubicBezTo>
                <a:cubicBezTo>
                  <a:pt x="33489" y="21286"/>
                  <a:pt x="29878" y="19351"/>
                  <a:pt x="25856" y="19351"/>
                </a:cubicBezTo>
                <a:close/>
                <a:moveTo>
                  <a:pt x="54393" y="19351"/>
                </a:moveTo>
                <a:cubicBezTo>
                  <a:pt x="50340" y="19351"/>
                  <a:pt x="46683" y="21316"/>
                  <a:pt x="44184" y="24439"/>
                </a:cubicBezTo>
                <a:cubicBezTo>
                  <a:pt x="44779" y="24653"/>
                  <a:pt x="45358" y="24896"/>
                  <a:pt x="45921" y="25186"/>
                </a:cubicBezTo>
                <a:cubicBezTo>
                  <a:pt x="48085" y="22763"/>
                  <a:pt x="51086" y="21270"/>
                  <a:pt x="54393" y="21270"/>
                </a:cubicBezTo>
                <a:cubicBezTo>
                  <a:pt x="57653" y="21270"/>
                  <a:pt x="60594" y="22733"/>
                  <a:pt x="62757" y="25079"/>
                </a:cubicBezTo>
                <a:cubicBezTo>
                  <a:pt x="63336" y="24790"/>
                  <a:pt x="63930" y="24546"/>
                  <a:pt x="64555" y="24363"/>
                </a:cubicBezTo>
                <a:cubicBezTo>
                  <a:pt x="62041" y="21286"/>
                  <a:pt x="58415" y="19351"/>
                  <a:pt x="54393" y="19351"/>
                </a:cubicBezTo>
                <a:close/>
                <a:moveTo>
                  <a:pt x="82929" y="19351"/>
                </a:moveTo>
                <a:cubicBezTo>
                  <a:pt x="78877" y="19351"/>
                  <a:pt x="75235" y="21316"/>
                  <a:pt x="72721" y="24439"/>
                </a:cubicBezTo>
                <a:cubicBezTo>
                  <a:pt x="73316" y="24653"/>
                  <a:pt x="73895" y="24896"/>
                  <a:pt x="74458" y="25186"/>
                </a:cubicBezTo>
                <a:cubicBezTo>
                  <a:pt x="76622" y="22763"/>
                  <a:pt x="79623" y="21270"/>
                  <a:pt x="82929" y="21270"/>
                </a:cubicBezTo>
                <a:cubicBezTo>
                  <a:pt x="86190" y="21270"/>
                  <a:pt x="89146" y="22733"/>
                  <a:pt x="91294" y="25079"/>
                </a:cubicBezTo>
                <a:cubicBezTo>
                  <a:pt x="91873" y="24790"/>
                  <a:pt x="92467" y="24546"/>
                  <a:pt x="93092" y="24363"/>
                </a:cubicBezTo>
                <a:cubicBezTo>
                  <a:pt x="90578" y="21286"/>
                  <a:pt x="86952" y="19351"/>
                  <a:pt x="82929" y="19351"/>
                </a:cubicBezTo>
                <a:close/>
                <a:moveTo>
                  <a:pt x="111482" y="19351"/>
                </a:moveTo>
                <a:cubicBezTo>
                  <a:pt x="107414" y="19351"/>
                  <a:pt x="103772" y="21316"/>
                  <a:pt x="101258" y="24439"/>
                </a:cubicBezTo>
                <a:cubicBezTo>
                  <a:pt x="101852" y="24653"/>
                  <a:pt x="102431" y="24896"/>
                  <a:pt x="102995" y="25186"/>
                </a:cubicBezTo>
                <a:cubicBezTo>
                  <a:pt x="105174" y="22763"/>
                  <a:pt x="108175" y="21270"/>
                  <a:pt x="111482" y="21270"/>
                </a:cubicBezTo>
                <a:cubicBezTo>
                  <a:pt x="114727" y="21270"/>
                  <a:pt x="117683" y="22733"/>
                  <a:pt x="119846" y="25079"/>
                </a:cubicBezTo>
                <a:cubicBezTo>
                  <a:pt x="120425" y="24790"/>
                  <a:pt x="121019" y="24546"/>
                  <a:pt x="121629" y="24363"/>
                </a:cubicBezTo>
                <a:cubicBezTo>
                  <a:pt x="119115" y="21286"/>
                  <a:pt x="115504" y="19351"/>
                  <a:pt x="111482" y="19351"/>
                </a:cubicBezTo>
                <a:close/>
                <a:moveTo>
                  <a:pt x="140019" y="19351"/>
                </a:moveTo>
                <a:cubicBezTo>
                  <a:pt x="135966" y="19351"/>
                  <a:pt x="132309" y="21316"/>
                  <a:pt x="129795" y="24439"/>
                </a:cubicBezTo>
                <a:cubicBezTo>
                  <a:pt x="130389" y="24653"/>
                  <a:pt x="130984" y="24896"/>
                  <a:pt x="131547" y="25186"/>
                </a:cubicBezTo>
                <a:cubicBezTo>
                  <a:pt x="133711" y="22763"/>
                  <a:pt x="136712" y="21270"/>
                  <a:pt x="140019" y="21270"/>
                </a:cubicBezTo>
                <a:cubicBezTo>
                  <a:pt x="143264" y="21270"/>
                  <a:pt x="146220" y="22733"/>
                  <a:pt x="148383" y="25079"/>
                </a:cubicBezTo>
                <a:cubicBezTo>
                  <a:pt x="148962" y="24790"/>
                  <a:pt x="149556" y="24546"/>
                  <a:pt x="150166" y="24363"/>
                </a:cubicBezTo>
                <a:cubicBezTo>
                  <a:pt x="147667" y="21286"/>
                  <a:pt x="144041" y="19351"/>
                  <a:pt x="140019" y="19351"/>
                </a:cubicBezTo>
                <a:close/>
                <a:moveTo>
                  <a:pt x="168555" y="19351"/>
                </a:moveTo>
                <a:cubicBezTo>
                  <a:pt x="164503" y="19351"/>
                  <a:pt x="160846" y="21316"/>
                  <a:pt x="158347" y="24439"/>
                </a:cubicBezTo>
                <a:cubicBezTo>
                  <a:pt x="158942" y="24653"/>
                  <a:pt x="159521" y="24896"/>
                  <a:pt x="160084" y="25186"/>
                </a:cubicBezTo>
                <a:cubicBezTo>
                  <a:pt x="162248" y="22763"/>
                  <a:pt x="165249" y="21270"/>
                  <a:pt x="168555" y="21270"/>
                </a:cubicBezTo>
                <a:cubicBezTo>
                  <a:pt x="171816" y="21270"/>
                  <a:pt x="174756" y="22733"/>
                  <a:pt x="176920" y="25079"/>
                </a:cubicBezTo>
                <a:cubicBezTo>
                  <a:pt x="177499" y="24790"/>
                  <a:pt x="178093" y="24546"/>
                  <a:pt x="178703" y="24363"/>
                </a:cubicBezTo>
                <a:cubicBezTo>
                  <a:pt x="176204" y="21286"/>
                  <a:pt x="172578" y="19351"/>
                  <a:pt x="168555" y="19351"/>
                </a:cubicBezTo>
                <a:close/>
                <a:moveTo>
                  <a:pt x="197092" y="19351"/>
                </a:moveTo>
                <a:cubicBezTo>
                  <a:pt x="193040" y="19351"/>
                  <a:pt x="189398" y="21316"/>
                  <a:pt x="186884" y="24439"/>
                </a:cubicBezTo>
                <a:cubicBezTo>
                  <a:pt x="187478" y="24653"/>
                  <a:pt x="188057" y="24896"/>
                  <a:pt x="188621" y="25186"/>
                </a:cubicBezTo>
                <a:cubicBezTo>
                  <a:pt x="190800" y="22763"/>
                  <a:pt x="193786" y="21270"/>
                  <a:pt x="197092" y="21270"/>
                </a:cubicBezTo>
                <a:cubicBezTo>
                  <a:pt x="200353" y="21270"/>
                  <a:pt x="203309" y="22733"/>
                  <a:pt x="205457" y="25079"/>
                </a:cubicBezTo>
                <a:cubicBezTo>
                  <a:pt x="206036" y="24790"/>
                  <a:pt x="206630" y="24546"/>
                  <a:pt x="207255" y="24363"/>
                </a:cubicBezTo>
                <a:cubicBezTo>
                  <a:pt x="204741" y="21270"/>
                  <a:pt x="201130" y="19351"/>
                  <a:pt x="197092" y="19351"/>
                </a:cubicBezTo>
                <a:close/>
                <a:moveTo>
                  <a:pt x="225644" y="19351"/>
                </a:moveTo>
                <a:cubicBezTo>
                  <a:pt x="221592" y="19351"/>
                  <a:pt x="217935" y="21316"/>
                  <a:pt x="215421" y="24439"/>
                </a:cubicBezTo>
                <a:cubicBezTo>
                  <a:pt x="216015" y="24653"/>
                  <a:pt x="216610" y="24896"/>
                  <a:pt x="217158" y="25186"/>
                </a:cubicBezTo>
                <a:cubicBezTo>
                  <a:pt x="219337" y="22763"/>
                  <a:pt x="222338" y="21270"/>
                  <a:pt x="225644" y="21270"/>
                </a:cubicBezTo>
                <a:cubicBezTo>
                  <a:pt x="228890" y="21270"/>
                  <a:pt x="231845" y="22733"/>
                  <a:pt x="233994" y="25079"/>
                </a:cubicBezTo>
                <a:cubicBezTo>
                  <a:pt x="234573" y="24790"/>
                  <a:pt x="235182" y="24546"/>
                  <a:pt x="235792" y="24363"/>
                </a:cubicBezTo>
                <a:cubicBezTo>
                  <a:pt x="233278" y="21286"/>
                  <a:pt x="229667" y="19351"/>
                  <a:pt x="225644" y="19351"/>
                </a:cubicBezTo>
                <a:close/>
                <a:moveTo>
                  <a:pt x="254181" y="21880"/>
                </a:moveTo>
                <a:cubicBezTo>
                  <a:pt x="251119" y="21880"/>
                  <a:pt x="248316" y="23236"/>
                  <a:pt x="246274" y="25445"/>
                </a:cubicBezTo>
                <a:cubicBezTo>
                  <a:pt x="246807" y="25765"/>
                  <a:pt x="247325" y="26100"/>
                  <a:pt x="247828" y="26481"/>
                </a:cubicBezTo>
                <a:cubicBezTo>
                  <a:pt x="249519" y="24820"/>
                  <a:pt x="251744" y="23799"/>
                  <a:pt x="254197" y="23799"/>
                </a:cubicBezTo>
                <a:lnTo>
                  <a:pt x="254197" y="23845"/>
                </a:lnTo>
                <a:cubicBezTo>
                  <a:pt x="256512" y="23845"/>
                  <a:pt x="258737" y="24744"/>
                  <a:pt x="260413" y="26329"/>
                </a:cubicBezTo>
                <a:cubicBezTo>
                  <a:pt x="260916" y="25963"/>
                  <a:pt x="261434" y="25628"/>
                  <a:pt x="261982" y="25323"/>
                </a:cubicBezTo>
                <a:cubicBezTo>
                  <a:pt x="259941" y="23190"/>
                  <a:pt x="257213" y="21880"/>
                  <a:pt x="254181" y="21880"/>
                </a:cubicBezTo>
                <a:close/>
                <a:moveTo>
                  <a:pt x="225644" y="21910"/>
                </a:moveTo>
                <a:cubicBezTo>
                  <a:pt x="222567" y="21910"/>
                  <a:pt x="219779" y="23266"/>
                  <a:pt x="217722" y="25491"/>
                </a:cubicBezTo>
                <a:cubicBezTo>
                  <a:pt x="218270" y="25795"/>
                  <a:pt x="218788" y="26146"/>
                  <a:pt x="219276" y="26511"/>
                </a:cubicBezTo>
                <a:cubicBezTo>
                  <a:pt x="220982" y="24851"/>
                  <a:pt x="223207" y="23830"/>
                  <a:pt x="225644" y="23830"/>
                </a:cubicBezTo>
                <a:lnTo>
                  <a:pt x="225644" y="23845"/>
                </a:lnTo>
                <a:cubicBezTo>
                  <a:pt x="227960" y="23845"/>
                  <a:pt x="230200" y="24759"/>
                  <a:pt x="231861" y="26374"/>
                </a:cubicBezTo>
                <a:cubicBezTo>
                  <a:pt x="232364" y="25993"/>
                  <a:pt x="232897" y="25658"/>
                  <a:pt x="233445" y="25369"/>
                </a:cubicBezTo>
                <a:cubicBezTo>
                  <a:pt x="231404" y="23236"/>
                  <a:pt x="228661" y="21910"/>
                  <a:pt x="225644" y="21910"/>
                </a:cubicBezTo>
                <a:close/>
                <a:moveTo>
                  <a:pt x="25856" y="21910"/>
                </a:moveTo>
                <a:cubicBezTo>
                  <a:pt x="22778" y="21910"/>
                  <a:pt x="19990" y="23281"/>
                  <a:pt x="17933" y="25491"/>
                </a:cubicBezTo>
                <a:cubicBezTo>
                  <a:pt x="18466" y="25795"/>
                  <a:pt x="18984" y="26146"/>
                  <a:pt x="19487" y="26527"/>
                </a:cubicBezTo>
                <a:cubicBezTo>
                  <a:pt x="21178" y="24851"/>
                  <a:pt x="23403" y="23845"/>
                  <a:pt x="25856" y="23845"/>
                </a:cubicBezTo>
                <a:cubicBezTo>
                  <a:pt x="28171" y="23860"/>
                  <a:pt x="30396" y="24759"/>
                  <a:pt x="32072" y="26374"/>
                </a:cubicBezTo>
                <a:cubicBezTo>
                  <a:pt x="32575" y="26009"/>
                  <a:pt x="33093" y="25658"/>
                  <a:pt x="33641" y="25369"/>
                </a:cubicBezTo>
                <a:cubicBezTo>
                  <a:pt x="31600" y="23236"/>
                  <a:pt x="28872" y="21910"/>
                  <a:pt x="25856" y="21910"/>
                </a:cubicBezTo>
                <a:close/>
                <a:moveTo>
                  <a:pt x="54393" y="21910"/>
                </a:moveTo>
                <a:cubicBezTo>
                  <a:pt x="51315" y="21910"/>
                  <a:pt x="48527" y="23281"/>
                  <a:pt x="46485" y="25491"/>
                </a:cubicBezTo>
                <a:cubicBezTo>
                  <a:pt x="47018" y="25795"/>
                  <a:pt x="47536" y="26146"/>
                  <a:pt x="48039" y="26527"/>
                </a:cubicBezTo>
                <a:cubicBezTo>
                  <a:pt x="49779" y="24732"/>
                  <a:pt x="52089" y="23833"/>
                  <a:pt x="54402" y="23833"/>
                </a:cubicBezTo>
                <a:cubicBezTo>
                  <a:pt x="56645" y="23833"/>
                  <a:pt x="58891" y="24679"/>
                  <a:pt x="60624" y="26374"/>
                </a:cubicBezTo>
                <a:cubicBezTo>
                  <a:pt x="61127" y="25993"/>
                  <a:pt x="61645" y="25658"/>
                  <a:pt x="62193" y="25354"/>
                </a:cubicBezTo>
                <a:cubicBezTo>
                  <a:pt x="60152" y="23236"/>
                  <a:pt x="57424" y="21910"/>
                  <a:pt x="54408" y="21910"/>
                </a:cubicBezTo>
                <a:close/>
                <a:moveTo>
                  <a:pt x="82929" y="21925"/>
                </a:moveTo>
                <a:cubicBezTo>
                  <a:pt x="79852" y="21925"/>
                  <a:pt x="77064" y="23281"/>
                  <a:pt x="75022" y="25491"/>
                </a:cubicBezTo>
                <a:cubicBezTo>
                  <a:pt x="75555" y="25811"/>
                  <a:pt x="76073" y="26146"/>
                  <a:pt x="76576" y="26527"/>
                </a:cubicBezTo>
                <a:cubicBezTo>
                  <a:pt x="78267" y="24866"/>
                  <a:pt x="80492" y="23845"/>
                  <a:pt x="82929" y="23845"/>
                </a:cubicBezTo>
                <a:cubicBezTo>
                  <a:pt x="85261" y="23860"/>
                  <a:pt x="87485" y="24775"/>
                  <a:pt x="89161" y="26374"/>
                </a:cubicBezTo>
                <a:cubicBezTo>
                  <a:pt x="89664" y="26009"/>
                  <a:pt x="90182" y="25673"/>
                  <a:pt x="90730" y="25369"/>
                </a:cubicBezTo>
                <a:cubicBezTo>
                  <a:pt x="88689" y="23236"/>
                  <a:pt x="85946" y="21925"/>
                  <a:pt x="82929" y="21925"/>
                </a:cubicBezTo>
                <a:close/>
                <a:moveTo>
                  <a:pt x="111482" y="21925"/>
                </a:moveTo>
                <a:cubicBezTo>
                  <a:pt x="108404" y="21925"/>
                  <a:pt x="105601" y="23281"/>
                  <a:pt x="103559" y="25491"/>
                </a:cubicBezTo>
                <a:cubicBezTo>
                  <a:pt x="104092" y="25811"/>
                  <a:pt x="104610" y="26146"/>
                  <a:pt x="105113" y="26527"/>
                </a:cubicBezTo>
                <a:cubicBezTo>
                  <a:pt x="106853" y="24740"/>
                  <a:pt x="109163" y="23845"/>
                  <a:pt x="111476" y="23845"/>
                </a:cubicBezTo>
                <a:cubicBezTo>
                  <a:pt x="113719" y="23845"/>
                  <a:pt x="115965" y="24687"/>
                  <a:pt x="117698" y="26374"/>
                </a:cubicBezTo>
                <a:cubicBezTo>
                  <a:pt x="118201" y="26009"/>
                  <a:pt x="118719" y="25673"/>
                  <a:pt x="119267" y="25369"/>
                </a:cubicBezTo>
                <a:cubicBezTo>
                  <a:pt x="117241" y="23236"/>
                  <a:pt x="114498" y="21925"/>
                  <a:pt x="111482" y="21925"/>
                </a:cubicBezTo>
                <a:close/>
                <a:moveTo>
                  <a:pt x="140019" y="21925"/>
                </a:moveTo>
                <a:cubicBezTo>
                  <a:pt x="136941" y="21925"/>
                  <a:pt x="134153" y="23281"/>
                  <a:pt x="132096" y="25491"/>
                </a:cubicBezTo>
                <a:cubicBezTo>
                  <a:pt x="132644" y="25811"/>
                  <a:pt x="133162" y="26146"/>
                  <a:pt x="133650" y="26527"/>
                </a:cubicBezTo>
                <a:cubicBezTo>
                  <a:pt x="135356" y="24866"/>
                  <a:pt x="137581" y="23845"/>
                  <a:pt x="140019" y="23845"/>
                </a:cubicBezTo>
                <a:cubicBezTo>
                  <a:pt x="142334" y="23860"/>
                  <a:pt x="144559" y="24775"/>
                  <a:pt x="146235" y="26374"/>
                </a:cubicBezTo>
                <a:cubicBezTo>
                  <a:pt x="146738" y="26009"/>
                  <a:pt x="147271" y="25673"/>
                  <a:pt x="147804" y="25384"/>
                </a:cubicBezTo>
                <a:cubicBezTo>
                  <a:pt x="145778" y="23251"/>
                  <a:pt x="143035" y="21925"/>
                  <a:pt x="140019" y="21925"/>
                </a:cubicBezTo>
                <a:close/>
                <a:moveTo>
                  <a:pt x="168555" y="21925"/>
                </a:moveTo>
                <a:cubicBezTo>
                  <a:pt x="165478" y="21925"/>
                  <a:pt x="162690" y="23281"/>
                  <a:pt x="160633" y="25491"/>
                </a:cubicBezTo>
                <a:cubicBezTo>
                  <a:pt x="161181" y="25811"/>
                  <a:pt x="161699" y="26146"/>
                  <a:pt x="162187" y="26527"/>
                </a:cubicBezTo>
                <a:cubicBezTo>
                  <a:pt x="163893" y="24866"/>
                  <a:pt x="166118" y="23845"/>
                  <a:pt x="168555" y="23845"/>
                </a:cubicBezTo>
                <a:cubicBezTo>
                  <a:pt x="170887" y="23860"/>
                  <a:pt x="173111" y="24775"/>
                  <a:pt x="174772" y="26374"/>
                </a:cubicBezTo>
                <a:cubicBezTo>
                  <a:pt x="175274" y="26009"/>
                  <a:pt x="175808" y="25673"/>
                  <a:pt x="176356" y="25369"/>
                </a:cubicBezTo>
                <a:cubicBezTo>
                  <a:pt x="174315" y="23236"/>
                  <a:pt x="171572" y="21925"/>
                  <a:pt x="168555" y="21925"/>
                </a:cubicBezTo>
                <a:close/>
                <a:moveTo>
                  <a:pt x="197092" y="21925"/>
                </a:moveTo>
                <a:cubicBezTo>
                  <a:pt x="194030" y="21925"/>
                  <a:pt x="191226" y="23281"/>
                  <a:pt x="189185" y="25491"/>
                </a:cubicBezTo>
                <a:cubicBezTo>
                  <a:pt x="189718" y="25811"/>
                  <a:pt x="190236" y="26146"/>
                  <a:pt x="190724" y="26527"/>
                </a:cubicBezTo>
                <a:cubicBezTo>
                  <a:pt x="192430" y="24866"/>
                  <a:pt x="194655" y="23845"/>
                  <a:pt x="197092" y="23845"/>
                </a:cubicBezTo>
                <a:cubicBezTo>
                  <a:pt x="199423" y="23860"/>
                  <a:pt x="201648" y="24775"/>
                  <a:pt x="203324" y="26374"/>
                </a:cubicBezTo>
                <a:cubicBezTo>
                  <a:pt x="203827" y="26009"/>
                  <a:pt x="204345" y="25673"/>
                  <a:pt x="204893" y="25369"/>
                </a:cubicBezTo>
                <a:cubicBezTo>
                  <a:pt x="202852" y="23236"/>
                  <a:pt x="200109" y="21925"/>
                  <a:pt x="197092" y="21925"/>
                </a:cubicBezTo>
                <a:close/>
                <a:moveTo>
                  <a:pt x="254191" y="24442"/>
                </a:moveTo>
                <a:cubicBezTo>
                  <a:pt x="252063" y="24442"/>
                  <a:pt x="249935" y="25250"/>
                  <a:pt x="248300" y="26862"/>
                </a:cubicBezTo>
                <a:cubicBezTo>
                  <a:pt x="248773" y="27258"/>
                  <a:pt x="249230" y="27685"/>
                  <a:pt x="249641" y="28142"/>
                </a:cubicBezTo>
                <a:cubicBezTo>
                  <a:pt x="250890" y="27014"/>
                  <a:pt x="252505" y="26374"/>
                  <a:pt x="254197" y="26359"/>
                </a:cubicBezTo>
                <a:lnTo>
                  <a:pt x="254197" y="26405"/>
                </a:lnTo>
                <a:cubicBezTo>
                  <a:pt x="255781" y="26405"/>
                  <a:pt x="257320" y="26953"/>
                  <a:pt x="258554" y="27974"/>
                </a:cubicBezTo>
                <a:cubicBezTo>
                  <a:pt x="258981" y="27532"/>
                  <a:pt x="259438" y="27106"/>
                  <a:pt x="259925" y="26710"/>
                </a:cubicBezTo>
                <a:cubicBezTo>
                  <a:pt x="258308" y="25197"/>
                  <a:pt x="256249" y="24442"/>
                  <a:pt x="254191" y="24442"/>
                </a:cubicBezTo>
                <a:close/>
                <a:moveTo>
                  <a:pt x="25856" y="24485"/>
                </a:moveTo>
                <a:cubicBezTo>
                  <a:pt x="23646" y="24500"/>
                  <a:pt x="21544" y="25369"/>
                  <a:pt x="19959" y="26908"/>
                </a:cubicBezTo>
                <a:cubicBezTo>
                  <a:pt x="20432" y="27304"/>
                  <a:pt x="20889" y="27730"/>
                  <a:pt x="21300" y="28172"/>
                </a:cubicBezTo>
                <a:cubicBezTo>
                  <a:pt x="22581" y="26993"/>
                  <a:pt x="24211" y="26402"/>
                  <a:pt x="25842" y="26402"/>
                </a:cubicBezTo>
                <a:cubicBezTo>
                  <a:pt x="27392" y="26402"/>
                  <a:pt x="28943" y="26935"/>
                  <a:pt x="30198" y="28005"/>
                </a:cubicBezTo>
                <a:cubicBezTo>
                  <a:pt x="30640" y="27563"/>
                  <a:pt x="31097" y="27136"/>
                  <a:pt x="31584" y="26755"/>
                </a:cubicBezTo>
                <a:cubicBezTo>
                  <a:pt x="30030" y="25308"/>
                  <a:pt x="27973" y="24485"/>
                  <a:pt x="25856" y="24485"/>
                </a:cubicBezTo>
                <a:close/>
                <a:moveTo>
                  <a:pt x="54408" y="24470"/>
                </a:moveTo>
                <a:lnTo>
                  <a:pt x="54393" y="24485"/>
                </a:lnTo>
                <a:cubicBezTo>
                  <a:pt x="52199" y="24500"/>
                  <a:pt x="50081" y="25369"/>
                  <a:pt x="48511" y="26908"/>
                </a:cubicBezTo>
                <a:cubicBezTo>
                  <a:pt x="48984" y="27304"/>
                  <a:pt x="49426" y="27715"/>
                  <a:pt x="49852" y="28172"/>
                </a:cubicBezTo>
                <a:cubicBezTo>
                  <a:pt x="51133" y="26993"/>
                  <a:pt x="52759" y="26402"/>
                  <a:pt x="54388" y="26402"/>
                </a:cubicBezTo>
                <a:cubicBezTo>
                  <a:pt x="55936" y="26402"/>
                  <a:pt x="57488" y="26935"/>
                  <a:pt x="58750" y="28005"/>
                </a:cubicBezTo>
                <a:cubicBezTo>
                  <a:pt x="59177" y="27563"/>
                  <a:pt x="59634" y="27151"/>
                  <a:pt x="60121" y="26755"/>
                </a:cubicBezTo>
                <a:cubicBezTo>
                  <a:pt x="58567" y="25308"/>
                  <a:pt x="56526" y="24485"/>
                  <a:pt x="54408" y="24470"/>
                </a:cubicBezTo>
                <a:close/>
                <a:moveTo>
                  <a:pt x="82926" y="24475"/>
                </a:moveTo>
                <a:cubicBezTo>
                  <a:pt x="80798" y="24475"/>
                  <a:pt x="78673" y="25283"/>
                  <a:pt x="77048" y="26892"/>
                </a:cubicBezTo>
                <a:cubicBezTo>
                  <a:pt x="77521" y="27288"/>
                  <a:pt x="77963" y="27715"/>
                  <a:pt x="78389" y="28172"/>
                </a:cubicBezTo>
                <a:cubicBezTo>
                  <a:pt x="79670" y="26993"/>
                  <a:pt x="81300" y="26402"/>
                  <a:pt x="82931" y="26402"/>
                </a:cubicBezTo>
                <a:cubicBezTo>
                  <a:pt x="84481" y="26402"/>
                  <a:pt x="86032" y="26935"/>
                  <a:pt x="87287" y="28005"/>
                </a:cubicBezTo>
                <a:cubicBezTo>
                  <a:pt x="87729" y="27563"/>
                  <a:pt x="88186" y="27136"/>
                  <a:pt x="88673" y="26755"/>
                </a:cubicBezTo>
                <a:cubicBezTo>
                  <a:pt x="87054" y="25233"/>
                  <a:pt x="84988" y="24475"/>
                  <a:pt x="82926" y="24475"/>
                </a:cubicBezTo>
                <a:close/>
                <a:moveTo>
                  <a:pt x="111476" y="24475"/>
                </a:moveTo>
                <a:cubicBezTo>
                  <a:pt x="109350" y="24475"/>
                  <a:pt x="107226" y="25283"/>
                  <a:pt x="105601" y="26892"/>
                </a:cubicBezTo>
                <a:cubicBezTo>
                  <a:pt x="106073" y="27288"/>
                  <a:pt x="106515" y="27715"/>
                  <a:pt x="106926" y="28172"/>
                </a:cubicBezTo>
                <a:lnTo>
                  <a:pt x="106941" y="28172"/>
                </a:lnTo>
                <a:cubicBezTo>
                  <a:pt x="108224" y="26991"/>
                  <a:pt x="109857" y="26396"/>
                  <a:pt x="111491" y="26396"/>
                </a:cubicBezTo>
                <a:cubicBezTo>
                  <a:pt x="113038" y="26396"/>
                  <a:pt x="114586" y="26930"/>
                  <a:pt x="115839" y="28005"/>
                </a:cubicBezTo>
                <a:cubicBezTo>
                  <a:pt x="116281" y="27563"/>
                  <a:pt x="116738" y="27136"/>
                  <a:pt x="117210" y="26755"/>
                </a:cubicBezTo>
                <a:cubicBezTo>
                  <a:pt x="115598" y="25233"/>
                  <a:pt x="113536" y="24475"/>
                  <a:pt x="111476" y="24475"/>
                </a:cubicBezTo>
                <a:close/>
                <a:moveTo>
                  <a:pt x="140020" y="24477"/>
                </a:moveTo>
                <a:cubicBezTo>
                  <a:pt x="137892" y="24477"/>
                  <a:pt x="135764" y="25288"/>
                  <a:pt x="134137" y="26908"/>
                </a:cubicBezTo>
                <a:cubicBezTo>
                  <a:pt x="134610" y="27304"/>
                  <a:pt x="135052" y="27715"/>
                  <a:pt x="135463" y="28172"/>
                </a:cubicBezTo>
                <a:cubicBezTo>
                  <a:pt x="136744" y="26993"/>
                  <a:pt x="138374" y="26402"/>
                  <a:pt x="140007" y="26402"/>
                </a:cubicBezTo>
                <a:cubicBezTo>
                  <a:pt x="141559" y="26402"/>
                  <a:pt x="143114" y="26935"/>
                  <a:pt x="144376" y="28005"/>
                </a:cubicBezTo>
                <a:cubicBezTo>
                  <a:pt x="144803" y="27563"/>
                  <a:pt x="145260" y="27136"/>
                  <a:pt x="145747" y="26755"/>
                </a:cubicBezTo>
                <a:cubicBezTo>
                  <a:pt x="144137" y="25235"/>
                  <a:pt x="142078" y="24477"/>
                  <a:pt x="140020" y="24477"/>
                </a:cubicBezTo>
                <a:close/>
                <a:moveTo>
                  <a:pt x="168567" y="24482"/>
                </a:moveTo>
                <a:cubicBezTo>
                  <a:pt x="166434" y="24482"/>
                  <a:pt x="164303" y="25294"/>
                  <a:pt x="162674" y="26908"/>
                </a:cubicBezTo>
                <a:cubicBezTo>
                  <a:pt x="163147" y="27304"/>
                  <a:pt x="163588" y="27715"/>
                  <a:pt x="164015" y="28172"/>
                </a:cubicBezTo>
                <a:cubicBezTo>
                  <a:pt x="165296" y="26993"/>
                  <a:pt x="166926" y="26402"/>
                  <a:pt x="168559" y="26402"/>
                </a:cubicBezTo>
                <a:cubicBezTo>
                  <a:pt x="170111" y="26402"/>
                  <a:pt x="171666" y="26935"/>
                  <a:pt x="172928" y="28005"/>
                </a:cubicBezTo>
                <a:cubicBezTo>
                  <a:pt x="173355" y="27563"/>
                  <a:pt x="173812" y="27151"/>
                  <a:pt x="174299" y="26755"/>
                </a:cubicBezTo>
                <a:cubicBezTo>
                  <a:pt x="172684" y="25237"/>
                  <a:pt x="170624" y="24482"/>
                  <a:pt x="168567" y="24482"/>
                </a:cubicBezTo>
                <a:close/>
                <a:moveTo>
                  <a:pt x="197110" y="24482"/>
                </a:moveTo>
                <a:cubicBezTo>
                  <a:pt x="194975" y="24482"/>
                  <a:pt x="192840" y="25294"/>
                  <a:pt x="191211" y="26908"/>
                </a:cubicBezTo>
                <a:cubicBezTo>
                  <a:pt x="191684" y="27304"/>
                  <a:pt x="192125" y="27730"/>
                  <a:pt x="192552" y="28172"/>
                </a:cubicBezTo>
                <a:cubicBezTo>
                  <a:pt x="193833" y="26993"/>
                  <a:pt x="195463" y="26402"/>
                  <a:pt x="197094" y="26402"/>
                </a:cubicBezTo>
                <a:cubicBezTo>
                  <a:pt x="198644" y="26402"/>
                  <a:pt x="200195" y="26935"/>
                  <a:pt x="201450" y="28005"/>
                </a:cubicBezTo>
                <a:cubicBezTo>
                  <a:pt x="201892" y="27563"/>
                  <a:pt x="202349" y="27136"/>
                  <a:pt x="202836" y="26755"/>
                </a:cubicBezTo>
                <a:cubicBezTo>
                  <a:pt x="201228" y="25237"/>
                  <a:pt x="199169" y="24482"/>
                  <a:pt x="197110" y="24482"/>
                </a:cubicBezTo>
                <a:close/>
                <a:moveTo>
                  <a:pt x="225641" y="24475"/>
                </a:moveTo>
                <a:cubicBezTo>
                  <a:pt x="223513" y="24475"/>
                  <a:pt x="221388" y="25283"/>
                  <a:pt x="219763" y="26892"/>
                </a:cubicBezTo>
                <a:cubicBezTo>
                  <a:pt x="220236" y="27288"/>
                  <a:pt x="220678" y="27715"/>
                  <a:pt x="221104" y="28172"/>
                </a:cubicBezTo>
                <a:cubicBezTo>
                  <a:pt x="222354" y="27045"/>
                  <a:pt x="223969" y="26405"/>
                  <a:pt x="225644" y="26405"/>
                </a:cubicBezTo>
                <a:cubicBezTo>
                  <a:pt x="227244" y="26405"/>
                  <a:pt x="228783" y="26969"/>
                  <a:pt x="230002" y="28005"/>
                </a:cubicBezTo>
                <a:cubicBezTo>
                  <a:pt x="230444" y="27563"/>
                  <a:pt x="230901" y="27136"/>
                  <a:pt x="231388" y="26755"/>
                </a:cubicBezTo>
                <a:cubicBezTo>
                  <a:pt x="229769" y="25233"/>
                  <a:pt x="227703" y="24475"/>
                  <a:pt x="225641" y="24475"/>
                </a:cubicBezTo>
                <a:close/>
                <a:moveTo>
                  <a:pt x="254179" y="27011"/>
                </a:moveTo>
                <a:cubicBezTo>
                  <a:pt x="252698" y="27011"/>
                  <a:pt x="251220" y="27541"/>
                  <a:pt x="250052" y="28599"/>
                </a:cubicBezTo>
                <a:cubicBezTo>
                  <a:pt x="250464" y="29056"/>
                  <a:pt x="250829" y="29543"/>
                  <a:pt x="251180" y="30061"/>
                </a:cubicBezTo>
                <a:cubicBezTo>
                  <a:pt x="252018" y="29345"/>
                  <a:pt x="253084" y="28949"/>
                  <a:pt x="254197" y="28934"/>
                </a:cubicBezTo>
                <a:lnTo>
                  <a:pt x="254197" y="28980"/>
                </a:lnTo>
                <a:cubicBezTo>
                  <a:pt x="254219" y="28979"/>
                  <a:pt x="254242" y="28979"/>
                  <a:pt x="254264" y="28979"/>
                </a:cubicBezTo>
                <a:cubicBezTo>
                  <a:pt x="255232" y="28979"/>
                  <a:pt x="256196" y="29298"/>
                  <a:pt x="256985" y="29879"/>
                </a:cubicBezTo>
                <a:cubicBezTo>
                  <a:pt x="257335" y="29376"/>
                  <a:pt x="257716" y="28888"/>
                  <a:pt x="258127" y="28431"/>
                </a:cubicBezTo>
                <a:cubicBezTo>
                  <a:pt x="256980" y="27484"/>
                  <a:pt x="255578" y="27011"/>
                  <a:pt x="254179" y="27011"/>
                </a:cubicBezTo>
                <a:close/>
                <a:moveTo>
                  <a:pt x="54393" y="27045"/>
                </a:moveTo>
                <a:cubicBezTo>
                  <a:pt x="52869" y="27060"/>
                  <a:pt x="51406" y="27608"/>
                  <a:pt x="50264" y="28614"/>
                </a:cubicBezTo>
                <a:cubicBezTo>
                  <a:pt x="50660" y="29086"/>
                  <a:pt x="51041" y="29574"/>
                  <a:pt x="51391" y="30077"/>
                </a:cubicBezTo>
                <a:cubicBezTo>
                  <a:pt x="52229" y="29361"/>
                  <a:pt x="53296" y="28964"/>
                  <a:pt x="54393" y="28964"/>
                </a:cubicBezTo>
                <a:cubicBezTo>
                  <a:pt x="55413" y="28964"/>
                  <a:pt x="56388" y="29300"/>
                  <a:pt x="57196" y="29909"/>
                </a:cubicBezTo>
                <a:cubicBezTo>
                  <a:pt x="57546" y="29406"/>
                  <a:pt x="57927" y="28919"/>
                  <a:pt x="58339" y="28462"/>
                </a:cubicBezTo>
                <a:cubicBezTo>
                  <a:pt x="57226" y="27547"/>
                  <a:pt x="55840" y="27045"/>
                  <a:pt x="54408" y="27045"/>
                </a:cubicBezTo>
                <a:close/>
                <a:moveTo>
                  <a:pt x="25856" y="27045"/>
                </a:moveTo>
                <a:cubicBezTo>
                  <a:pt x="24332" y="27060"/>
                  <a:pt x="22854" y="27608"/>
                  <a:pt x="21711" y="28629"/>
                </a:cubicBezTo>
                <a:cubicBezTo>
                  <a:pt x="22123" y="29086"/>
                  <a:pt x="22488" y="29574"/>
                  <a:pt x="22839" y="30092"/>
                </a:cubicBezTo>
                <a:cubicBezTo>
                  <a:pt x="23677" y="29376"/>
                  <a:pt x="24743" y="28980"/>
                  <a:pt x="25856" y="28964"/>
                </a:cubicBezTo>
                <a:cubicBezTo>
                  <a:pt x="26861" y="28964"/>
                  <a:pt x="27836" y="29300"/>
                  <a:pt x="28644" y="29924"/>
                </a:cubicBezTo>
                <a:cubicBezTo>
                  <a:pt x="28994" y="29406"/>
                  <a:pt x="29375" y="28919"/>
                  <a:pt x="29786" y="28462"/>
                </a:cubicBezTo>
                <a:cubicBezTo>
                  <a:pt x="28674" y="27563"/>
                  <a:pt x="27288" y="27060"/>
                  <a:pt x="25856" y="27045"/>
                </a:cubicBezTo>
                <a:close/>
                <a:moveTo>
                  <a:pt x="82929" y="27045"/>
                </a:moveTo>
                <a:cubicBezTo>
                  <a:pt x="81406" y="27060"/>
                  <a:pt x="79943" y="27624"/>
                  <a:pt x="78801" y="28629"/>
                </a:cubicBezTo>
                <a:cubicBezTo>
                  <a:pt x="79212" y="29102"/>
                  <a:pt x="79578" y="29589"/>
                  <a:pt x="79928" y="30092"/>
                </a:cubicBezTo>
                <a:cubicBezTo>
                  <a:pt x="80766" y="29376"/>
                  <a:pt x="81832" y="28980"/>
                  <a:pt x="82929" y="28964"/>
                </a:cubicBezTo>
                <a:cubicBezTo>
                  <a:pt x="83950" y="28964"/>
                  <a:pt x="84925" y="29300"/>
                  <a:pt x="85733" y="29909"/>
                </a:cubicBezTo>
                <a:cubicBezTo>
                  <a:pt x="86083" y="29406"/>
                  <a:pt x="86464" y="28919"/>
                  <a:pt x="86876" y="28462"/>
                </a:cubicBezTo>
                <a:cubicBezTo>
                  <a:pt x="85763" y="27547"/>
                  <a:pt x="84377" y="27045"/>
                  <a:pt x="82929" y="27045"/>
                </a:cubicBezTo>
                <a:close/>
                <a:moveTo>
                  <a:pt x="111482" y="27045"/>
                </a:moveTo>
                <a:cubicBezTo>
                  <a:pt x="109958" y="27060"/>
                  <a:pt x="108480" y="27608"/>
                  <a:pt x="107337" y="28629"/>
                </a:cubicBezTo>
                <a:cubicBezTo>
                  <a:pt x="107749" y="29086"/>
                  <a:pt x="108114" y="29574"/>
                  <a:pt x="108465" y="30092"/>
                </a:cubicBezTo>
                <a:cubicBezTo>
                  <a:pt x="109303" y="29361"/>
                  <a:pt x="110369" y="28964"/>
                  <a:pt x="111482" y="28964"/>
                </a:cubicBezTo>
                <a:cubicBezTo>
                  <a:pt x="112487" y="28964"/>
                  <a:pt x="113462" y="29300"/>
                  <a:pt x="114270" y="29909"/>
                </a:cubicBezTo>
                <a:cubicBezTo>
                  <a:pt x="114620" y="29406"/>
                  <a:pt x="115001" y="28919"/>
                  <a:pt x="115412" y="28462"/>
                </a:cubicBezTo>
                <a:cubicBezTo>
                  <a:pt x="114300" y="27547"/>
                  <a:pt x="112914" y="27060"/>
                  <a:pt x="111482" y="27045"/>
                </a:cubicBezTo>
                <a:close/>
                <a:moveTo>
                  <a:pt x="140019" y="27045"/>
                </a:moveTo>
                <a:cubicBezTo>
                  <a:pt x="138495" y="27060"/>
                  <a:pt x="137017" y="27608"/>
                  <a:pt x="135874" y="28629"/>
                </a:cubicBezTo>
                <a:cubicBezTo>
                  <a:pt x="136286" y="29086"/>
                  <a:pt x="136651" y="29574"/>
                  <a:pt x="137002" y="30092"/>
                </a:cubicBezTo>
                <a:cubicBezTo>
                  <a:pt x="137840" y="29376"/>
                  <a:pt x="138906" y="28980"/>
                  <a:pt x="140019" y="28964"/>
                </a:cubicBezTo>
                <a:cubicBezTo>
                  <a:pt x="141024" y="28964"/>
                  <a:pt x="141999" y="29300"/>
                  <a:pt x="142807" y="29924"/>
                </a:cubicBezTo>
                <a:cubicBezTo>
                  <a:pt x="143157" y="29406"/>
                  <a:pt x="143538" y="28934"/>
                  <a:pt x="143949" y="28462"/>
                </a:cubicBezTo>
                <a:cubicBezTo>
                  <a:pt x="142837" y="27547"/>
                  <a:pt x="141451" y="27060"/>
                  <a:pt x="140019" y="27045"/>
                </a:cubicBezTo>
                <a:close/>
                <a:moveTo>
                  <a:pt x="168555" y="27045"/>
                </a:moveTo>
                <a:cubicBezTo>
                  <a:pt x="167032" y="27060"/>
                  <a:pt x="165554" y="27624"/>
                  <a:pt x="164411" y="28629"/>
                </a:cubicBezTo>
                <a:cubicBezTo>
                  <a:pt x="164807" y="29102"/>
                  <a:pt x="165188" y="29589"/>
                  <a:pt x="165539" y="30092"/>
                </a:cubicBezTo>
                <a:cubicBezTo>
                  <a:pt x="166398" y="29352"/>
                  <a:pt x="167469" y="28978"/>
                  <a:pt x="168544" y="28978"/>
                </a:cubicBezTo>
                <a:cubicBezTo>
                  <a:pt x="169527" y="28978"/>
                  <a:pt x="170514" y="29291"/>
                  <a:pt x="171344" y="29924"/>
                </a:cubicBezTo>
                <a:cubicBezTo>
                  <a:pt x="171694" y="29406"/>
                  <a:pt x="172075" y="28919"/>
                  <a:pt x="172486" y="28462"/>
                </a:cubicBezTo>
                <a:cubicBezTo>
                  <a:pt x="171374" y="27563"/>
                  <a:pt x="169988" y="27060"/>
                  <a:pt x="168555" y="27045"/>
                </a:cubicBezTo>
                <a:close/>
                <a:moveTo>
                  <a:pt x="197092" y="27045"/>
                </a:moveTo>
                <a:cubicBezTo>
                  <a:pt x="195569" y="27060"/>
                  <a:pt x="194106" y="27608"/>
                  <a:pt x="192963" y="28629"/>
                </a:cubicBezTo>
                <a:cubicBezTo>
                  <a:pt x="193360" y="29086"/>
                  <a:pt x="193740" y="29574"/>
                  <a:pt x="194076" y="30092"/>
                </a:cubicBezTo>
                <a:cubicBezTo>
                  <a:pt x="194929" y="29376"/>
                  <a:pt x="195995" y="28980"/>
                  <a:pt x="197092" y="28964"/>
                </a:cubicBezTo>
                <a:cubicBezTo>
                  <a:pt x="198098" y="28964"/>
                  <a:pt x="199088" y="29300"/>
                  <a:pt x="199896" y="29924"/>
                </a:cubicBezTo>
                <a:cubicBezTo>
                  <a:pt x="200246" y="29406"/>
                  <a:pt x="200627" y="28919"/>
                  <a:pt x="201038" y="28462"/>
                </a:cubicBezTo>
                <a:cubicBezTo>
                  <a:pt x="199926" y="27563"/>
                  <a:pt x="198540" y="27060"/>
                  <a:pt x="197092" y="27045"/>
                </a:cubicBezTo>
                <a:close/>
                <a:moveTo>
                  <a:pt x="225645" y="27047"/>
                </a:moveTo>
                <a:cubicBezTo>
                  <a:pt x="224162" y="27047"/>
                  <a:pt x="222685" y="27577"/>
                  <a:pt x="221516" y="28629"/>
                </a:cubicBezTo>
                <a:cubicBezTo>
                  <a:pt x="221912" y="29086"/>
                  <a:pt x="222293" y="29574"/>
                  <a:pt x="222643" y="30092"/>
                </a:cubicBezTo>
                <a:cubicBezTo>
                  <a:pt x="223481" y="29376"/>
                  <a:pt x="224547" y="28980"/>
                  <a:pt x="225644" y="28964"/>
                </a:cubicBezTo>
                <a:lnTo>
                  <a:pt x="225644" y="28980"/>
                </a:lnTo>
                <a:cubicBezTo>
                  <a:pt x="225666" y="28979"/>
                  <a:pt x="225688" y="28979"/>
                  <a:pt x="225710" y="28979"/>
                </a:cubicBezTo>
                <a:cubicBezTo>
                  <a:pt x="226693" y="28979"/>
                  <a:pt x="227658" y="29313"/>
                  <a:pt x="228448" y="29909"/>
                </a:cubicBezTo>
                <a:cubicBezTo>
                  <a:pt x="228798" y="29406"/>
                  <a:pt x="229179" y="28919"/>
                  <a:pt x="229591" y="28462"/>
                </a:cubicBezTo>
                <a:cubicBezTo>
                  <a:pt x="228438" y="27516"/>
                  <a:pt x="227039" y="27047"/>
                  <a:pt x="225645" y="27047"/>
                </a:cubicBezTo>
                <a:close/>
                <a:moveTo>
                  <a:pt x="254186" y="29577"/>
                </a:moveTo>
                <a:cubicBezTo>
                  <a:pt x="253230" y="29577"/>
                  <a:pt x="252277" y="29913"/>
                  <a:pt x="251515" y="30579"/>
                </a:cubicBezTo>
                <a:cubicBezTo>
                  <a:pt x="251622" y="30747"/>
                  <a:pt x="251713" y="30915"/>
                  <a:pt x="251805" y="31082"/>
                </a:cubicBezTo>
                <a:cubicBezTo>
                  <a:pt x="252597" y="30945"/>
                  <a:pt x="253389" y="30869"/>
                  <a:pt x="254197" y="30869"/>
                </a:cubicBezTo>
                <a:cubicBezTo>
                  <a:pt x="254882" y="30869"/>
                  <a:pt x="255583" y="30915"/>
                  <a:pt x="256269" y="31037"/>
                </a:cubicBezTo>
                <a:lnTo>
                  <a:pt x="256253" y="31067"/>
                </a:lnTo>
                <a:cubicBezTo>
                  <a:pt x="256375" y="30854"/>
                  <a:pt x="256497" y="30640"/>
                  <a:pt x="256634" y="30397"/>
                </a:cubicBezTo>
                <a:cubicBezTo>
                  <a:pt x="255906" y="29849"/>
                  <a:pt x="255045" y="29577"/>
                  <a:pt x="254186" y="29577"/>
                </a:cubicBezTo>
                <a:close/>
                <a:moveTo>
                  <a:pt x="25856" y="29620"/>
                </a:moveTo>
                <a:cubicBezTo>
                  <a:pt x="24865" y="29620"/>
                  <a:pt x="23921" y="29985"/>
                  <a:pt x="23174" y="30625"/>
                </a:cubicBezTo>
                <a:cubicBezTo>
                  <a:pt x="23281" y="30778"/>
                  <a:pt x="23372" y="30945"/>
                  <a:pt x="23464" y="31113"/>
                </a:cubicBezTo>
                <a:cubicBezTo>
                  <a:pt x="24256" y="30976"/>
                  <a:pt x="25048" y="30899"/>
                  <a:pt x="25856" y="30899"/>
                </a:cubicBezTo>
                <a:cubicBezTo>
                  <a:pt x="26541" y="30899"/>
                  <a:pt x="27242" y="30960"/>
                  <a:pt x="27928" y="31067"/>
                </a:cubicBezTo>
                <a:cubicBezTo>
                  <a:pt x="28050" y="30854"/>
                  <a:pt x="28171" y="30640"/>
                  <a:pt x="28309" y="30442"/>
                </a:cubicBezTo>
                <a:cubicBezTo>
                  <a:pt x="27593" y="29909"/>
                  <a:pt x="26739" y="29620"/>
                  <a:pt x="25856" y="29620"/>
                </a:cubicBezTo>
                <a:close/>
                <a:moveTo>
                  <a:pt x="54408" y="29604"/>
                </a:moveTo>
                <a:lnTo>
                  <a:pt x="54393" y="29620"/>
                </a:lnTo>
                <a:cubicBezTo>
                  <a:pt x="53417" y="29620"/>
                  <a:pt x="52458" y="29970"/>
                  <a:pt x="51726" y="30610"/>
                </a:cubicBezTo>
                <a:cubicBezTo>
                  <a:pt x="51833" y="30778"/>
                  <a:pt x="51924" y="30945"/>
                  <a:pt x="52016" y="31113"/>
                </a:cubicBezTo>
                <a:cubicBezTo>
                  <a:pt x="52808" y="30960"/>
                  <a:pt x="53600" y="30884"/>
                  <a:pt x="54393" y="30884"/>
                </a:cubicBezTo>
                <a:cubicBezTo>
                  <a:pt x="55093" y="30884"/>
                  <a:pt x="55779" y="30945"/>
                  <a:pt x="56465" y="31052"/>
                </a:cubicBezTo>
                <a:cubicBezTo>
                  <a:pt x="56602" y="30854"/>
                  <a:pt x="56724" y="30640"/>
                  <a:pt x="56846" y="30427"/>
                </a:cubicBezTo>
                <a:cubicBezTo>
                  <a:pt x="56145" y="29894"/>
                  <a:pt x="55291" y="29620"/>
                  <a:pt x="54408" y="29604"/>
                </a:cubicBezTo>
                <a:close/>
                <a:moveTo>
                  <a:pt x="82929" y="29604"/>
                </a:moveTo>
                <a:lnTo>
                  <a:pt x="82929" y="29620"/>
                </a:lnTo>
                <a:cubicBezTo>
                  <a:pt x="81954" y="29620"/>
                  <a:pt x="81010" y="29970"/>
                  <a:pt x="80263" y="30610"/>
                </a:cubicBezTo>
                <a:cubicBezTo>
                  <a:pt x="80370" y="30778"/>
                  <a:pt x="80461" y="30945"/>
                  <a:pt x="80553" y="31113"/>
                </a:cubicBezTo>
                <a:cubicBezTo>
                  <a:pt x="81345" y="30960"/>
                  <a:pt x="82137" y="30899"/>
                  <a:pt x="82945" y="30899"/>
                </a:cubicBezTo>
                <a:cubicBezTo>
                  <a:pt x="83630" y="30899"/>
                  <a:pt x="84331" y="30945"/>
                  <a:pt x="85002" y="31067"/>
                </a:cubicBezTo>
                <a:cubicBezTo>
                  <a:pt x="85123" y="30854"/>
                  <a:pt x="85261" y="30640"/>
                  <a:pt x="85382" y="30427"/>
                </a:cubicBezTo>
                <a:cubicBezTo>
                  <a:pt x="84682" y="29909"/>
                  <a:pt x="83813" y="29620"/>
                  <a:pt x="82929" y="29604"/>
                </a:cubicBezTo>
                <a:close/>
                <a:moveTo>
                  <a:pt x="111482" y="29604"/>
                </a:moveTo>
                <a:lnTo>
                  <a:pt x="111482" y="29620"/>
                </a:lnTo>
                <a:cubicBezTo>
                  <a:pt x="110491" y="29620"/>
                  <a:pt x="109547" y="29970"/>
                  <a:pt x="108800" y="30610"/>
                </a:cubicBezTo>
                <a:cubicBezTo>
                  <a:pt x="108907" y="30778"/>
                  <a:pt x="108998" y="30945"/>
                  <a:pt x="109090" y="31113"/>
                </a:cubicBezTo>
                <a:cubicBezTo>
                  <a:pt x="109882" y="30960"/>
                  <a:pt x="110674" y="30899"/>
                  <a:pt x="111482" y="30899"/>
                </a:cubicBezTo>
                <a:cubicBezTo>
                  <a:pt x="112167" y="30899"/>
                  <a:pt x="112868" y="30945"/>
                  <a:pt x="113554" y="31067"/>
                </a:cubicBezTo>
                <a:cubicBezTo>
                  <a:pt x="113676" y="30854"/>
                  <a:pt x="113797" y="30640"/>
                  <a:pt x="113935" y="30427"/>
                </a:cubicBezTo>
                <a:cubicBezTo>
                  <a:pt x="113218" y="29909"/>
                  <a:pt x="112365" y="29620"/>
                  <a:pt x="111482" y="29604"/>
                </a:cubicBezTo>
                <a:close/>
                <a:moveTo>
                  <a:pt x="140019" y="29620"/>
                </a:moveTo>
                <a:cubicBezTo>
                  <a:pt x="139028" y="29620"/>
                  <a:pt x="138084" y="29985"/>
                  <a:pt x="137337" y="30625"/>
                </a:cubicBezTo>
                <a:cubicBezTo>
                  <a:pt x="137444" y="30778"/>
                  <a:pt x="137535" y="30945"/>
                  <a:pt x="137642" y="31113"/>
                </a:cubicBezTo>
                <a:cubicBezTo>
                  <a:pt x="138419" y="30976"/>
                  <a:pt x="139211" y="30899"/>
                  <a:pt x="140019" y="30899"/>
                </a:cubicBezTo>
                <a:cubicBezTo>
                  <a:pt x="140704" y="30899"/>
                  <a:pt x="141405" y="30960"/>
                  <a:pt x="142091" y="31067"/>
                </a:cubicBezTo>
                <a:cubicBezTo>
                  <a:pt x="142212" y="30854"/>
                  <a:pt x="142334" y="30640"/>
                  <a:pt x="142471" y="30442"/>
                </a:cubicBezTo>
                <a:cubicBezTo>
                  <a:pt x="141755" y="29909"/>
                  <a:pt x="140902" y="29620"/>
                  <a:pt x="140019" y="29620"/>
                </a:cubicBezTo>
                <a:close/>
                <a:moveTo>
                  <a:pt x="168555" y="29620"/>
                </a:moveTo>
                <a:cubicBezTo>
                  <a:pt x="167580" y="29620"/>
                  <a:pt x="166620" y="29985"/>
                  <a:pt x="165874" y="30625"/>
                </a:cubicBezTo>
                <a:cubicBezTo>
                  <a:pt x="165981" y="30778"/>
                  <a:pt x="166072" y="30945"/>
                  <a:pt x="166179" y="31113"/>
                </a:cubicBezTo>
                <a:cubicBezTo>
                  <a:pt x="166956" y="30976"/>
                  <a:pt x="167763" y="30899"/>
                  <a:pt x="168555" y="30899"/>
                </a:cubicBezTo>
                <a:cubicBezTo>
                  <a:pt x="169256" y="30899"/>
                  <a:pt x="169942" y="30960"/>
                  <a:pt x="170627" y="31067"/>
                </a:cubicBezTo>
                <a:cubicBezTo>
                  <a:pt x="170749" y="30854"/>
                  <a:pt x="170887" y="30640"/>
                  <a:pt x="171008" y="30442"/>
                </a:cubicBezTo>
                <a:cubicBezTo>
                  <a:pt x="170308" y="29909"/>
                  <a:pt x="169439" y="29620"/>
                  <a:pt x="168555" y="29620"/>
                </a:cubicBezTo>
                <a:close/>
                <a:moveTo>
                  <a:pt x="197092" y="29620"/>
                </a:moveTo>
                <a:cubicBezTo>
                  <a:pt x="196117" y="29620"/>
                  <a:pt x="195173" y="29970"/>
                  <a:pt x="194426" y="30625"/>
                </a:cubicBezTo>
                <a:cubicBezTo>
                  <a:pt x="194533" y="30778"/>
                  <a:pt x="194624" y="30945"/>
                  <a:pt x="194716" y="31113"/>
                </a:cubicBezTo>
                <a:cubicBezTo>
                  <a:pt x="195508" y="30976"/>
                  <a:pt x="196300" y="30899"/>
                  <a:pt x="197092" y="30899"/>
                </a:cubicBezTo>
                <a:cubicBezTo>
                  <a:pt x="197793" y="30899"/>
                  <a:pt x="198479" y="30960"/>
                  <a:pt x="199164" y="31067"/>
                </a:cubicBezTo>
                <a:cubicBezTo>
                  <a:pt x="199286" y="30854"/>
                  <a:pt x="199423" y="30640"/>
                  <a:pt x="199545" y="30442"/>
                </a:cubicBezTo>
                <a:cubicBezTo>
                  <a:pt x="198844" y="29909"/>
                  <a:pt x="197976" y="29620"/>
                  <a:pt x="197092" y="29620"/>
                </a:cubicBezTo>
                <a:close/>
                <a:moveTo>
                  <a:pt x="225650" y="29609"/>
                </a:moveTo>
                <a:cubicBezTo>
                  <a:pt x="224687" y="29609"/>
                  <a:pt x="223727" y="29949"/>
                  <a:pt x="222963" y="30625"/>
                </a:cubicBezTo>
                <a:cubicBezTo>
                  <a:pt x="223070" y="30778"/>
                  <a:pt x="223161" y="30945"/>
                  <a:pt x="223268" y="31113"/>
                </a:cubicBezTo>
                <a:cubicBezTo>
                  <a:pt x="224045" y="30976"/>
                  <a:pt x="224852" y="30899"/>
                  <a:pt x="225644" y="30899"/>
                </a:cubicBezTo>
                <a:cubicBezTo>
                  <a:pt x="226345" y="30899"/>
                  <a:pt x="227031" y="30960"/>
                  <a:pt x="227717" y="31067"/>
                </a:cubicBezTo>
                <a:cubicBezTo>
                  <a:pt x="227823" y="30854"/>
                  <a:pt x="227960" y="30640"/>
                  <a:pt x="228097" y="30427"/>
                </a:cubicBezTo>
                <a:cubicBezTo>
                  <a:pt x="227371" y="29881"/>
                  <a:pt x="226509" y="29609"/>
                  <a:pt x="225650" y="29609"/>
                </a:cubicBezTo>
                <a:close/>
                <a:moveTo>
                  <a:pt x="39949" y="24378"/>
                </a:moveTo>
                <a:cubicBezTo>
                  <a:pt x="35195" y="24378"/>
                  <a:pt x="31005" y="27090"/>
                  <a:pt x="28552" y="31174"/>
                </a:cubicBezTo>
                <a:cubicBezTo>
                  <a:pt x="29162" y="31311"/>
                  <a:pt x="29756" y="31494"/>
                  <a:pt x="30350" y="31707"/>
                </a:cubicBezTo>
                <a:cubicBezTo>
                  <a:pt x="32529" y="28431"/>
                  <a:pt x="36018" y="26313"/>
                  <a:pt x="39949" y="26313"/>
                </a:cubicBezTo>
                <a:cubicBezTo>
                  <a:pt x="43941" y="26313"/>
                  <a:pt x="47445" y="28492"/>
                  <a:pt x="49624" y="31798"/>
                </a:cubicBezTo>
                <a:cubicBezTo>
                  <a:pt x="50203" y="31585"/>
                  <a:pt x="50782" y="31387"/>
                  <a:pt x="51391" y="31250"/>
                </a:cubicBezTo>
                <a:cubicBezTo>
                  <a:pt x="48938" y="27121"/>
                  <a:pt x="44733" y="24378"/>
                  <a:pt x="39949" y="24378"/>
                </a:cubicBezTo>
                <a:close/>
                <a:moveTo>
                  <a:pt x="68486" y="24378"/>
                </a:moveTo>
                <a:cubicBezTo>
                  <a:pt x="63747" y="24378"/>
                  <a:pt x="59558" y="27090"/>
                  <a:pt x="57089" y="31174"/>
                </a:cubicBezTo>
                <a:cubicBezTo>
                  <a:pt x="57714" y="31311"/>
                  <a:pt x="58308" y="31478"/>
                  <a:pt x="58902" y="31707"/>
                </a:cubicBezTo>
                <a:cubicBezTo>
                  <a:pt x="61066" y="28431"/>
                  <a:pt x="64570" y="26298"/>
                  <a:pt x="68501" y="26298"/>
                </a:cubicBezTo>
                <a:cubicBezTo>
                  <a:pt x="72478" y="26298"/>
                  <a:pt x="75997" y="28477"/>
                  <a:pt x="78176" y="31798"/>
                </a:cubicBezTo>
                <a:cubicBezTo>
                  <a:pt x="78740" y="31585"/>
                  <a:pt x="79334" y="31387"/>
                  <a:pt x="79943" y="31250"/>
                </a:cubicBezTo>
                <a:cubicBezTo>
                  <a:pt x="77490" y="27121"/>
                  <a:pt x="73285" y="24378"/>
                  <a:pt x="68501" y="24378"/>
                </a:cubicBezTo>
                <a:close/>
                <a:moveTo>
                  <a:pt x="97038" y="24378"/>
                </a:moveTo>
                <a:cubicBezTo>
                  <a:pt x="92284" y="24378"/>
                  <a:pt x="88079" y="27090"/>
                  <a:pt x="85641" y="31174"/>
                </a:cubicBezTo>
                <a:cubicBezTo>
                  <a:pt x="86251" y="31311"/>
                  <a:pt x="86845" y="31478"/>
                  <a:pt x="87439" y="31707"/>
                </a:cubicBezTo>
                <a:cubicBezTo>
                  <a:pt x="89618" y="28431"/>
                  <a:pt x="93107" y="26298"/>
                  <a:pt x="97038" y="26298"/>
                </a:cubicBezTo>
                <a:cubicBezTo>
                  <a:pt x="101014" y="26298"/>
                  <a:pt x="104534" y="28477"/>
                  <a:pt x="106713" y="31798"/>
                </a:cubicBezTo>
                <a:cubicBezTo>
                  <a:pt x="107292" y="31570"/>
                  <a:pt x="107886" y="31387"/>
                  <a:pt x="108480" y="31250"/>
                </a:cubicBezTo>
                <a:cubicBezTo>
                  <a:pt x="106042" y="27121"/>
                  <a:pt x="101822" y="24378"/>
                  <a:pt x="97038" y="24378"/>
                </a:cubicBezTo>
                <a:close/>
                <a:moveTo>
                  <a:pt x="125575" y="24378"/>
                </a:moveTo>
                <a:cubicBezTo>
                  <a:pt x="120821" y="24378"/>
                  <a:pt x="116631" y="27090"/>
                  <a:pt x="114178" y="31174"/>
                </a:cubicBezTo>
                <a:cubicBezTo>
                  <a:pt x="114788" y="31311"/>
                  <a:pt x="115382" y="31494"/>
                  <a:pt x="115976" y="31707"/>
                </a:cubicBezTo>
                <a:cubicBezTo>
                  <a:pt x="118155" y="28431"/>
                  <a:pt x="121644" y="26313"/>
                  <a:pt x="125575" y="26313"/>
                </a:cubicBezTo>
                <a:cubicBezTo>
                  <a:pt x="129551" y="26313"/>
                  <a:pt x="133071" y="28492"/>
                  <a:pt x="135250" y="31798"/>
                </a:cubicBezTo>
                <a:cubicBezTo>
                  <a:pt x="135813" y="31585"/>
                  <a:pt x="136408" y="31387"/>
                  <a:pt x="137017" y="31250"/>
                </a:cubicBezTo>
                <a:cubicBezTo>
                  <a:pt x="134564" y="27121"/>
                  <a:pt x="130359" y="24378"/>
                  <a:pt x="125575" y="24378"/>
                </a:cubicBezTo>
                <a:close/>
                <a:moveTo>
                  <a:pt x="154112" y="24378"/>
                </a:moveTo>
                <a:cubicBezTo>
                  <a:pt x="149358" y="24378"/>
                  <a:pt x="145168" y="27090"/>
                  <a:pt x="142715" y="31174"/>
                </a:cubicBezTo>
                <a:cubicBezTo>
                  <a:pt x="143325" y="31311"/>
                  <a:pt x="143919" y="31478"/>
                  <a:pt x="144513" y="31707"/>
                </a:cubicBezTo>
                <a:cubicBezTo>
                  <a:pt x="146692" y="28431"/>
                  <a:pt x="150181" y="26298"/>
                  <a:pt x="154112" y="26298"/>
                </a:cubicBezTo>
                <a:cubicBezTo>
                  <a:pt x="158088" y="26298"/>
                  <a:pt x="161608" y="28477"/>
                  <a:pt x="163787" y="31798"/>
                </a:cubicBezTo>
                <a:cubicBezTo>
                  <a:pt x="164366" y="31570"/>
                  <a:pt x="164960" y="31387"/>
                  <a:pt x="165554" y="31250"/>
                </a:cubicBezTo>
                <a:cubicBezTo>
                  <a:pt x="163116" y="27121"/>
                  <a:pt x="158896" y="24378"/>
                  <a:pt x="154112" y="24378"/>
                </a:cubicBezTo>
                <a:close/>
                <a:moveTo>
                  <a:pt x="182649" y="24378"/>
                </a:moveTo>
                <a:cubicBezTo>
                  <a:pt x="177910" y="24378"/>
                  <a:pt x="173705" y="27090"/>
                  <a:pt x="171252" y="31174"/>
                </a:cubicBezTo>
                <a:cubicBezTo>
                  <a:pt x="171862" y="31311"/>
                  <a:pt x="172471" y="31478"/>
                  <a:pt x="173050" y="31692"/>
                </a:cubicBezTo>
                <a:cubicBezTo>
                  <a:pt x="175229" y="28431"/>
                  <a:pt x="178718" y="26298"/>
                  <a:pt x="182649" y="26298"/>
                </a:cubicBezTo>
                <a:cubicBezTo>
                  <a:pt x="186625" y="26298"/>
                  <a:pt x="190145" y="28477"/>
                  <a:pt x="192323" y="31798"/>
                </a:cubicBezTo>
                <a:cubicBezTo>
                  <a:pt x="192902" y="31570"/>
                  <a:pt x="193497" y="31387"/>
                  <a:pt x="194091" y="31250"/>
                </a:cubicBezTo>
                <a:cubicBezTo>
                  <a:pt x="191653" y="27121"/>
                  <a:pt x="187433" y="24378"/>
                  <a:pt x="182649" y="24378"/>
                </a:cubicBezTo>
                <a:close/>
                <a:moveTo>
                  <a:pt x="211201" y="24378"/>
                </a:moveTo>
                <a:cubicBezTo>
                  <a:pt x="206447" y="24378"/>
                  <a:pt x="202257" y="27090"/>
                  <a:pt x="199789" y="31174"/>
                </a:cubicBezTo>
                <a:cubicBezTo>
                  <a:pt x="200399" y="31311"/>
                  <a:pt x="201008" y="31478"/>
                  <a:pt x="201602" y="31707"/>
                </a:cubicBezTo>
                <a:cubicBezTo>
                  <a:pt x="203766" y="28431"/>
                  <a:pt x="207255" y="26298"/>
                  <a:pt x="211201" y="26298"/>
                </a:cubicBezTo>
                <a:cubicBezTo>
                  <a:pt x="215177" y="26298"/>
                  <a:pt x="218697" y="28477"/>
                  <a:pt x="220876" y="31798"/>
                </a:cubicBezTo>
                <a:cubicBezTo>
                  <a:pt x="221455" y="31585"/>
                  <a:pt x="222034" y="31387"/>
                  <a:pt x="222643" y="31250"/>
                </a:cubicBezTo>
                <a:cubicBezTo>
                  <a:pt x="220190" y="27121"/>
                  <a:pt x="215985" y="24378"/>
                  <a:pt x="211201" y="24378"/>
                </a:cubicBezTo>
                <a:close/>
                <a:moveTo>
                  <a:pt x="11412" y="24378"/>
                </a:moveTo>
                <a:cubicBezTo>
                  <a:pt x="6658" y="24378"/>
                  <a:pt x="2453" y="27090"/>
                  <a:pt x="0" y="31174"/>
                </a:cubicBezTo>
                <a:lnTo>
                  <a:pt x="15" y="31174"/>
                </a:lnTo>
                <a:cubicBezTo>
                  <a:pt x="625" y="31311"/>
                  <a:pt x="1219" y="31494"/>
                  <a:pt x="1813" y="31707"/>
                </a:cubicBezTo>
                <a:cubicBezTo>
                  <a:pt x="3977" y="28431"/>
                  <a:pt x="7466" y="26313"/>
                  <a:pt x="11412" y="26313"/>
                </a:cubicBezTo>
                <a:cubicBezTo>
                  <a:pt x="15389" y="26313"/>
                  <a:pt x="18908" y="28492"/>
                  <a:pt x="21087" y="31814"/>
                </a:cubicBezTo>
                <a:cubicBezTo>
                  <a:pt x="21651" y="31585"/>
                  <a:pt x="22245" y="31387"/>
                  <a:pt x="22839" y="31250"/>
                </a:cubicBezTo>
                <a:cubicBezTo>
                  <a:pt x="20401" y="27121"/>
                  <a:pt x="16166" y="24378"/>
                  <a:pt x="11412" y="24378"/>
                </a:cubicBezTo>
                <a:close/>
                <a:moveTo>
                  <a:pt x="239738" y="24394"/>
                </a:moveTo>
                <a:cubicBezTo>
                  <a:pt x="234984" y="24394"/>
                  <a:pt x="230794" y="27090"/>
                  <a:pt x="228341" y="31189"/>
                </a:cubicBezTo>
                <a:cubicBezTo>
                  <a:pt x="228951" y="31311"/>
                  <a:pt x="229545" y="31494"/>
                  <a:pt x="230139" y="31707"/>
                </a:cubicBezTo>
                <a:cubicBezTo>
                  <a:pt x="232303" y="28446"/>
                  <a:pt x="235807" y="26313"/>
                  <a:pt x="239738" y="26313"/>
                </a:cubicBezTo>
                <a:cubicBezTo>
                  <a:pt x="243714" y="26313"/>
                  <a:pt x="247234" y="28492"/>
                  <a:pt x="249413" y="31814"/>
                </a:cubicBezTo>
                <a:cubicBezTo>
                  <a:pt x="249976" y="31585"/>
                  <a:pt x="250570" y="31402"/>
                  <a:pt x="251180" y="31250"/>
                </a:cubicBezTo>
                <a:cubicBezTo>
                  <a:pt x="248727" y="27121"/>
                  <a:pt x="244491" y="24394"/>
                  <a:pt x="239738" y="24394"/>
                </a:cubicBezTo>
                <a:close/>
                <a:moveTo>
                  <a:pt x="268275" y="24378"/>
                </a:moveTo>
                <a:cubicBezTo>
                  <a:pt x="263521" y="24378"/>
                  <a:pt x="259331" y="27090"/>
                  <a:pt x="256878" y="31174"/>
                </a:cubicBezTo>
                <a:cubicBezTo>
                  <a:pt x="257488" y="31311"/>
                  <a:pt x="258082" y="31478"/>
                  <a:pt x="258676" y="31707"/>
                </a:cubicBezTo>
                <a:cubicBezTo>
                  <a:pt x="260855" y="28431"/>
                  <a:pt x="264344" y="26313"/>
                  <a:pt x="268275" y="26313"/>
                </a:cubicBezTo>
                <a:cubicBezTo>
                  <a:pt x="272251" y="26313"/>
                  <a:pt x="275786" y="28477"/>
                  <a:pt x="277949" y="31814"/>
                </a:cubicBezTo>
                <a:cubicBezTo>
                  <a:pt x="278528" y="31585"/>
                  <a:pt x="279123" y="31387"/>
                  <a:pt x="279717" y="31250"/>
                </a:cubicBezTo>
                <a:cubicBezTo>
                  <a:pt x="277264" y="27121"/>
                  <a:pt x="273028" y="24378"/>
                  <a:pt x="268275" y="24378"/>
                </a:cubicBezTo>
                <a:close/>
                <a:moveTo>
                  <a:pt x="11412" y="26938"/>
                </a:moveTo>
                <a:cubicBezTo>
                  <a:pt x="7725" y="26938"/>
                  <a:pt x="4464" y="28903"/>
                  <a:pt x="2377" y="31920"/>
                </a:cubicBezTo>
                <a:cubicBezTo>
                  <a:pt x="2941" y="32164"/>
                  <a:pt x="3474" y="32438"/>
                  <a:pt x="3992" y="32743"/>
                </a:cubicBezTo>
                <a:cubicBezTo>
                  <a:pt x="5759" y="30381"/>
                  <a:pt x="8426" y="28873"/>
                  <a:pt x="11412" y="28873"/>
                </a:cubicBezTo>
                <a:cubicBezTo>
                  <a:pt x="14444" y="28873"/>
                  <a:pt x="17156" y="30442"/>
                  <a:pt x="18923" y="32880"/>
                </a:cubicBezTo>
                <a:cubicBezTo>
                  <a:pt x="19441" y="32560"/>
                  <a:pt x="19975" y="32286"/>
                  <a:pt x="20523" y="32042"/>
                </a:cubicBezTo>
                <a:cubicBezTo>
                  <a:pt x="18451" y="28949"/>
                  <a:pt x="15145" y="26938"/>
                  <a:pt x="11412" y="26938"/>
                </a:cubicBezTo>
                <a:close/>
                <a:moveTo>
                  <a:pt x="39949" y="26953"/>
                </a:moveTo>
                <a:cubicBezTo>
                  <a:pt x="36262" y="26953"/>
                  <a:pt x="33001" y="28903"/>
                  <a:pt x="30914" y="31935"/>
                </a:cubicBezTo>
                <a:cubicBezTo>
                  <a:pt x="31478" y="32164"/>
                  <a:pt x="32011" y="32438"/>
                  <a:pt x="32544" y="32743"/>
                </a:cubicBezTo>
                <a:cubicBezTo>
                  <a:pt x="34312" y="30381"/>
                  <a:pt x="36978" y="28873"/>
                  <a:pt x="39949" y="28873"/>
                </a:cubicBezTo>
                <a:cubicBezTo>
                  <a:pt x="42981" y="28873"/>
                  <a:pt x="45708" y="30442"/>
                  <a:pt x="47460" y="32880"/>
                </a:cubicBezTo>
                <a:cubicBezTo>
                  <a:pt x="47978" y="32575"/>
                  <a:pt x="48511" y="32286"/>
                  <a:pt x="49060" y="32042"/>
                </a:cubicBezTo>
                <a:cubicBezTo>
                  <a:pt x="46973" y="28964"/>
                  <a:pt x="43682" y="26953"/>
                  <a:pt x="39949" y="26953"/>
                </a:cubicBezTo>
                <a:close/>
                <a:moveTo>
                  <a:pt x="97038" y="26953"/>
                </a:moveTo>
                <a:cubicBezTo>
                  <a:pt x="93351" y="26953"/>
                  <a:pt x="90075" y="28903"/>
                  <a:pt x="88003" y="31935"/>
                </a:cubicBezTo>
                <a:cubicBezTo>
                  <a:pt x="88552" y="32164"/>
                  <a:pt x="89100" y="32438"/>
                  <a:pt x="89618" y="32743"/>
                </a:cubicBezTo>
                <a:cubicBezTo>
                  <a:pt x="91385" y="30381"/>
                  <a:pt x="94052" y="28873"/>
                  <a:pt x="97038" y="28873"/>
                </a:cubicBezTo>
                <a:cubicBezTo>
                  <a:pt x="100070" y="28873"/>
                  <a:pt x="102782" y="30442"/>
                  <a:pt x="104549" y="32850"/>
                </a:cubicBezTo>
                <a:lnTo>
                  <a:pt x="104549" y="32880"/>
                </a:lnTo>
                <a:cubicBezTo>
                  <a:pt x="105067" y="32575"/>
                  <a:pt x="105601" y="32286"/>
                  <a:pt x="106149" y="32042"/>
                </a:cubicBezTo>
                <a:cubicBezTo>
                  <a:pt x="104062" y="28964"/>
                  <a:pt x="100755" y="26953"/>
                  <a:pt x="97038" y="26953"/>
                </a:cubicBezTo>
                <a:close/>
                <a:moveTo>
                  <a:pt x="125575" y="26953"/>
                </a:moveTo>
                <a:cubicBezTo>
                  <a:pt x="121888" y="26953"/>
                  <a:pt x="118627" y="28903"/>
                  <a:pt x="116540" y="31935"/>
                </a:cubicBezTo>
                <a:cubicBezTo>
                  <a:pt x="117104" y="32164"/>
                  <a:pt x="117637" y="32438"/>
                  <a:pt x="118155" y="32743"/>
                </a:cubicBezTo>
                <a:cubicBezTo>
                  <a:pt x="119938" y="30381"/>
                  <a:pt x="122604" y="28873"/>
                  <a:pt x="125575" y="28873"/>
                </a:cubicBezTo>
                <a:cubicBezTo>
                  <a:pt x="128607" y="28873"/>
                  <a:pt x="131319" y="30442"/>
                  <a:pt x="133086" y="32850"/>
                </a:cubicBezTo>
                <a:lnTo>
                  <a:pt x="133101" y="32880"/>
                </a:lnTo>
                <a:cubicBezTo>
                  <a:pt x="133604" y="32575"/>
                  <a:pt x="134137" y="32286"/>
                  <a:pt x="134686" y="32042"/>
                </a:cubicBezTo>
                <a:cubicBezTo>
                  <a:pt x="132614" y="28964"/>
                  <a:pt x="129308" y="26953"/>
                  <a:pt x="125575" y="26953"/>
                </a:cubicBezTo>
                <a:close/>
                <a:moveTo>
                  <a:pt x="154112" y="26953"/>
                </a:moveTo>
                <a:cubicBezTo>
                  <a:pt x="150440" y="26953"/>
                  <a:pt x="147164" y="28903"/>
                  <a:pt x="145077" y="31935"/>
                </a:cubicBezTo>
                <a:cubicBezTo>
                  <a:pt x="145641" y="32164"/>
                  <a:pt x="146174" y="32438"/>
                  <a:pt x="146692" y="32743"/>
                </a:cubicBezTo>
                <a:cubicBezTo>
                  <a:pt x="148474" y="30381"/>
                  <a:pt x="151141" y="28873"/>
                  <a:pt x="154112" y="28873"/>
                </a:cubicBezTo>
                <a:cubicBezTo>
                  <a:pt x="157159" y="28873"/>
                  <a:pt x="159871" y="30442"/>
                  <a:pt x="161623" y="32850"/>
                </a:cubicBezTo>
                <a:lnTo>
                  <a:pt x="161638" y="32880"/>
                </a:lnTo>
                <a:cubicBezTo>
                  <a:pt x="162141" y="32575"/>
                  <a:pt x="162674" y="32286"/>
                  <a:pt x="163223" y="32042"/>
                </a:cubicBezTo>
                <a:cubicBezTo>
                  <a:pt x="161151" y="28964"/>
                  <a:pt x="157845" y="26953"/>
                  <a:pt x="154112" y="26953"/>
                </a:cubicBezTo>
                <a:close/>
                <a:moveTo>
                  <a:pt x="182664" y="26938"/>
                </a:moveTo>
                <a:cubicBezTo>
                  <a:pt x="178992" y="26938"/>
                  <a:pt x="175716" y="28903"/>
                  <a:pt x="173629" y="31920"/>
                </a:cubicBezTo>
                <a:cubicBezTo>
                  <a:pt x="174177" y="32149"/>
                  <a:pt x="174726" y="32408"/>
                  <a:pt x="175244" y="32697"/>
                </a:cubicBezTo>
                <a:cubicBezTo>
                  <a:pt x="177011" y="30336"/>
                  <a:pt x="179678" y="28827"/>
                  <a:pt x="182649" y="28827"/>
                </a:cubicBezTo>
                <a:cubicBezTo>
                  <a:pt x="185696" y="28827"/>
                  <a:pt x="188393" y="30397"/>
                  <a:pt x="190175" y="32850"/>
                </a:cubicBezTo>
                <a:lnTo>
                  <a:pt x="190175" y="32880"/>
                </a:lnTo>
                <a:cubicBezTo>
                  <a:pt x="190693" y="32575"/>
                  <a:pt x="191226" y="32286"/>
                  <a:pt x="191775" y="32042"/>
                </a:cubicBezTo>
                <a:cubicBezTo>
                  <a:pt x="189688" y="28949"/>
                  <a:pt x="186397" y="26938"/>
                  <a:pt x="182664" y="26938"/>
                </a:cubicBezTo>
                <a:close/>
                <a:moveTo>
                  <a:pt x="268290" y="26953"/>
                </a:moveTo>
                <a:cubicBezTo>
                  <a:pt x="264603" y="26953"/>
                  <a:pt x="261327" y="28903"/>
                  <a:pt x="259255" y="31935"/>
                </a:cubicBezTo>
                <a:cubicBezTo>
                  <a:pt x="259803" y="32164"/>
                  <a:pt x="260352" y="32438"/>
                  <a:pt x="260870" y="32743"/>
                </a:cubicBezTo>
                <a:cubicBezTo>
                  <a:pt x="262637" y="30381"/>
                  <a:pt x="265304" y="28873"/>
                  <a:pt x="268290" y="28873"/>
                </a:cubicBezTo>
                <a:cubicBezTo>
                  <a:pt x="271322" y="28873"/>
                  <a:pt x="274034" y="30442"/>
                  <a:pt x="275801" y="32880"/>
                </a:cubicBezTo>
                <a:cubicBezTo>
                  <a:pt x="276304" y="32575"/>
                  <a:pt x="276852" y="32286"/>
                  <a:pt x="277401" y="32042"/>
                </a:cubicBezTo>
                <a:cubicBezTo>
                  <a:pt x="275329" y="28964"/>
                  <a:pt x="272007" y="26953"/>
                  <a:pt x="268290" y="26953"/>
                </a:cubicBezTo>
                <a:close/>
                <a:moveTo>
                  <a:pt x="68486" y="26953"/>
                </a:moveTo>
                <a:cubicBezTo>
                  <a:pt x="64814" y="26953"/>
                  <a:pt x="61538" y="28903"/>
                  <a:pt x="59451" y="31935"/>
                </a:cubicBezTo>
                <a:cubicBezTo>
                  <a:pt x="60015" y="32164"/>
                  <a:pt x="60563" y="32438"/>
                  <a:pt x="61081" y="32743"/>
                </a:cubicBezTo>
                <a:cubicBezTo>
                  <a:pt x="62848" y="30381"/>
                  <a:pt x="65515" y="28873"/>
                  <a:pt x="68486" y="28873"/>
                </a:cubicBezTo>
                <a:cubicBezTo>
                  <a:pt x="71533" y="28873"/>
                  <a:pt x="74245" y="30442"/>
                  <a:pt x="76012" y="32895"/>
                </a:cubicBezTo>
                <a:cubicBezTo>
                  <a:pt x="76530" y="32575"/>
                  <a:pt x="77048" y="32286"/>
                  <a:pt x="77597" y="32042"/>
                </a:cubicBezTo>
                <a:cubicBezTo>
                  <a:pt x="75525" y="28964"/>
                  <a:pt x="72219" y="26953"/>
                  <a:pt x="68486" y="26953"/>
                </a:cubicBezTo>
                <a:close/>
                <a:moveTo>
                  <a:pt x="211201" y="26953"/>
                </a:moveTo>
                <a:cubicBezTo>
                  <a:pt x="207514" y="26953"/>
                  <a:pt x="204238" y="28919"/>
                  <a:pt x="202166" y="31935"/>
                </a:cubicBezTo>
                <a:cubicBezTo>
                  <a:pt x="202730" y="32164"/>
                  <a:pt x="203263" y="32438"/>
                  <a:pt x="203781" y="32743"/>
                </a:cubicBezTo>
                <a:cubicBezTo>
                  <a:pt x="205548" y="30381"/>
                  <a:pt x="208215" y="28873"/>
                  <a:pt x="211201" y="28873"/>
                </a:cubicBezTo>
                <a:cubicBezTo>
                  <a:pt x="214233" y="28873"/>
                  <a:pt x="216945" y="30442"/>
                  <a:pt x="218712" y="32895"/>
                </a:cubicBezTo>
                <a:cubicBezTo>
                  <a:pt x="219230" y="32575"/>
                  <a:pt x="219763" y="32301"/>
                  <a:pt x="220312" y="32057"/>
                </a:cubicBezTo>
                <a:cubicBezTo>
                  <a:pt x="218225" y="28964"/>
                  <a:pt x="214918" y="26953"/>
                  <a:pt x="211201" y="26953"/>
                </a:cubicBezTo>
                <a:close/>
                <a:moveTo>
                  <a:pt x="239738" y="26953"/>
                </a:moveTo>
                <a:cubicBezTo>
                  <a:pt x="236051" y="26953"/>
                  <a:pt x="232790" y="28919"/>
                  <a:pt x="230703" y="31935"/>
                </a:cubicBezTo>
                <a:cubicBezTo>
                  <a:pt x="231267" y="32164"/>
                  <a:pt x="231800" y="32438"/>
                  <a:pt x="232318" y="32743"/>
                </a:cubicBezTo>
                <a:cubicBezTo>
                  <a:pt x="234085" y="30381"/>
                  <a:pt x="236767" y="28873"/>
                  <a:pt x="239738" y="28873"/>
                </a:cubicBezTo>
                <a:cubicBezTo>
                  <a:pt x="242770" y="28873"/>
                  <a:pt x="245482" y="30442"/>
                  <a:pt x="247264" y="32895"/>
                </a:cubicBezTo>
                <a:cubicBezTo>
                  <a:pt x="247767" y="32575"/>
                  <a:pt x="248300" y="32301"/>
                  <a:pt x="248849" y="32057"/>
                </a:cubicBezTo>
                <a:cubicBezTo>
                  <a:pt x="246777" y="28964"/>
                  <a:pt x="243471" y="26953"/>
                  <a:pt x="239738" y="26953"/>
                </a:cubicBezTo>
                <a:close/>
                <a:moveTo>
                  <a:pt x="182649" y="29513"/>
                </a:moveTo>
                <a:cubicBezTo>
                  <a:pt x="179891" y="29513"/>
                  <a:pt x="177423" y="30899"/>
                  <a:pt x="175762" y="33063"/>
                </a:cubicBezTo>
                <a:cubicBezTo>
                  <a:pt x="176265" y="33383"/>
                  <a:pt x="176752" y="33749"/>
                  <a:pt x="177209" y="34145"/>
                </a:cubicBezTo>
                <a:cubicBezTo>
                  <a:pt x="178550" y="32499"/>
                  <a:pt x="180500" y="31448"/>
                  <a:pt x="182649" y="31433"/>
                </a:cubicBezTo>
                <a:cubicBezTo>
                  <a:pt x="184888" y="31433"/>
                  <a:pt x="186899" y="32560"/>
                  <a:pt x="188240" y="34312"/>
                </a:cubicBezTo>
                <a:cubicBezTo>
                  <a:pt x="188697" y="33916"/>
                  <a:pt x="189170" y="33550"/>
                  <a:pt x="189672" y="33200"/>
                </a:cubicBezTo>
                <a:cubicBezTo>
                  <a:pt x="188012" y="30945"/>
                  <a:pt x="185483" y="29513"/>
                  <a:pt x="182649" y="29513"/>
                </a:cubicBezTo>
                <a:close/>
                <a:moveTo>
                  <a:pt x="11412" y="29513"/>
                </a:moveTo>
                <a:cubicBezTo>
                  <a:pt x="8654" y="29513"/>
                  <a:pt x="6171" y="30899"/>
                  <a:pt x="4510" y="33063"/>
                </a:cubicBezTo>
                <a:cubicBezTo>
                  <a:pt x="5013" y="33398"/>
                  <a:pt x="5500" y="33749"/>
                  <a:pt x="5957" y="34145"/>
                </a:cubicBezTo>
                <a:cubicBezTo>
                  <a:pt x="7313" y="32484"/>
                  <a:pt x="9248" y="31448"/>
                  <a:pt x="11412" y="31448"/>
                </a:cubicBezTo>
                <a:cubicBezTo>
                  <a:pt x="13636" y="31448"/>
                  <a:pt x="15648" y="32560"/>
                  <a:pt x="16988" y="34327"/>
                </a:cubicBezTo>
                <a:cubicBezTo>
                  <a:pt x="17445" y="33916"/>
                  <a:pt x="17918" y="33550"/>
                  <a:pt x="18420" y="33215"/>
                </a:cubicBezTo>
                <a:cubicBezTo>
                  <a:pt x="16760" y="30960"/>
                  <a:pt x="14231" y="29513"/>
                  <a:pt x="11412" y="29513"/>
                </a:cubicBezTo>
                <a:close/>
                <a:moveTo>
                  <a:pt x="39949" y="29513"/>
                </a:moveTo>
                <a:cubicBezTo>
                  <a:pt x="37191" y="29513"/>
                  <a:pt x="34723" y="30899"/>
                  <a:pt x="33047" y="33063"/>
                </a:cubicBezTo>
                <a:cubicBezTo>
                  <a:pt x="33550" y="33383"/>
                  <a:pt x="34037" y="33749"/>
                  <a:pt x="34494" y="34145"/>
                </a:cubicBezTo>
                <a:cubicBezTo>
                  <a:pt x="35850" y="32484"/>
                  <a:pt x="37785" y="31448"/>
                  <a:pt x="39949" y="31448"/>
                </a:cubicBezTo>
                <a:cubicBezTo>
                  <a:pt x="42189" y="31448"/>
                  <a:pt x="44184" y="32560"/>
                  <a:pt x="45540" y="34327"/>
                </a:cubicBezTo>
                <a:cubicBezTo>
                  <a:pt x="45982" y="33916"/>
                  <a:pt x="46470" y="33550"/>
                  <a:pt x="46957" y="33215"/>
                </a:cubicBezTo>
                <a:cubicBezTo>
                  <a:pt x="45297" y="30960"/>
                  <a:pt x="42768" y="29513"/>
                  <a:pt x="39949" y="29513"/>
                </a:cubicBezTo>
                <a:close/>
                <a:moveTo>
                  <a:pt x="68486" y="29513"/>
                </a:moveTo>
                <a:cubicBezTo>
                  <a:pt x="65728" y="29513"/>
                  <a:pt x="63260" y="30899"/>
                  <a:pt x="61599" y="33063"/>
                </a:cubicBezTo>
                <a:cubicBezTo>
                  <a:pt x="62102" y="33398"/>
                  <a:pt x="62589" y="33749"/>
                  <a:pt x="63047" y="34145"/>
                </a:cubicBezTo>
                <a:cubicBezTo>
                  <a:pt x="64387" y="32499"/>
                  <a:pt x="66338" y="31448"/>
                  <a:pt x="68486" y="31448"/>
                </a:cubicBezTo>
                <a:cubicBezTo>
                  <a:pt x="70725" y="31448"/>
                  <a:pt x="72737" y="32560"/>
                  <a:pt x="74077" y="34327"/>
                </a:cubicBezTo>
                <a:cubicBezTo>
                  <a:pt x="74534" y="33931"/>
                  <a:pt x="75007" y="33550"/>
                  <a:pt x="75510" y="33215"/>
                </a:cubicBezTo>
                <a:cubicBezTo>
                  <a:pt x="73849" y="30960"/>
                  <a:pt x="71320" y="29513"/>
                  <a:pt x="68486" y="29513"/>
                </a:cubicBezTo>
                <a:close/>
                <a:moveTo>
                  <a:pt x="97038" y="29513"/>
                </a:moveTo>
                <a:cubicBezTo>
                  <a:pt x="94280" y="29513"/>
                  <a:pt x="91797" y="30899"/>
                  <a:pt x="90136" y="33063"/>
                </a:cubicBezTo>
                <a:cubicBezTo>
                  <a:pt x="90639" y="33398"/>
                  <a:pt x="91126" y="33749"/>
                  <a:pt x="91583" y="34145"/>
                </a:cubicBezTo>
                <a:cubicBezTo>
                  <a:pt x="92939" y="32499"/>
                  <a:pt x="94874" y="31448"/>
                  <a:pt x="97038" y="31448"/>
                </a:cubicBezTo>
                <a:cubicBezTo>
                  <a:pt x="99278" y="31448"/>
                  <a:pt x="101274" y="32560"/>
                  <a:pt x="102630" y="34327"/>
                </a:cubicBezTo>
                <a:cubicBezTo>
                  <a:pt x="103071" y="33916"/>
                  <a:pt x="103544" y="33550"/>
                  <a:pt x="104046" y="33215"/>
                </a:cubicBezTo>
                <a:cubicBezTo>
                  <a:pt x="102386" y="30960"/>
                  <a:pt x="99857" y="29513"/>
                  <a:pt x="97038" y="29513"/>
                </a:cubicBezTo>
                <a:close/>
                <a:moveTo>
                  <a:pt x="125575" y="29513"/>
                </a:moveTo>
                <a:cubicBezTo>
                  <a:pt x="122817" y="29513"/>
                  <a:pt x="120349" y="30899"/>
                  <a:pt x="118673" y="33063"/>
                </a:cubicBezTo>
                <a:cubicBezTo>
                  <a:pt x="119191" y="33398"/>
                  <a:pt x="119679" y="33749"/>
                  <a:pt x="120136" y="34145"/>
                </a:cubicBezTo>
                <a:cubicBezTo>
                  <a:pt x="121476" y="32499"/>
                  <a:pt x="123411" y="31448"/>
                  <a:pt x="125575" y="31448"/>
                </a:cubicBezTo>
                <a:cubicBezTo>
                  <a:pt x="127815" y="31448"/>
                  <a:pt x="129810" y="32560"/>
                  <a:pt x="131166" y="34327"/>
                </a:cubicBezTo>
                <a:cubicBezTo>
                  <a:pt x="131608" y="33916"/>
                  <a:pt x="132096" y="33550"/>
                  <a:pt x="132583" y="33215"/>
                </a:cubicBezTo>
                <a:cubicBezTo>
                  <a:pt x="130923" y="30960"/>
                  <a:pt x="128393" y="29513"/>
                  <a:pt x="125575" y="29513"/>
                </a:cubicBezTo>
                <a:close/>
                <a:moveTo>
                  <a:pt x="154112" y="29513"/>
                </a:moveTo>
                <a:cubicBezTo>
                  <a:pt x="151354" y="29513"/>
                  <a:pt x="148886" y="30899"/>
                  <a:pt x="147225" y="33063"/>
                </a:cubicBezTo>
                <a:cubicBezTo>
                  <a:pt x="147728" y="33383"/>
                  <a:pt x="148215" y="33749"/>
                  <a:pt x="148673" y="34145"/>
                </a:cubicBezTo>
                <a:cubicBezTo>
                  <a:pt x="150013" y="32499"/>
                  <a:pt x="151948" y="31448"/>
                  <a:pt x="154112" y="31448"/>
                </a:cubicBezTo>
                <a:cubicBezTo>
                  <a:pt x="156351" y="31448"/>
                  <a:pt x="158363" y="32560"/>
                  <a:pt x="159703" y="34327"/>
                </a:cubicBezTo>
                <a:cubicBezTo>
                  <a:pt x="160160" y="33916"/>
                  <a:pt x="160633" y="33550"/>
                  <a:pt x="161136" y="33215"/>
                </a:cubicBezTo>
                <a:cubicBezTo>
                  <a:pt x="159460" y="30945"/>
                  <a:pt x="156946" y="29513"/>
                  <a:pt x="154112" y="29513"/>
                </a:cubicBezTo>
                <a:close/>
                <a:moveTo>
                  <a:pt x="211186" y="29513"/>
                </a:moveTo>
                <a:cubicBezTo>
                  <a:pt x="208428" y="29513"/>
                  <a:pt x="205960" y="30899"/>
                  <a:pt x="204299" y="33063"/>
                </a:cubicBezTo>
                <a:cubicBezTo>
                  <a:pt x="204802" y="33398"/>
                  <a:pt x="205289" y="33749"/>
                  <a:pt x="205746" y="34145"/>
                </a:cubicBezTo>
                <a:cubicBezTo>
                  <a:pt x="207102" y="32499"/>
                  <a:pt x="209037" y="31448"/>
                  <a:pt x="211201" y="31448"/>
                </a:cubicBezTo>
                <a:cubicBezTo>
                  <a:pt x="213440" y="31448"/>
                  <a:pt x="215436" y="32560"/>
                  <a:pt x="216777" y="34327"/>
                </a:cubicBezTo>
                <a:cubicBezTo>
                  <a:pt x="217234" y="33916"/>
                  <a:pt x="217707" y="33550"/>
                  <a:pt x="218209" y="33215"/>
                </a:cubicBezTo>
                <a:cubicBezTo>
                  <a:pt x="216533" y="30960"/>
                  <a:pt x="214019" y="29513"/>
                  <a:pt x="211186" y="29513"/>
                </a:cubicBezTo>
                <a:close/>
                <a:moveTo>
                  <a:pt x="239738" y="29528"/>
                </a:moveTo>
                <a:cubicBezTo>
                  <a:pt x="236980" y="29528"/>
                  <a:pt x="234497" y="30899"/>
                  <a:pt x="232836" y="33078"/>
                </a:cubicBezTo>
                <a:cubicBezTo>
                  <a:pt x="233354" y="33398"/>
                  <a:pt x="233826" y="33764"/>
                  <a:pt x="234298" y="34145"/>
                </a:cubicBezTo>
                <a:cubicBezTo>
                  <a:pt x="235639" y="32499"/>
                  <a:pt x="237574" y="31448"/>
                  <a:pt x="239738" y="31448"/>
                </a:cubicBezTo>
                <a:cubicBezTo>
                  <a:pt x="241977" y="31448"/>
                  <a:pt x="243973" y="32560"/>
                  <a:pt x="245329" y="34327"/>
                </a:cubicBezTo>
                <a:cubicBezTo>
                  <a:pt x="245771" y="33931"/>
                  <a:pt x="246259" y="33550"/>
                  <a:pt x="246746" y="33215"/>
                </a:cubicBezTo>
                <a:cubicBezTo>
                  <a:pt x="245086" y="30960"/>
                  <a:pt x="242556" y="29528"/>
                  <a:pt x="239738" y="29528"/>
                </a:cubicBezTo>
                <a:close/>
                <a:moveTo>
                  <a:pt x="268275" y="29513"/>
                </a:moveTo>
                <a:cubicBezTo>
                  <a:pt x="265517" y="29513"/>
                  <a:pt x="263049" y="30899"/>
                  <a:pt x="261373" y="33063"/>
                </a:cubicBezTo>
                <a:cubicBezTo>
                  <a:pt x="261891" y="33398"/>
                  <a:pt x="262378" y="33749"/>
                  <a:pt x="262835" y="34145"/>
                </a:cubicBezTo>
                <a:cubicBezTo>
                  <a:pt x="264176" y="32484"/>
                  <a:pt x="266111" y="31448"/>
                  <a:pt x="268275" y="31448"/>
                </a:cubicBezTo>
                <a:cubicBezTo>
                  <a:pt x="270514" y="31448"/>
                  <a:pt x="272525" y="32560"/>
                  <a:pt x="273866" y="34327"/>
                </a:cubicBezTo>
                <a:cubicBezTo>
                  <a:pt x="274323" y="33916"/>
                  <a:pt x="274796" y="33550"/>
                  <a:pt x="275298" y="33215"/>
                </a:cubicBezTo>
                <a:cubicBezTo>
                  <a:pt x="273622" y="30945"/>
                  <a:pt x="271109" y="29513"/>
                  <a:pt x="268275" y="29513"/>
                </a:cubicBezTo>
                <a:close/>
                <a:moveTo>
                  <a:pt x="11412" y="32073"/>
                </a:moveTo>
                <a:cubicBezTo>
                  <a:pt x="9431" y="32073"/>
                  <a:pt x="7633" y="33032"/>
                  <a:pt x="6399" y="34556"/>
                </a:cubicBezTo>
                <a:cubicBezTo>
                  <a:pt x="6856" y="34952"/>
                  <a:pt x="7283" y="35379"/>
                  <a:pt x="7679" y="35851"/>
                </a:cubicBezTo>
                <a:cubicBezTo>
                  <a:pt x="8626" y="34609"/>
                  <a:pt x="10025" y="33994"/>
                  <a:pt x="11419" y="33994"/>
                </a:cubicBezTo>
                <a:cubicBezTo>
                  <a:pt x="12898" y="33994"/>
                  <a:pt x="14372" y="34685"/>
                  <a:pt x="15297" y="36049"/>
                </a:cubicBezTo>
                <a:cubicBezTo>
                  <a:pt x="15693" y="35592"/>
                  <a:pt x="16105" y="35135"/>
                  <a:pt x="16546" y="34724"/>
                </a:cubicBezTo>
                <a:cubicBezTo>
                  <a:pt x="15312" y="33109"/>
                  <a:pt x="13469" y="32073"/>
                  <a:pt x="11412" y="32073"/>
                </a:cubicBezTo>
                <a:close/>
                <a:moveTo>
                  <a:pt x="39949" y="32073"/>
                </a:moveTo>
                <a:lnTo>
                  <a:pt x="39949" y="32088"/>
                </a:lnTo>
                <a:cubicBezTo>
                  <a:pt x="37968" y="32088"/>
                  <a:pt x="36170" y="33048"/>
                  <a:pt x="34936" y="34541"/>
                </a:cubicBezTo>
                <a:cubicBezTo>
                  <a:pt x="35393" y="34952"/>
                  <a:pt x="35820" y="35394"/>
                  <a:pt x="36216" y="35851"/>
                </a:cubicBezTo>
                <a:cubicBezTo>
                  <a:pt x="37161" y="34618"/>
                  <a:pt x="38557" y="34008"/>
                  <a:pt x="39950" y="34008"/>
                </a:cubicBezTo>
                <a:cubicBezTo>
                  <a:pt x="41430" y="34008"/>
                  <a:pt x="42907" y="34698"/>
                  <a:pt x="43834" y="36064"/>
                </a:cubicBezTo>
                <a:cubicBezTo>
                  <a:pt x="44230" y="35592"/>
                  <a:pt x="44642" y="35150"/>
                  <a:pt x="45083" y="34724"/>
                </a:cubicBezTo>
                <a:cubicBezTo>
                  <a:pt x="43849" y="33109"/>
                  <a:pt x="42006" y="32073"/>
                  <a:pt x="39949" y="32073"/>
                </a:cubicBezTo>
                <a:close/>
                <a:moveTo>
                  <a:pt x="68486" y="32088"/>
                </a:moveTo>
                <a:cubicBezTo>
                  <a:pt x="66520" y="32088"/>
                  <a:pt x="64722" y="33048"/>
                  <a:pt x="63473" y="34541"/>
                </a:cubicBezTo>
                <a:cubicBezTo>
                  <a:pt x="63930" y="34952"/>
                  <a:pt x="64357" y="35394"/>
                  <a:pt x="64753" y="35851"/>
                </a:cubicBezTo>
                <a:cubicBezTo>
                  <a:pt x="65698" y="34618"/>
                  <a:pt x="67094" y="34008"/>
                  <a:pt x="68488" y="34008"/>
                </a:cubicBezTo>
                <a:cubicBezTo>
                  <a:pt x="69971" y="34008"/>
                  <a:pt x="71452" y="34698"/>
                  <a:pt x="72386" y="36064"/>
                </a:cubicBezTo>
                <a:cubicBezTo>
                  <a:pt x="72767" y="35592"/>
                  <a:pt x="73194" y="35150"/>
                  <a:pt x="73636" y="34739"/>
                </a:cubicBezTo>
                <a:cubicBezTo>
                  <a:pt x="72401" y="33109"/>
                  <a:pt x="70558" y="32088"/>
                  <a:pt x="68486" y="32088"/>
                </a:cubicBezTo>
                <a:close/>
                <a:moveTo>
                  <a:pt x="97038" y="32088"/>
                </a:moveTo>
                <a:cubicBezTo>
                  <a:pt x="95057" y="32088"/>
                  <a:pt x="93259" y="33048"/>
                  <a:pt x="92041" y="34541"/>
                </a:cubicBezTo>
                <a:cubicBezTo>
                  <a:pt x="92482" y="34952"/>
                  <a:pt x="92909" y="35394"/>
                  <a:pt x="93305" y="35851"/>
                </a:cubicBezTo>
                <a:cubicBezTo>
                  <a:pt x="94250" y="34618"/>
                  <a:pt x="95646" y="34008"/>
                  <a:pt x="97039" y="34008"/>
                </a:cubicBezTo>
                <a:cubicBezTo>
                  <a:pt x="98519" y="34008"/>
                  <a:pt x="99996" y="34698"/>
                  <a:pt x="100923" y="36064"/>
                </a:cubicBezTo>
                <a:cubicBezTo>
                  <a:pt x="101319" y="35592"/>
                  <a:pt x="101731" y="35150"/>
                  <a:pt x="102172" y="34739"/>
                </a:cubicBezTo>
                <a:cubicBezTo>
                  <a:pt x="100938" y="33109"/>
                  <a:pt x="99095" y="32088"/>
                  <a:pt x="97038" y="32088"/>
                </a:cubicBezTo>
                <a:close/>
                <a:moveTo>
                  <a:pt x="125575" y="32088"/>
                </a:moveTo>
                <a:cubicBezTo>
                  <a:pt x="123594" y="32088"/>
                  <a:pt x="121812" y="33048"/>
                  <a:pt x="120577" y="34541"/>
                </a:cubicBezTo>
                <a:cubicBezTo>
                  <a:pt x="121035" y="34952"/>
                  <a:pt x="121461" y="35394"/>
                  <a:pt x="121857" y="35851"/>
                </a:cubicBezTo>
                <a:cubicBezTo>
                  <a:pt x="122795" y="34618"/>
                  <a:pt x="124191" y="34008"/>
                  <a:pt x="125585" y="34008"/>
                </a:cubicBezTo>
                <a:cubicBezTo>
                  <a:pt x="127068" y="34008"/>
                  <a:pt x="128549" y="34698"/>
                  <a:pt x="129475" y="36064"/>
                </a:cubicBezTo>
                <a:cubicBezTo>
                  <a:pt x="129856" y="35592"/>
                  <a:pt x="130283" y="35150"/>
                  <a:pt x="130725" y="34724"/>
                </a:cubicBezTo>
                <a:cubicBezTo>
                  <a:pt x="129475" y="33109"/>
                  <a:pt x="127632" y="32088"/>
                  <a:pt x="125575" y="32088"/>
                </a:cubicBezTo>
                <a:close/>
                <a:moveTo>
                  <a:pt x="154112" y="32088"/>
                </a:moveTo>
                <a:cubicBezTo>
                  <a:pt x="152131" y="32088"/>
                  <a:pt x="150348" y="33032"/>
                  <a:pt x="149130" y="34541"/>
                </a:cubicBezTo>
                <a:cubicBezTo>
                  <a:pt x="149571" y="34952"/>
                  <a:pt x="149998" y="35394"/>
                  <a:pt x="150394" y="35851"/>
                </a:cubicBezTo>
                <a:cubicBezTo>
                  <a:pt x="151339" y="34618"/>
                  <a:pt x="152735" y="34008"/>
                  <a:pt x="154128" y="34008"/>
                </a:cubicBezTo>
                <a:cubicBezTo>
                  <a:pt x="155609" y="34008"/>
                  <a:pt x="157086" y="34698"/>
                  <a:pt x="158012" y="36064"/>
                </a:cubicBezTo>
                <a:cubicBezTo>
                  <a:pt x="158393" y="35592"/>
                  <a:pt x="158820" y="35150"/>
                  <a:pt x="159261" y="34724"/>
                </a:cubicBezTo>
                <a:cubicBezTo>
                  <a:pt x="158012" y="33109"/>
                  <a:pt x="156169" y="32088"/>
                  <a:pt x="154112" y="32088"/>
                </a:cubicBezTo>
                <a:close/>
                <a:moveTo>
                  <a:pt x="182649" y="32073"/>
                </a:moveTo>
                <a:lnTo>
                  <a:pt x="182649" y="32088"/>
                </a:lnTo>
                <a:cubicBezTo>
                  <a:pt x="180683" y="32088"/>
                  <a:pt x="178901" y="33032"/>
                  <a:pt x="177667" y="34556"/>
                </a:cubicBezTo>
                <a:cubicBezTo>
                  <a:pt x="178108" y="34967"/>
                  <a:pt x="178535" y="35409"/>
                  <a:pt x="178931" y="35866"/>
                </a:cubicBezTo>
                <a:cubicBezTo>
                  <a:pt x="179830" y="34724"/>
                  <a:pt x="181201" y="34038"/>
                  <a:pt x="182649" y="34023"/>
                </a:cubicBezTo>
                <a:cubicBezTo>
                  <a:pt x="184233" y="34023"/>
                  <a:pt x="185635" y="34815"/>
                  <a:pt x="186549" y="36064"/>
                </a:cubicBezTo>
                <a:cubicBezTo>
                  <a:pt x="186945" y="35592"/>
                  <a:pt x="187357" y="35150"/>
                  <a:pt x="187798" y="34724"/>
                </a:cubicBezTo>
                <a:cubicBezTo>
                  <a:pt x="186564" y="33109"/>
                  <a:pt x="184721" y="32073"/>
                  <a:pt x="182649" y="32073"/>
                </a:cubicBezTo>
                <a:close/>
                <a:moveTo>
                  <a:pt x="211201" y="32088"/>
                </a:moveTo>
                <a:cubicBezTo>
                  <a:pt x="209220" y="32088"/>
                  <a:pt x="207438" y="33048"/>
                  <a:pt x="206203" y="34556"/>
                </a:cubicBezTo>
                <a:cubicBezTo>
                  <a:pt x="206645" y="34967"/>
                  <a:pt x="207072" y="35409"/>
                  <a:pt x="207468" y="35866"/>
                </a:cubicBezTo>
                <a:cubicBezTo>
                  <a:pt x="208367" y="34708"/>
                  <a:pt x="209738" y="34038"/>
                  <a:pt x="211201" y="34008"/>
                </a:cubicBezTo>
                <a:lnTo>
                  <a:pt x="211201" y="34023"/>
                </a:lnTo>
                <a:cubicBezTo>
                  <a:pt x="212755" y="34038"/>
                  <a:pt x="214202" y="34800"/>
                  <a:pt x="215101" y="36064"/>
                </a:cubicBezTo>
                <a:cubicBezTo>
                  <a:pt x="215482" y="35592"/>
                  <a:pt x="215893" y="35150"/>
                  <a:pt x="216335" y="34739"/>
                </a:cubicBezTo>
                <a:cubicBezTo>
                  <a:pt x="215101" y="33124"/>
                  <a:pt x="213258" y="32088"/>
                  <a:pt x="211201" y="32088"/>
                </a:cubicBezTo>
                <a:close/>
                <a:moveTo>
                  <a:pt x="239738" y="32088"/>
                </a:moveTo>
                <a:cubicBezTo>
                  <a:pt x="237757" y="32088"/>
                  <a:pt x="235990" y="33048"/>
                  <a:pt x="234756" y="34556"/>
                </a:cubicBezTo>
                <a:cubicBezTo>
                  <a:pt x="235197" y="34967"/>
                  <a:pt x="235609" y="35409"/>
                  <a:pt x="236005" y="35866"/>
                </a:cubicBezTo>
                <a:cubicBezTo>
                  <a:pt x="236904" y="34708"/>
                  <a:pt x="238275" y="34038"/>
                  <a:pt x="239738" y="34008"/>
                </a:cubicBezTo>
                <a:lnTo>
                  <a:pt x="239738" y="34023"/>
                </a:lnTo>
                <a:cubicBezTo>
                  <a:pt x="241292" y="34038"/>
                  <a:pt x="242739" y="34800"/>
                  <a:pt x="243638" y="36064"/>
                </a:cubicBezTo>
                <a:cubicBezTo>
                  <a:pt x="244019" y="35607"/>
                  <a:pt x="244446" y="35150"/>
                  <a:pt x="244887" y="34739"/>
                </a:cubicBezTo>
                <a:cubicBezTo>
                  <a:pt x="243638" y="33124"/>
                  <a:pt x="241795" y="32088"/>
                  <a:pt x="239738" y="32088"/>
                </a:cubicBezTo>
                <a:close/>
                <a:moveTo>
                  <a:pt x="268275" y="32088"/>
                </a:moveTo>
                <a:cubicBezTo>
                  <a:pt x="266294" y="32088"/>
                  <a:pt x="264527" y="33032"/>
                  <a:pt x="263292" y="34541"/>
                </a:cubicBezTo>
                <a:cubicBezTo>
                  <a:pt x="263734" y="34952"/>
                  <a:pt x="264146" y="35394"/>
                  <a:pt x="264542" y="35866"/>
                </a:cubicBezTo>
                <a:cubicBezTo>
                  <a:pt x="265488" y="34624"/>
                  <a:pt x="266891" y="34010"/>
                  <a:pt x="268289" y="34010"/>
                </a:cubicBezTo>
                <a:cubicBezTo>
                  <a:pt x="269772" y="34010"/>
                  <a:pt x="271250" y="34700"/>
                  <a:pt x="272175" y="36064"/>
                </a:cubicBezTo>
                <a:cubicBezTo>
                  <a:pt x="272556" y="35592"/>
                  <a:pt x="272983" y="35150"/>
                  <a:pt x="273424" y="34739"/>
                </a:cubicBezTo>
                <a:cubicBezTo>
                  <a:pt x="272175" y="33109"/>
                  <a:pt x="270331" y="32088"/>
                  <a:pt x="268275" y="32088"/>
                </a:cubicBezTo>
                <a:close/>
                <a:moveTo>
                  <a:pt x="11412" y="34647"/>
                </a:moveTo>
                <a:cubicBezTo>
                  <a:pt x="10071" y="34647"/>
                  <a:pt x="8883" y="35318"/>
                  <a:pt x="8075" y="36354"/>
                </a:cubicBezTo>
                <a:cubicBezTo>
                  <a:pt x="9157" y="36064"/>
                  <a:pt x="10284" y="35927"/>
                  <a:pt x="11412" y="35927"/>
                </a:cubicBezTo>
                <a:cubicBezTo>
                  <a:pt x="12539" y="35927"/>
                  <a:pt x="13682" y="36080"/>
                  <a:pt x="14779" y="36384"/>
                </a:cubicBezTo>
                <a:lnTo>
                  <a:pt x="14794" y="36384"/>
                </a:lnTo>
                <a:cubicBezTo>
                  <a:pt x="14002" y="35303"/>
                  <a:pt x="12737" y="34663"/>
                  <a:pt x="11412" y="34647"/>
                </a:cubicBezTo>
                <a:close/>
                <a:moveTo>
                  <a:pt x="39949" y="34632"/>
                </a:moveTo>
                <a:cubicBezTo>
                  <a:pt x="38608" y="34632"/>
                  <a:pt x="37435" y="35318"/>
                  <a:pt x="36612" y="36354"/>
                </a:cubicBezTo>
                <a:cubicBezTo>
                  <a:pt x="37709" y="36064"/>
                  <a:pt x="38821" y="35927"/>
                  <a:pt x="39949" y="35927"/>
                </a:cubicBezTo>
                <a:cubicBezTo>
                  <a:pt x="41092" y="35927"/>
                  <a:pt x="42219" y="36080"/>
                  <a:pt x="43316" y="36384"/>
                </a:cubicBezTo>
                <a:lnTo>
                  <a:pt x="43331" y="36384"/>
                </a:lnTo>
                <a:cubicBezTo>
                  <a:pt x="42539" y="35303"/>
                  <a:pt x="41290" y="34663"/>
                  <a:pt x="39949" y="34632"/>
                </a:cubicBezTo>
                <a:close/>
                <a:moveTo>
                  <a:pt x="68501" y="34647"/>
                </a:moveTo>
                <a:cubicBezTo>
                  <a:pt x="67175" y="34647"/>
                  <a:pt x="65987" y="35318"/>
                  <a:pt x="65180" y="36354"/>
                </a:cubicBezTo>
                <a:cubicBezTo>
                  <a:pt x="66261" y="36064"/>
                  <a:pt x="67374" y="35927"/>
                  <a:pt x="68501" y="35927"/>
                </a:cubicBezTo>
                <a:cubicBezTo>
                  <a:pt x="69644" y="35927"/>
                  <a:pt x="70771" y="36080"/>
                  <a:pt x="71868" y="36384"/>
                </a:cubicBezTo>
                <a:cubicBezTo>
                  <a:pt x="71076" y="35303"/>
                  <a:pt x="69827" y="34663"/>
                  <a:pt x="68501" y="34647"/>
                </a:cubicBezTo>
                <a:close/>
                <a:moveTo>
                  <a:pt x="97038" y="34647"/>
                </a:moveTo>
                <a:cubicBezTo>
                  <a:pt x="95697" y="34647"/>
                  <a:pt x="94524" y="35318"/>
                  <a:pt x="93701" y="36354"/>
                </a:cubicBezTo>
                <a:cubicBezTo>
                  <a:pt x="94783" y="36064"/>
                  <a:pt x="95910" y="35927"/>
                  <a:pt x="97038" y="35927"/>
                </a:cubicBezTo>
                <a:cubicBezTo>
                  <a:pt x="98165" y="35927"/>
                  <a:pt x="99308" y="36080"/>
                  <a:pt x="100405" y="36384"/>
                </a:cubicBezTo>
                <a:cubicBezTo>
                  <a:pt x="99613" y="35303"/>
                  <a:pt x="98363" y="34663"/>
                  <a:pt x="97038" y="34647"/>
                </a:cubicBezTo>
                <a:close/>
                <a:moveTo>
                  <a:pt x="125575" y="34647"/>
                </a:moveTo>
                <a:cubicBezTo>
                  <a:pt x="124249" y="34647"/>
                  <a:pt x="123061" y="35318"/>
                  <a:pt x="122238" y="36354"/>
                </a:cubicBezTo>
                <a:cubicBezTo>
                  <a:pt x="123335" y="36064"/>
                  <a:pt x="124447" y="35927"/>
                  <a:pt x="125575" y="35927"/>
                </a:cubicBezTo>
                <a:cubicBezTo>
                  <a:pt x="126718" y="35927"/>
                  <a:pt x="127845" y="36080"/>
                  <a:pt x="128942" y="36384"/>
                </a:cubicBezTo>
                <a:cubicBezTo>
                  <a:pt x="128165" y="35303"/>
                  <a:pt x="126916" y="34663"/>
                  <a:pt x="125575" y="34647"/>
                </a:cubicBezTo>
                <a:close/>
                <a:moveTo>
                  <a:pt x="154129" y="34649"/>
                </a:moveTo>
                <a:cubicBezTo>
                  <a:pt x="152873" y="34649"/>
                  <a:pt x="151617" y="35217"/>
                  <a:pt x="150790" y="36354"/>
                </a:cubicBezTo>
                <a:cubicBezTo>
                  <a:pt x="151872" y="36064"/>
                  <a:pt x="153000" y="35927"/>
                  <a:pt x="154112" y="35927"/>
                </a:cubicBezTo>
                <a:cubicBezTo>
                  <a:pt x="155254" y="35927"/>
                  <a:pt x="156397" y="36080"/>
                  <a:pt x="157494" y="36384"/>
                </a:cubicBezTo>
                <a:cubicBezTo>
                  <a:pt x="156667" y="35228"/>
                  <a:pt x="155398" y="34649"/>
                  <a:pt x="154129" y="34649"/>
                </a:cubicBezTo>
                <a:close/>
                <a:moveTo>
                  <a:pt x="182649" y="34647"/>
                </a:moveTo>
                <a:cubicBezTo>
                  <a:pt x="181323" y="34647"/>
                  <a:pt x="180150" y="35318"/>
                  <a:pt x="179327" y="36354"/>
                </a:cubicBezTo>
                <a:cubicBezTo>
                  <a:pt x="180409" y="36064"/>
                  <a:pt x="181536" y="35927"/>
                  <a:pt x="182649" y="35927"/>
                </a:cubicBezTo>
                <a:cubicBezTo>
                  <a:pt x="183791" y="35927"/>
                  <a:pt x="184934" y="36080"/>
                  <a:pt x="186031" y="36384"/>
                </a:cubicBezTo>
                <a:cubicBezTo>
                  <a:pt x="185239" y="35303"/>
                  <a:pt x="183989" y="34663"/>
                  <a:pt x="182649" y="34647"/>
                </a:cubicBezTo>
                <a:close/>
                <a:moveTo>
                  <a:pt x="211201" y="34647"/>
                </a:moveTo>
                <a:cubicBezTo>
                  <a:pt x="209860" y="34647"/>
                  <a:pt x="208687" y="35333"/>
                  <a:pt x="207864" y="36354"/>
                </a:cubicBezTo>
                <a:cubicBezTo>
                  <a:pt x="208906" y="36079"/>
                  <a:pt x="209962" y="35941"/>
                  <a:pt x="211032" y="35941"/>
                </a:cubicBezTo>
                <a:cubicBezTo>
                  <a:pt x="211088" y="35941"/>
                  <a:pt x="211144" y="35942"/>
                  <a:pt x="211201" y="35942"/>
                </a:cubicBezTo>
                <a:cubicBezTo>
                  <a:pt x="212343" y="35942"/>
                  <a:pt x="213471" y="36095"/>
                  <a:pt x="214568" y="36384"/>
                </a:cubicBezTo>
                <a:cubicBezTo>
                  <a:pt x="213776" y="35318"/>
                  <a:pt x="212526" y="34678"/>
                  <a:pt x="211201" y="34647"/>
                </a:cubicBezTo>
                <a:close/>
                <a:moveTo>
                  <a:pt x="239738" y="34647"/>
                </a:moveTo>
                <a:cubicBezTo>
                  <a:pt x="238412" y="34647"/>
                  <a:pt x="237224" y="35318"/>
                  <a:pt x="236401" y="36354"/>
                </a:cubicBezTo>
                <a:cubicBezTo>
                  <a:pt x="237491" y="36076"/>
                  <a:pt x="238603" y="35935"/>
                  <a:pt x="239714" y="35935"/>
                </a:cubicBezTo>
                <a:cubicBezTo>
                  <a:pt x="240855" y="35935"/>
                  <a:pt x="241993" y="36083"/>
                  <a:pt x="243105" y="36384"/>
                </a:cubicBezTo>
                <a:cubicBezTo>
                  <a:pt x="242328" y="35318"/>
                  <a:pt x="241078" y="34678"/>
                  <a:pt x="239738" y="34647"/>
                </a:cubicBezTo>
                <a:close/>
                <a:moveTo>
                  <a:pt x="268275" y="34647"/>
                </a:moveTo>
                <a:cubicBezTo>
                  <a:pt x="266949" y="34647"/>
                  <a:pt x="265761" y="35318"/>
                  <a:pt x="264953" y="36354"/>
                </a:cubicBezTo>
                <a:cubicBezTo>
                  <a:pt x="266035" y="36064"/>
                  <a:pt x="267147" y="35927"/>
                  <a:pt x="268275" y="35927"/>
                </a:cubicBezTo>
                <a:cubicBezTo>
                  <a:pt x="269417" y="35927"/>
                  <a:pt x="270560" y="36080"/>
                  <a:pt x="271657" y="36384"/>
                </a:cubicBezTo>
                <a:cubicBezTo>
                  <a:pt x="270865" y="35303"/>
                  <a:pt x="269615" y="34663"/>
                  <a:pt x="268275" y="34647"/>
                </a:cubicBezTo>
                <a:close/>
                <a:moveTo>
                  <a:pt x="254197" y="31539"/>
                </a:moveTo>
                <a:cubicBezTo>
                  <a:pt x="250129" y="31539"/>
                  <a:pt x="246472" y="33505"/>
                  <a:pt x="243973" y="36598"/>
                </a:cubicBezTo>
                <a:cubicBezTo>
                  <a:pt x="244568" y="36811"/>
                  <a:pt x="245162" y="37055"/>
                  <a:pt x="245725" y="37344"/>
                </a:cubicBezTo>
                <a:cubicBezTo>
                  <a:pt x="247889" y="34937"/>
                  <a:pt x="250875" y="33429"/>
                  <a:pt x="254197" y="33429"/>
                </a:cubicBezTo>
                <a:lnTo>
                  <a:pt x="254197" y="33459"/>
                </a:lnTo>
                <a:cubicBezTo>
                  <a:pt x="257427" y="33459"/>
                  <a:pt x="260382" y="34922"/>
                  <a:pt x="262546" y="37268"/>
                </a:cubicBezTo>
                <a:cubicBezTo>
                  <a:pt x="263125" y="36979"/>
                  <a:pt x="263734" y="36750"/>
                  <a:pt x="264344" y="36552"/>
                </a:cubicBezTo>
                <a:cubicBezTo>
                  <a:pt x="261830" y="33474"/>
                  <a:pt x="258219" y="31539"/>
                  <a:pt x="254197" y="31539"/>
                </a:cubicBezTo>
                <a:close/>
                <a:moveTo>
                  <a:pt x="25856" y="31539"/>
                </a:moveTo>
                <a:cubicBezTo>
                  <a:pt x="21803" y="31539"/>
                  <a:pt x="18146" y="33520"/>
                  <a:pt x="15632" y="36628"/>
                </a:cubicBezTo>
                <a:cubicBezTo>
                  <a:pt x="16227" y="36841"/>
                  <a:pt x="16821" y="37085"/>
                  <a:pt x="17384" y="37375"/>
                </a:cubicBezTo>
                <a:cubicBezTo>
                  <a:pt x="19548" y="34952"/>
                  <a:pt x="22534" y="33459"/>
                  <a:pt x="25856" y="33459"/>
                </a:cubicBezTo>
                <a:cubicBezTo>
                  <a:pt x="29101" y="33459"/>
                  <a:pt x="32057" y="34922"/>
                  <a:pt x="34205" y="37268"/>
                </a:cubicBezTo>
                <a:cubicBezTo>
                  <a:pt x="34784" y="36979"/>
                  <a:pt x="35393" y="36750"/>
                  <a:pt x="36003" y="36552"/>
                </a:cubicBezTo>
                <a:cubicBezTo>
                  <a:pt x="33489" y="33474"/>
                  <a:pt x="29878" y="31539"/>
                  <a:pt x="25856" y="31539"/>
                </a:cubicBezTo>
                <a:close/>
                <a:moveTo>
                  <a:pt x="54393" y="31539"/>
                </a:moveTo>
                <a:cubicBezTo>
                  <a:pt x="50340" y="31539"/>
                  <a:pt x="46683" y="33520"/>
                  <a:pt x="44184" y="36628"/>
                </a:cubicBezTo>
                <a:cubicBezTo>
                  <a:pt x="44779" y="36841"/>
                  <a:pt x="45373" y="37085"/>
                  <a:pt x="45937" y="37375"/>
                </a:cubicBezTo>
                <a:cubicBezTo>
                  <a:pt x="48100" y="34952"/>
                  <a:pt x="51102" y="33444"/>
                  <a:pt x="54408" y="33444"/>
                </a:cubicBezTo>
                <a:cubicBezTo>
                  <a:pt x="57653" y="33444"/>
                  <a:pt x="60609" y="34906"/>
                  <a:pt x="62772" y="37253"/>
                </a:cubicBezTo>
                <a:cubicBezTo>
                  <a:pt x="63336" y="36979"/>
                  <a:pt x="63945" y="36735"/>
                  <a:pt x="64555" y="36537"/>
                </a:cubicBezTo>
                <a:cubicBezTo>
                  <a:pt x="62041" y="33474"/>
                  <a:pt x="58415" y="31539"/>
                  <a:pt x="54408" y="31539"/>
                </a:cubicBezTo>
                <a:close/>
                <a:moveTo>
                  <a:pt x="82929" y="31539"/>
                </a:moveTo>
                <a:cubicBezTo>
                  <a:pt x="78877" y="31539"/>
                  <a:pt x="75235" y="33520"/>
                  <a:pt x="72721" y="36628"/>
                </a:cubicBezTo>
                <a:cubicBezTo>
                  <a:pt x="73316" y="36841"/>
                  <a:pt x="73895" y="37085"/>
                  <a:pt x="74458" y="37375"/>
                </a:cubicBezTo>
                <a:cubicBezTo>
                  <a:pt x="76637" y="34952"/>
                  <a:pt x="79623" y="33459"/>
                  <a:pt x="82929" y="33459"/>
                </a:cubicBezTo>
                <a:cubicBezTo>
                  <a:pt x="86190" y="33459"/>
                  <a:pt x="89146" y="34922"/>
                  <a:pt x="91294" y="37268"/>
                </a:cubicBezTo>
                <a:cubicBezTo>
                  <a:pt x="91873" y="36979"/>
                  <a:pt x="92482" y="36735"/>
                  <a:pt x="93092" y="36552"/>
                </a:cubicBezTo>
                <a:cubicBezTo>
                  <a:pt x="90578" y="33474"/>
                  <a:pt x="86952" y="31539"/>
                  <a:pt x="82929" y="31539"/>
                </a:cubicBezTo>
                <a:close/>
                <a:moveTo>
                  <a:pt x="111482" y="31539"/>
                </a:moveTo>
                <a:cubicBezTo>
                  <a:pt x="107414" y="31539"/>
                  <a:pt x="103772" y="33520"/>
                  <a:pt x="101258" y="36628"/>
                </a:cubicBezTo>
                <a:cubicBezTo>
                  <a:pt x="101852" y="36841"/>
                  <a:pt x="102447" y="37085"/>
                  <a:pt x="103010" y="37375"/>
                </a:cubicBezTo>
                <a:cubicBezTo>
                  <a:pt x="105174" y="34952"/>
                  <a:pt x="108175" y="33459"/>
                  <a:pt x="111482" y="33459"/>
                </a:cubicBezTo>
                <a:cubicBezTo>
                  <a:pt x="114727" y="33459"/>
                  <a:pt x="117683" y="34922"/>
                  <a:pt x="119846" y="37268"/>
                </a:cubicBezTo>
                <a:cubicBezTo>
                  <a:pt x="120425" y="36979"/>
                  <a:pt x="121019" y="36735"/>
                  <a:pt x="121629" y="36552"/>
                </a:cubicBezTo>
                <a:cubicBezTo>
                  <a:pt x="119115" y="33474"/>
                  <a:pt x="115504" y="31539"/>
                  <a:pt x="111482" y="31539"/>
                </a:cubicBezTo>
                <a:close/>
                <a:moveTo>
                  <a:pt x="140019" y="31539"/>
                </a:moveTo>
                <a:cubicBezTo>
                  <a:pt x="135966" y="31539"/>
                  <a:pt x="132309" y="33520"/>
                  <a:pt x="129795" y="36628"/>
                </a:cubicBezTo>
                <a:cubicBezTo>
                  <a:pt x="130389" y="36841"/>
                  <a:pt x="130984" y="37085"/>
                  <a:pt x="131547" y="37375"/>
                </a:cubicBezTo>
                <a:cubicBezTo>
                  <a:pt x="133711" y="34952"/>
                  <a:pt x="136712" y="33459"/>
                  <a:pt x="140019" y="33459"/>
                </a:cubicBezTo>
                <a:cubicBezTo>
                  <a:pt x="143264" y="33459"/>
                  <a:pt x="146220" y="34922"/>
                  <a:pt x="148383" y="37268"/>
                </a:cubicBezTo>
                <a:cubicBezTo>
                  <a:pt x="148962" y="36979"/>
                  <a:pt x="149556" y="36750"/>
                  <a:pt x="150166" y="36552"/>
                </a:cubicBezTo>
                <a:cubicBezTo>
                  <a:pt x="147667" y="33474"/>
                  <a:pt x="144041" y="31539"/>
                  <a:pt x="140019" y="31539"/>
                </a:cubicBezTo>
                <a:close/>
                <a:moveTo>
                  <a:pt x="168555" y="31539"/>
                </a:moveTo>
                <a:cubicBezTo>
                  <a:pt x="164503" y="31539"/>
                  <a:pt x="160846" y="33505"/>
                  <a:pt x="158347" y="36628"/>
                </a:cubicBezTo>
                <a:cubicBezTo>
                  <a:pt x="158942" y="36841"/>
                  <a:pt x="159521" y="37085"/>
                  <a:pt x="160084" y="37375"/>
                </a:cubicBezTo>
                <a:cubicBezTo>
                  <a:pt x="162248" y="34952"/>
                  <a:pt x="165249" y="33459"/>
                  <a:pt x="168555" y="33459"/>
                </a:cubicBezTo>
                <a:cubicBezTo>
                  <a:pt x="171816" y="33459"/>
                  <a:pt x="174756" y="34922"/>
                  <a:pt x="176920" y="37268"/>
                </a:cubicBezTo>
                <a:cubicBezTo>
                  <a:pt x="177499" y="36979"/>
                  <a:pt x="178093" y="36750"/>
                  <a:pt x="178703" y="36552"/>
                </a:cubicBezTo>
                <a:cubicBezTo>
                  <a:pt x="176204" y="33474"/>
                  <a:pt x="172578" y="31539"/>
                  <a:pt x="168555" y="31539"/>
                </a:cubicBezTo>
                <a:close/>
                <a:moveTo>
                  <a:pt x="197092" y="31539"/>
                </a:moveTo>
                <a:cubicBezTo>
                  <a:pt x="193040" y="31539"/>
                  <a:pt x="189398" y="33505"/>
                  <a:pt x="186884" y="36628"/>
                </a:cubicBezTo>
                <a:cubicBezTo>
                  <a:pt x="187478" y="36841"/>
                  <a:pt x="188057" y="37085"/>
                  <a:pt x="188621" y="37375"/>
                </a:cubicBezTo>
                <a:cubicBezTo>
                  <a:pt x="190800" y="34952"/>
                  <a:pt x="193786" y="33459"/>
                  <a:pt x="197092" y="33459"/>
                </a:cubicBezTo>
                <a:cubicBezTo>
                  <a:pt x="200353" y="33459"/>
                  <a:pt x="203309" y="34922"/>
                  <a:pt x="205457" y="37268"/>
                </a:cubicBezTo>
                <a:cubicBezTo>
                  <a:pt x="206036" y="36979"/>
                  <a:pt x="206630" y="36750"/>
                  <a:pt x="207255" y="36552"/>
                </a:cubicBezTo>
                <a:cubicBezTo>
                  <a:pt x="204741" y="33474"/>
                  <a:pt x="201130" y="31539"/>
                  <a:pt x="197092" y="31539"/>
                </a:cubicBezTo>
                <a:close/>
                <a:moveTo>
                  <a:pt x="225644" y="31539"/>
                </a:moveTo>
                <a:cubicBezTo>
                  <a:pt x="221592" y="31539"/>
                  <a:pt x="217935" y="33505"/>
                  <a:pt x="215436" y="36628"/>
                </a:cubicBezTo>
                <a:cubicBezTo>
                  <a:pt x="216031" y="36841"/>
                  <a:pt x="216610" y="37085"/>
                  <a:pt x="217173" y="37375"/>
                </a:cubicBezTo>
                <a:cubicBezTo>
                  <a:pt x="219337" y="34952"/>
                  <a:pt x="222338" y="33459"/>
                  <a:pt x="225644" y="33459"/>
                </a:cubicBezTo>
                <a:cubicBezTo>
                  <a:pt x="228890" y="33459"/>
                  <a:pt x="231845" y="34922"/>
                  <a:pt x="234009" y="37268"/>
                </a:cubicBezTo>
                <a:cubicBezTo>
                  <a:pt x="234588" y="36979"/>
                  <a:pt x="235182" y="36735"/>
                  <a:pt x="235792" y="36552"/>
                </a:cubicBezTo>
                <a:cubicBezTo>
                  <a:pt x="233293" y="33474"/>
                  <a:pt x="229667" y="31539"/>
                  <a:pt x="225644" y="31539"/>
                </a:cubicBezTo>
                <a:close/>
                <a:moveTo>
                  <a:pt x="82929" y="34068"/>
                </a:moveTo>
                <a:lnTo>
                  <a:pt x="82929" y="34099"/>
                </a:lnTo>
                <a:cubicBezTo>
                  <a:pt x="79852" y="34099"/>
                  <a:pt x="77079" y="35470"/>
                  <a:pt x="75022" y="37649"/>
                </a:cubicBezTo>
                <a:cubicBezTo>
                  <a:pt x="75555" y="37954"/>
                  <a:pt x="76073" y="38289"/>
                  <a:pt x="76561" y="38670"/>
                </a:cubicBezTo>
                <a:cubicBezTo>
                  <a:pt x="78267" y="37009"/>
                  <a:pt x="80492" y="35988"/>
                  <a:pt x="82929" y="35988"/>
                </a:cubicBezTo>
                <a:cubicBezTo>
                  <a:pt x="85245" y="36003"/>
                  <a:pt x="87485" y="36918"/>
                  <a:pt x="89146" y="38517"/>
                </a:cubicBezTo>
                <a:cubicBezTo>
                  <a:pt x="89648" y="38152"/>
                  <a:pt x="90182" y="37816"/>
                  <a:pt x="90730" y="37512"/>
                </a:cubicBezTo>
                <a:cubicBezTo>
                  <a:pt x="88689" y="35379"/>
                  <a:pt x="85946" y="34068"/>
                  <a:pt x="82929" y="34068"/>
                </a:cubicBezTo>
                <a:close/>
                <a:moveTo>
                  <a:pt x="197092" y="34068"/>
                </a:moveTo>
                <a:cubicBezTo>
                  <a:pt x="194015" y="34068"/>
                  <a:pt x="191226" y="35440"/>
                  <a:pt x="189170" y="37649"/>
                </a:cubicBezTo>
                <a:cubicBezTo>
                  <a:pt x="189718" y="37954"/>
                  <a:pt x="190236" y="38304"/>
                  <a:pt x="190724" y="38670"/>
                </a:cubicBezTo>
                <a:cubicBezTo>
                  <a:pt x="192430" y="37009"/>
                  <a:pt x="194655" y="35988"/>
                  <a:pt x="197092" y="35988"/>
                </a:cubicBezTo>
                <a:lnTo>
                  <a:pt x="197092" y="36034"/>
                </a:lnTo>
                <a:cubicBezTo>
                  <a:pt x="199408" y="36034"/>
                  <a:pt x="201633" y="36933"/>
                  <a:pt x="203324" y="38517"/>
                </a:cubicBezTo>
                <a:cubicBezTo>
                  <a:pt x="203811" y="38152"/>
                  <a:pt x="204345" y="37816"/>
                  <a:pt x="204893" y="37512"/>
                </a:cubicBezTo>
                <a:cubicBezTo>
                  <a:pt x="202852" y="35379"/>
                  <a:pt x="200109" y="34068"/>
                  <a:pt x="197092" y="34068"/>
                </a:cubicBezTo>
                <a:close/>
                <a:moveTo>
                  <a:pt x="254181" y="34068"/>
                </a:moveTo>
                <a:cubicBezTo>
                  <a:pt x="251119" y="34068"/>
                  <a:pt x="248316" y="35440"/>
                  <a:pt x="246274" y="37649"/>
                </a:cubicBezTo>
                <a:cubicBezTo>
                  <a:pt x="246807" y="37969"/>
                  <a:pt x="247325" y="38304"/>
                  <a:pt x="247828" y="38685"/>
                </a:cubicBezTo>
                <a:cubicBezTo>
                  <a:pt x="249519" y="37024"/>
                  <a:pt x="251744" y="36003"/>
                  <a:pt x="254197" y="36003"/>
                </a:cubicBezTo>
                <a:lnTo>
                  <a:pt x="254197" y="36034"/>
                </a:lnTo>
                <a:cubicBezTo>
                  <a:pt x="256512" y="36034"/>
                  <a:pt x="258737" y="36933"/>
                  <a:pt x="260413" y="38533"/>
                </a:cubicBezTo>
                <a:cubicBezTo>
                  <a:pt x="260916" y="38167"/>
                  <a:pt x="261434" y="37832"/>
                  <a:pt x="261982" y="37527"/>
                </a:cubicBezTo>
                <a:cubicBezTo>
                  <a:pt x="259941" y="35394"/>
                  <a:pt x="257213" y="34068"/>
                  <a:pt x="254181" y="34068"/>
                </a:cubicBezTo>
                <a:close/>
                <a:moveTo>
                  <a:pt x="25856" y="34099"/>
                </a:moveTo>
                <a:cubicBezTo>
                  <a:pt x="22778" y="34099"/>
                  <a:pt x="19990" y="35470"/>
                  <a:pt x="17933" y="37695"/>
                </a:cubicBezTo>
                <a:cubicBezTo>
                  <a:pt x="18466" y="37999"/>
                  <a:pt x="18984" y="38335"/>
                  <a:pt x="19487" y="38715"/>
                </a:cubicBezTo>
                <a:cubicBezTo>
                  <a:pt x="21227" y="36929"/>
                  <a:pt x="23537" y="36033"/>
                  <a:pt x="25850" y="36033"/>
                </a:cubicBezTo>
                <a:cubicBezTo>
                  <a:pt x="28093" y="36033"/>
                  <a:pt x="30339" y="36875"/>
                  <a:pt x="32072" y="38563"/>
                </a:cubicBezTo>
                <a:cubicBezTo>
                  <a:pt x="32575" y="38197"/>
                  <a:pt x="33108" y="37862"/>
                  <a:pt x="33641" y="37557"/>
                </a:cubicBezTo>
                <a:cubicBezTo>
                  <a:pt x="31600" y="35424"/>
                  <a:pt x="28872" y="34099"/>
                  <a:pt x="25856" y="34099"/>
                </a:cubicBezTo>
                <a:close/>
                <a:moveTo>
                  <a:pt x="54393" y="34099"/>
                </a:moveTo>
                <a:cubicBezTo>
                  <a:pt x="51315" y="34099"/>
                  <a:pt x="48527" y="35470"/>
                  <a:pt x="46485" y="37679"/>
                </a:cubicBezTo>
                <a:cubicBezTo>
                  <a:pt x="47018" y="37984"/>
                  <a:pt x="47536" y="38335"/>
                  <a:pt x="48039" y="38715"/>
                </a:cubicBezTo>
                <a:cubicBezTo>
                  <a:pt x="49781" y="36927"/>
                  <a:pt x="52094" y="36027"/>
                  <a:pt x="54409" y="36027"/>
                </a:cubicBezTo>
                <a:cubicBezTo>
                  <a:pt x="56650" y="36027"/>
                  <a:pt x="58893" y="36870"/>
                  <a:pt x="60624" y="38563"/>
                </a:cubicBezTo>
                <a:cubicBezTo>
                  <a:pt x="61127" y="38182"/>
                  <a:pt x="61645" y="37847"/>
                  <a:pt x="62193" y="37557"/>
                </a:cubicBezTo>
                <a:cubicBezTo>
                  <a:pt x="60167" y="35409"/>
                  <a:pt x="57424" y="34099"/>
                  <a:pt x="54408" y="34099"/>
                </a:cubicBezTo>
                <a:close/>
                <a:moveTo>
                  <a:pt x="111466" y="34099"/>
                </a:moveTo>
                <a:cubicBezTo>
                  <a:pt x="108389" y="34099"/>
                  <a:pt x="105601" y="35470"/>
                  <a:pt x="103559" y="37695"/>
                </a:cubicBezTo>
                <a:cubicBezTo>
                  <a:pt x="104092" y="37999"/>
                  <a:pt x="104610" y="38335"/>
                  <a:pt x="105098" y="38715"/>
                </a:cubicBezTo>
                <a:cubicBezTo>
                  <a:pt x="106846" y="36929"/>
                  <a:pt x="109159" y="36033"/>
                  <a:pt x="111474" y="36033"/>
                </a:cubicBezTo>
                <a:cubicBezTo>
                  <a:pt x="113719" y="36033"/>
                  <a:pt x="115965" y="36875"/>
                  <a:pt x="117698" y="38563"/>
                </a:cubicBezTo>
                <a:cubicBezTo>
                  <a:pt x="118201" y="38197"/>
                  <a:pt x="118719" y="37862"/>
                  <a:pt x="119267" y="37557"/>
                </a:cubicBezTo>
                <a:cubicBezTo>
                  <a:pt x="117226" y="35424"/>
                  <a:pt x="114498" y="34099"/>
                  <a:pt x="111466" y="34099"/>
                </a:cubicBezTo>
                <a:close/>
                <a:moveTo>
                  <a:pt x="140019" y="34099"/>
                </a:moveTo>
                <a:cubicBezTo>
                  <a:pt x="136941" y="34099"/>
                  <a:pt x="134137" y="35470"/>
                  <a:pt x="132096" y="37695"/>
                </a:cubicBezTo>
                <a:cubicBezTo>
                  <a:pt x="132629" y="37999"/>
                  <a:pt x="133147" y="38335"/>
                  <a:pt x="133650" y="38715"/>
                </a:cubicBezTo>
                <a:cubicBezTo>
                  <a:pt x="135356" y="37055"/>
                  <a:pt x="137566" y="36034"/>
                  <a:pt x="140019" y="36034"/>
                </a:cubicBezTo>
                <a:cubicBezTo>
                  <a:pt x="142334" y="36049"/>
                  <a:pt x="144559" y="36948"/>
                  <a:pt x="146235" y="38563"/>
                </a:cubicBezTo>
                <a:cubicBezTo>
                  <a:pt x="146738" y="38197"/>
                  <a:pt x="147256" y="37862"/>
                  <a:pt x="147804" y="37557"/>
                </a:cubicBezTo>
                <a:cubicBezTo>
                  <a:pt x="145778" y="35424"/>
                  <a:pt x="143035" y="34099"/>
                  <a:pt x="140019" y="34099"/>
                </a:cubicBezTo>
                <a:close/>
                <a:moveTo>
                  <a:pt x="168555" y="34099"/>
                </a:moveTo>
                <a:cubicBezTo>
                  <a:pt x="165478" y="34099"/>
                  <a:pt x="162690" y="35470"/>
                  <a:pt x="160633" y="37695"/>
                </a:cubicBezTo>
                <a:cubicBezTo>
                  <a:pt x="161181" y="37999"/>
                  <a:pt x="161699" y="38335"/>
                  <a:pt x="162187" y="38715"/>
                </a:cubicBezTo>
                <a:cubicBezTo>
                  <a:pt x="163893" y="37055"/>
                  <a:pt x="166118" y="36034"/>
                  <a:pt x="168555" y="36034"/>
                </a:cubicBezTo>
                <a:cubicBezTo>
                  <a:pt x="170871" y="36049"/>
                  <a:pt x="173096" y="36948"/>
                  <a:pt x="174772" y="38563"/>
                </a:cubicBezTo>
                <a:cubicBezTo>
                  <a:pt x="175274" y="38197"/>
                  <a:pt x="175808" y="37862"/>
                  <a:pt x="176356" y="37557"/>
                </a:cubicBezTo>
                <a:cubicBezTo>
                  <a:pt x="174315" y="35424"/>
                  <a:pt x="171572" y="34099"/>
                  <a:pt x="168555" y="34099"/>
                </a:cubicBezTo>
                <a:close/>
                <a:moveTo>
                  <a:pt x="225644" y="34099"/>
                </a:moveTo>
                <a:cubicBezTo>
                  <a:pt x="222567" y="34099"/>
                  <a:pt x="219779" y="35470"/>
                  <a:pt x="217722" y="37679"/>
                </a:cubicBezTo>
                <a:cubicBezTo>
                  <a:pt x="218270" y="37984"/>
                  <a:pt x="218788" y="38335"/>
                  <a:pt x="219276" y="38715"/>
                </a:cubicBezTo>
                <a:cubicBezTo>
                  <a:pt x="220982" y="37039"/>
                  <a:pt x="223207" y="36034"/>
                  <a:pt x="225644" y="36034"/>
                </a:cubicBezTo>
                <a:cubicBezTo>
                  <a:pt x="227960" y="36049"/>
                  <a:pt x="230185" y="36948"/>
                  <a:pt x="231861" y="38563"/>
                </a:cubicBezTo>
                <a:cubicBezTo>
                  <a:pt x="232364" y="38182"/>
                  <a:pt x="232897" y="37847"/>
                  <a:pt x="233445" y="37557"/>
                </a:cubicBezTo>
                <a:cubicBezTo>
                  <a:pt x="231404" y="35424"/>
                  <a:pt x="228661" y="34099"/>
                  <a:pt x="225644" y="34099"/>
                </a:cubicBezTo>
                <a:close/>
                <a:moveTo>
                  <a:pt x="97023" y="39142"/>
                </a:moveTo>
                <a:cubicBezTo>
                  <a:pt x="97025" y="39142"/>
                  <a:pt x="97028" y="39142"/>
                  <a:pt x="97030" y="39142"/>
                </a:cubicBezTo>
                <a:lnTo>
                  <a:pt x="97030" y="39142"/>
                </a:lnTo>
                <a:cubicBezTo>
                  <a:pt x="97033" y="39142"/>
                  <a:pt x="97035" y="39142"/>
                  <a:pt x="97038" y="39142"/>
                </a:cubicBezTo>
                <a:close/>
                <a:moveTo>
                  <a:pt x="82929" y="36628"/>
                </a:moveTo>
                <a:lnTo>
                  <a:pt x="82929" y="36689"/>
                </a:lnTo>
                <a:cubicBezTo>
                  <a:pt x="80735" y="36689"/>
                  <a:pt x="78633" y="37527"/>
                  <a:pt x="77048" y="39051"/>
                </a:cubicBezTo>
                <a:cubicBezTo>
                  <a:pt x="77521" y="39447"/>
                  <a:pt x="77963" y="39873"/>
                  <a:pt x="78374" y="40315"/>
                </a:cubicBezTo>
                <a:cubicBezTo>
                  <a:pt x="79663" y="39143"/>
                  <a:pt x="81292" y="38552"/>
                  <a:pt x="82923" y="38552"/>
                </a:cubicBezTo>
                <a:cubicBezTo>
                  <a:pt x="84473" y="38552"/>
                  <a:pt x="86025" y="39086"/>
                  <a:pt x="87287" y="40163"/>
                </a:cubicBezTo>
                <a:cubicBezTo>
                  <a:pt x="87714" y="39721"/>
                  <a:pt x="88171" y="39294"/>
                  <a:pt x="88658" y="38898"/>
                </a:cubicBezTo>
                <a:cubicBezTo>
                  <a:pt x="87104" y="37451"/>
                  <a:pt x="85062" y="36643"/>
                  <a:pt x="82929" y="36628"/>
                </a:cubicBezTo>
                <a:close/>
                <a:moveTo>
                  <a:pt x="197104" y="36625"/>
                </a:moveTo>
                <a:cubicBezTo>
                  <a:pt x="194971" y="36625"/>
                  <a:pt x="192840" y="37437"/>
                  <a:pt x="191211" y="39051"/>
                </a:cubicBezTo>
                <a:cubicBezTo>
                  <a:pt x="191684" y="39447"/>
                  <a:pt x="192125" y="39873"/>
                  <a:pt x="192552" y="40315"/>
                </a:cubicBezTo>
                <a:cubicBezTo>
                  <a:pt x="193801" y="39203"/>
                  <a:pt x="195416" y="38563"/>
                  <a:pt x="197092" y="38548"/>
                </a:cubicBezTo>
                <a:lnTo>
                  <a:pt x="197092" y="38594"/>
                </a:lnTo>
                <a:cubicBezTo>
                  <a:pt x="198692" y="38594"/>
                  <a:pt x="200231" y="39157"/>
                  <a:pt x="201450" y="40163"/>
                </a:cubicBezTo>
                <a:cubicBezTo>
                  <a:pt x="201892" y="39721"/>
                  <a:pt x="202349" y="39294"/>
                  <a:pt x="202836" y="38898"/>
                </a:cubicBezTo>
                <a:cubicBezTo>
                  <a:pt x="201221" y="37380"/>
                  <a:pt x="199161" y="36625"/>
                  <a:pt x="197104" y="36625"/>
                </a:cubicBezTo>
                <a:close/>
                <a:moveTo>
                  <a:pt x="254193" y="36641"/>
                </a:moveTo>
                <a:cubicBezTo>
                  <a:pt x="252060" y="36641"/>
                  <a:pt x="249929" y="37452"/>
                  <a:pt x="248300" y="39066"/>
                </a:cubicBezTo>
                <a:cubicBezTo>
                  <a:pt x="248773" y="39462"/>
                  <a:pt x="249214" y="39889"/>
                  <a:pt x="249641" y="40330"/>
                </a:cubicBezTo>
                <a:cubicBezTo>
                  <a:pt x="250890" y="39203"/>
                  <a:pt x="252505" y="38578"/>
                  <a:pt x="254197" y="38563"/>
                </a:cubicBezTo>
                <a:lnTo>
                  <a:pt x="254197" y="38594"/>
                </a:lnTo>
                <a:cubicBezTo>
                  <a:pt x="255781" y="38594"/>
                  <a:pt x="257320" y="39157"/>
                  <a:pt x="258554" y="40178"/>
                </a:cubicBezTo>
                <a:cubicBezTo>
                  <a:pt x="258981" y="39721"/>
                  <a:pt x="259438" y="39294"/>
                  <a:pt x="259925" y="38913"/>
                </a:cubicBezTo>
                <a:cubicBezTo>
                  <a:pt x="258310" y="37395"/>
                  <a:pt x="256250" y="36641"/>
                  <a:pt x="254193" y="36641"/>
                </a:cubicBezTo>
                <a:close/>
                <a:moveTo>
                  <a:pt x="25856" y="36674"/>
                </a:moveTo>
                <a:lnTo>
                  <a:pt x="25856" y="36689"/>
                </a:lnTo>
                <a:cubicBezTo>
                  <a:pt x="23646" y="36689"/>
                  <a:pt x="21544" y="37557"/>
                  <a:pt x="19959" y="39096"/>
                </a:cubicBezTo>
                <a:cubicBezTo>
                  <a:pt x="20432" y="39492"/>
                  <a:pt x="20889" y="39919"/>
                  <a:pt x="21300" y="40361"/>
                </a:cubicBezTo>
                <a:cubicBezTo>
                  <a:pt x="22581" y="39189"/>
                  <a:pt x="24211" y="38598"/>
                  <a:pt x="25842" y="38598"/>
                </a:cubicBezTo>
                <a:cubicBezTo>
                  <a:pt x="27392" y="38598"/>
                  <a:pt x="28943" y="39132"/>
                  <a:pt x="30198" y="40209"/>
                </a:cubicBezTo>
                <a:cubicBezTo>
                  <a:pt x="30640" y="39751"/>
                  <a:pt x="31097" y="39340"/>
                  <a:pt x="31584" y="38944"/>
                </a:cubicBezTo>
                <a:cubicBezTo>
                  <a:pt x="30030" y="37497"/>
                  <a:pt x="27973" y="36689"/>
                  <a:pt x="25856" y="36674"/>
                </a:cubicBezTo>
                <a:close/>
                <a:moveTo>
                  <a:pt x="54408" y="36659"/>
                </a:moveTo>
                <a:lnTo>
                  <a:pt x="54393" y="36689"/>
                </a:lnTo>
                <a:cubicBezTo>
                  <a:pt x="52199" y="36704"/>
                  <a:pt x="50081" y="37557"/>
                  <a:pt x="48511" y="39096"/>
                </a:cubicBezTo>
                <a:cubicBezTo>
                  <a:pt x="48984" y="39492"/>
                  <a:pt x="49426" y="39919"/>
                  <a:pt x="49852" y="40361"/>
                </a:cubicBezTo>
                <a:cubicBezTo>
                  <a:pt x="51133" y="39189"/>
                  <a:pt x="52759" y="38598"/>
                  <a:pt x="54388" y="38598"/>
                </a:cubicBezTo>
                <a:cubicBezTo>
                  <a:pt x="55936" y="38598"/>
                  <a:pt x="57488" y="39132"/>
                  <a:pt x="58750" y="40209"/>
                </a:cubicBezTo>
                <a:cubicBezTo>
                  <a:pt x="59177" y="39751"/>
                  <a:pt x="59634" y="39340"/>
                  <a:pt x="60121" y="38944"/>
                </a:cubicBezTo>
                <a:cubicBezTo>
                  <a:pt x="58567" y="37497"/>
                  <a:pt x="56526" y="36689"/>
                  <a:pt x="54408" y="36659"/>
                </a:cubicBezTo>
                <a:close/>
                <a:moveTo>
                  <a:pt x="111491" y="36671"/>
                </a:moveTo>
                <a:cubicBezTo>
                  <a:pt x="109360" y="36671"/>
                  <a:pt x="107229" y="37483"/>
                  <a:pt x="105601" y="39096"/>
                </a:cubicBezTo>
                <a:cubicBezTo>
                  <a:pt x="106058" y="39492"/>
                  <a:pt x="106515" y="39919"/>
                  <a:pt x="106926" y="40361"/>
                </a:cubicBezTo>
                <a:lnTo>
                  <a:pt x="106941" y="40361"/>
                </a:lnTo>
                <a:cubicBezTo>
                  <a:pt x="108222" y="39189"/>
                  <a:pt x="109852" y="38598"/>
                  <a:pt x="111483" y="38598"/>
                </a:cubicBezTo>
                <a:cubicBezTo>
                  <a:pt x="113033" y="38598"/>
                  <a:pt x="114584" y="39132"/>
                  <a:pt x="115839" y="40209"/>
                </a:cubicBezTo>
                <a:cubicBezTo>
                  <a:pt x="116266" y="39751"/>
                  <a:pt x="116723" y="39340"/>
                  <a:pt x="117210" y="38944"/>
                </a:cubicBezTo>
                <a:cubicBezTo>
                  <a:pt x="115602" y="37426"/>
                  <a:pt x="113546" y="36671"/>
                  <a:pt x="111491" y="36671"/>
                </a:cubicBezTo>
                <a:close/>
                <a:moveTo>
                  <a:pt x="140028" y="36671"/>
                </a:moveTo>
                <a:cubicBezTo>
                  <a:pt x="137897" y="36671"/>
                  <a:pt x="135766" y="37483"/>
                  <a:pt x="134137" y="39096"/>
                </a:cubicBezTo>
                <a:cubicBezTo>
                  <a:pt x="134610" y="39492"/>
                  <a:pt x="135052" y="39919"/>
                  <a:pt x="135463" y="40361"/>
                </a:cubicBezTo>
                <a:cubicBezTo>
                  <a:pt x="136752" y="39189"/>
                  <a:pt x="138381" y="38598"/>
                  <a:pt x="140012" y="38598"/>
                </a:cubicBezTo>
                <a:cubicBezTo>
                  <a:pt x="141562" y="38598"/>
                  <a:pt x="143114" y="39132"/>
                  <a:pt x="144376" y="40209"/>
                </a:cubicBezTo>
                <a:cubicBezTo>
                  <a:pt x="144803" y="39751"/>
                  <a:pt x="145260" y="39340"/>
                  <a:pt x="145747" y="38944"/>
                </a:cubicBezTo>
                <a:cubicBezTo>
                  <a:pt x="144139" y="37426"/>
                  <a:pt x="142083" y="36671"/>
                  <a:pt x="140028" y="36671"/>
                </a:cubicBezTo>
                <a:close/>
                <a:moveTo>
                  <a:pt x="168567" y="36671"/>
                </a:moveTo>
                <a:cubicBezTo>
                  <a:pt x="166434" y="36671"/>
                  <a:pt x="164303" y="37483"/>
                  <a:pt x="162674" y="39096"/>
                </a:cubicBezTo>
                <a:cubicBezTo>
                  <a:pt x="163147" y="39492"/>
                  <a:pt x="163588" y="39919"/>
                  <a:pt x="164015" y="40361"/>
                </a:cubicBezTo>
                <a:cubicBezTo>
                  <a:pt x="165296" y="39189"/>
                  <a:pt x="166926" y="38598"/>
                  <a:pt x="168559" y="38598"/>
                </a:cubicBezTo>
                <a:cubicBezTo>
                  <a:pt x="170111" y="38598"/>
                  <a:pt x="171666" y="39132"/>
                  <a:pt x="172928" y="40209"/>
                </a:cubicBezTo>
                <a:cubicBezTo>
                  <a:pt x="173355" y="39751"/>
                  <a:pt x="173812" y="39340"/>
                  <a:pt x="174299" y="38944"/>
                </a:cubicBezTo>
                <a:cubicBezTo>
                  <a:pt x="172684" y="37426"/>
                  <a:pt x="170624" y="36671"/>
                  <a:pt x="168567" y="36671"/>
                </a:cubicBezTo>
                <a:close/>
                <a:moveTo>
                  <a:pt x="225648" y="36665"/>
                </a:moveTo>
                <a:cubicBezTo>
                  <a:pt x="223518" y="36665"/>
                  <a:pt x="221390" y="37477"/>
                  <a:pt x="219763" y="39096"/>
                </a:cubicBezTo>
                <a:cubicBezTo>
                  <a:pt x="220236" y="39492"/>
                  <a:pt x="220678" y="39904"/>
                  <a:pt x="221104" y="40361"/>
                </a:cubicBezTo>
                <a:cubicBezTo>
                  <a:pt x="222354" y="39233"/>
                  <a:pt x="223969" y="38609"/>
                  <a:pt x="225644" y="38594"/>
                </a:cubicBezTo>
                <a:cubicBezTo>
                  <a:pt x="227244" y="38609"/>
                  <a:pt x="228783" y="39172"/>
                  <a:pt x="230002" y="40209"/>
                </a:cubicBezTo>
                <a:cubicBezTo>
                  <a:pt x="230444" y="39751"/>
                  <a:pt x="230901" y="39325"/>
                  <a:pt x="231388" y="38944"/>
                </a:cubicBezTo>
                <a:cubicBezTo>
                  <a:pt x="229771" y="37424"/>
                  <a:pt x="227708" y="36665"/>
                  <a:pt x="225648" y="36665"/>
                </a:cubicBezTo>
                <a:close/>
                <a:moveTo>
                  <a:pt x="97023" y="41702"/>
                </a:moveTo>
                <a:cubicBezTo>
                  <a:pt x="97025" y="41702"/>
                  <a:pt x="97028" y="41702"/>
                  <a:pt x="97030" y="41702"/>
                </a:cubicBezTo>
                <a:lnTo>
                  <a:pt x="97030" y="41702"/>
                </a:lnTo>
                <a:cubicBezTo>
                  <a:pt x="97033" y="41702"/>
                  <a:pt x="97035" y="41702"/>
                  <a:pt x="97038" y="41702"/>
                </a:cubicBezTo>
                <a:close/>
                <a:moveTo>
                  <a:pt x="82929" y="39188"/>
                </a:moveTo>
                <a:lnTo>
                  <a:pt x="82929" y="39233"/>
                </a:lnTo>
                <a:cubicBezTo>
                  <a:pt x="81406" y="39233"/>
                  <a:pt x="79943" y="39782"/>
                  <a:pt x="78801" y="40772"/>
                </a:cubicBezTo>
                <a:cubicBezTo>
                  <a:pt x="79197" y="41245"/>
                  <a:pt x="79578" y="41732"/>
                  <a:pt x="79913" y="42250"/>
                </a:cubicBezTo>
                <a:cubicBezTo>
                  <a:pt x="80782" y="41500"/>
                  <a:pt x="81860" y="41122"/>
                  <a:pt x="82939" y="41122"/>
                </a:cubicBezTo>
                <a:cubicBezTo>
                  <a:pt x="83922" y="41122"/>
                  <a:pt x="84905" y="41436"/>
                  <a:pt x="85733" y="42067"/>
                </a:cubicBezTo>
                <a:cubicBezTo>
                  <a:pt x="86083" y="41565"/>
                  <a:pt x="86464" y="41077"/>
                  <a:pt x="86876" y="40605"/>
                </a:cubicBezTo>
                <a:cubicBezTo>
                  <a:pt x="85763" y="39706"/>
                  <a:pt x="84362" y="39203"/>
                  <a:pt x="82929" y="39188"/>
                </a:cubicBezTo>
                <a:close/>
                <a:moveTo>
                  <a:pt x="197091" y="39190"/>
                </a:moveTo>
                <a:cubicBezTo>
                  <a:pt x="195610" y="39190"/>
                  <a:pt x="194133" y="39720"/>
                  <a:pt x="192963" y="40772"/>
                </a:cubicBezTo>
                <a:cubicBezTo>
                  <a:pt x="193360" y="41245"/>
                  <a:pt x="193740" y="41732"/>
                  <a:pt x="194076" y="42250"/>
                </a:cubicBezTo>
                <a:cubicBezTo>
                  <a:pt x="194914" y="41534"/>
                  <a:pt x="195995" y="41123"/>
                  <a:pt x="197092" y="41123"/>
                </a:cubicBezTo>
                <a:lnTo>
                  <a:pt x="197092" y="41168"/>
                </a:lnTo>
                <a:cubicBezTo>
                  <a:pt x="197115" y="41168"/>
                  <a:pt x="197138" y="41168"/>
                  <a:pt x="197161" y="41168"/>
                </a:cubicBezTo>
                <a:cubicBezTo>
                  <a:pt x="198142" y="41168"/>
                  <a:pt x="199091" y="41487"/>
                  <a:pt x="199880" y="42067"/>
                </a:cubicBezTo>
                <a:cubicBezTo>
                  <a:pt x="200231" y="41565"/>
                  <a:pt x="200612" y="41077"/>
                  <a:pt x="201023" y="40605"/>
                </a:cubicBezTo>
                <a:cubicBezTo>
                  <a:pt x="199878" y="39659"/>
                  <a:pt x="198483" y="39190"/>
                  <a:pt x="197091" y="39190"/>
                </a:cubicBezTo>
                <a:close/>
                <a:moveTo>
                  <a:pt x="254188" y="39205"/>
                </a:moveTo>
                <a:cubicBezTo>
                  <a:pt x="252703" y="39205"/>
                  <a:pt x="251222" y="39736"/>
                  <a:pt x="250052" y="40787"/>
                </a:cubicBezTo>
                <a:cubicBezTo>
                  <a:pt x="250464" y="41260"/>
                  <a:pt x="250829" y="41747"/>
                  <a:pt x="251180" y="42250"/>
                </a:cubicBezTo>
                <a:cubicBezTo>
                  <a:pt x="252018" y="41534"/>
                  <a:pt x="253084" y="41138"/>
                  <a:pt x="254197" y="41138"/>
                </a:cubicBezTo>
                <a:lnTo>
                  <a:pt x="254197" y="41168"/>
                </a:lnTo>
                <a:cubicBezTo>
                  <a:pt x="254219" y="41168"/>
                  <a:pt x="254242" y="41168"/>
                  <a:pt x="254264" y="41168"/>
                </a:cubicBezTo>
                <a:cubicBezTo>
                  <a:pt x="255232" y="41168"/>
                  <a:pt x="256196" y="41487"/>
                  <a:pt x="256985" y="42083"/>
                </a:cubicBezTo>
                <a:cubicBezTo>
                  <a:pt x="257335" y="41565"/>
                  <a:pt x="257716" y="41077"/>
                  <a:pt x="258127" y="40620"/>
                </a:cubicBezTo>
                <a:cubicBezTo>
                  <a:pt x="256983" y="39675"/>
                  <a:pt x="255584" y="39205"/>
                  <a:pt x="254188" y="39205"/>
                </a:cubicBezTo>
                <a:close/>
                <a:moveTo>
                  <a:pt x="54393" y="39233"/>
                </a:moveTo>
                <a:cubicBezTo>
                  <a:pt x="52869" y="39249"/>
                  <a:pt x="51406" y="39812"/>
                  <a:pt x="50264" y="40818"/>
                </a:cubicBezTo>
                <a:cubicBezTo>
                  <a:pt x="50660" y="41290"/>
                  <a:pt x="51041" y="41778"/>
                  <a:pt x="51391" y="42281"/>
                </a:cubicBezTo>
                <a:cubicBezTo>
                  <a:pt x="52252" y="41531"/>
                  <a:pt x="53327" y="41153"/>
                  <a:pt x="54404" y="41153"/>
                </a:cubicBezTo>
                <a:cubicBezTo>
                  <a:pt x="55385" y="41153"/>
                  <a:pt x="56368" y="41466"/>
                  <a:pt x="57196" y="42098"/>
                </a:cubicBezTo>
                <a:cubicBezTo>
                  <a:pt x="57546" y="41595"/>
                  <a:pt x="57927" y="41107"/>
                  <a:pt x="58339" y="40650"/>
                </a:cubicBezTo>
                <a:cubicBezTo>
                  <a:pt x="57226" y="39736"/>
                  <a:pt x="55840" y="39233"/>
                  <a:pt x="54408" y="39233"/>
                </a:cubicBezTo>
                <a:close/>
                <a:moveTo>
                  <a:pt x="225642" y="39230"/>
                </a:moveTo>
                <a:cubicBezTo>
                  <a:pt x="224161" y="39230"/>
                  <a:pt x="222683" y="39760"/>
                  <a:pt x="221516" y="40818"/>
                </a:cubicBezTo>
                <a:cubicBezTo>
                  <a:pt x="221912" y="41290"/>
                  <a:pt x="222293" y="41778"/>
                  <a:pt x="222643" y="42281"/>
                </a:cubicBezTo>
                <a:cubicBezTo>
                  <a:pt x="223481" y="41565"/>
                  <a:pt x="224547" y="41168"/>
                  <a:pt x="225644" y="41153"/>
                </a:cubicBezTo>
                <a:lnTo>
                  <a:pt x="225644" y="41168"/>
                </a:lnTo>
                <a:cubicBezTo>
                  <a:pt x="226650" y="41168"/>
                  <a:pt x="227640" y="41488"/>
                  <a:pt x="228448" y="42098"/>
                </a:cubicBezTo>
                <a:cubicBezTo>
                  <a:pt x="228798" y="41595"/>
                  <a:pt x="229179" y="41107"/>
                  <a:pt x="229591" y="40650"/>
                </a:cubicBezTo>
                <a:cubicBezTo>
                  <a:pt x="228443" y="39703"/>
                  <a:pt x="227041" y="39230"/>
                  <a:pt x="225642" y="39230"/>
                </a:cubicBezTo>
                <a:close/>
                <a:moveTo>
                  <a:pt x="25856" y="39233"/>
                </a:moveTo>
                <a:cubicBezTo>
                  <a:pt x="24332" y="39249"/>
                  <a:pt x="22854" y="39812"/>
                  <a:pt x="21711" y="40818"/>
                </a:cubicBezTo>
                <a:cubicBezTo>
                  <a:pt x="22108" y="41290"/>
                  <a:pt x="22488" y="41778"/>
                  <a:pt x="22839" y="42296"/>
                </a:cubicBezTo>
                <a:cubicBezTo>
                  <a:pt x="23700" y="41546"/>
                  <a:pt x="24775" y="41168"/>
                  <a:pt x="25852" y="41168"/>
                </a:cubicBezTo>
                <a:cubicBezTo>
                  <a:pt x="26833" y="41168"/>
                  <a:pt x="27816" y="41481"/>
                  <a:pt x="28644" y="42113"/>
                </a:cubicBezTo>
                <a:cubicBezTo>
                  <a:pt x="28994" y="41595"/>
                  <a:pt x="29375" y="41123"/>
                  <a:pt x="29786" y="40650"/>
                </a:cubicBezTo>
                <a:cubicBezTo>
                  <a:pt x="28674" y="39751"/>
                  <a:pt x="27288" y="39249"/>
                  <a:pt x="25856" y="39233"/>
                </a:cubicBezTo>
                <a:close/>
                <a:moveTo>
                  <a:pt x="111482" y="39233"/>
                </a:moveTo>
                <a:cubicBezTo>
                  <a:pt x="109958" y="39249"/>
                  <a:pt x="108480" y="39812"/>
                  <a:pt x="107337" y="40818"/>
                </a:cubicBezTo>
                <a:cubicBezTo>
                  <a:pt x="107734" y="41290"/>
                  <a:pt x="108114" y="41778"/>
                  <a:pt x="108465" y="42296"/>
                </a:cubicBezTo>
                <a:cubicBezTo>
                  <a:pt x="109326" y="41546"/>
                  <a:pt x="110401" y="41168"/>
                  <a:pt x="111478" y="41168"/>
                </a:cubicBezTo>
                <a:cubicBezTo>
                  <a:pt x="112459" y="41168"/>
                  <a:pt x="113442" y="41481"/>
                  <a:pt x="114270" y="42113"/>
                </a:cubicBezTo>
                <a:cubicBezTo>
                  <a:pt x="114620" y="41595"/>
                  <a:pt x="115001" y="41107"/>
                  <a:pt x="115412" y="40650"/>
                </a:cubicBezTo>
                <a:cubicBezTo>
                  <a:pt x="114300" y="39751"/>
                  <a:pt x="112914" y="39249"/>
                  <a:pt x="111482" y="39233"/>
                </a:cubicBezTo>
                <a:close/>
                <a:moveTo>
                  <a:pt x="140019" y="39233"/>
                </a:moveTo>
                <a:cubicBezTo>
                  <a:pt x="138495" y="39249"/>
                  <a:pt x="137017" y="39812"/>
                  <a:pt x="135874" y="40818"/>
                </a:cubicBezTo>
                <a:cubicBezTo>
                  <a:pt x="136286" y="41290"/>
                  <a:pt x="136651" y="41778"/>
                  <a:pt x="137002" y="42296"/>
                </a:cubicBezTo>
                <a:cubicBezTo>
                  <a:pt x="137863" y="41546"/>
                  <a:pt x="138937" y="41168"/>
                  <a:pt x="140015" y="41168"/>
                </a:cubicBezTo>
                <a:cubicBezTo>
                  <a:pt x="140996" y="41168"/>
                  <a:pt x="141979" y="41481"/>
                  <a:pt x="142807" y="42113"/>
                </a:cubicBezTo>
                <a:cubicBezTo>
                  <a:pt x="143157" y="41610"/>
                  <a:pt x="143538" y="41123"/>
                  <a:pt x="143949" y="40650"/>
                </a:cubicBezTo>
                <a:cubicBezTo>
                  <a:pt x="142837" y="39751"/>
                  <a:pt x="141451" y="39249"/>
                  <a:pt x="140019" y="39233"/>
                </a:cubicBezTo>
                <a:close/>
                <a:moveTo>
                  <a:pt x="168555" y="39233"/>
                </a:moveTo>
                <a:cubicBezTo>
                  <a:pt x="167032" y="39249"/>
                  <a:pt x="165554" y="39812"/>
                  <a:pt x="164411" y="40818"/>
                </a:cubicBezTo>
                <a:cubicBezTo>
                  <a:pt x="164807" y="41290"/>
                  <a:pt x="165188" y="41778"/>
                  <a:pt x="165539" y="42296"/>
                </a:cubicBezTo>
                <a:cubicBezTo>
                  <a:pt x="166400" y="41546"/>
                  <a:pt x="167474" y="41168"/>
                  <a:pt x="168552" y="41168"/>
                </a:cubicBezTo>
                <a:cubicBezTo>
                  <a:pt x="169533" y="41168"/>
                  <a:pt x="170516" y="41481"/>
                  <a:pt x="171344" y="42113"/>
                </a:cubicBezTo>
                <a:cubicBezTo>
                  <a:pt x="171694" y="41595"/>
                  <a:pt x="172075" y="41123"/>
                  <a:pt x="172486" y="40650"/>
                </a:cubicBezTo>
                <a:cubicBezTo>
                  <a:pt x="171374" y="39751"/>
                  <a:pt x="169988" y="39249"/>
                  <a:pt x="168555" y="39233"/>
                </a:cubicBezTo>
                <a:close/>
                <a:moveTo>
                  <a:pt x="82929" y="41763"/>
                </a:moveTo>
                <a:lnTo>
                  <a:pt x="82929" y="41808"/>
                </a:lnTo>
                <a:cubicBezTo>
                  <a:pt x="82909" y="41808"/>
                  <a:pt x="82889" y="41808"/>
                  <a:pt x="82868" y="41808"/>
                </a:cubicBezTo>
                <a:cubicBezTo>
                  <a:pt x="81915" y="41808"/>
                  <a:pt x="80994" y="42157"/>
                  <a:pt x="80263" y="42768"/>
                </a:cubicBezTo>
                <a:cubicBezTo>
                  <a:pt x="80355" y="42936"/>
                  <a:pt x="80461" y="43103"/>
                  <a:pt x="80553" y="43271"/>
                </a:cubicBezTo>
                <a:cubicBezTo>
                  <a:pt x="81336" y="43116"/>
                  <a:pt x="82133" y="43039"/>
                  <a:pt x="82931" y="43039"/>
                </a:cubicBezTo>
                <a:cubicBezTo>
                  <a:pt x="83623" y="43039"/>
                  <a:pt x="84315" y="43097"/>
                  <a:pt x="85002" y="43210"/>
                </a:cubicBezTo>
                <a:cubicBezTo>
                  <a:pt x="85123" y="42997"/>
                  <a:pt x="85261" y="42783"/>
                  <a:pt x="85382" y="42585"/>
                </a:cubicBezTo>
                <a:cubicBezTo>
                  <a:pt x="84682" y="42052"/>
                  <a:pt x="83813" y="41763"/>
                  <a:pt x="82929" y="41763"/>
                </a:cubicBezTo>
                <a:close/>
                <a:moveTo>
                  <a:pt x="197097" y="41766"/>
                </a:moveTo>
                <a:cubicBezTo>
                  <a:pt x="196141" y="41766"/>
                  <a:pt x="195188" y="42102"/>
                  <a:pt x="194426" y="42768"/>
                </a:cubicBezTo>
                <a:cubicBezTo>
                  <a:pt x="194517" y="42936"/>
                  <a:pt x="194624" y="43103"/>
                  <a:pt x="194716" y="43271"/>
                </a:cubicBezTo>
                <a:cubicBezTo>
                  <a:pt x="195502" y="43123"/>
                  <a:pt x="196302" y="43051"/>
                  <a:pt x="197104" y="43051"/>
                </a:cubicBezTo>
                <a:cubicBezTo>
                  <a:pt x="197792" y="43051"/>
                  <a:pt x="198482" y="43104"/>
                  <a:pt x="199164" y="43210"/>
                </a:cubicBezTo>
                <a:lnTo>
                  <a:pt x="199164" y="43256"/>
                </a:lnTo>
                <a:cubicBezTo>
                  <a:pt x="199286" y="43042"/>
                  <a:pt x="199423" y="42829"/>
                  <a:pt x="199545" y="42585"/>
                </a:cubicBezTo>
                <a:cubicBezTo>
                  <a:pt x="198817" y="42037"/>
                  <a:pt x="197956" y="41766"/>
                  <a:pt x="197097" y="41766"/>
                </a:cubicBezTo>
                <a:close/>
                <a:moveTo>
                  <a:pt x="254211" y="41773"/>
                </a:moveTo>
                <a:cubicBezTo>
                  <a:pt x="253246" y="41773"/>
                  <a:pt x="252282" y="42113"/>
                  <a:pt x="251515" y="42783"/>
                </a:cubicBezTo>
                <a:cubicBezTo>
                  <a:pt x="251622" y="42951"/>
                  <a:pt x="251713" y="43119"/>
                  <a:pt x="251805" y="43286"/>
                </a:cubicBezTo>
                <a:cubicBezTo>
                  <a:pt x="252597" y="43134"/>
                  <a:pt x="253389" y="43058"/>
                  <a:pt x="254197" y="43058"/>
                </a:cubicBezTo>
                <a:cubicBezTo>
                  <a:pt x="254882" y="43058"/>
                  <a:pt x="255583" y="43119"/>
                  <a:pt x="256269" y="43225"/>
                </a:cubicBezTo>
                <a:lnTo>
                  <a:pt x="256253" y="43256"/>
                </a:lnTo>
                <a:cubicBezTo>
                  <a:pt x="256375" y="43042"/>
                  <a:pt x="256497" y="42829"/>
                  <a:pt x="256650" y="42585"/>
                </a:cubicBezTo>
                <a:cubicBezTo>
                  <a:pt x="255926" y="42041"/>
                  <a:pt x="255068" y="41773"/>
                  <a:pt x="254211" y="41773"/>
                </a:cubicBezTo>
                <a:close/>
                <a:moveTo>
                  <a:pt x="25856" y="41808"/>
                </a:moveTo>
                <a:cubicBezTo>
                  <a:pt x="24865" y="41808"/>
                  <a:pt x="23921" y="42174"/>
                  <a:pt x="23174" y="42814"/>
                </a:cubicBezTo>
                <a:cubicBezTo>
                  <a:pt x="23281" y="42966"/>
                  <a:pt x="23372" y="43134"/>
                  <a:pt x="23464" y="43301"/>
                </a:cubicBezTo>
                <a:cubicBezTo>
                  <a:pt x="24246" y="43156"/>
                  <a:pt x="25037" y="43084"/>
                  <a:pt x="25827" y="43084"/>
                </a:cubicBezTo>
                <a:cubicBezTo>
                  <a:pt x="26530" y="43084"/>
                  <a:pt x="27232" y="43141"/>
                  <a:pt x="27928" y="43256"/>
                </a:cubicBezTo>
                <a:cubicBezTo>
                  <a:pt x="28050" y="43042"/>
                  <a:pt x="28171" y="42829"/>
                  <a:pt x="28309" y="42631"/>
                </a:cubicBezTo>
                <a:cubicBezTo>
                  <a:pt x="27593" y="42098"/>
                  <a:pt x="26739" y="41808"/>
                  <a:pt x="25856" y="41808"/>
                </a:cubicBezTo>
                <a:close/>
                <a:moveTo>
                  <a:pt x="54408" y="41793"/>
                </a:moveTo>
                <a:lnTo>
                  <a:pt x="54393" y="41808"/>
                </a:lnTo>
                <a:cubicBezTo>
                  <a:pt x="53417" y="41808"/>
                  <a:pt x="52458" y="42159"/>
                  <a:pt x="51726" y="42799"/>
                </a:cubicBezTo>
                <a:cubicBezTo>
                  <a:pt x="51833" y="42966"/>
                  <a:pt x="51924" y="43134"/>
                  <a:pt x="52016" y="43301"/>
                </a:cubicBezTo>
                <a:cubicBezTo>
                  <a:pt x="52803" y="43154"/>
                  <a:pt x="53603" y="43081"/>
                  <a:pt x="54404" y="43081"/>
                </a:cubicBezTo>
                <a:cubicBezTo>
                  <a:pt x="55092" y="43081"/>
                  <a:pt x="55782" y="43135"/>
                  <a:pt x="56465" y="43240"/>
                </a:cubicBezTo>
                <a:cubicBezTo>
                  <a:pt x="56602" y="43042"/>
                  <a:pt x="56724" y="42829"/>
                  <a:pt x="56846" y="42616"/>
                </a:cubicBezTo>
                <a:cubicBezTo>
                  <a:pt x="56145" y="42098"/>
                  <a:pt x="55291" y="41808"/>
                  <a:pt x="54408" y="41793"/>
                </a:cubicBezTo>
                <a:close/>
                <a:moveTo>
                  <a:pt x="111482" y="41808"/>
                </a:moveTo>
                <a:cubicBezTo>
                  <a:pt x="110491" y="41808"/>
                  <a:pt x="109547" y="42174"/>
                  <a:pt x="108800" y="42814"/>
                </a:cubicBezTo>
                <a:cubicBezTo>
                  <a:pt x="108907" y="42966"/>
                  <a:pt x="108998" y="43134"/>
                  <a:pt x="109090" y="43301"/>
                </a:cubicBezTo>
                <a:cubicBezTo>
                  <a:pt x="109872" y="43156"/>
                  <a:pt x="110663" y="43084"/>
                  <a:pt x="111451" y="43084"/>
                </a:cubicBezTo>
                <a:cubicBezTo>
                  <a:pt x="112152" y="43084"/>
                  <a:pt x="112850" y="43141"/>
                  <a:pt x="113538" y="43256"/>
                </a:cubicBezTo>
                <a:cubicBezTo>
                  <a:pt x="113676" y="43042"/>
                  <a:pt x="113797" y="42829"/>
                  <a:pt x="113919" y="42631"/>
                </a:cubicBezTo>
                <a:cubicBezTo>
                  <a:pt x="113218" y="42098"/>
                  <a:pt x="112365" y="41808"/>
                  <a:pt x="111482" y="41808"/>
                </a:cubicBezTo>
                <a:close/>
                <a:moveTo>
                  <a:pt x="140019" y="41808"/>
                </a:moveTo>
                <a:cubicBezTo>
                  <a:pt x="139028" y="41808"/>
                  <a:pt x="138084" y="42174"/>
                  <a:pt x="137337" y="42814"/>
                </a:cubicBezTo>
                <a:cubicBezTo>
                  <a:pt x="137444" y="42966"/>
                  <a:pt x="137535" y="43134"/>
                  <a:pt x="137642" y="43301"/>
                </a:cubicBezTo>
                <a:cubicBezTo>
                  <a:pt x="138416" y="43156"/>
                  <a:pt x="139203" y="43084"/>
                  <a:pt x="139992" y="43084"/>
                </a:cubicBezTo>
                <a:cubicBezTo>
                  <a:pt x="140693" y="43084"/>
                  <a:pt x="141395" y="43141"/>
                  <a:pt x="142091" y="43256"/>
                </a:cubicBezTo>
                <a:cubicBezTo>
                  <a:pt x="142212" y="43042"/>
                  <a:pt x="142334" y="42829"/>
                  <a:pt x="142471" y="42631"/>
                </a:cubicBezTo>
                <a:cubicBezTo>
                  <a:pt x="141755" y="42098"/>
                  <a:pt x="140902" y="41808"/>
                  <a:pt x="140019" y="41808"/>
                </a:cubicBezTo>
                <a:close/>
                <a:moveTo>
                  <a:pt x="168555" y="41808"/>
                </a:moveTo>
                <a:cubicBezTo>
                  <a:pt x="167580" y="41808"/>
                  <a:pt x="166620" y="42174"/>
                  <a:pt x="165874" y="42814"/>
                </a:cubicBezTo>
                <a:cubicBezTo>
                  <a:pt x="165981" y="42966"/>
                  <a:pt x="166072" y="43149"/>
                  <a:pt x="166179" y="43317"/>
                </a:cubicBezTo>
                <a:cubicBezTo>
                  <a:pt x="166962" y="43162"/>
                  <a:pt x="167759" y="43085"/>
                  <a:pt x="168557" y="43085"/>
                </a:cubicBezTo>
                <a:cubicBezTo>
                  <a:pt x="169249" y="43085"/>
                  <a:pt x="169941" y="43143"/>
                  <a:pt x="170627" y="43256"/>
                </a:cubicBezTo>
                <a:cubicBezTo>
                  <a:pt x="170749" y="43042"/>
                  <a:pt x="170887" y="42829"/>
                  <a:pt x="171008" y="42631"/>
                </a:cubicBezTo>
                <a:cubicBezTo>
                  <a:pt x="170308" y="42098"/>
                  <a:pt x="169439" y="41808"/>
                  <a:pt x="168555" y="41808"/>
                </a:cubicBezTo>
                <a:close/>
                <a:moveTo>
                  <a:pt x="225644" y="41808"/>
                </a:moveTo>
                <a:cubicBezTo>
                  <a:pt x="224669" y="41808"/>
                  <a:pt x="223710" y="42174"/>
                  <a:pt x="222963" y="42814"/>
                </a:cubicBezTo>
                <a:cubicBezTo>
                  <a:pt x="223070" y="42966"/>
                  <a:pt x="223161" y="43149"/>
                  <a:pt x="223268" y="43317"/>
                </a:cubicBezTo>
                <a:cubicBezTo>
                  <a:pt x="224051" y="43162"/>
                  <a:pt x="224848" y="43085"/>
                  <a:pt x="225646" y="43085"/>
                </a:cubicBezTo>
                <a:cubicBezTo>
                  <a:pt x="226338" y="43085"/>
                  <a:pt x="227030" y="43143"/>
                  <a:pt x="227717" y="43256"/>
                </a:cubicBezTo>
                <a:cubicBezTo>
                  <a:pt x="227823" y="43042"/>
                  <a:pt x="227960" y="42829"/>
                  <a:pt x="228097" y="42631"/>
                </a:cubicBezTo>
                <a:cubicBezTo>
                  <a:pt x="227397" y="42098"/>
                  <a:pt x="226528" y="41808"/>
                  <a:pt x="225644" y="41808"/>
                </a:cubicBezTo>
                <a:close/>
                <a:moveTo>
                  <a:pt x="11412" y="36567"/>
                </a:moveTo>
                <a:cubicBezTo>
                  <a:pt x="6658" y="36567"/>
                  <a:pt x="2453" y="39279"/>
                  <a:pt x="0" y="43378"/>
                </a:cubicBezTo>
                <a:lnTo>
                  <a:pt x="15" y="43378"/>
                </a:lnTo>
                <a:cubicBezTo>
                  <a:pt x="625" y="43499"/>
                  <a:pt x="1219" y="43682"/>
                  <a:pt x="1813" y="43896"/>
                </a:cubicBezTo>
                <a:cubicBezTo>
                  <a:pt x="3977" y="40635"/>
                  <a:pt x="7481" y="38502"/>
                  <a:pt x="11412" y="38502"/>
                </a:cubicBezTo>
                <a:cubicBezTo>
                  <a:pt x="15389" y="38502"/>
                  <a:pt x="18908" y="40681"/>
                  <a:pt x="21072" y="43987"/>
                </a:cubicBezTo>
                <a:cubicBezTo>
                  <a:pt x="21651" y="43758"/>
                  <a:pt x="22245" y="43576"/>
                  <a:pt x="22839" y="43423"/>
                </a:cubicBezTo>
                <a:cubicBezTo>
                  <a:pt x="20401" y="39310"/>
                  <a:pt x="16166" y="36567"/>
                  <a:pt x="11412" y="36567"/>
                </a:cubicBezTo>
                <a:close/>
                <a:moveTo>
                  <a:pt x="39949" y="36567"/>
                </a:moveTo>
                <a:lnTo>
                  <a:pt x="39949" y="36582"/>
                </a:lnTo>
                <a:cubicBezTo>
                  <a:pt x="35195" y="36582"/>
                  <a:pt x="31005" y="39279"/>
                  <a:pt x="28552" y="43378"/>
                </a:cubicBezTo>
                <a:cubicBezTo>
                  <a:pt x="29162" y="43499"/>
                  <a:pt x="29756" y="43682"/>
                  <a:pt x="30350" y="43896"/>
                </a:cubicBezTo>
                <a:cubicBezTo>
                  <a:pt x="32529" y="40635"/>
                  <a:pt x="36018" y="38502"/>
                  <a:pt x="39949" y="38502"/>
                </a:cubicBezTo>
                <a:cubicBezTo>
                  <a:pt x="43941" y="38502"/>
                  <a:pt x="47445" y="40681"/>
                  <a:pt x="49624" y="43987"/>
                </a:cubicBezTo>
                <a:cubicBezTo>
                  <a:pt x="50203" y="43758"/>
                  <a:pt x="50782" y="43576"/>
                  <a:pt x="51391" y="43423"/>
                </a:cubicBezTo>
                <a:cubicBezTo>
                  <a:pt x="48938" y="39310"/>
                  <a:pt x="44733" y="36567"/>
                  <a:pt x="39949" y="36567"/>
                </a:cubicBezTo>
                <a:close/>
                <a:moveTo>
                  <a:pt x="68501" y="36582"/>
                </a:moveTo>
                <a:cubicBezTo>
                  <a:pt x="63747" y="36582"/>
                  <a:pt x="59558" y="39279"/>
                  <a:pt x="57089" y="43362"/>
                </a:cubicBezTo>
                <a:cubicBezTo>
                  <a:pt x="57699" y="43499"/>
                  <a:pt x="58308" y="43667"/>
                  <a:pt x="58887" y="43880"/>
                </a:cubicBezTo>
                <a:cubicBezTo>
                  <a:pt x="61066" y="40620"/>
                  <a:pt x="64555" y="38487"/>
                  <a:pt x="68501" y="38487"/>
                </a:cubicBezTo>
                <a:cubicBezTo>
                  <a:pt x="72462" y="38487"/>
                  <a:pt x="75997" y="40666"/>
                  <a:pt x="78161" y="43987"/>
                </a:cubicBezTo>
                <a:cubicBezTo>
                  <a:pt x="78740" y="43758"/>
                  <a:pt x="79334" y="43576"/>
                  <a:pt x="79928" y="43439"/>
                </a:cubicBezTo>
                <a:cubicBezTo>
                  <a:pt x="77490" y="39310"/>
                  <a:pt x="73270" y="36582"/>
                  <a:pt x="68501" y="36582"/>
                </a:cubicBezTo>
                <a:close/>
                <a:moveTo>
                  <a:pt x="97038" y="36567"/>
                </a:moveTo>
                <a:lnTo>
                  <a:pt x="97038" y="36582"/>
                </a:lnTo>
                <a:cubicBezTo>
                  <a:pt x="92284" y="36582"/>
                  <a:pt x="88079" y="39279"/>
                  <a:pt x="85626" y="43362"/>
                </a:cubicBezTo>
                <a:cubicBezTo>
                  <a:pt x="86236" y="43499"/>
                  <a:pt x="86845" y="43667"/>
                  <a:pt x="87439" y="43880"/>
                </a:cubicBezTo>
                <a:cubicBezTo>
                  <a:pt x="89603" y="40620"/>
                  <a:pt x="93092" y="38487"/>
                  <a:pt x="97038" y="38487"/>
                </a:cubicBezTo>
                <a:cubicBezTo>
                  <a:pt x="101014" y="38487"/>
                  <a:pt x="104534" y="40666"/>
                  <a:pt x="106698" y="43987"/>
                </a:cubicBezTo>
                <a:cubicBezTo>
                  <a:pt x="107276" y="43758"/>
                  <a:pt x="107871" y="43576"/>
                  <a:pt x="108480" y="43423"/>
                </a:cubicBezTo>
                <a:cubicBezTo>
                  <a:pt x="106027" y="39310"/>
                  <a:pt x="101822" y="36567"/>
                  <a:pt x="97038" y="36567"/>
                </a:cubicBezTo>
                <a:close/>
                <a:moveTo>
                  <a:pt x="125575" y="36567"/>
                </a:moveTo>
                <a:lnTo>
                  <a:pt x="125575" y="36582"/>
                </a:lnTo>
                <a:cubicBezTo>
                  <a:pt x="120821" y="36582"/>
                  <a:pt x="116631" y="39279"/>
                  <a:pt x="114178" y="43378"/>
                </a:cubicBezTo>
                <a:cubicBezTo>
                  <a:pt x="114788" y="43499"/>
                  <a:pt x="115382" y="43682"/>
                  <a:pt x="115976" y="43896"/>
                </a:cubicBezTo>
                <a:cubicBezTo>
                  <a:pt x="118155" y="40635"/>
                  <a:pt x="121644" y="38502"/>
                  <a:pt x="125575" y="38502"/>
                </a:cubicBezTo>
                <a:cubicBezTo>
                  <a:pt x="129551" y="38502"/>
                  <a:pt x="133071" y="40681"/>
                  <a:pt x="135250" y="43987"/>
                </a:cubicBezTo>
                <a:cubicBezTo>
                  <a:pt x="135813" y="43758"/>
                  <a:pt x="136408" y="43576"/>
                  <a:pt x="137017" y="43423"/>
                </a:cubicBezTo>
                <a:cubicBezTo>
                  <a:pt x="134564" y="39310"/>
                  <a:pt x="130359" y="36567"/>
                  <a:pt x="125575" y="36567"/>
                </a:cubicBezTo>
                <a:close/>
                <a:moveTo>
                  <a:pt x="154112" y="36567"/>
                </a:moveTo>
                <a:lnTo>
                  <a:pt x="154112" y="36582"/>
                </a:lnTo>
                <a:cubicBezTo>
                  <a:pt x="149358" y="36582"/>
                  <a:pt x="145168" y="39279"/>
                  <a:pt x="142715" y="43362"/>
                </a:cubicBezTo>
                <a:cubicBezTo>
                  <a:pt x="143325" y="43499"/>
                  <a:pt x="143934" y="43667"/>
                  <a:pt x="144513" y="43880"/>
                </a:cubicBezTo>
                <a:cubicBezTo>
                  <a:pt x="146692" y="40620"/>
                  <a:pt x="150181" y="38487"/>
                  <a:pt x="154112" y="38487"/>
                </a:cubicBezTo>
                <a:cubicBezTo>
                  <a:pt x="158088" y="38487"/>
                  <a:pt x="161608" y="40666"/>
                  <a:pt x="163787" y="43987"/>
                </a:cubicBezTo>
                <a:cubicBezTo>
                  <a:pt x="164366" y="43758"/>
                  <a:pt x="164960" y="43576"/>
                  <a:pt x="165554" y="43423"/>
                </a:cubicBezTo>
                <a:cubicBezTo>
                  <a:pt x="163116" y="39310"/>
                  <a:pt x="158896" y="36567"/>
                  <a:pt x="154112" y="36567"/>
                </a:cubicBezTo>
                <a:close/>
                <a:moveTo>
                  <a:pt x="182649" y="36567"/>
                </a:moveTo>
                <a:lnTo>
                  <a:pt x="182649" y="36582"/>
                </a:lnTo>
                <a:cubicBezTo>
                  <a:pt x="177910" y="36582"/>
                  <a:pt x="173705" y="39279"/>
                  <a:pt x="171252" y="43362"/>
                </a:cubicBezTo>
                <a:cubicBezTo>
                  <a:pt x="171862" y="43484"/>
                  <a:pt x="172471" y="43667"/>
                  <a:pt x="173050" y="43880"/>
                </a:cubicBezTo>
                <a:cubicBezTo>
                  <a:pt x="175229" y="40620"/>
                  <a:pt x="178718" y="38487"/>
                  <a:pt x="182649" y="38487"/>
                </a:cubicBezTo>
                <a:cubicBezTo>
                  <a:pt x="186625" y="38487"/>
                  <a:pt x="190145" y="40666"/>
                  <a:pt x="192323" y="43987"/>
                </a:cubicBezTo>
                <a:cubicBezTo>
                  <a:pt x="192902" y="43758"/>
                  <a:pt x="193497" y="43576"/>
                  <a:pt x="194091" y="43423"/>
                </a:cubicBezTo>
                <a:cubicBezTo>
                  <a:pt x="191653" y="39310"/>
                  <a:pt x="187433" y="36567"/>
                  <a:pt x="182649" y="36567"/>
                </a:cubicBezTo>
                <a:close/>
                <a:moveTo>
                  <a:pt x="211201" y="36582"/>
                </a:moveTo>
                <a:cubicBezTo>
                  <a:pt x="206447" y="36582"/>
                  <a:pt x="202257" y="39279"/>
                  <a:pt x="199789" y="43378"/>
                </a:cubicBezTo>
                <a:cubicBezTo>
                  <a:pt x="200399" y="43515"/>
                  <a:pt x="201008" y="43682"/>
                  <a:pt x="201587" y="43896"/>
                </a:cubicBezTo>
                <a:cubicBezTo>
                  <a:pt x="203766" y="40635"/>
                  <a:pt x="207255" y="38502"/>
                  <a:pt x="211201" y="38502"/>
                </a:cubicBezTo>
                <a:cubicBezTo>
                  <a:pt x="215162" y="38502"/>
                  <a:pt x="218697" y="40681"/>
                  <a:pt x="220876" y="44002"/>
                </a:cubicBezTo>
                <a:cubicBezTo>
                  <a:pt x="221439" y="43774"/>
                  <a:pt x="222034" y="43576"/>
                  <a:pt x="222643" y="43439"/>
                </a:cubicBezTo>
                <a:cubicBezTo>
                  <a:pt x="220190" y="39310"/>
                  <a:pt x="215954" y="36582"/>
                  <a:pt x="211201" y="36582"/>
                </a:cubicBezTo>
                <a:close/>
                <a:moveTo>
                  <a:pt x="239738" y="36582"/>
                </a:moveTo>
                <a:cubicBezTo>
                  <a:pt x="234984" y="36582"/>
                  <a:pt x="230794" y="39279"/>
                  <a:pt x="228341" y="43378"/>
                </a:cubicBezTo>
                <a:cubicBezTo>
                  <a:pt x="228951" y="43515"/>
                  <a:pt x="229545" y="43682"/>
                  <a:pt x="230139" y="43896"/>
                </a:cubicBezTo>
                <a:cubicBezTo>
                  <a:pt x="232303" y="40635"/>
                  <a:pt x="235807" y="38502"/>
                  <a:pt x="239738" y="38502"/>
                </a:cubicBezTo>
                <a:cubicBezTo>
                  <a:pt x="243714" y="38502"/>
                  <a:pt x="247234" y="40681"/>
                  <a:pt x="249413" y="44002"/>
                </a:cubicBezTo>
                <a:cubicBezTo>
                  <a:pt x="249992" y="43774"/>
                  <a:pt x="250570" y="43576"/>
                  <a:pt x="251180" y="43439"/>
                </a:cubicBezTo>
                <a:cubicBezTo>
                  <a:pt x="248727" y="39310"/>
                  <a:pt x="244491" y="36582"/>
                  <a:pt x="239738" y="36582"/>
                </a:cubicBezTo>
                <a:close/>
                <a:moveTo>
                  <a:pt x="268290" y="36582"/>
                </a:moveTo>
                <a:cubicBezTo>
                  <a:pt x="263521" y="36582"/>
                  <a:pt x="259331" y="39279"/>
                  <a:pt x="256878" y="43378"/>
                </a:cubicBezTo>
                <a:cubicBezTo>
                  <a:pt x="257488" y="43499"/>
                  <a:pt x="258082" y="43682"/>
                  <a:pt x="258676" y="43896"/>
                </a:cubicBezTo>
                <a:cubicBezTo>
                  <a:pt x="260855" y="40635"/>
                  <a:pt x="264344" y="38502"/>
                  <a:pt x="268275" y="38502"/>
                </a:cubicBezTo>
                <a:cubicBezTo>
                  <a:pt x="272251" y="38502"/>
                  <a:pt x="275771" y="40681"/>
                  <a:pt x="277949" y="44002"/>
                </a:cubicBezTo>
                <a:cubicBezTo>
                  <a:pt x="278528" y="43774"/>
                  <a:pt x="279123" y="43591"/>
                  <a:pt x="279717" y="43439"/>
                </a:cubicBezTo>
                <a:cubicBezTo>
                  <a:pt x="277264" y="39310"/>
                  <a:pt x="273043" y="36582"/>
                  <a:pt x="268290" y="36582"/>
                </a:cubicBezTo>
                <a:close/>
                <a:moveTo>
                  <a:pt x="11412" y="39127"/>
                </a:moveTo>
                <a:cubicBezTo>
                  <a:pt x="7725" y="39127"/>
                  <a:pt x="4464" y="41092"/>
                  <a:pt x="2377" y="44109"/>
                </a:cubicBezTo>
                <a:cubicBezTo>
                  <a:pt x="2941" y="44353"/>
                  <a:pt x="3474" y="44612"/>
                  <a:pt x="3992" y="44932"/>
                </a:cubicBezTo>
                <a:cubicBezTo>
                  <a:pt x="5759" y="42570"/>
                  <a:pt x="8426" y="41062"/>
                  <a:pt x="11412" y="41062"/>
                </a:cubicBezTo>
                <a:cubicBezTo>
                  <a:pt x="14444" y="41062"/>
                  <a:pt x="17156" y="42631"/>
                  <a:pt x="18923" y="45069"/>
                </a:cubicBezTo>
                <a:cubicBezTo>
                  <a:pt x="19441" y="44764"/>
                  <a:pt x="19975" y="44475"/>
                  <a:pt x="20523" y="44231"/>
                </a:cubicBezTo>
                <a:cubicBezTo>
                  <a:pt x="18451" y="41138"/>
                  <a:pt x="15145" y="39127"/>
                  <a:pt x="11412" y="39127"/>
                </a:cubicBezTo>
                <a:close/>
                <a:moveTo>
                  <a:pt x="39949" y="39142"/>
                </a:moveTo>
                <a:cubicBezTo>
                  <a:pt x="36262" y="39142"/>
                  <a:pt x="33001" y="41092"/>
                  <a:pt x="30914" y="44109"/>
                </a:cubicBezTo>
                <a:cubicBezTo>
                  <a:pt x="31478" y="44353"/>
                  <a:pt x="32011" y="44627"/>
                  <a:pt x="32544" y="44932"/>
                </a:cubicBezTo>
                <a:cubicBezTo>
                  <a:pt x="34312" y="42570"/>
                  <a:pt x="36978" y="41062"/>
                  <a:pt x="39949" y="41062"/>
                </a:cubicBezTo>
                <a:cubicBezTo>
                  <a:pt x="42981" y="41062"/>
                  <a:pt x="45708" y="42631"/>
                  <a:pt x="47460" y="45069"/>
                </a:cubicBezTo>
                <a:cubicBezTo>
                  <a:pt x="47978" y="44764"/>
                  <a:pt x="48511" y="44475"/>
                  <a:pt x="49060" y="44231"/>
                </a:cubicBezTo>
                <a:cubicBezTo>
                  <a:pt x="46973" y="41138"/>
                  <a:pt x="43682" y="39142"/>
                  <a:pt x="39949" y="39142"/>
                </a:cubicBezTo>
                <a:close/>
                <a:moveTo>
                  <a:pt x="182664" y="39127"/>
                </a:moveTo>
                <a:cubicBezTo>
                  <a:pt x="178992" y="39127"/>
                  <a:pt x="175716" y="41092"/>
                  <a:pt x="173629" y="44109"/>
                </a:cubicBezTo>
                <a:cubicBezTo>
                  <a:pt x="174177" y="44353"/>
                  <a:pt x="174726" y="44627"/>
                  <a:pt x="175244" y="44932"/>
                </a:cubicBezTo>
                <a:cubicBezTo>
                  <a:pt x="177011" y="42570"/>
                  <a:pt x="179678" y="41077"/>
                  <a:pt x="182649" y="41077"/>
                </a:cubicBezTo>
                <a:lnTo>
                  <a:pt x="182649" y="41062"/>
                </a:lnTo>
                <a:cubicBezTo>
                  <a:pt x="185696" y="41062"/>
                  <a:pt x="188408" y="42631"/>
                  <a:pt x="190190" y="45069"/>
                </a:cubicBezTo>
                <a:cubicBezTo>
                  <a:pt x="190693" y="44764"/>
                  <a:pt x="191226" y="44475"/>
                  <a:pt x="191775" y="44231"/>
                </a:cubicBezTo>
                <a:cubicBezTo>
                  <a:pt x="189703" y="41138"/>
                  <a:pt x="186397" y="39127"/>
                  <a:pt x="182664" y="39127"/>
                </a:cubicBezTo>
                <a:close/>
                <a:moveTo>
                  <a:pt x="68501" y="39142"/>
                </a:moveTo>
                <a:cubicBezTo>
                  <a:pt x="64814" y="39142"/>
                  <a:pt x="61538" y="41092"/>
                  <a:pt x="59466" y="44109"/>
                </a:cubicBezTo>
                <a:cubicBezTo>
                  <a:pt x="60030" y="44353"/>
                  <a:pt x="60563" y="44612"/>
                  <a:pt x="61081" y="44932"/>
                </a:cubicBezTo>
                <a:cubicBezTo>
                  <a:pt x="62864" y="42570"/>
                  <a:pt x="65515" y="41062"/>
                  <a:pt x="68501" y="41062"/>
                </a:cubicBezTo>
                <a:cubicBezTo>
                  <a:pt x="71533" y="41062"/>
                  <a:pt x="74245" y="42631"/>
                  <a:pt x="76012" y="45084"/>
                </a:cubicBezTo>
                <a:cubicBezTo>
                  <a:pt x="76515" y="44764"/>
                  <a:pt x="77048" y="44475"/>
                  <a:pt x="77597" y="44231"/>
                </a:cubicBezTo>
                <a:cubicBezTo>
                  <a:pt x="75525" y="41153"/>
                  <a:pt x="72219" y="39142"/>
                  <a:pt x="68501" y="39142"/>
                </a:cubicBezTo>
                <a:close/>
                <a:moveTo>
                  <a:pt x="97030" y="39142"/>
                </a:moveTo>
                <a:lnTo>
                  <a:pt x="97030" y="39142"/>
                </a:lnTo>
                <a:cubicBezTo>
                  <a:pt x="93346" y="39145"/>
                  <a:pt x="90089" y="41094"/>
                  <a:pt x="88003" y="44109"/>
                </a:cubicBezTo>
                <a:cubicBezTo>
                  <a:pt x="88552" y="44353"/>
                  <a:pt x="89100" y="44612"/>
                  <a:pt x="89618" y="44932"/>
                </a:cubicBezTo>
                <a:cubicBezTo>
                  <a:pt x="91385" y="42570"/>
                  <a:pt x="94052" y="41062"/>
                  <a:pt x="97038" y="41062"/>
                </a:cubicBezTo>
                <a:cubicBezTo>
                  <a:pt x="100070" y="41062"/>
                  <a:pt x="102782" y="42631"/>
                  <a:pt x="104549" y="45084"/>
                </a:cubicBezTo>
                <a:cubicBezTo>
                  <a:pt x="105052" y="44764"/>
                  <a:pt x="105585" y="44475"/>
                  <a:pt x="106149" y="44231"/>
                </a:cubicBezTo>
                <a:cubicBezTo>
                  <a:pt x="104063" y="41155"/>
                  <a:pt x="100760" y="39145"/>
                  <a:pt x="97030" y="39142"/>
                </a:cubicBezTo>
                <a:close/>
                <a:moveTo>
                  <a:pt x="125575" y="39142"/>
                </a:moveTo>
                <a:cubicBezTo>
                  <a:pt x="121888" y="39142"/>
                  <a:pt x="118627" y="41092"/>
                  <a:pt x="116540" y="44109"/>
                </a:cubicBezTo>
                <a:cubicBezTo>
                  <a:pt x="117104" y="44353"/>
                  <a:pt x="117637" y="44612"/>
                  <a:pt x="118155" y="44932"/>
                </a:cubicBezTo>
                <a:cubicBezTo>
                  <a:pt x="119938" y="42570"/>
                  <a:pt x="122604" y="41062"/>
                  <a:pt x="125575" y="41062"/>
                </a:cubicBezTo>
                <a:cubicBezTo>
                  <a:pt x="128607" y="41062"/>
                  <a:pt x="131319" y="42631"/>
                  <a:pt x="133086" y="45084"/>
                </a:cubicBezTo>
                <a:lnTo>
                  <a:pt x="133101" y="45084"/>
                </a:lnTo>
                <a:cubicBezTo>
                  <a:pt x="133604" y="44764"/>
                  <a:pt x="134137" y="44475"/>
                  <a:pt x="134686" y="44231"/>
                </a:cubicBezTo>
                <a:cubicBezTo>
                  <a:pt x="132614" y="41153"/>
                  <a:pt x="129308" y="39142"/>
                  <a:pt x="125575" y="39142"/>
                </a:cubicBezTo>
                <a:close/>
                <a:moveTo>
                  <a:pt x="154112" y="39142"/>
                </a:moveTo>
                <a:cubicBezTo>
                  <a:pt x="150440" y="39142"/>
                  <a:pt x="147164" y="41092"/>
                  <a:pt x="145077" y="44109"/>
                </a:cubicBezTo>
                <a:cubicBezTo>
                  <a:pt x="145641" y="44353"/>
                  <a:pt x="146174" y="44627"/>
                  <a:pt x="146692" y="44932"/>
                </a:cubicBezTo>
                <a:cubicBezTo>
                  <a:pt x="148474" y="42570"/>
                  <a:pt x="151141" y="41062"/>
                  <a:pt x="154112" y="41062"/>
                </a:cubicBezTo>
                <a:cubicBezTo>
                  <a:pt x="157159" y="41062"/>
                  <a:pt x="159871" y="42631"/>
                  <a:pt x="161638" y="45084"/>
                </a:cubicBezTo>
                <a:cubicBezTo>
                  <a:pt x="162141" y="44764"/>
                  <a:pt x="162674" y="44475"/>
                  <a:pt x="163223" y="44231"/>
                </a:cubicBezTo>
                <a:cubicBezTo>
                  <a:pt x="161151" y="41153"/>
                  <a:pt x="157845" y="39142"/>
                  <a:pt x="154112" y="39142"/>
                </a:cubicBezTo>
                <a:close/>
                <a:moveTo>
                  <a:pt x="211201" y="39142"/>
                </a:moveTo>
                <a:cubicBezTo>
                  <a:pt x="207514" y="39142"/>
                  <a:pt x="204238" y="41107"/>
                  <a:pt x="202166" y="44124"/>
                </a:cubicBezTo>
                <a:cubicBezTo>
                  <a:pt x="202714" y="44353"/>
                  <a:pt x="203263" y="44627"/>
                  <a:pt x="203781" y="44932"/>
                </a:cubicBezTo>
                <a:cubicBezTo>
                  <a:pt x="205548" y="42570"/>
                  <a:pt x="208215" y="41077"/>
                  <a:pt x="211201" y="41077"/>
                </a:cubicBezTo>
                <a:lnTo>
                  <a:pt x="211201" y="41062"/>
                </a:lnTo>
                <a:cubicBezTo>
                  <a:pt x="214233" y="41062"/>
                  <a:pt x="216945" y="42631"/>
                  <a:pt x="218712" y="45084"/>
                </a:cubicBezTo>
                <a:cubicBezTo>
                  <a:pt x="219230" y="44764"/>
                  <a:pt x="219763" y="44490"/>
                  <a:pt x="220312" y="44246"/>
                </a:cubicBezTo>
                <a:cubicBezTo>
                  <a:pt x="218225" y="41153"/>
                  <a:pt x="214918" y="39142"/>
                  <a:pt x="211201" y="39142"/>
                </a:cubicBezTo>
                <a:close/>
                <a:moveTo>
                  <a:pt x="239738" y="39142"/>
                </a:moveTo>
                <a:cubicBezTo>
                  <a:pt x="236051" y="39142"/>
                  <a:pt x="232790" y="41107"/>
                  <a:pt x="230703" y="44124"/>
                </a:cubicBezTo>
                <a:cubicBezTo>
                  <a:pt x="231267" y="44353"/>
                  <a:pt x="231800" y="44627"/>
                  <a:pt x="232318" y="44932"/>
                </a:cubicBezTo>
                <a:cubicBezTo>
                  <a:pt x="234100" y="42570"/>
                  <a:pt x="236767" y="41077"/>
                  <a:pt x="239738" y="41077"/>
                </a:cubicBezTo>
                <a:lnTo>
                  <a:pt x="239738" y="41062"/>
                </a:lnTo>
                <a:cubicBezTo>
                  <a:pt x="242770" y="41062"/>
                  <a:pt x="245482" y="42631"/>
                  <a:pt x="247264" y="45084"/>
                </a:cubicBezTo>
                <a:cubicBezTo>
                  <a:pt x="247767" y="44764"/>
                  <a:pt x="248300" y="44490"/>
                  <a:pt x="248849" y="44246"/>
                </a:cubicBezTo>
                <a:cubicBezTo>
                  <a:pt x="246777" y="41153"/>
                  <a:pt x="243471" y="39142"/>
                  <a:pt x="239738" y="39142"/>
                </a:cubicBezTo>
                <a:close/>
                <a:moveTo>
                  <a:pt x="268290" y="39142"/>
                </a:moveTo>
                <a:cubicBezTo>
                  <a:pt x="264603" y="39142"/>
                  <a:pt x="261327" y="41092"/>
                  <a:pt x="259255" y="44109"/>
                </a:cubicBezTo>
                <a:cubicBezTo>
                  <a:pt x="259803" y="44353"/>
                  <a:pt x="260352" y="44627"/>
                  <a:pt x="260870" y="44932"/>
                </a:cubicBezTo>
                <a:cubicBezTo>
                  <a:pt x="262637" y="42570"/>
                  <a:pt x="265304" y="41062"/>
                  <a:pt x="268290" y="41062"/>
                </a:cubicBezTo>
                <a:cubicBezTo>
                  <a:pt x="271322" y="41062"/>
                  <a:pt x="274034" y="42631"/>
                  <a:pt x="275801" y="45084"/>
                </a:cubicBezTo>
                <a:cubicBezTo>
                  <a:pt x="276304" y="44764"/>
                  <a:pt x="276837" y="44475"/>
                  <a:pt x="277401" y="44231"/>
                </a:cubicBezTo>
                <a:cubicBezTo>
                  <a:pt x="275314" y="41153"/>
                  <a:pt x="272007" y="39142"/>
                  <a:pt x="268290" y="39142"/>
                </a:cubicBezTo>
                <a:close/>
                <a:moveTo>
                  <a:pt x="39949" y="41702"/>
                </a:moveTo>
                <a:cubicBezTo>
                  <a:pt x="37191" y="41702"/>
                  <a:pt x="34723" y="43088"/>
                  <a:pt x="33047" y="45252"/>
                </a:cubicBezTo>
                <a:cubicBezTo>
                  <a:pt x="33550" y="45587"/>
                  <a:pt x="34037" y="45937"/>
                  <a:pt x="34510" y="46333"/>
                </a:cubicBezTo>
                <a:cubicBezTo>
                  <a:pt x="35850" y="44673"/>
                  <a:pt x="37785" y="43621"/>
                  <a:pt x="39949" y="43621"/>
                </a:cubicBezTo>
                <a:cubicBezTo>
                  <a:pt x="42189" y="43621"/>
                  <a:pt x="44184" y="44749"/>
                  <a:pt x="45540" y="46501"/>
                </a:cubicBezTo>
                <a:cubicBezTo>
                  <a:pt x="45982" y="46105"/>
                  <a:pt x="46470" y="45739"/>
                  <a:pt x="46957" y="45404"/>
                </a:cubicBezTo>
                <a:cubicBezTo>
                  <a:pt x="45297" y="43134"/>
                  <a:pt x="42768" y="41702"/>
                  <a:pt x="39949" y="41702"/>
                </a:cubicBezTo>
                <a:close/>
                <a:moveTo>
                  <a:pt x="97030" y="41702"/>
                </a:moveTo>
                <a:cubicBezTo>
                  <a:pt x="94276" y="41704"/>
                  <a:pt x="91795" y="43090"/>
                  <a:pt x="90136" y="45252"/>
                </a:cubicBezTo>
                <a:cubicBezTo>
                  <a:pt x="90639" y="45587"/>
                  <a:pt x="91126" y="45937"/>
                  <a:pt x="91583" y="46333"/>
                </a:cubicBezTo>
                <a:cubicBezTo>
                  <a:pt x="92924" y="44673"/>
                  <a:pt x="94874" y="43621"/>
                  <a:pt x="97023" y="43621"/>
                </a:cubicBezTo>
                <a:cubicBezTo>
                  <a:pt x="99262" y="43621"/>
                  <a:pt x="101274" y="44749"/>
                  <a:pt x="102614" y="46501"/>
                </a:cubicBezTo>
                <a:cubicBezTo>
                  <a:pt x="103071" y="46105"/>
                  <a:pt x="103544" y="45739"/>
                  <a:pt x="104046" y="45404"/>
                </a:cubicBezTo>
                <a:cubicBezTo>
                  <a:pt x="102387" y="43151"/>
                  <a:pt x="99861" y="41704"/>
                  <a:pt x="97030" y="41702"/>
                </a:cubicBezTo>
                <a:close/>
                <a:moveTo>
                  <a:pt x="11412" y="41702"/>
                </a:moveTo>
                <a:cubicBezTo>
                  <a:pt x="8654" y="41702"/>
                  <a:pt x="6171" y="43088"/>
                  <a:pt x="4510" y="45252"/>
                </a:cubicBezTo>
                <a:cubicBezTo>
                  <a:pt x="5013" y="45587"/>
                  <a:pt x="5500" y="45937"/>
                  <a:pt x="5957" y="46333"/>
                </a:cubicBezTo>
                <a:cubicBezTo>
                  <a:pt x="7313" y="44673"/>
                  <a:pt x="9248" y="43637"/>
                  <a:pt x="11412" y="43637"/>
                </a:cubicBezTo>
                <a:cubicBezTo>
                  <a:pt x="13652" y="43637"/>
                  <a:pt x="15648" y="44749"/>
                  <a:pt x="16988" y="46516"/>
                </a:cubicBezTo>
                <a:cubicBezTo>
                  <a:pt x="17445" y="46105"/>
                  <a:pt x="17918" y="45739"/>
                  <a:pt x="18420" y="45404"/>
                </a:cubicBezTo>
                <a:cubicBezTo>
                  <a:pt x="16760" y="43149"/>
                  <a:pt x="14231" y="41702"/>
                  <a:pt x="11412" y="41702"/>
                </a:cubicBezTo>
                <a:close/>
                <a:moveTo>
                  <a:pt x="68501" y="41702"/>
                </a:moveTo>
                <a:cubicBezTo>
                  <a:pt x="65728" y="41702"/>
                  <a:pt x="63260" y="43088"/>
                  <a:pt x="61599" y="45252"/>
                </a:cubicBezTo>
                <a:cubicBezTo>
                  <a:pt x="62102" y="45587"/>
                  <a:pt x="62589" y="45952"/>
                  <a:pt x="63047" y="46333"/>
                </a:cubicBezTo>
                <a:cubicBezTo>
                  <a:pt x="64387" y="44673"/>
                  <a:pt x="66338" y="43637"/>
                  <a:pt x="68501" y="43637"/>
                </a:cubicBezTo>
                <a:cubicBezTo>
                  <a:pt x="70725" y="43637"/>
                  <a:pt x="72737" y="44749"/>
                  <a:pt x="74077" y="46516"/>
                </a:cubicBezTo>
                <a:cubicBezTo>
                  <a:pt x="74534" y="46120"/>
                  <a:pt x="75007" y="45739"/>
                  <a:pt x="75510" y="45404"/>
                </a:cubicBezTo>
                <a:cubicBezTo>
                  <a:pt x="73849" y="43149"/>
                  <a:pt x="71320" y="41702"/>
                  <a:pt x="68501" y="41702"/>
                </a:cubicBezTo>
                <a:close/>
                <a:moveTo>
                  <a:pt x="125575" y="41702"/>
                </a:moveTo>
                <a:cubicBezTo>
                  <a:pt x="122817" y="41702"/>
                  <a:pt x="120349" y="43088"/>
                  <a:pt x="118673" y="45252"/>
                </a:cubicBezTo>
                <a:cubicBezTo>
                  <a:pt x="119191" y="45587"/>
                  <a:pt x="119663" y="45952"/>
                  <a:pt x="120136" y="46333"/>
                </a:cubicBezTo>
                <a:cubicBezTo>
                  <a:pt x="121476" y="44688"/>
                  <a:pt x="123411" y="43637"/>
                  <a:pt x="125575" y="43637"/>
                </a:cubicBezTo>
                <a:cubicBezTo>
                  <a:pt x="127815" y="43637"/>
                  <a:pt x="129810" y="44749"/>
                  <a:pt x="131166" y="46516"/>
                </a:cubicBezTo>
                <a:cubicBezTo>
                  <a:pt x="131608" y="46120"/>
                  <a:pt x="132096" y="45739"/>
                  <a:pt x="132583" y="45404"/>
                </a:cubicBezTo>
                <a:cubicBezTo>
                  <a:pt x="130923" y="43149"/>
                  <a:pt x="128393" y="41702"/>
                  <a:pt x="125575" y="41702"/>
                </a:cubicBezTo>
                <a:close/>
                <a:moveTo>
                  <a:pt x="154112" y="41702"/>
                </a:moveTo>
                <a:cubicBezTo>
                  <a:pt x="151354" y="41702"/>
                  <a:pt x="148886" y="43088"/>
                  <a:pt x="147225" y="45252"/>
                </a:cubicBezTo>
                <a:cubicBezTo>
                  <a:pt x="147728" y="45587"/>
                  <a:pt x="148215" y="45952"/>
                  <a:pt x="148673" y="46333"/>
                </a:cubicBezTo>
                <a:cubicBezTo>
                  <a:pt x="150013" y="44688"/>
                  <a:pt x="151948" y="43637"/>
                  <a:pt x="154112" y="43637"/>
                </a:cubicBezTo>
                <a:cubicBezTo>
                  <a:pt x="156351" y="43637"/>
                  <a:pt x="158363" y="44749"/>
                  <a:pt x="159703" y="46516"/>
                </a:cubicBezTo>
                <a:cubicBezTo>
                  <a:pt x="160160" y="46105"/>
                  <a:pt x="160633" y="45739"/>
                  <a:pt x="161136" y="45404"/>
                </a:cubicBezTo>
                <a:cubicBezTo>
                  <a:pt x="159460" y="43149"/>
                  <a:pt x="156946" y="41702"/>
                  <a:pt x="154112" y="41702"/>
                </a:cubicBezTo>
                <a:close/>
                <a:moveTo>
                  <a:pt x="182649" y="41717"/>
                </a:moveTo>
                <a:cubicBezTo>
                  <a:pt x="179891" y="41717"/>
                  <a:pt x="177423" y="43088"/>
                  <a:pt x="175762" y="45267"/>
                </a:cubicBezTo>
                <a:cubicBezTo>
                  <a:pt x="176265" y="45587"/>
                  <a:pt x="176752" y="45952"/>
                  <a:pt x="177209" y="46349"/>
                </a:cubicBezTo>
                <a:cubicBezTo>
                  <a:pt x="178550" y="44688"/>
                  <a:pt x="180500" y="43637"/>
                  <a:pt x="182649" y="43637"/>
                </a:cubicBezTo>
                <a:cubicBezTo>
                  <a:pt x="184888" y="43637"/>
                  <a:pt x="186899" y="44749"/>
                  <a:pt x="188240" y="46516"/>
                </a:cubicBezTo>
                <a:cubicBezTo>
                  <a:pt x="188697" y="46120"/>
                  <a:pt x="189170" y="45754"/>
                  <a:pt x="189672" y="45404"/>
                </a:cubicBezTo>
                <a:cubicBezTo>
                  <a:pt x="188012" y="43149"/>
                  <a:pt x="185483" y="41717"/>
                  <a:pt x="182649" y="41717"/>
                </a:cubicBezTo>
                <a:close/>
                <a:moveTo>
                  <a:pt x="211186" y="41702"/>
                </a:moveTo>
                <a:cubicBezTo>
                  <a:pt x="208428" y="41702"/>
                  <a:pt x="205960" y="43088"/>
                  <a:pt x="204299" y="45252"/>
                </a:cubicBezTo>
                <a:cubicBezTo>
                  <a:pt x="204802" y="45587"/>
                  <a:pt x="205289" y="45952"/>
                  <a:pt x="205746" y="46349"/>
                </a:cubicBezTo>
                <a:cubicBezTo>
                  <a:pt x="207102" y="44688"/>
                  <a:pt x="209037" y="43637"/>
                  <a:pt x="211201" y="43637"/>
                </a:cubicBezTo>
                <a:cubicBezTo>
                  <a:pt x="213440" y="43637"/>
                  <a:pt x="215436" y="44749"/>
                  <a:pt x="216777" y="46516"/>
                </a:cubicBezTo>
                <a:cubicBezTo>
                  <a:pt x="217234" y="46105"/>
                  <a:pt x="217707" y="45739"/>
                  <a:pt x="218209" y="45404"/>
                </a:cubicBezTo>
                <a:cubicBezTo>
                  <a:pt x="216533" y="43149"/>
                  <a:pt x="214019" y="41702"/>
                  <a:pt x="211186" y="41702"/>
                </a:cubicBezTo>
                <a:close/>
                <a:moveTo>
                  <a:pt x="239738" y="41717"/>
                </a:moveTo>
                <a:cubicBezTo>
                  <a:pt x="236980" y="41717"/>
                  <a:pt x="234497" y="43088"/>
                  <a:pt x="232836" y="45267"/>
                </a:cubicBezTo>
                <a:cubicBezTo>
                  <a:pt x="233354" y="45587"/>
                  <a:pt x="233826" y="45952"/>
                  <a:pt x="234298" y="46349"/>
                </a:cubicBezTo>
                <a:cubicBezTo>
                  <a:pt x="235639" y="44688"/>
                  <a:pt x="237574" y="43637"/>
                  <a:pt x="239738" y="43637"/>
                </a:cubicBezTo>
                <a:cubicBezTo>
                  <a:pt x="241977" y="43637"/>
                  <a:pt x="243973" y="44749"/>
                  <a:pt x="245329" y="46516"/>
                </a:cubicBezTo>
                <a:cubicBezTo>
                  <a:pt x="245771" y="46120"/>
                  <a:pt x="246259" y="45754"/>
                  <a:pt x="246746" y="45404"/>
                </a:cubicBezTo>
                <a:cubicBezTo>
                  <a:pt x="245086" y="43149"/>
                  <a:pt x="242556" y="41717"/>
                  <a:pt x="239738" y="41717"/>
                </a:cubicBezTo>
                <a:close/>
                <a:moveTo>
                  <a:pt x="268275" y="41702"/>
                </a:moveTo>
                <a:cubicBezTo>
                  <a:pt x="265517" y="41702"/>
                  <a:pt x="263049" y="43088"/>
                  <a:pt x="261373" y="45252"/>
                </a:cubicBezTo>
                <a:cubicBezTo>
                  <a:pt x="261891" y="45587"/>
                  <a:pt x="262378" y="45952"/>
                  <a:pt x="262835" y="46333"/>
                </a:cubicBezTo>
                <a:cubicBezTo>
                  <a:pt x="264176" y="44673"/>
                  <a:pt x="266111" y="43637"/>
                  <a:pt x="268275" y="43637"/>
                </a:cubicBezTo>
                <a:cubicBezTo>
                  <a:pt x="270514" y="43637"/>
                  <a:pt x="272525" y="44749"/>
                  <a:pt x="273866" y="46516"/>
                </a:cubicBezTo>
                <a:cubicBezTo>
                  <a:pt x="274323" y="46105"/>
                  <a:pt x="274796" y="45739"/>
                  <a:pt x="275298" y="45404"/>
                </a:cubicBezTo>
                <a:cubicBezTo>
                  <a:pt x="273622" y="43149"/>
                  <a:pt x="271109" y="41702"/>
                  <a:pt x="268275" y="41702"/>
                </a:cubicBezTo>
                <a:close/>
                <a:moveTo>
                  <a:pt x="11412" y="44277"/>
                </a:moveTo>
                <a:cubicBezTo>
                  <a:pt x="9431" y="44277"/>
                  <a:pt x="7633" y="45236"/>
                  <a:pt x="6399" y="46745"/>
                </a:cubicBezTo>
                <a:cubicBezTo>
                  <a:pt x="6856" y="47156"/>
                  <a:pt x="7283" y="47598"/>
                  <a:pt x="7679" y="48055"/>
                </a:cubicBezTo>
                <a:cubicBezTo>
                  <a:pt x="8578" y="46912"/>
                  <a:pt x="9949" y="46227"/>
                  <a:pt x="11412" y="46211"/>
                </a:cubicBezTo>
                <a:cubicBezTo>
                  <a:pt x="12981" y="46211"/>
                  <a:pt x="14383" y="47004"/>
                  <a:pt x="15297" y="48253"/>
                </a:cubicBezTo>
                <a:cubicBezTo>
                  <a:pt x="15693" y="47781"/>
                  <a:pt x="16105" y="47339"/>
                  <a:pt x="16546" y="46928"/>
                </a:cubicBezTo>
                <a:cubicBezTo>
                  <a:pt x="15312" y="45297"/>
                  <a:pt x="13469" y="44277"/>
                  <a:pt x="11412" y="44277"/>
                </a:cubicBezTo>
                <a:close/>
                <a:moveTo>
                  <a:pt x="39949" y="44261"/>
                </a:moveTo>
                <a:lnTo>
                  <a:pt x="39949" y="44277"/>
                </a:lnTo>
                <a:cubicBezTo>
                  <a:pt x="37968" y="44277"/>
                  <a:pt x="36170" y="45236"/>
                  <a:pt x="34936" y="46729"/>
                </a:cubicBezTo>
                <a:cubicBezTo>
                  <a:pt x="35393" y="47141"/>
                  <a:pt x="35820" y="47583"/>
                  <a:pt x="36216" y="48040"/>
                </a:cubicBezTo>
                <a:cubicBezTo>
                  <a:pt x="37161" y="46807"/>
                  <a:pt x="38557" y="46196"/>
                  <a:pt x="39950" y="46196"/>
                </a:cubicBezTo>
                <a:cubicBezTo>
                  <a:pt x="41430" y="46196"/>
                  <a:pt x="42907" y="46887"/>
                  <a:pt x="43834" y="48253"/>
                </a:cubicBezTo>
                <a:cubicBezTo>
                  <a:pt x="44230" y="47781"/>
                  <a:pt x="44642" y="47339"/>
                  <a:pt x="45083" y="46912"/>
                </a:cubicBezTo>
                <a:cubicBezTo>
                  <a:pt x="43849" y="45297"/>
                  <a:pt x="42006" y="44261"/>
                  <a:pt x="39949" y="44261"/>
                </a:cubicBezTo>
                <a:close/>
                <a:moveTo>
                  <a:pt x="68501" y="44277"/>
                </a:moveTo>
                <a:cubicBezTo>
                  <a:pt x="66520" y="44277"/>
                  <a:pt x="64722" y="45236"/>
                  <a:pt x="63473" y="46729"/>
                </a:cubicBezTo>
                <a:cubicBezTo>
                  <a:pt x="63930" y="47141"/>
                  <a:pt x="64357" y="47583"/>
                  <a:pt x="64753" y="48055"/>
                </a:cubicBezTo>
                <a:cubicBezTo>
                  <a:pt x="65700" y="46813"/>
                  <a:pt x="67102" y="46198"/>
                  <a:pt x="68500" y="46198"/>
                </a:cubicBezTo>
                <a:cubicBezTo>
                  <a:pt x="69983" y="46198"/>
                  <a:pt x="71461" y="46889"/>
                  <a:pt x="72386" y="48253"/>
                </a:cubicBezTo>
                <a:cubicBezTo>
                  <a:pt x="72767" y="47781"/>
                  <a:pt x="73194" y="47339"/>
                  <a:pt x="73636" y="46928"/>
                </a:cubicBezTo>
                <a:cubicBezTo>
                  <a:pt x="72401" y="45297"/>
                  <a:pt x="70558" y="44277"/>
                  <a:pt x="68501" y="44277"/>
                </a:cubicBezTo>
                <a:close/>
                <a:moveTo>
                  <a:pt x="97023" y="44261"/>
                </a:moveTo>
                <a:lnTo>
                  <a:pt x="97038" y="44277"/>
                </a:lnTo>
                <a:cubicBezTo>
                  <a:pt x="95057" y="44277"/>
                  <a:pt x="93259" y="45236"/>
                  <a:pt x="92025" y="46729"/>
                </a:cubicBezTo>
                <a:cubicBezTo>
                  <a:pt x="92482" y="47141"/>
                  <a:pt x="92909" y="47583"/>
                  <a:pt x="93305" y="48040"/>
                </a:cubicBezTo>
                <a:cubicBezTo>
                  <a:pt x="94250" y="46807"/>
                  <a:pt x="95646" y="46196"/>
                  <a:pt x="97039" y="46196"/>
                </a:cubicBezTo>
                <a:cubicBezTo>
                  <a:pt x="98519" y="46196"/>
                  <a:pt x="99996" y="46887"/>
                  <a:pt x="100923" y="48253"/>
                </a:cubicBezTo>
                <a:cubicBezTo>
                  <a:pt x="101319" y="47781"/>
                  <a:pt x="101731" y="47339"/>
                  <a:pt x="102172" y="46912"/>
                </a:cubicBezTo>
                <a:cubicBezTo>
                  <a:pt x="100938" y="45297"/>
                  <a:pt x="99080" y="44261"/>
                  <a:pt x="97023" y="44261"/>
                </a:cubicBezTo>
                <a:close/>
                <a:moveTo>
                  <a:pt x="125575" y="44277"/>
                </a:moveTo>
                <a:cubicBezTo>
                  <a:pt x="123594" y="44277"/>
                  <a:pt x="121812" y="45236"/>
                  <a:pt x="120577" y="46729"/>
                </a:cubicBezTo>
                <a:cubicBezTo>
                  <a:pt x="121035" y="47156"/>
                  <a:pt x="121461" y="47583"/>
                  <a:pt x="121857" y="48055"/>
                </a:cubicBezTo>
                <a:cubicBezTo>
                  <a:pt x="122796" y="46813"/>
                  <a:pt x="124192" y="46198"/>
                  <a:pt x="125586" y="46198"/>
                </a:cubicBezTo>
                <a:cubicBezTo>
                  <a:pt x="127064" y="46198"/>
                  <a:pt x="128542" y="46889"/>
                  <a:pt x="129475" y="48253"/>
                </a:cubicBezTo>
                <a:cubicBezTo>
                  <a:pt x="129856" y="47781"/>
                  <a:pt x="130283" y="47339"/>
                  <a:pt x="130725" y="46928"/>
                </a:cubicBezTo>
                <a:cubicBezTo>
                  <a:pt x="129475" y="45297"/>
                  <a:pt x="127632" y="44277"/>
                  <a:pt x="125575" y="44277"/>
                </a:cubicBezTo>
                <a:close/>
                <a:moveTo>
                  <a:pt x="154112" y="44277"/>
                </a:moveTo>
                <a:cubicBezTo>
                  <a:pt x="152131" y="44277"/>
                  <a:pt x="150348" y="45221"/>
                  <a:pt x="149130" y="46729"/>
                </a:cubicBezTo>
                <a:cubicBezTo>
                  <a:pt x="149571" y="47141"/>
                  <a:pt x="149998" y="47583"/>
                  <a:pt x="150394" y="48055"/>
                </a:cubicBezTo>
                <a:cubicBezTo>
                  <a:pt x="151341" y="46813"/>
                  <a:pt x="152740" y="46198"/>
                  <a:pt x="154134" y="46198"/>
                </a:cubicBezTo>
                <a:cubicBezTo>
                  <a:pt x="155613" y="46198"/>
                  <a:pt x="157087" y="46889"/>
                  <a:pt x="158012" y="48253"/>
                </a:cubicBezTo>
                <a:cubicBezTo>
                  <a:pt x="158393" y="47781"/>
                  <a:pt x="158820" y="47339"/>
                  <a:pt x="159261" y="46928"/>
                </a:cubicBezTo>
                <a:cubicBezTo>
                  <a:pt x="158012" y="45313"/>
                  <a:pt x="156169" y="44277"/>
                  <a:pt x="154112" y="44277"/>
                </a:cubicBezTo>
                <a:close/>
                <a:moveTo>
                  <a:pt x="268275" y="44277"/>
                </a:moveTo>
                <a:cubicBezTo>
                  <a:pt x="266294" y="44277"/>
                  <a:pt x="264527" y="45221"/>
                  <a:pt x="263292" y="46729"/>
                </a:cubicBezTo>
                <a:cubicBezTo>
                  <a:pt x="263734" y="47156"/>
                  <a:pt x="264146" y="47583"/>
                  <a:pt x="264542" y="48055"/>
                </a:cubicBezTo>
                <a:cubicBezTo>
                  <a:pt x="265488" y="46813"/>
                  <a:pt x="266891" y="46198"/>
                  <a:pt x="268289" y="46198"/>
                </a:cubicBezTo>
                <a:cubicBezTo>
                  <a:pt x="269772" y="46198"/>
                  <a:pt x="271250" y="46889"/>
                  <a:pt x="272175" y="48253"/>
                </a:cubicBezTo>
                <a:cubicBezTo>
                  <a:pt x="272571" y="47796"/>
                  <a:pt x="272983" y="47339"/>
                  <a:pt x="273424" y="46928"/>
                </a:cubicBezTo>
                <a:cubicBezTo>
                  <a:pt x="272175" y="45313"/>
                  <a:pt x="270331" y="44277"/>
                  <a:pt x="268275" y="44277"/>
                </a:cubicBezTo>
                <a:close/>
                <a:moveTo>
                  <a:pt x="182649" y="44277"/>
                </a:moveTo>
                <a:cubicBezTo>
                  <a:pt x="180668" y="44277"/>
                  <a:pt x="178901" y="45236"/>
                  <a:pt x="177667" y="46745"/>
                </a:cubicBezTo>
                <a:cubicBezTo>
                  <a:pt x="178108" y="47156"/>
                  <a:pt x="178535" y="47598"/>
                  <a:pt x="178931" y="48055"/>
                </a:cubicBezTo>
                <a:cubicBezTo>
                  <a:pt x="179830" y="46912"/>
                  <a:pt x="181201" y="46227"/>
                  <a:pt x="182649" y="46211"/>
                </a:cubicBezTo>
                <a:cubicBezTo>
                  <a:pt x="184233" y="46211"/>
                  <a:pt x="185635" y="47004"/>
                  <a:pt x="186549" y="48268"/>
                </a:cubicBezTo>
                <a:cubicBezTo>
                  <a:pt x="186945" y="47796"/>
                  <a:pt x="187357" y="47354"/>
                  <a:pt x="187798" y="46928"/>
                </a:cubicBezTo>
                <a:cubicBezTo>
                  <a:pt x="186564" y="45313"/>
                  <a:pt x="184721" y="44277"/>
                  <a:pt x="182649" y="44277"/>
                </a:cubicBezTo>
                <a:close/>
                <a:moveTo>
                  <a:pt x="211201" y="44277"/>
                </a:moveTo>
                <a:cubicBezTo>
                  <a:pt x="209220" y="44277"/>
                  <a:pt x="207438" y="45236"/>
                  <a:pt x="206203" y="46745"/>
                </a:cubicBezTo>
                <a:cubicBezTo>
                  <a:pt x="206645" y="47156"/>
                  <a:pt x="207072" y="47598"/>
                  <a:pt x="207468" y="48055"/>
                </a:cubicBezTo>
                <a:cubicBezTo>
                  <a:pt x="208367" y="46912"/>
                  <a:pt x="209738" y="46227"/>
                  <a:pt x="211201" y="46211"/>
                </a:cubicBezTo>
                <a:cubicBezTo>
                  <a:pt x="212755" y="46227"/>
                  <a:pt x="214202" y="46989"/>
                  <a:pt x="215101" y="48268"/>
                </a:cubicBezTo>
                <a:cubicBezTo>
                  <a:pt x="215482" y="47796"/>
                  <a:pt x="215893" y="47339"/>
                  <a:pt x="216335" y="46928"/>
                </a:cubicBezTo>
                <a:cubicBezTo>
                  <a:pt x="215101" y="45313"/>
                  <a:pt x="213258" y="44277"/>
                  <a:pt x="211201" y="44277"/>
                </a:cubicBezTo>
                <a:close/>
                <a:moveTo>
                  <a:pt x="239738" y="44277"/>
                </a:moveTo>
                <a:cubicBezTo>
                  <a:pt x="237757" y="44277"/>
                  <a:pt x="235990" y="45236"/>
                  <a:pt x="234756" y="46745"/>
                </a:cubicBezTo>
                <a:cubicBezTo>
                  <a:pt x="235197" y="47156"/>
                  <a:pt x="235609" y="47598"/>
                  <a:pt x="236005" y="48055"/>
                </a:cubicBezTo>
                <a:cubicBezTo>
                  <a:pt x="236904" y="46912"/>
                  <a:pt x="238275" y="46227"/>
                  <a:pt x="239738" y="46211"/>
                </a:cubicBezTo>
                <a:cubicBezTo>
                  <a:pt x="241307" y="46211"/>
                  <a:pt x="242709" y="47004"/>
                  <a:pt x="243638" y="48268"/>
                </a:cubicBezTo>
                <a:cubicBezTo>
                  <a:pt x="244019" y="47796"/>
                  <a:pt x="244446" y="47354"/>
                  <a:pt x="244887" y="46928"/>
                </a:cubicBezTo>
                <a:cubicBezTo>
                  <a:pt x="243638" y="45313"/>
                  <a:pt x="241795" y="44277"/>
                  <a:pt x="239738" y="44277"/>
                </a:cubicBezTo>
                <a:close/>
                <a:moveTo>
                  <a:pt x="11412" y="46821"/>
                </a:moveTo>
                <a:cubicBezTo>
                  <a:pt x="10071" y="46821"/>
                  <a:pt x="8883" y="47507"/>
                  <a:pt x="8075" y="48543"/>
                </a:cubicBezTo>
                <a:cubicBezTo>
                  <a:pt x="9157" y="48253"/>
                  <a:pt x="10284" y="48116"/>
                  <a:pt x="11412" y="48116"/>
                </a:cubicBezTo>
                <a:cubicBezTo>
                  <a:pt x="12539" y="48116"/>
                  <a:pt x="13682" y="48268"/>
                  <a:pt x="14779" y="48573"/>
                </a:cubicBezTo>
                <a:lnTo>
                  <a:pt x="14794" y="48573"/>
                </a:lnTo>
                <a:cubicBezTo>
                  <a:pt x="14002" y="47491"/>
                  <a:pt x="12753" y="46851"/>
                  <a:pt x="11412" y="46821"/>
                </a:cubicBezTo>
                <a:close/>
                <a:moveTo>
                  <a:pt x="39949" y="46821"/>
                </a:moveTo>
                <a:cubicBezTo>
                  <a:pt x="38608" y="46821"/>
                  <a:pt x="37435" y="47507"/>
                  <a:pt x="36612" y="48543"/>
                </a:cubicBezTo>
                <a:cubicBezTo>
                  <a:pt x="37709" y="48253"/>
                  <a:pt x="38821" y="48116"/>
                  <a:pt x="39949" y="48116"/>
                </a:cubicBezTo>
                <a:cubicBezTo>
                  <a:pt x="41092" y="48116"/>
                  <a:pt x="42219" y="48268"/>
                  <a:pt x="43316" y="48573"/>
                </a:cubicBezTo>
                <a:lnTo>
                  <a:pt x="43331" y="48573"/>
                </a:lnTo>
                <a:cubicBezTo>
                  <a:pt x="42539" y="47491"/>
                  <a:pt x="41290" y="46851"/>
                  <a:pt x="39949" y="46821"/>
                </a:cubicBezTo>
                <a:close/>
                <a:moveTo>
                  <a:pt x="68501" y="46836"/>
                </a:moveTo>
                <a:cubicBezTo>
                  <a:pt x="67160" y="46836"/>
                  <a:pt x="65987" y="47507"/>
                  <a:pt x="65164" y="48543"/>
                </a:cubicBezTo>
                <a:cubicBezTo>
                  <a:pt x="66247" y="48264"/>
                  <a:pt x="67359" y="48124"/>
                  <a:pt x="68472" y="48124"/>
                </a:cubicBezTo>
                <a:cubicBezTo>
                  <a:pt x="69614" y="48124"/>
                  <a:pt x="70757" y="48272"/>
                  <a:pt x="71868" y="48573"/>
                </a:cubicBezTo>
                <a:cubicBezTo>
                  <a:pt x="71076" y="47491"/>
                  <a:pt x="69827" y="46851"/>
                  <a:pt x="68501" y="46836"/>
                </a:cubicBezTo>
                <a:close/>
                <a:moveTo>
                  <a:pt x="97023" y="46821"/>
                </a:moveTo>
                <a:cubicBezTo>
                  <a:pt x="95697" y="46821"/>
                  <a:pt x="94524" y="47507"/>
                  <a:pt x="93701" y="48543"/>
                </a:cubicBezTo>
                <a:cubicBezTo>
                  <a:pt x="94783" y="48253"/>
                  <a:pt x="95910" y="48116"/>
                  <a:pt x="97023" y="48116"/>
                </a:cubicBezTo>
                <a:cubicBezTo>
                  <a:pt x="98165" y="48116"/>
                  <a:pt x="99308" y="48268"/>
                  <a:pt x="100405" y="48573"/>
                </a:cubicBezTo>
                <a:cubicBezTo>
                  <a:pt x="99613" y="47491"/>
                  <a:pt x="98363" y="46851"/>
                  <a:pt x="97023" y="46821"/>
                </a:cubicBezTo>
                <a:close/>
                <a:moveTo>
                  <a:pt x="125575" y="46836"/>
                </a:moveTo>
                <a:cubicBezTo>
                  <a:pt x="124249" y="46836"/>
                  <a:pt x="123061" y="47507"/>
                  <a:pt x="122238" y="48543"/>
                </a:cubicBezTo>
                <a:cubicBezTo>
                  <a:pt x="123285" y="48281"/>
                  <a:pt x="124346" y="48130"/>
                  <a:pt x="125420" y="48130"/>
                </a:cubicBezTo>
                <a:cubicBezTo>
                  <a:pt x="125472" y="48130"/>
                  <a:pt x="125523" y="48130"/>
                  <a:pt x="125575" y="48131"/>
                </a:cubicBezTo>
                <a:cubicBezTo>
                  <a:pt x="126718" y="48131"/>
                  <a:pt x="127845" y="48268"/>
                  <a:pt x="128957" y="48573"/>
                </a:cubicBezTo>
                <a:cubicBezTo>
                  <a:pt x="128165" y="47491"/>
                  <a:pt x="126916" y="46851"/>
                  <a:pt x="125575" y="46836"/>
                </a:cubicBezTo>
                <a:close/>
                <a:moveTo>
                  <a:pt x="154112" y="46836"/>
                </a:moveTo>
                <a:cubicBezTo>
                  <a:pt x="152786" y="46836"/>
                  <a:pt x="151598" y="47507"/>
                  <a:pt x="150790" y="48543"/>
                </a:cubicBezTo>
                <a:cubicBezTo>
                  <a:pt x="151823" y="48281"/>
                  <a:pt x="152896" y="48130"/>
                  <a:pt x="153959" y="48130"/>
                </a:cubicBezTo>
                <a:cubicBezTo>
                  <a:pt x="154010" y="48130"/>
                  <a:pt x="154061" y="48130"/>
                  <a:pt x="154112" y="48131"/>
                </a:cubicBezTo>
                <a:cubicBezTo>
                  <a:pt x="155254" y="48131"/>
                  <a:pt x="156397" y="48268"/>
                  <a:pt x="157494" y="48573"/>
                </a:cubicBezTo>
                <a:cubicBezTo>
                  <a:pt x="156702" y="47491"/>
                  <a:pt x="155453" y="46851"/>
                  <a:pt x="154112" y="46836"/>
                </a:cubicBezTo>
                <a:close/>
                <a:moveTo>
                  <a:pt x="182649" y="46836"/>
                </a:moveTo>
                <a:cubicBezTo>
                  <a:pt x="181323" y="46836"/>
                  <a:pt x="180150" y="47522"/>
                  <a:pt x="179327" y="48543"/>
                </a:cubicBezTo>
                <a:cubicBezTo>
                  <a:pt x="180417" y="48264"/>
                  <a:pt x="181530" y="48124"/>
                  <a:pt x="182640" y="48124"/>
                </a:cubicBezTo>
                <a:cubicBezTo>
                  <a:pt x="183781" y="48124"/>
                  <a:pt x="184920" y="48272"/>
                  <a:pt x="186031" y="48573"/>
                </a:cubicBezTo>
                <a:cubicBezTo>
                  <a:pt x="185239" y="47491"/>
                  <a:pt x="183989" y="46851"/>
                  <a:pt x="182649" y="46836"/>
                </a:cubicBezTo>
                <a:close/>
                <a:moveTo>
                  <a:pt x="211201" y="46836"/>
                </a:moveTo>
                <a:cubicBezTo>
                  <a:pt x="209860" y="46836"/>
                  <a:pt x="208687" y="47522"/>
                  <a:pt x="207864" y="48543"/>
                </a:cubicBezTo>
                <a:cubicBezTo>
                  <a:pt x="208954" y="48264"/>
                  <a:pt x="210067" y="48124"/>
                  <a:pt x="211177" y="48124"/>
                </a:cubicBezTo>
                <a:cubicBezTo>
                  <a:pt x="212318" y="48124"/>
                  <a:pt x="213457" y="48272"/>
                  <a:pt x="214568" y="48573"/>
                </a:cubicBezTo>
                <a:cubicBezTo>
                  <a:pt x="213776" y="47491"/>
                  <a:pt x="212526" y="46851"/>
                  <a:pt x="211201" y="46836"/>
                </a:cubicBezTo>
                <a:close/>
                <a:moveTo>
                  <a:pt x="239738" y="46836"/>
                </a:moveTo>
                <a:cubicBezTo>
                  <a:pt x="238412" y="46836"/>
                  <a:pt x="237224" y="47522"/>
                  <a:pt x="236401" y="48543"/>
                </a:cubicBezTo>
                <a:cubicBezTo>
                  <a:pt x="237498" y="48268"/>
                  <a:pt x="238610" y="48116"/>
                  <a:pt x="239738" y="48116"/>
                </a:cubicBezTo>
                <a:cubicBezTo>
                  <a:pt x="240880" y="48116"/>
                  <a:pt x="242008" y="48268"/>
                  <a:pt x="243105" y="48573"/>
                </a:cubicBezTo>
                <a:cubicBezTo>
                  <a:pt x="242328" y="47491"/>
                  <a:pt x="241078" y="46851"/>
                  <a:pt x="239738" y="46836"/>
                </a:cubicBezTo>
                <a:close/>
                <a:moveTo>
                  <a:pt x="268275" y="46836"/>
                </a:moveTo>
                <a:cubicBezTo>
                  <a:pt x="266949" y="46836"/>
                  <a:pt x="265761" y="47507"/>
                  <a:pt x="264953" y="48543"/>
                </a:cubicBezTo>
                <a:cubicBezTo>
                  <a:pt x="266035" y="48253"/>
                  <a:pt x="267147" y="48116"/>
                  <a:pt x="268275" y="48116"/>
                </a:cubicBezTo>
                <a:cubicBezTo>
                  <a:pt x="269417" y="48116"/>
                  <a:pt x="270560" y="48268"/>
                  <a:pt x="271657" y="48573"/>
                </a:cubicBezTo>
                <a:cubicBezTo>
                  <a:pt x="270865" y="47491"/>
                  <a:pt x="269615" y="46851"/>
                  <a:pt x="268275" y="46836"/>
                </a:cubicBezTo>
                <a:close/>
                <a:moveTo>
                  <a:pt x="82929" y="43682"/>
                </a:moveTo>
                <a:lnTo>
                  <a:pt x="82929" y="43728"/>
                </a:lnTo>
                <a:cubicBezTo>
                  <a:pt x="78877" y="43728"/>
                  <a:pt x="75235" y="45709"/>
                  <a:pt x="72706" y="48786"/>
                </a:cubicBezTo>
                <a:cubicBezTo>
                  <a:pt x="73316" y="48984"/>
                  <a:pt x="73895" y="49243"/>
                  <a:pt x="74458" y="49533"/>
                </a:cubicBezTo>
                <a:cubicBezTo>
                  <a:pt x="76622" y="47110"/>
                  <a:pt x="79623" y="45602"/>
                  <a:pt x="82929" y="45602"/>
                </a:cubicBezTo>
                <a:cubicBezTo>
                  <a:pt x="86190" y="45602"/>
                  <a:pt x="89130" y="47065"/>
                  <a:pt x="91294" y="49411"/>
                </a:cubicBezTo>
                <a:cubicBezTo>
                  <a:pt x="91873" y="49137"/>
                  <a:pt x="92467" y="48893"/>
                  <a:pt x="93077" y="48695"/>
                </a:cubicBezTo>
                <a:cubicBezTo>
                  <a:pt x="90578" y="45617"/>
                  <a:pt x="86952" y="43682"/>
                  <a:pt x="82929" y="43682"/>
                </a:cubicBezTo>
                <a:close/>
                <a:moveTo>
                  <a:pt x="197092" y="43698"/>
                </a:moveTo>
                <a:cubicBezTo>
                  <a:pt x="193040" y="43698"/>
                  <a:pt x="189383" y="45663"/>
                  <a:pt x="186884" y="48786"/>
                </a:cubicBezTo>
                <a:cubicBezTo>
                  <a:pt x="187478" y="49000"/>
                  <a:pt x="188057" y="49243"/>
                  <a:pt x="188621" y="49533"/>
                </a:cubicBezTo>
                <a:cubicBezTo>
                  <a:pt x="190785" y="47126"/>
                  <a:pt x="193786" y="45617"/>
                  <a:pt x="197092" y="45617"/>
                </a:cubicBezTo>
                <a:lnTo>
                  <a:pt x="197092" y="45663"/>
                </a:lnTo>
                <a:cubicBezTo>
                  <a:pt x="200353" y="45663"/>
                  <a:pt x="203309" y="47110"/>
                  <a:pt x="205457" y="49426"/>
                </a:cubicBezTo>
                <a:cubicBezTo>
                  <a:pt x="206036" y="49137"/>
                  <a:pt x="206630" y="48893"/>
                  <a:pt x="207239" y="48710"/>
                </a:cubicBezTo>
                <a:cubicBezTo>
                  <a:pt x="204741" y="45633"/>
                  <a:pt x="201115" y="43698"/>
                  <a:pt x="197092" y="43698"/>
                </a:cubicBezTo>
                <a:close/>
                <a:moveTo>
                  <a:pt x="254197" y="43728"/>
                </a:moveTo>
                <a:cubicBezTo>
                  <a:pt x="250129" y="43728"/>
                  <a:pt x="246472" y="45709"/>
                  <a:pt x="243973" y="48802"/>
                </a:cubicBezTo>
                <a:cubicBezTo>
                  <a:pt x="244568" y="49015"/>
                  <a:pt x="245162" y="49259"/>
                  <a:pt x="245725" y="49548"/>
                </a:cubicBezTo>
                <a:cubicBezTo>
                  <a:pt x="247889" y="47126"/>
                  <a:pt x="250875" y="45633"/>
                  <a:pt x="254197" y="45633"/>
                </a:cubicBezTo>
                <a:lnTo>
                  <a:pt x="254197" y="45663"/>
                </a:lnTo>
                <a:cubicBezTo>
                  <a:pt x="257427" y="45663"/>
                  <a:pt x="260382" y="47110"/>
                  <a:pt x="262546" y="49457"/>
                </a:cubicBezTo>
                <a:cubicBezTo>
                  <a:pt x="263125" y="49167"/>
                  <a:pt x="263734" y="48939"/>
                  <a:pt x="264344" y="48741"/>
                </a:cubicBezTo>
                <a:cubicBezTo>
                  <a:pt x="261830" y="45663"/>
                  <a:pt x="258219" y="43728"/>
                  <a:pt x="254197" y="43728"/>
                </a:cubicBezTo>
                <a:close/>
                <a:moveTo>
                  <a:pt x="54393" y="43728"/>
                </a:moveTo>
                <a:cubicBezTo>
                  <a:pt x="50340" y="43728"/>
                  <a:pt x="46683" y="45709"/>
                  <a:pt x="44184" y="48817"/>
                </a:cubicBezTo>
                <a:cubicBezTo>
                  <a:pt x="44779" y="49030"/>
                  <a:pt x="45373" y="49274"/>
                  <a:pt x="45937" y="49563"/>
                </a:cubicBezTo>
                <a:cubicBezTo>
                  <a:pt x="48100" y="47141"/>
                  <a:pt x="51102" y="45648"/>
                  <a:pt x="54408" y="45648"/>
                </a:cubicBezTo>
                <a:cubicBezTo>
                  <a:pt x="57653" y="45648"/>
                  <a:pt x="60609" y="47095"/>
                  <a:pt x="62772" y="49457"/>
                </a:cubicBezTo>
                <a:cubicBezTo>
                  <a:pt x="63336" y="49167"/>
                  <a:pt x="63945" y="48923"/>
                  <a:pt x="64555" y="48741"/>
                </a:cubicBezTo>
                <a:cubicBezTo>
                  <a:pt x="62041" y="45663"/>
                  <a:pt x="58415" y="43728"/>
                  <a:pt x="54408" y="43728"/>
                </a:cubicBezTo>
                <a:close/>
                <a:moveTo>
                  <a:pt x="111482" y="43728"/>
                </a:moveTo>
                <a:cubicBezTo>
                  <a:pt x="107414" y="43728"/>
                  <a:pt x="103772" y="45709"/>
                  <a:pt x="101258" y="48817"/>
                </a:cubicBezTo>
                <a:cubicBezTo>
                  <a:pt x="101852" y="49030"/>
                  <a:pt x="102431" y="49274"/>
                  <a:pt x="102995" y="49563"/>
                </a:cubicBezTo>
                <a:cubicBezTo>
                  <a:pt x="105174" y="47156"/>
                  <a:pt x="108175" y="45648"/>
                  <a:pt x="111482" y="45648"/>
                </a:cubicBezTo>
                <a:cubicBezTo>
                  <a:pt x="114727" y="45648"/>
                  <a:pt x="117683" y="47110"/>
                  <a:pt x="119846" y="49457"/>
                </a:cubicBezTo>
                <a:cubicBezTo>
                  <a:pt x="120425" y="49167"/>
                  <a:pt x="121019" y="48939"/>
                  <a:pt x="121629" y="48741"/>
                </a:cubicBezTo>
                <a:cubicBezTo>
                  <a:pt x="119115" y="45663"/>
                  <a:pt x="115504" y="43728"/>
                  <a:pt x="111482" y="43728"/>
                </a:cubicBezTo>
                <a:close/>
                <a:moveTo>
                  <a:pt x="25856" y="43728"/>
                </a:moveTo>
                <a:cubicBezTo>
                  <a:pt x="21803" y="43728"/>
                  <a:pt x="18146" y="45709"/>
                  <a:pt x="15648" y="48832"/>
                </a:cubicBezTo>
                <a:cubicBezTo>
                  <a:pt x="16242" y="49030"/>
                  <a:pt x="16821" y="49289"/>
                  <a:pt x="17384" y="49579"/>
                </a:cubicBezTo>
                <a:cubicBezTo>
                  <a:pt x="19548" y="47156"/>
                  <a:pt x="22549" y="45648"/>
                  <a:pt x="25856" y="45648"/>
                </a:cubicBezTo>
                <a:cubicBezTo>
                  <a:pt x="29116" y="45648"/>
                  <a:pt x="32072" y="47110"/>
                  <a:pt x="34220" y="49457"/>
                </a:cubicBezTo>
                <a:cubicBezTo>
                  <a:pt x="34799" y="49182"/>
                  <a:pt x="35393" y="48939"/>
                  <a:pt x="36003" y="48741"/>
                </a:cubicBezTo>
                <a:cubicBezTo>
                  <a:pt x="33489" y="45663"/>
                  <a:pt x="29878" y="43728"/>
                  <a:pt x="25856" y="43728"/>
                </a:cubicBezTo>
                <a:close/>
                <a:moveTo>
                  <a:pt x="140019" y="43728"/>
                </a:moveTo>
                <a:cubicBezTo>
                  <a:pt x="135966" y="43728"/>
                  <a:pt x="132309" y="45709"/>
                  <a:pt x="129795" y="48817"/>
                </a:cubicBezTo>
                <a:cubicBezTo>
                  <a:pt x="130389" y="49030"/>
                  <a:pt x="130984" y="49289"/>
                  <a:pt x="131547" y="49579"/>
                </a:cubicBezTo>
                <a:cubicBezTo>
                  <a:pt x="133711" y="47156"/>
                  <a:pt x="136712" y="45648"/>
                  <a:pt x="140019" y="45648"/>
                </a:cubicBezTo>
                <a:cubicBezTo>
                  <a:pt x="143264" y="45648"/>
                  <a:pt x="146220" y="47110"/>
                  <a:pt x="148383" y="49457"/>
                </a:cubicBezTo>
                <a:cubicBezTo>
                  <a:pt x="148962" y="49182"/>
                  <a:pt x="149556" y="48939"/>
                  <a:pt x="150166" y="48741"/>
                </a:cubicBezTo>
                <a:cubicBezTo>
                  <a:pt x="147667" y="45663"/>
                  <a:pt x="144041" y="43728"/>
                  <a:pt x="140019" y="43728"/>
                </a:cubicBezTo>
                <a:close/>
                <a:moveTo>
                  <a:pt x="168555" y="43728"/>
                </a:moveTo>
                <a:cubicBezTo>
                  <a:pt x="164503" y="43728"/>
                  <a:pt x="160846" y="45709"/>
                  <a:pt x="158347" y="48817"/>
                </a:cubicBezTo>
                <a:cubicBezTo>
                  <a:pt x="158942" y="49030"/>
                  <a:pt x="159521" y="49289"/>
                  <a:pt x="160084" y="49579"/>
                </a:cubicBezTo>
                <a:cubicBezTo>
                  <a:pt x="162248" y="47156"/>
                  <a:pt x="165249" y="45648"/>
                  <a:pt x="168555" y="45648"/>
                </a:cubicBezTo>
                <a:cubicBezTo>
                  <a:pt x="171816" y="45648"/>
                  <a:pt x="174756" y="47110"/>
                  <a:pt x="176920" y="49457"/>
                </a:cubicBezTo>
                <a:cubicBezTo>
                  <a:pt x="177499" y="49182"/>
                  <a:pt x="178093" y="48939"/>
                  <a:pt x="178703" y="48741"/>
                </a:cubicBezTo>
                <a:cubicBezTo>
                  <a:pt x="176204" y="45663"/>
                  <a:pt x="172578" y="43728"/>
                  <a:pt x="168555" y="43728"/>
                </a:cubicBezTo>
                <a:close/>
                <a:moveTo>
                  <a:pt x="225644" y="43728"/>
                </a:moveTo>
                <a:cubicBezTo>
                  <a:pt x="221592" y="43728"/>
                  <a:pt x="217935" y="45693"/>
                  <a:pt x="215436" y="48832"/>
                </a:cubicBezTo>
                <a:cubicBezTo>
                  <a:pt x="216031" y="49030"/>
                  <a:pt x="216610" y="49289"/>
                  <a:pt x="217173" y="49579"/>
                </a:cubicBezTo>
                <a:cubicBezTo>
                  <a:pt x="219337" y="47156"/>
                  <a:pt x="222338" y="45648"/>
                  <a:pt x="225644" y="45648"/>
                </a:cubicBezTo>
                <a:lnTo>
                  <a:pt x="225644" y="45663"/>
                </a:lnTo>
                <a:cubicBezTo>
                  <a:pt x="228890" y="45663"/>
                  <a:pt x="231845" y="47110"/>
                  <a:pt x="234009" y="49457"/>
                </a:cubicBezTo>
                <a:cubicBezTo>
                  <a:pt x="234588" y="49182"/>
                  <a:pt x="235182" y="48939"/>
                  <a:pt x="235792" y="48741"/>
                </a:cubicBezTo>
                <a:cubicBezTo>
                  <a:pt x="233293" y="45663"/>
                  <a:pt x="229667" y="43728"/>
                  <a:pt x="225644" y="43728"/>
                </a:cubicBezTo>
                <a:close/>
                <a:moveTo>
                  <a:pt x="82929" y="46257"/>
                </a:moveTo>
                <a:lnTo>
                  <a:pt x="82929" y="46303"/>
                </a:lnTo>
                <a:cubicBezTo>
                  <a:pt x="79852" y="46303"/>
                  <a:pt x="77079" y="47659"/>
                  <a:pt x="75022" y="49838"/>
                </a:cubicBezTo>
                <a:cubicBezTo>
                  <a:pt x="75555" y="50142"/>
                  <a:pt x="76073" y="50493"/>
                  <a:pt x="76561" y="50858"/>
                </a:cubicBezTo>
                <a:cubicBezTo>
                  <a:pt x="78267" y="49198"/>
                  <a:pt x="80492" y="48177"/>
                  <a:pt x="82929" y="48177"/>
                </a:cubicBezTo>
                <a:cubicBezTo>
                  <a:pt x="85245" y="48192"/>
                  <a:pt x="87485" y="49106"/>
                  <a:pt x="89146" y="50721"/>
                </a:cubicBezTo>
                <a:cubicBezTo>
                  <a:pt x="89648" y="50340"/>
                  <a:pt x="90182" y="50005"/>
                  <a:pt x="90730" y="49700"/>
                </a:cubicBezTo>
                <a:cubicBezTo>
                  <a:pt x="88689" y="47567"/>
                  <a:pt x="85946" y="46257"/>
                  <a:pt x="82929" y="46257"/>
                </a:cubicBezTo>
                <a:close/>
                <a:moveTo>
                  <a:pt x="168555" y="46272"/>
                </a:moveTo>
                <a:cubicBezTo>
                  <a:pt x="165478" y="46272"/>
                  <a:pt x="162690" y="47644"/>
                  <a:pt x="160648" y="49853"/>
                </a:cubicBezTo>
                <a:cubicBezTo>
                  <a:pt x="161181" y="50158"/>
                  <a:pt x="161699" y="50508"/>
                  <a:pt x="162202" y="50874"/>
                </a:cubicBezTo>
                <a:cubicBezTo>
                  <a:pt x="163893" y="49213"/>
                  <a:pt x="166118" y="48192"/>
                  <a:pt x="168555" y="48192"/>
                </a:cubicBezTo>
                <a:lnTo>
                  <a:pt x="168555" y="48223"/>
                </a:lnTo>
                <a:cubicBezTo>
                  <a:pt x="170871" y="48238"/>
                  <a:pt x="173096" y="49137"/>
                  <a:pt x="174772" y="50737"/>
                </a:cubicBezTo>
                <a:cubicBezTo>
                  <a:pt x="175274" y="50356"/>
                  <a:pt x="175808" y="50020"/>
                  <a:pt x="176356" y="49716"/>
                </a:cubicBezTo>
                <a:cubicBezTo>
                  <a:pt x="174315" y="47583"/>
                  <a:pt x="171587" y="46272"/>
                  <a:pt x="168555" y="46272"/>
                </a:cubicBezTo>
                <a:close/>
                <a:moveTo>
                  <a:pt x="197092" y="46257"/>
                </a:moveTo>
                <a:cubicBezTo>
                  <a:pt x="194015" y="46257"/>
                  <a:pt x="191226" y="47628"/>
                  <a:pt x="189170" y="49838"/>
                </a:cubicBezTo>
                <a:cubicBezTo>
                  <a:pt x="189718" y="50142"/>
                  <a:pt x="190236" y="50493"/>
                  <a:pt x="190724" y="50874"/>
                </a:cubicBezTo>
                <a:cubicBezTo>
                  <a:pt x="192430" y="49198"/>
                  <a:pt x="194655" y="48177"/>
                  <a:pt x="197092" y="48177"/>
                </a:cubicBezTo>
                <a:lnTo>
                  <a:pt x="197092" y="48223"/>
                </a:lnTo>
                <a:cubicBezTo>
                  <a:pt x="199408" y="48223"/>
                  <a:pt x="201633" y="49122"/>
                  <a:pt x="203324" y="50721"/>
                </a:cubicBezTo>
                <a:cubicBezTo>
                  <a:pt x="203811" y="50356"/>
                  <a:pt x="204345" y="50020"/>
                  <a:pt x="204893" y="49716"/>
                </a:cubicBezTo>
                <a:cubicBezTo>
                  <a:pt x="202852" y="47583"/>
                  <a:pt x="200109" y="46257"/>
                  <a:pt x="197092" y="46257"/>
                </a:cubicBezTo>
                <a:close/>
                <a:moveTo>
                  <a:pt x="254181" y="46272"/>
                </a:moveTo>
                <a:cubicBezTo>
                  <a:pt x="251119" y="46272"/>
                  <a:pt x="248316" y="47644"/>
                  <a:pt x="246274" y="49853"/>
                </a:cubicBezTo>
                <a:cubicBezTo>
                  <a:pt x="246807" y="50158"/>
                  <a:pt x="247325" y="50508"/>
                  <a:pt x="247828" y="50874"/>
                </a:cubicBezTo>
                <a:cubicBezTo>
                  <a:pt x="249519" y="49213"/>
                  <a:pt x="251744" y="48192"/>
                  <a:pt x="254197" y="48192"/>
                </a:cubicBezTo>
                <a:lnTo>
                  <a:pt x="254197" y="48223"/>
                </a:lnTo>
                <a:cubicBezTo>
                  <a:pt x="256512" y="48238"/>
                  <a:pt x="258737" y="49137"/>
                  <a:pt x="260413" y="50737"/>
                </a:cubicBezTo>
                <a:cubicBezTo>
                  <a:pt x="260916" y="50356"/>
                  <a:pt x="261434" y="50020"/>
                  <a:pt x="261982" y="49716"/>
                </a:cubicBezTo>
                <a:cubicBezTo>
                  <a:pt x="259941" y="47583"/>
                  <a:pt x="257213" y="46272"/>
                  <a:pt x="254181" y="46272"/>
                </a:cubicBezTo>
                <a:close/>
                <a:moveTo>
                  <a:pt x="25856" y="46303"/>
                </a:moveTo>
                <a:cubicBezTo>
                  <a:pt x="22778" y="46303"/>
                  <a:pt x="19990" y="47659"/>
                  <a:pt x="17933" y="49883"/>
                </a:cubicBezTo>
                <a:cubicBezTo>
                  <a:pt x="18466" y="50188"/>
                  <a:pt x="18999" y="50523"/>
                  <a:pt x="19487" y="50904"/>
                </a:cubicBezTo>
                <a:cubicBezTo>
                  <a:pt x="21225" y="49119"/>
                  <a:pt x="23532" y="48224"/>
                  <a:pt x="25842" y="48224"/>
                </a:cubicBezTo>
                <a:cubicBezTo>
                  <a:pt x="28088" y="48224"/>
                  <a:pt x="30337" y="49070"/>
                  <a:pt x="32072" y="50767"/>
                </a:cubicBezTo>
                <a:cubicBezTo>
                  <a:pt x="32575" y="50386"/>
                  <a:pt x="33093" y="50051"/>
                  <a:pt x="33641" y="49746"/>
                </a:cubicBezTo>
                <a:cubicBezTo>
                  <a:pt x="31600" y="47613"/>
                  <a:pt x="28872" y="46303"/>
                  <a:pt x="25856" y="46303"/>
                </a:cubicBezTo>
                <a:close/>
                <a:moveTo>
                  <a:pt x="54408" y="46288"/>
                </a:moveTo>
                <a:lnTo>
                  <a:pt x="54393" y="46303"/>
                </a:lnTo>
                <a:cubicBezTo>
                  <a:pt x="51315" y="46303"/>
                  <a:pt x="48527" y="47659"/>
                  <a:pt x="46485" y="49868"/>
                </a:cubicBezTo>
                <a:cubicBezTo>
                  <a:pt x="47018" y="50173"/>
                  <a:pt x="47536" y="50523"/>
                  <a:pt x="48039" y="50904"/>
                </a:cubicBezTo>
                <a:cubicBezTo>
                  <a:pt x="49781" y="49116"/>
                  <a:pt x="52094" y="48216"/>
                  <a:pt x="54409" y="48216"/>
                </a:cubicBezTo>
                <a:cubicBezTo>
                  <a:pt x="56650" y="48216"/>
                  <a:pt x="58893" y="49058"/>
                  <a:pt x="60624" y="50752"/>
                </a:cubicBezTo>
                <a:cubicBezTo>
                  <a:pt x="61127" y="50386"/>
                  <a:pt x="61645" y="50051"/>
                  <a:pt x="62193" y="49746"/>
                </a:cubicBezTo>
                <a:cubicBezTo>
                  <a:pt x="60167" y="47613"/>
                  <a:pt x="57424" y="46288"/>
                  <a:pt x="54408" y="46288"/>
                </a:cubicBezTo>
                <a:close/>
                <a:moveTo>
                  <a:pt x="111482" y="46303"/>
                </a:moveTo>
                <a:cubicBezTo>
                  <a:pt x="108404" y="46303"/>
                  <a:pt x="105601" y="47659"/>
                  <a:pt x="103559" y="49883"/>
                </a:cubicBezTo>
                <a:cubicBezTo>
                  <a:pt x="104092" y="50188"/>
                  <a:pt x="104610" y="50523"/>
                  <a:pt x="105113" y="50904"/>
                </a:cubicBezTo>
                <a:cubicBezTo>
                  <a:pt x="106851" y="49119"/>
                  <a:pt x="109158" y="48224"/>
                  <a:pt x="111468" y="48224"/>
                </a:cubicBezTo>
                <a:cubicBezTo>
                  <a:pt x="113714" y="48224"/>
                  <a:pt x="115963" y="49070"/>
                  <a:pt x="117698" y="50767"/>
                </a:cubicBezTo>
                <a:cubicBezTo>
                  <a:pt x="118201" y="50386"/>
                  <a:pt x="118719" y="50051"/>
                  <a:pt x="119267" y="49746"/>
                </a:cubicBezTo>
                <a:cubicBezTo>
                  <a:pt x="117241" y="47613"/>
                  <a:pt x="114498" y="46303"/>
                  <a:pt x="111482" y="46303"/>
                </a:cubicBezTo>
                <a:close/>
                <a:moveTo>
                  <a:pt x="140019" y="46303"/>
                </a:moveTo>
                <a:cubicBezTo>
                  <a:pt x="136941" y="46303"/>
                  <a:pt x="134153" y="47674"/>
                  <a:pt x="132096" y="49883"/>
                </a:cubicBezTo>
                <a:cubicBezTo>
                  <a:pt x="132644" y="50188"/>
                  <a:pt x="133162" y="50538"/>
                  <a:pt x="133650" y="50904"/>
                </a:cubicBezTo>
                <a:cubicBezTo>
                  <a:pt x="135356" y="49243"/>
                  <a:pt x="137581" y="48223"/>
                  <a:pt x="140019" y="48223"/>
                </a:cubicBezTo>
                <a:cubicBezTo>
                  <a:pt x="142334" y="48238"/>
                  <a:pt x="144559" y="49152"/>
                  <a:pt x="146235" y="50767"/>
                </a:cubicBezTo>
                <a:cubicBezTo>
                  <a:pt x="146738" y="50386"/>
                  <a:pt x="147271" y="50051"/>
                  <a:pt x="147804" y="49761"/>
                </a:cubicBezTo>
                <a:cubicBezTo>
                  <a:pt x="145762" y="47613"/>
                  <a:pt x="143035" y="46303"/>
                  <a:pt x="140019" y="46303"/>
                </a:cubicBezTo>
                <a:close/>
                <a:moveTo>
                  <a:pt x="225644" y="46288"/>
                </a:moveTo>
                <a:cubicBezTo>
                  <a:pt x="222567" y="46288"/>
                  <a:pt x="219779" y="47659"/>
                  <a:pt x="217722" y="49868"/>
                </a:cubicBezTo>
                <a:cubicBezTo>
                  <a:pt x="218270" y="50188"/>
                  <a:pt x="218788" y="50523"/>
                  <a:pt x="219276" y="50904"/>
                </a:cubicBezTo>
                <a:cubicBezTo>
                  <a:pt x="220982" y="49243"/>
                  <a:pt x="223207" y="48223"/>
                  <a:pt x="225644" y="48223"/>
                </a:cubicBezTo>
                <a:cubicBezTo>
                  <a:pt x="227960" y="48238"/>
                  <a:pt x="230200" y="49152"/>
                  <a:pt x="231861" y="50752"/>
                </a:cubicBezTo>
                <a:cubicBezTo>
                  <a:pt x="232364" y="50386"/>
                  <a:pt x="232897" y="50051"/>
                  <a:pt x="233445" y="49746"/>
                </a:cubicBezTo>
                <a:cubicBezTo>
                  <a:pt x="231404" y="47613"/>
                  <a:pt x="228661" y="46288"/>
                  <a:pt x="225644" y="46288"/>
                </a:cubicBezTo>
                <a:close/>
                <a:moveTo>
                  <a:pt x="97023" y="51331"/>
                </a:moveTo>
                <a:cubicBezTo>
                  <a:pt x="97025" y="51331"/>
                  <a:pt x="97028" y="51331"/>
                  <a:pt x="97030" y="51331"/>
                </a:cubicBezTo>
                <a:lnTo>
                  <a:pt x="97030" y="51331"/>
                </a:lnTo>
                <a:cubicBezTo>
                  <a:pt x="97033" y="51331"/>
                  <a:pt x="97035" y="51331"/>
                  <a:pt x="97038" y="51331"/>
                </a:cubicBezTo>
                <a:close/>
                <a:moveTo>
                  <a:pt x="82929" y="48817"/>
                </a:moveTo>
                <a:lnTo>
                  <a:pt x="82929" y="48878"/>
                </a:lnTo>
                <a:cubicBezTo>
                  <a:pt x="80735" y="48878"/>
                  <a:pt x="78633" y="49731"/>
                  <a:pt x="77048" y="51255"/>
                </a:cubicBezTo>
                <a:cubicBezTo>
                  <a:pt x="77521" y="51651"/>
                  <a:pt x="77963" y="52077"/>
                  <a:pt x="78374" y="52519"/>
                </a:cubicBezTo>
                <a:cubicBezTo>
                  <a:pt x="79663" y="51347"/>
                  <a:pt x="81292" y="50756"/>
                  <a:pt x="82923" y="50756"/>
                </a:cubicBezTo>
                <a:cubicBezTo>
                  <a:pt x="84473" y="50756"/>
                  <a:pt x="86025" y="51290"/>
                  <a:pt x="87287" y="52367"/>
                </a:cubicBezTo>
                <a:cubicBezTo>
                  <a:pt x="87714" y="51910"/>
                  <a:pt x="88171" y="51498"/>
                  <a:pt x="88658" y="51102"/>
                </a:cubicBezTo>
                <a:cubicBezTo>
                  <a:pt x="87104" y="49655"/>
                  <a:pt x="85062" y="48832"/>
                  <a:pt x="82929" y="48817"/>
                </a:cubicBezTo>
                <a:close/>
                <a:moveTo>
                  <a:pt x="197096" y="48824"/>
                </a:moveTo>
                <a:cubicBezTo>
                  <a:pt x="194965" y="48824"/>
                  <a:pt x="192838" y="49635"/>
                  <a:pt x="191211" y="51255"/>
                </a:cubicBezTo>
                <a:cubicBezTo>
                  <a:pt x="191684" y="51651"/>
                  <a:pt x="192125" y="52077"/>
                  <a:pt x="192552" y="52519"/>
                </a:cubicBezTo>
                <a:cubicBezTo>
                  <a:pt x="193801" y="51392"/>
                  <a:pt x="195416" y="50767"/>
                  <a:pt x="197092" y="50752"/>
                </a:cubicBezTo>
                <a:lnTo>
                  <a:pt x="197092" y="50782"/>
                </a:lnTo>
                <a:cubicBezTo>
                  <a:pt x="198692" y="50782"/>
                  <a:pt x="200231" y="51346"/>
                  <a:pt x="201450" y="52352"/>
                </a:cubicBezTo>
                <a:cubicBezTo>
                  <a:pt x="201892" y="51910"/>
                  <a:pt x="202349" y="51483"/>
                  <a:pt x="202836" y="51102"/>
                </a:cubicBezTo>
                <a:cubicBezTo>
                  <a:pt x="201219" y="49582"/>
                  <a:pt x="199156" y="48824"/>
                  <a:pt x="197096" y="48824"/>
                </a:cubicBezTo>
                <a:close/>
                <a:moveTo>
                  <a:pt x="168560" y="48835"/>
                </a:moveTo>
                <a:cubicBezTo>
                  <a:pt x="166429" y="48835"/>
                  <a:pt x="164301" y="49643"/>
                  <a:pt x="162674" y="51255"/>
                </a:cubicBezTo>
                <a:cubicBezTo>
                  <a:pt x="163147" y="51651"/>
                  <a:pt x="163588" y="52077"/>
                  <a:pt x="164015" y="52534"/>
                </a:cubicBezTo>
                <a:cubicBezTo>
                  <a:pt x="165264" y="51407"/>
                  <a:pt x="166879" y="50767"/>
                  <a:pt x="168555" y="50767"/>
                </a:cubicBezTo>
                <a:lnTo>
                  <a:pt x="168555" y="50782"/>
                </a:lnTo>
                <a:cubicBezTo>
                  <a:pt x="170155" y="50797"/>
                  <a:pt x="171694" y="51346"/>
                  <a:pt x="172928" y="52367"/>
                </a:cubicBezTo>
                <a:cubicBezTo>
                  <a:pt x="173355" y="51925"/>
                  <a:pt x="173812" y="51498"/>
                  <a:pt x="174299" y="51102"/>
                </a:cubicBezTo>
                <a:cubicBezTo>
                  <a:pt x="172682" y="49590"/>
                  <a:pt x="170619" y="48835"/>
                  <a:pt x="168560" y="48835"/>
                </a:cubicBezTo>
                <a:close/>
                <a:moveTo>
                  <a:pt x="254186" y="48835"/>
                </a:moveTo>
                <a:cubicBezTo>
                  <a:pt x="252055" y="48835"/>
                  <a:pt x="249927" y="49643"/>
                  <a:pt x="248300" y="51255"/>
                </a:cubicBezTo>
                <a:cubicBezTo>
                  <a:pt x="248773" y="51651"/>
                  <a:pt x="249214" y="52077"/>
                  <a:pt x="249641" y="52534"/>
                </a:cubicBezTo>
                <a:cubicBezTo>
                  <a:pt x="250890" y="51407"/>
                  <a:pt x="252505" y="50767"/>
                  <a:pt x="254197" y="50767"/>
                </a:cubicBezTo>
                <a:lnTo>
                  <a:pt x="254197" y="50782"/>
                </a:lnTo>
                <a:cubicBezTo>
                  <a:pt x="255781" y="50797"/>
                  <a:pt x="257320" y="51346"/>
                  <a:pt x="258554" y="52367"/>
                </a:cubicBezTo>
                <a:cubicBezTo>
                  <a:pt x="258981" y="51925"/>
                  <a:pt x="259438" y="51498"/>
                  <a:pt x="259925" y="51102"/>
                </a:cubicBezTo>
                <a:cubicBezTo>
                  <a:pt x="258308" y="49590"/>
                  <a:pt x="256245" y="48835"/>
                  <a:pt x="254186" y="48835"/>
                </a:cubicBezTo>
                <a:close/>
                <a:moveTo>
                  <a:pt x="25856" y="48863"/>
                </a:moveTo>
                <a:lnTo>
                  <a:pt x="25856" y="48878"/>
                </a:lnTo>
                <a:cubicBezTo>
                  <a:pt x="23646" y="48878"/>
                  <a:pt x="21544" y="49746"/>
                  <a:pt x="19959" y="51285"/>
                </a:cubicBezTo>
                <a:cubicBezTo>
                  <a:pt x="20432" y="51681"/>
                  <a:pt x="20889" y="52108"/>
                  <a:pt x="21300" y="52550"/>
                </a:cubicBezTo>
                <a:cubicBezTo>
                  <a:pt x="22581" y="51378"/>
                  <a:pt x="24211" y="50787"/>
                  <a:pt x="25842" y="50787"/>
                </a:cubicBezTo>
                <a:cubicBezTo>
                  <a:pt x="27392" y="50787"/>
                  <a:pt x="28943" y="51321"/>
                  <a:pt x="30198" y="52397"/>
                </a:cubicBezTo>
                <a:cubicBezTo>
                  <a:pt x="30640" y="51940"/>
                  <a:pt x="31097" y="51529"/>
                  <a:pt x="31584" y="51133"/>
                </a:cubicBezTo>
                <a:cubicBezTo>
                  <a:pt x="30030" y="49685"/>
                  <a:pt x="27973" y="48878"/>
                  <a:pt x="25856" y="48863"/>
                </a:cubicBezTo>
                <a:close/>
                <a:moveTo>
                  <a:pt x="225656" y="48860"/>
                </a:moveTo>
                <a:cubicBezTo>
                  <a:pt x="223523" y="48860"/>
                  <a:pt x="221392" y="49672"/>
                  <a:pt x="219763" y="51285"/>
                </a:cubicBezTo>
                <a:cubicBezTo>
                  <a:pt x="220236" y="51681"/>
                  <a:pt x="220678" y="52108"/>
                  <a:pt x="221104" y="52550"/>
                </a:cubicBezTo>
                <a:cubicBezTo>
                  <a:pt x="222354" y="51422"/>
                  <a:pt x="223969" y="50797"/>
                  <a:pt x="225644" y="50782"/>
                </a:cubicBezTo>
                <a:cubicBezTo>
                  <a:pt x="227244" y="50797"/>
                  <a:pt x="228783" y="51361"/>
                  <a:pt x="230017" y="52397"/>
                </a:cubicBezTo>
                <a:cubicBezTo>
                  <a:pt x="230444" y="51940"/>
                  <a:pt x="230901" y="51529"/>
                  <a:pt x="231388" y="51133"/>
                </a:cubicBezTo>
                <a:cubicBezTo>
                  <a:pt x="229773" y="49614"/>
                  <a:pt x="227713" y="48860"/>
                  <a:pt x="225656" y="48860"/>
                </a:cubicBezTo>
                <a:close/>
                <a:moveTo>
                  <a:pt x="54408" y="48863"/>
                </a:moveTo>
                <a:lnTo>
                  <a:pt x="54393" y="48878"/>
                </a:lnTo>
                <a:cubicBezTo>
                  <a:pt x="52199" y="48893"/>
                  <a:pt x="50096" y="49761"/>
                  <a:pt x="48527" y="51285"/>
                </a:cubicBezTo>
                <a:cubicBezTo>
                  <a:pt x="48984" y="51681"/>
                  <a:pt x="49441" y="52108"/>
                  <a:pt x="49852" y="52565"/>
                </a:cubicBezTo>
                <a:cubicBezTo>
                  <a:pt x="51133" y="51385"/>
                  <a:pt x="52763" y="50794"/>
                  <a:pt x="54396" y="50794"/>
                </a:cubicBezTo>
                <a:cubicBezTo>
                  <a:pt x="55948" y="50794"/>
                  <a:pt x="57503" y="51328"/>
                  <a:pt x="58765" y="52397"/>
                </a:cubicBezTo>
                <a:cubicBezTo>
                  <a:pt x="59192" y="51955"/>
                  <a:pt x="59649" y="51529"/>
                  <a:pt x="60136" y="51148"/>
                </a:cubicBezTo>
                <a:cubicBezTo>
                  <a:pt x="58582" y="49685"/>
                  <a:pt x="56526" y="48878"/>
                  <a:pt x="54408" y="48863"/>
                </a:cubicBezTo>
                <a:close/>
                <a:moveTo>
                  <a:pt x="111482" y="48863"/>
                </a:moveTo>
                <a:lnTo>
                  <a:pt x="111482" y="48878"/>
                </a:lnTo>
                <a:cubicBezTo>
                  <a:pt x="109272" y="48893"/>
                  <a:pt x="107170" y="49761"/>
                  <a:pt x="105601" y="51300"/>
                </a:cubicBezTo>
                <a:cubicBezTo>
                  <a:pt x="106058" y="51696"/>
                  <a:pt x="106499" y="52123"/>
                  <a:pt x="106926" y="52565"/>
                </a:cubicBezTo>
                <a:cubicBezTo>
                  <a:pt x="108205" y="51387"/>
                  <a:pt x="109831" y="50797"/>
                  <a:pt x="111461" y="50797"/>
                </a:cubicBezTo>
                <a:cubicBezTo>
                  <a:pt x="113016" y="50797"/>
                  <a:pt x="114575" y="51334"/>
                  <a:pt x="115839" y="52412"/>
                </a:cubicBezTo>
                <a:cubicBezTo>
                  <a:pt x="116266" y="51955"/>
                  <a:pt x="116723" y="51544"/>
                  <a:pt x="117210" y="51148"/>
                </a:cubicBezTo>
                <a:cubicBezTo>
                  <a:pt x="115641" y="49700"/>
                  <a:pt x="113599" y="48878"/>
                  <a:pt x="111482" y="48863"/>
                </a:cubicBezTo>
                <a:close/>
                <a:moveTo>
                  <a:pt x="140023" y="48866"/>
                </a:moveTo>
                <a:cubicBezTo>
                  <a:pt x="137892" y="48866"/>
                  <a:pt x="135765" y="49673"/>
                  <a:pt x="134137" y="51285"/>
                </a:cubicBezTo>
                <a:cubicBezTo>
                  <a:pt x="134610" y="51681"/>
                  <a:pt x="135052" y="52108"/>
                  <a:pt x="135478" y="52565"/>
                </a:cubicBezTo>
                <a:lnTo>
                  <a:pt x="135478" y="52550"/>
                </a:lnTo>
                <a:cubicBezTo>
                  <a:pt x="136759" y="51378"/>
                  <a:pt x="138389" y="50787"/>
                  <a:pt x="140020" y="50787"/>
                </a:cubicBezTo>
                <a:cubicBezTo>
                  <a:pt x="141570" y="50787"/>
                  <a:pt x="143121" y="51321"/>
                  <a:pt x="144376" y="52397"/>
                </a:cubicBezTo>
                <a:cubicBezTo>
                  <a:pt x="144818" y="51940"/>
                  <a:pt x="145275" y="51529"/>
                  <a:pt x="145762" y="51133"/>
                </a:cubicBezTo>
                <a:cubicBezTo>
                  <a:pt x="144145" y="49620"/>
                  <a:pt x="142082" y="48866"/>
                  <a:pt x="140023" y="48866"/>
                </a:cubicBezTo>
                <a:close/>
                <a:moveTo>
                  <a:pt x="97023" y="53890"/>
                </a:moveTo>
                <a:cubicBezTo>
                  <a:pt x="97025" y="53890"/>
                  <a:pt x="97028" y="53890"/>
                  <a:pt x="97030" y="53890"/>
                </a:cubicBezTo>
                <a:lnTo>
                  <a:pt x="97030" y="53890"/>
                </a:lnTo>
                <a:cubicBezTo>
                  <a:pt x="97033" y="53890"/>
                  <a:pt x="97035" y="53890"/>
                  <a:pt x="97038" y="53890"/>
                </a:cubicBezTo>
                <a:close/>
                <a:moveTo>
                  <a:pt x="197099" y="51394"/>
                </a:moveTo>
                <a:cubicBezTo>
                  <a:pt x="195614" y="51394"/>
                  <a:pt x="194133" y="51924"/>
                  <a:pt x="192963" y="52976"/>
                </a:cubicBezTo>
                <a:cubicBezTo>
                  <a:pt x="193360" y="53449"/>
                  <a:pt x="193740" y="53936"/>
                  <a:pt x="194076" y="54439"/>
                </a:cubicBezTo>
                <a:cubicBezTo>
                  <a:pt x="194929" y="53723"/>
                  <a:pt x="195995" y="53327"/>
                  <a:pt x="197092" y="53311"/>
                </a:cubicBezTo>
                <a:lnTo>
                  <a:pt x="197092" y="53357"/>
                </a:lnTo>
                <a:cubicBezTo>
                  <a:pt x="197115" y="53357"/>
                  <a:pt x="197138" y="53357"/>
                  <a:pt x="197161" y="53357"/>
                </a:cubicBezTo>
                <a:cubicBezTo>
                  <a:pt x="198143" y="53357"/>
                  <a:pt x="199107" y="53676"/>
                  <a:pt x="199896" y="54271"/>
                </a:cubicBezTo>
                <a:cubicBezTo>
                  <a:pt x="200246" y="53753"/>
                  <a:pt x="200627" y="53266"/>
                  <a:pt x="201038" y="52809"/>
                </a:cubicBezTo>
                <a:cubicBezTo>
                  <a:pt x="199894" y="51863"/>
                  <a:pt x="198495" y="51394"/>
                  <a:pt x="197099" y="51394"/>
                </a:cubicBezTo>
                <a:close/>
                <a:moveTo>
                  <a:pt x="168553" y="51404"/>
                </a:moveTo>
                <a:cubicBezTo>
                  <a:pt x="167072" y="51404"/>
                  <a:pt x="165594" y="51934"/>
                  <a:pt x="164426" y="52991"/>
                </a:cubicBezTo>
                <a:cubicBezTo>
                  <a:pt x="164823" y="53449"/>
                  <a:pt x="165204" y="53951"/>
                  <a:pt x="165554" y="54454"/>
                </a:cubicBezTo>
                <a:cubicBezTo>
                  <a:pt x="166392" y="53738"/>
                  <a:pt x="167458" y="53342"/>
                  <a:pt x="168555" y="53327"/>
                </a:cubicBezTo>
                <a:lnTo>
                  <a:pt x="168555" y="53357"/>
                </a:lnTo>
                <a:cubicBezTo>
                  <a:pt x="169561" y="53357"/>
                  <a:pt x="170551" y="53677"/>
                  <a:pt x="171359" y="54271"/>
                </a:cubicBezTo>
                <a:cubicBezTo>
                  <a:pt x="171709" y="53768"/>
                  <a:pt x="172090" y="53281"/>
                  <a:pt x="172502" y="52824"/>
                </a:cubicBezTo>
                <a:cubicBezTo>
                  <a:pt x="171354" y="51877"/>
                  <a:pt x="169952" y="51404"/>
                  <a:pt x="168553" y="51404"/>
                </a:cubicBezTo>
                <a:close/>
                <a:moveTo>
                  <a:pt x="254179" y="51404"/>
                </a:moveTo>
                <a:cubicBezTo>
                  <a:pt x="252698" y="51404"/>
                  <a:pt x="251220" y="51934"/>
                  <a:pt x="250052" y="52991"/>
                </a:cubicBezTo>
                <a:cubicBezTo>
                  <a:pt x="250449" y="53449"/>
                  <a:pt x="250829" y="53936"/>
                  <a:pt x="251180" y="54454"/>
                </a:cubicBezTo>
                <a:cubicBezTo>
                  <a:pt x="252018" y="53738"/>
                  <a:pt x="253084" y="53342"/>
                  <a:pt x="254197" y="53327"/>
                </a:cubicBezTo>
                <a:lnTo>
                  <a:pt x="254197" y="53357"/>
                </a:lnTo>
                <a:cubicBezTo>
                  <a:pt x="255202" y="53357"/>
                  <a:pt x="256177" y="53677"/>
                  <a:pt x="256985" y="54271"/>
                </a:cubicBezTo>
                <a:cubicBezTo>
                  <a:pt x="257335" y="53768"/>
                  <a:pt x="257716" y="53281"/>
                  <a:pt x="258127" y="52824"/>
                </a:cubicBezTo>
                <a:cubicBezTo>
                  <a:pt x="256980" y="51877"/>
                  <a:pt x="255578" y="51404"/>
                  <a:pt x="254179" y="51404"/>
                </a:cubicBezTo>
                <a:close/>
                <a:moveTo>
                  <a:pt x="54393" y="51422"/>
                </a:moveTo>
                <a:cubicBezTo>
                  <a:pt x="52869" y="51437"/>
                  <a:pt x="51406" y="52001"/>
                  <a:pt x="50264" y="53007"/>
                </a:cubicBezTo>
                <a:cubicBezTo>
                  <a:pt x="50660" y="53479"/>
                  <a:pt x="51041" y="53967"/>
                  <a:pt x="51391" y="54469"/>
                </a:cubicBezTo>
                <a:cubicBezTo>
                  <a:pt x="52250" y="53722"/>
                  <a:pt x="53321" y="53344"/>
                  <a:pt x="54395" y="53344"/>
                </a:cubicBezTo>
                <a:cubicBezTo>
                  <a:pt x="55379" y="53344"/>
                  <a:pt x="56366" y="53661"/>
                  <a:pt x="57196" y="54302"/>
                </a:cubicBezTo>
                <a:cubicBezTo>
                  <a:pt x="57546" y="53784"/>
                  <a:pt x="57927" y="53296"/>
                  <a:pt x="58339" y="52839"/>
                </a:cubicBezTo>
                <a:cubicBezTo>
                  <a:pt x="57226" y="51925"/>
                  <a:pt x="55840" y="51422"/>
                  <a:pt x="54408" y="51422"/>
                </a:cubicBezTo>
                <a:close/>
                <a:moveTo>
                  <a:pt x="25856" y="51422"/>
                </a:moveTo>
                <a:cubicBezTo>
                  <a:pt x="24332" y="51437"/>
                  <a:pt x="22854" y="52001"/>
                  <a:pt x="21711" y="53007"/>
                </a:cubicBezTo>
                <a:cubicBezTo>
                  <a:pt x="22108" y="53479"/>
                  <a:pt x="22488" y="53967"/>
                  <a:pt x="22839" y="54485"/>
                </a:cubicBezTo>
                <a:cubicBezTo>
                  <a:pt x="23700" y="53735"/>
                  <a:pt x="24779" y="53357"/>
                  <a:pt x="25858" y="53357"/>
                </a:cubicBezTo>
                <a:cubicBezTo>
                  <a:pt x="26840" y="53357"/>
                  <a:pt x="27823" y="53670"/>
                  <a:pt x="28644" y="54302"/>
                </a:cubicBezTo>
                <a:cubicBezTo>
                  <a:pt x="28994" y="53799"/>
                  <a:pt x="29375" y="53311"/>
                  <a:pt x="29786" y="52839"/>
                </a:cubicBezTo>
                <a:cubicBezTo>
                  <a:pt x="28674" y="51940"/>
                  <a:pt x="27288" y="51437"/>
                  <a:pt x="25856" y="51422"/>
                </a:cubicBezTo>
                <a:close/>
                <a:moveTo>
                  <a:pt x="82929" y="51392"/>
                </a:moveTo>
                <a:lnTo>
                  <a:pt x="82929" y="51422"/>
                </a:lnTo>
                <a:cubicBezTo>
                  <a:pt x="81406" y="51437"/>
                  <a:pt x="79943" y="52001"/>
                  <a:pt x="78801" y="53007"/>
                </a:cubicBezTo>
                <a:cubicBezTo>
                  <a:pt x="79212" y="53479"/>
                  <a:pt x="79578" y="53967"/>
                  <a:pt x="79928" y="54485"/>
                </a:cubicBezTo>
                <a:cubicBezTo>
                  <a:pt x="80766" y="53753"/>
                  <a:pt x="81817" y="53327"/>
                  <a:pt x="82929" y="53311"/>
                </a:cubicBezTo>
                <a:cubicBezTo>
                  <a:pt x="83935" y="53311"/>
                  <a:pt x="84925" y="53647"/>
                  <a:pt x="85733" y="54256"/>
                </a:cubicBezTo>
                <a:cubicBezTo>
                  <a:pt x="86083" y="53753"/>
                  <a:pt x="86464" y="53266"/>
                  <a:pt x="86876" y="52809"/>
                </a:cubicBezTo>
                <a:cubicBezTo>
                  <a:pt x="85763" y="51894"/>
                  <a:pt x="84362" y="51392"/>
                  <a:pt x="82929" y="51392"/>
                </a:cubicBezTo>
                <a:close/>
                <a:moveTo>
                  <a:pt x="111482" y="51422"/>
                </a:moveTo>
                <a:cubicBezTo>
                  <a:pt x="109943" y="51437"/>
                  <a:pt x="108480" y="52001"/>
                  <a:pt x="107337" y="53007"/>
                </a:cubicBezTo>
                <a:cubicBezTo>
                  <a:pt x="107734" y="53479"/>
                  <a:pt x="108114" y="53967"/>
                  <a:pt x="108465" y="54485"/>
                </a:cubicBezTo>
                <a:cubicBezTo>
                  <a:pt x="109303" y="53753"/>
                  <a:pt x="110369" y="53357"/>
                  <a:pt x="111466" y="53357"/>
                </a:cubicBezTo>
                <a:cubicBezTo>
                  <a:pt x="112487" y="53357"/>
                  <a:pt x="113462" y="53692"/>
                  <a:pt x="114270" y="54302"/>
                </a:cubicBezTo>
                <a:cubicBezTo>
                  <a:pt x="114620" y="53799"/>
                  <a:pt x="115001" y="53311"/>
                  <a:pt x="115412" y="52839"/>
                </a:cubicBezTo>
                <a:cubicBezTo>
                  <a:pt x="114300" y="51940"/>
                  <a:pt x="112914" y="51437"/>
                  <a:pt x="111482" y="51422"/>
                </a:cubicBezTo>
                <a:close/>
                <a:moveTo>
                  <a:pt x="140019" y="51422"/>
                </a:moveTo>
                <a:cubicBezTo>
                  <a:pt x="138495" y="51437"/>
                  <a:pt x="137032" y="52001"/>
                  <a:pt x="135890" y="53022"/>
                </a:cubicBezTo>
                <a:cubicBezTo>
                  <a:pt x="136286" y="53479"/>
                  <a:pt x="136667" y="53967"/>
                  <a:pt x="137002" y="54485"/>
                </a:cubicBezTo>
                <a:cubicBezTo>
                  <a:pt x="137863" y="53735"/>
                  <a:pt x="138942" y="53357"/>
                  <a:pt x="140023" y="53357"/>
                </a:cubicBezTo>
                <a:cubicBezTo>
                  <a:pt x="141007" y="53357"/>
                  <a:pt x="141994" y="53670"/>
                  <a:pt x="142822" y="54302"/>
                </a:cubicBezTo>
                <a:cubicBezTo>
                  <a:pt x="143172" y="53799"/>
                  <a:pt x="143553" y="53311"/>
                  <a:pt x="143965" y="52854"/>
                </a:cubicBezTo>
                <a:cubicBezTo>
                  <a:pt x="142852" y="51940"/>
                  <a:pt x="141466" y="51437"/>
                  <a:pt x="140019" y="51437"/>
                </a:cubicBezTo>
                <a:lnTo>
                  <a:pt x="140019" y="51422"/>
                </a:lnTo>
                <a:close/>
                <a:moveTo>
                  <a:pt x="225642" y="51427"/>
                </a:moveTo>
                <a:cubicBezTo>
                  <a:pt x="224161" y="51427"/>
                  <a:pt x="222683" y="51957"/>
                  <a:pt x="221516" y="53007"/>
                </a:cubicBezTo>
                <a:cubicBezTo>
                  <a:pt x="221912" y="53479"/>
                  <a:pt x="222293" y="53967"/>
                  <a:pt x="222643" y="54485"/>
                </a:cubicBezTo>
                <a:cubicBezTo>
                  <a:pt x="223481" y="53768"/>
                  <a:pt x="224547" y="53357"/>
                  <a:pt x="225644" y="53357"/>
                </a:cubicBezTo>
                <a:cubicBezTo>
                  <a:pt x="226650" y="53357"/>
                  <a:pt x="227640" y="53692"/>
                  <a:pt x="228448" y="54302"/>
                </a:cubicBezTo>
                <a:cubicBezTo>
                  <a:pt x="228798" y="53799"/>
                  <a:pt x="229179" y="53311"/>
                  <a:pt x="229591" y="52854"/>
                </a:cubicBezTo>
                <a:cubicBezTo>
                  <a:pt x="228443" y="51900"/>
                  <a:pt x="227041" y="51427"/>
                  <a:pt x="225642" y="51427"/>
                </a:cubicBezTo>
                <a:close/>
                <a:moveTo>
                  <a:pt x="82929" y="53951"/>
                </a:moveTo>
                <a:lnTo>
                  <a:pt x="82929" y="53997"/>
                </a:lnTo>
                <a:cubicBezTo>
                  <a:pt x="82909" y="53997"/>
                  <a:pt x="82889" y="53997"/>
                  <a:pt x="82868" y="53997"/>
                </a:cubicBezTo>
                <a:cubicBezTo>
                  <a:pt x="81915" y="53997"/>
                  <a:pt x="80994" y="54345"/>
                  <a:pt x="80263" y="54957"/>
                </a:cubicBezTo>
                <a:cubicBezTo>
                  <a:pt x="80355" y="55124"/>
                  <a:pt x="80461" y="55292"/>
                  <a:pt x="80553" y="55460"/>
                </a:cubicBezTo>
                <a:cubicBezTo>
                  <a:pt x="81330" y="55307"/>
                  <a:pt x="82137" y="55246"/>
                  <a:pt x="82929" y="55231"/>
                </a:cubicBezTo>
                <a:cubicBezTo>
                  <a:pt x="83630" y="55231"/>
                  <a:pt x="84316" y="55292"/>
                  <a:pt x="85002" y="55399"/>
                </a:cubicBezTo>
                <a:cubicBezTo>
                  <a:pt x="85123" y="55185"/>
                  <a:pt x="85261" y="54972"/>
                  <a:pt x="85382" y="54774"/>
                </a:cubicBezTo>
                <a:cubicBezTo>
                  <a:pt x="84682" y="54241"/>
                  <a:pt x="83813" y="53951"/>
                  <a:pt x="82929" y="53951"/>
                </a:cubicBezTo>
                <a:close/>
                <a:moveTo>
                  <a:pt x="197092" y="53951"/>
                </a:moveTo>
                <a:cubicBezTo>
                  <a:pt x="196102" y="53967"/>
                  <a:pt x="195157" y="54332"/>
                  <a:pt x="194426" y="54972"/>
                </a:cubicBezTo>
                <a:cubicBezTo>
                  <a:pt x="194517" y="55124"/>
                  <a:pt x="194624" y="55292"/>
                  <a:pt x="194716" y="55460"/>
                </a:cubicBezTo>
                <a:cubicBezTo>
                  <a:pt x="195493" y="55323"/>
                  <a:pt x="196300" y="55246"/>
                  <a:pt x="197092" y="55246"/>
                </a:cubicBezTo>
                <a:cubicBezTo>
                  <a:pt x="197793" y="55246"/>
                  <a:pt x="198479" y="55292"/>
                  <a:pt x="199164" y="55414"/>
                </a:cubicBezTo>
                <a:lnTo>
                  <a:pt x="199164" y="55444"/>
                </a:lnTo>
                <a:cubicBezTo>
                  <a:pt x="199286" y="55231"/>
                  <a:pt x="199423" y="55018"/>
                  <a:pt x="199545" y="54774"/>
                </a:cubicBezTo>
                <a:cubicBezTo>
                  <a:pt x="198829" y="54256"/>
                  <a:pt x="197976" y="53967"/>
                  <a:pt x="197092" y="53951"/>
                </a:cubicBezTo>
                <a:close/>
                <a:moveTo>
                  <a:pt x="168553" y="53970"/>
                </a:moveTo>
                <a:cubicBezTo>
                  <a:pt x="167593" y="53970"/>
                  <a:pt x="166636" y="54306"/>
                  <a:pt x="165874" y="54972"/>
                </a:cubicBezTo>
                <a:cubicBezTo>
                  <a:pt x="165981" y="55140"/>
                  <a:pt x="166072" y="55307"/>
                  <a:pt x="166179" y="55475"/>
                </a:cubicBezTo>
                <a:cubicBezTo>
                  <a:pt x="166956" y="55323"/>
                  <a:pt x="167763" y="55262"/>
                  <a:pt x="168555" y="55246"/>
                </a:cubicBezTo>
                <a:cubicBezTo>
                  <a:pt x="169256" y="55246"/>
                  <a:pt x="169942" y="55307"/>
                  <a:pt x="170627" y="55414"/>
                </a:cubicBezTo>
                <a:lnTo>
                  <a:pt x="170627" y="55444"/>
                </a:lnTo>
                <a:cubicBezTo>
                  <a:pt x="170749" y="55231"/>
                  <a:pt x="170887" y="55018"/>
                  <a:pt x="171008" y="54789"/>
                </a:cubicBezTo>
                <a:cubicBezTo>
                  <a:pt x="170280" y="54241"/>
                  <a:pt x="169415" y="53970"/>
                  <a:pt x="168553" y="53970"/>
                </a:cubicBezTo>
                <a:close/>
                <a:moveTo>
                  <a:pt x="254194" y="53970"/>
                </a:moveTo>
                <a:cubicBezTo>
                  <a:pt x="253234" y="53970"/>
                  <a:pt x="252277" y="54306"/>
                  <a:pt x="251515" y="54972"/>
                </a:cubicBezTo>
                <a:cubicBezTo>
                  <a:pt x="251622" y="55140"/>
                  <a:pt x="251713" y="55307"/>
                  <a:pt x="251805" y="55475"/>
                </a:cubicBezTo>
                <a:cubicBezTo>
                  <a:pt x="252597" y="55323"/>
                  <a:pt x="253389" y="55262"/>
                  <a:pt x="254197" y="55246"/>
                </a:cubicBezTo>
                <a:cubicBezTo>
                  <a:pt x="254882" y="55246"/>
                  <a:pt x="255583" y="55307"/>
                  <a:pt x="256269" y="55414"/>
                </a:cubicBezTo>
                <a:lnTo>
                  <a:pt x="256253" y="55444"/>
                </a:lnTo>
                <a:cubicBezTo>
                  <a:pt x="256375" y="55231"/>
                  <a:pt x="256497" y="55018"/>
                  <a:pt x="256650" y="54789"/>
                </a:cubicBezTo>
                <a:cubicBezTo>
                  <a:pt x="255921" y="54241"/>
                  <a:pt x="255056" y="53970"/>
                  <a:pt x="254194" y="53970"/>
                </a:cubicBezTo>
                <a:close/>
                <a:moveTo>
                  <a:pt x="25856" y="53997"/>
                </a:moveTo>
                <a:cubicBezTo>
                  <a:pt x="24865" y="53997"/>
                  <a:pt x="23921" y="54363"/>
                  <a:pt x="23174" y="55003"/>
                </a:cubicBezTo>
                <a:cubicBezTo>
                  <a:pt x="23281" y="55170"/>
                  <a:pt x="23372" y="55338"/>
                  <a:pt x="23464" y="55505"/>
                </a:cubicBezTo>
                <a:cubicBezTo>
                  <a:pt x="24256" y="55353"/>
                  <a:pt x="25048" y="55277"/>
                  <a:pt x="25856" y="55277"/>
                </a:cubicBezTo>
                <a:cubicBezTo>
                  <a:pt x="26541" y="55277"/>
                  <a:pt x="27242" y="55338"/>
                  <a:pt x="27928" y="55444"/>
                </a:cubicBezTo>
                <a:cubicBezTo>
                  <a:pt x="28050" y="55231"/>
                  <a:pt x="28171" y="55018"/>
                  <a:pt x="28309" y="54820"/>
                </a:cubicBezTo>
                <a:cubicBezTo>
                  <a:pt x="27593" y="54287"/>
                  <a:pt x="26739" y="53997"/>
                  <a:pt x="25856" y="53997"/>
                </a:cubicBezTo>
                <a:close/>
                <a:moveTo>
                  <a:pt x="54393" y="53997"/>
                </a:moveTo>
                <a:cubicBezTo>
                  <a:pt x="53417" y="53997"/>
                  <a:pt x="52458" y="54363"/>
                  <a:pt x="51726" y="55003"/>
                </a:cubicBezTo>
                <a:cubicBezTo>
                  <a:pt x="51833" y="55155"/>
                  <a:pt x="51924" y="55338"/>
                  <a:pt x="52016" y="55505"/>
                </a:cubicBezTo>
                <a:cubicBezTo>
                  <a:pt x="52808" y="55353"/>
                  <a:pt x="53600" y="55277"/>
                  <a:pt x="54393" y="55277"/>
                </a:cubicBezTo>
                <a:cubicBezTo>
                  <a:pt x="55093" y="55277"/>
                  <a:pt x="55779" y="55323"/>
                  <a:pt x="56465" y="55444"/>
                </a:cubicBezTo>
                <a:cubicBezTo>
                  <a:pt x="56602" y="55231"/>
                  <a:pt x="56724" y="55018"/>
                  <a:pt x="56846" y="54805"/>
                </a:cubicBezTo>
                <a:cubicBezTo>
                  <a:pt x="56145" y="54287"/>
                  <a:pt x="55291" y="53997"/>
                  <a:pt x="54408" y="53997"/>
                </a:cubicBezTo>
                <a:close/>
                <a:moveTo>
                  <a:pt x="111482" y="53997"/>
                </a:moveTo>
                <a:cubicBezTo>
                  <a:pt x="110491" y="53997"/>
                  <a:pt x="109531" y="54363"/>
                  <a:pt x="108785" y="55003"/>
                </a:cubicBezTo>
                <a:cubicBezTo>
                  <a:pt x="108907" y="55170"/>
                  <a:pt x="108998" y="55338"/>
                  <a:pt x="109090" y="55505"/>
                </a:cubicBezTo>
                <a:cubicBezTo>
                  <a:pt x="109882" y="55353"/>
                  <a:pt x="110674" y="55277"/>
                  <a:pt x="111466" y="55277"/>
                </a:cubicBezTo>
                <a:cubicBezTo>
                  <a:pt x="112167" y="55277"/>
                  <a:pt x="112853" y="55338"/>
                  <a:pt x="113538" y="55444"/>
                </a:cubicBezTo>
                <a:cubicBezTo>
                  <a:pt x="113676" y="55231"/>
                  <a:pt x="113797" y="55018"/>
                  <a:pt x="113919" y="54820"/>
                </a:cubicBezTo>
                <a:cubicBezTo>
                  <a:pt x="113218" y="54287"/>
                  <a:pt x="112350" y="53997"/>
                  <a:pt x="111482" y="53997"/>
                </a:cubicBezTo>
                <a:close/>
                <a:moveTo>
                  <a:pt x="140019" y="53997"/>
                </a:moveTo>
                <a:cubicBezTo>
                  <a:pt x="139028" y="54012"/>
                  <a:pt x="138084" y="54363"/>
                  <a:pt x="137352" y="55003"/>
                </a:cubicBezTo>
                <a:cubicBezTo>
                  <a:pt x="137459" y="55170"/>
                  <a:pt x="137550" y="55338"/>
                  <a:pt x="137642" y="55505"/>
                </a:cubicBezTo>
                <a:cubicBezTo>
                  <a:pt x="138434" y="55353"/>
                  <a:pt x="139226" y="55277"/>
                  <a:pt x="140019" y="55277"/>
                </a:cubicBezTo>
                <a:cubicBezTo>
                  <a:pt x="140719" y="55277"/>
                  <a:pt x="141405" y="55338"/>
                  <a:pt x="142091" y="55444"/>
                </a:cubicBezTo>
                <a:cubicBezTo>
                  <a:pt x="142212" y="55231"/>
                  <a:pt x="142350" y="55018"/>
                  <a:pt x="142471" y="54820"/>
                </a:cubicBezTo>
                <a:cubicBezTo>
                  <a:pt x="141771" y="54287"/>
                  <a:pt x="140902" y="54012"/>
                  <a:pt x="140019" y="53997"/>
                </a:cubicBezTo>
                <a:close/>
                <a:moveTo>
                  <a:pt x="225649" y="53994"/>
                </a:moveTo>
                <a:cubicBezTo>
                  <a:pt x="224687" y="53994"/>
                  <a:pt x="223727" y="54335"/>
                  <a:pt x="222963" y="55003"/>
                </a:cubicBezTo>
                <a:cubicBezTo>
                  <a:pt x="223070" y="55170"/>
                  <a:pt x="223161" y="55338"/>
                  <a:pt x="223268" y="55505"/>
                </a:cubicBezTo>
                <a:cubicBezTo>
                  <a:pt x="224045" y="55353"/>
                  <a:pt x="224852" y="55277"/>
                  <a:pt x="225644" y="55277"/>
                </a:cubicBezTo>
                <a:cubicBezTo>
                  <a:pt x="226345" y="55277"/>
                  <a:pt x="227031" y="55338"/>
                  <a:pt x="227717" y="55444"/>
                </a:cubicBezTo>
                <a:cubicBezTo>
                  <a:pt x="227823" y="55231"/>
                  <a:pt x="227960" y="55018"/>
                  <a:pt x="228097" y="54820"/>
                </a:cubicBezTo>
                <a:cubicBezTo>
                  <a:pt x="227371" y="54266"/>
                  <a:pt x="226509" y="53994"/>
                  <a:pt x="225649" y="53994"/>
                </a:cubicBezTo>
                <a:close/>
                <a:moveTo>
                  <a:pt x="11412" y="48756"/>
                </a:moveTo>
                <a:cubicBezTo>
                  <a:pt x="6658" y="48756"/>
                  <a:pt x="2453" y="51468"/>
                  <a:pt x="0" y="55566"/>
                </a:cubicBezTo>
                <a:lnTo>
                  <a:pt x="15" y="55566"/>
                </a:lnTo>
                <a:cubicBezTo>
                  <a:pt x="625" y="55688"/>
                  <a:pt x="1219" y="55871"/>
                  <a:pt x="1813" y="56084"/>
                </a:cubicBezTo>
                <a:cubicBezTo>
                  <a:pt x="3977" y="52824"/>
                  <a:pt x="7481" y="50691"/>
                  <a:pt x="11412" y="50691"/>
                </a:cubicBezTo>
                <a:cubicBezTo>
                  <a:pt x="15389" y="50691"/>
                  <a:pt x="18908" y="52870"/>
                  <a:pt x="21072" y="56191"/>
                </a:cubicBezTo>
                <a:cubicBezTo>
                  <a:pt x="21651" y="55962"/>
                  <a:pt x="22245" y="55780"/>
                  <a:pt x="22839" y="55627"/>
                </a:cubicBezTo>
                <a:cubicBezTo>
                  <a:pt x="20401" y="51498"/>
                  <a:pt x="16166" y="48756"/>
                  <a:pt x="11412" y="48756"/>
                </a:cubicBezTo>
                <a:close/>
                <a:moveTo>
                  <a:pt x="39949" y="48756"/>
                </a:moveTo>
                <a:lnTo>
                  <a:pt x="39949" y="48771"/>
                </a:lnTo>
                <a:cubicBezTo>
                  <a:pt x="35195" y="48771"/>
                  <a:pt x="31005" y="51468"/>
                  <a:pt x="28552" y="55566"/>
                </a:cubicBezTo>
                <a:cubicBezTo>
                  <a:pt x="29162" y="55688"/>
                  <a:pt x="29771" y="55871"/>
                  <a:pt x="30350" y="56084"/>
                </a:cubicBezTo>
                <a:cubicBezTo>
                  <a:pt x="32529" y="52824"/>
                  <a:pt x="36018" y="50691"/>
                  <a:pt x="39949" y="50691"/>
                </a:cubicBezTo>
                <a:cubicBezTo>
                  <a:pt x="43941" y="50691"/>
                  <a:pt x="47445" y="52870"/>
                  <a:pt x="49624" y="56191"/>
                </a:cubicBezTo>
                <a:cubicBezTo>
                  <a:pt x="50187" y="55962"/>
                  <a:pt x="50782" y="55764"/>
                  <a:pt x="51391" y="55627"/>
                </a:cubicBezTo>
                <a:cubicBezTo>
                  <a:pt x="48938" y="51498"/>
                  <a:pt x="44733" y="48756"/>
                  <a:pt x="39949" y="48756"/>
                </a:cubicBezTo>
                <a:close/>
                <a:moveTo>
                  <a:pt x="68501" y="48771"/>
                </a:moveTo>
                <a:cubicBezTo>
                  <a:pt x="63747" y="48771"/>
                  <a:pt x="59558" y="51468"/>
                  <a:pt x="57089" y="55566"/>
                </a:cubicBezTo>
                <a:cubicBezTo>
                  <a:pt x="57714" y="55688"/>
                  <a:pt x="58308" y="55871"/>
                  <a:pt x="58902" y="56084"/>
                </a:cubicBezTo>
                <a:cubicBezTo>
                  <a:pt x="61081" y="52824"/>
                  <a:pt x="64570" y="50691"/>
                  <a:pt x="68501" y="50691"/>
                </a:cubicBezTo>
                <a:cubicBezTo>
                  <a:pt x="72462" y="50691"/>
                  <a:pt x="75997" y="52870"/>
                  <a:pt x="78161" y="56191"/>
                </a:cubicBezTo>
                <a:cubicBezTo>
                  <a:pt x="78740" y="55962"/>
                  <a:pt x="79334" y="55780"/>
                  <a:pt x="79928" y="55642"/>
                </a:cubicBezTo>
                <a:cubicBezTo>
                  <a:pt x="77490" y="51498"/>
                  <a:pt x="73270" y="48771"/>
                  <a:pt x="68501" y="48771"/>
                </a:cubicBezTo>
                <a:close/>
                <a:moveTo>
                  <a:pt x="97023" y="48756"/>
                </a:moveTo>
                <a:lnTo>
                  <a:pt x="97038" y="48771"/>
                </a:lnTo>
                <a:cubicBezTo>
                  <a:pt x="92284" y="48771"/>
                  <a:pt x="88079" y="51468"/>
                  <a:pt x="85626" y="55566"/>
                </a:cubicBezTo>
                <a:cubicBezTo>
                  <a:pt x="86236" y="55688"/>
                  <a:pt x="86845" y="55856"/>
                  <a:pt x="87424" y="56084"/>
                </a:cubicBezTo>
                <a:cubicBezTo>
                  <a:pt x="89603" y="52809"/>
                  <a:pt x="93092" y="50691"/>
                  <a:pt x="97023" y="50691"/>
                </a:cubicBezTo>
                <a:cubicBezTo>
                  <a:pt x="101014" y="50691"/>
                  <a:pt x="104519" y="52854"/>
                  <a:pt x="106698" y="56191"/>
                </a:cubicBezTo>
                <a:cubicBezTo>
                  <a:pt x="107276" y="55962"/>
                  <a:pt x="107871" y="55780"/>
                  <a:pt x="108480" y="55627"/>
                </a:cubicBezTo>
                <a:cubicBezTo>
                  <a:pt x="106027" y="51498"/>
                  <a:pt x="101807" y="48756"/>
                  <a:pt x="97023" y="48756"/>
                </a:cubicBezTo>
                <a:close/>
                <a:moveTo>
                  <a:pt x="125575" y="48771"/>
                </a:moveTo>
                <a:cubicBezTo>
                  <a:pt x="120821" y="48771"/>
                  <a:pt x="116631" y="51468"/>
                  <a:pt x="114178" y="55566"/>
                </a:cubicBezTo>
                <a:cubicBezTo>
                  <a:pt x="114788" y="55688"/>
                  <a:pt x="115382" y="55871"/>
                  <a:pt x="115976" y="56084"/>
                </a:cubicBezTo>
                <a:cubicBezTo>
                  <a:pt x="118155" y="52824"/>
                  <a:pt x="121644" y="50691"/>
                  <a:pt x="125575" y="50691"/>
                </a:cubicBezTo>
                <a:cubicBezTo>
                  <a:pt x="129551" y="50691"/>
                  <a:pt x="133071" y="52870"/>
                  <a:pt x="135250" y="56191"/>
                </a:cubicBezTo>
                <a:cubicBezTo>
                  <a:pt x="135829" y="55962"/>
                  <a:pt x="136408" y="55780"/>
                  <a:pt x="137017" y="55642"/>
                </a:cubicBezTo>
                <a:cubicBezTo>
                  <a:pt x="134564" y="51498"/>
                  <a:pt x="130359" y="48771"/>
                  <a:pt x="125575" y="48771"/>
                </a:cubicBezTo>
                <a:close/>
                <a:moveTo>
                  <a:pt x="154112" y="48771"/>
                </a:moveTo>
                <a:cubicBezTo>
                  <a:pt x="149358" y="48771"/>
                  <a:pt x="145168" y="51468"/>
                  <a:pt x="142715" y="55566"/>
                </a:cubicBezTo>
                <a:cubicBezTo>
                  <a:pt x="143325" y="55688"/>
                  <a:pt x="143934" y="55871"/>
                  <a:pt x="144513" y="56084"/>
                </a:cubicBezTo>
                <a:cubicBezTo>
                  <a:pt x="146692" y="52824"/>
                  <a:pt x="150181" y="50691"/>
                  <a:pt x="154112" y="50691"/>
                </a:cubicBezTo>
                <a:cubicBezTo>
                  <a:pt x="158088" y="50691"/>
                  <a:pt x="161608" y="52870"/>
                  <a:pt x="163787" y="56191"/>
                </a:cubicBezTo>
                <a:cubicBezTo>
                  <a:pt x="164366" y="55962"/>
                  <a:pt x="164960" y="55780"/>
                  <a:pt x="165554" y="55642"/>
                </a:cubicBezTo>
                <a:cubicBezTo>
                  <a:pt x="163116" y="51498"/>
                  <a:pt x="158896" y="48771"/>
                  <a:pt x="154112" y="48771"/>
                </a:cubicBezTo>
                <a:close/>
                <a:moveTo>
                  <a:pt x="182649" y="48771"/>
                </a:moveTo>
                <a:cubicBezTo>
                  <a:pt x="177910" y="48771"/>
                  <a:pt x="173705" y="51468"/>
                  <a:pt x="171252" y="55566"/>
                </a:cubicBezTo>
                <a:cubicBezTo>
                  <a:pt x="171862" y="55703"/>
                  <a:pt x="172471" y="55871"/>
                  <a:pt x="173050" y="56100"/>
                </a:cubicBezTo>
                <a:cubicBezTo>
                  <a:pt x="175229" y="52824"/>
                  <a:pt x="178718" y="50691"/>
                  <a:pt x="182649" y="50691"/>
                </a:cubicBezTo>
                <a:cubicBezTo>
                  <a:pt x="186625" y="50691"/>
                  <a:pt x="190160" y="52870"/>
                  <a:pt x="192323" y="56191"/>
                </a:cubicBezTo>
                <a:cubicBezTo>
                  <a:pt x="192902" y="55962"/>
                  <a:pt x="193497" y="55780"/>
                  <a:pt x="194106" y="55642"/>
                </a:cubicBezTo>
                <a:cubicBezTo>
                  <a:pt x="191653" y="51498"/>
                  <a:pt x="187433" y="48771"/>
                  <a:pt x="182649" y="48771"/>
                </a:cubicBezTo>
                <a:close/>
                <a:moveTo>
                  <a:pt x="211201" y="48771"/>
                </a:moveTo>
                <a:cubicBezTo>
                  <a:pt x="206447" y="48771"/>
                  <a:pt x="202257" y="51468"/>
                  <a:pt x="199789" y="55566"/>
                </a:cubicBezTo>
                <a:cubicBezTo>
                  <a:pt x="200399" y="55703"/>
                  <a:pt x="201008" y="55871"/>
                  <a:pt x="201587" y="56100"/>
                </a:cubicBezTo>
                <a:cubicBezTo>
                  <a:pt x="203766" y="52824"/>
                  <a:pt x="207255" y="50691"/>
                  <a:pt x="211201" y="50691"/>
                </a:cubicBezTo>
                <a:cubicBezTo>
                  <a:pt x="215162" y="50691"/>
                  <a:pt x="218697" y="52870"/>
                  <a:pt x="220876" y="56191"/>
                </a:cubicBezTo>
                <a:cubicBezTo>
                  <a:pt x="221439" y="55962"/>
                  <a:pt x="222034" y="55780"/>
                  <a:pt x="222643" y="55642"/>
                </a:cubicBezTo>
                <a:cubicBezTo>
                  <a:pt x="220190" y="51498"/>
                  <a:pt x="215954" y="48771"/>
                  <a:pt x="211201" y="48771"/>
                </a:cubicBezTo>
                <a:close/>
                <a:moveTo>
                  <a:pt x="239738" y="48771"/>
                </a:moveTo>
                <a:cubicBezTo>
                  <a:pt x="234984" y="48771"/>
                  <a:pt x="230794" y="51468"/>
                  <a:pt x="228341" y="55566"/>
                </a:cubicBezTo>
                <a:cubicBezTo>
                  <a:pt x="228951" y="55703"/>
                  <a:pt x="229545" y="55871"/>
                  <a:pt x="230139" y="56100"/>
                </a:cubicBezTo>
                <a:cubicBezTo>
                  <a:pt x="232303" y="52824"/>
                  <a:pt x="235807" y="50691"/>
                  <a:pt x="239738" y="50691"/>
                </a:cubicBezTo>
                <a:cubicBezTo>
                  <a:pt x="243714" y="50691"/>
                  <a:pt x="247234" y="52870"/>
                  <a:pt x="249413" y="56191"/>
                </a:cubicBezTo>
                <a:cubicBezTo>
                  <a:pt x="249976" y="55962"/>
                  <a:pt x="250570" y="55780"/>
                  <a:pt x="251180" y="55642"/>
                </a:cubicBezTo>
                <a:cubicBezTo>
                  <a:pt x="248727" y="51498"/>
                  <a:pt x="244491" y="48771"/>
                  <a:pt x="239738" y="48771"/>
                </a:cubicBezTo>
                <a:close/>
                <a:moveTo>
                  <a:pt x="268275" y="48771"/>
                </a:moveTo>
                <a:cubicBezTo>
                  <a:pt x="263521" y="48771"/>
                  <a:pt x="259331" y="51468"/>
                  <a:pt x="256878" y="55566"/>
                </a:cubicBezTo>
                <a:cubicBezTo>
                  <a:pt x="257488" y="55688"/>
                  <a:pt x="258082" y="55871"/>
                  <a:pt x="258676" y="56084"/>
                </a:cubicBezTo>
                <a:cubicBezTo>
                  <a:pt x="260855" y="52824"/>
                  <a:pt x="264344" y="50691"/>
                  <a:pt x="268275" y="50691"/>
                </a:cubicBezTo>
                <a:cubicBezTo>
                  <a:pt x="272251" y="50691"/>
                  <a:pt x="275771" y="52870"/>
                  <a:pt x="277949" y="56191"/>
                </a:cubicBezTo>
                <a:cubicBezTo>
                  <a:pt x="278528" y="55962"/>
                  <a:pt x="279123" y="55780"/>
                  <a:pt x="279717" y="55642"/>
                </a:cubicBezTo>
                <a:cubicBezTo>
                  <a:pt x="277264" y="51498"/>
                  <a:pt x="273028" y="48771"/>
                  <a:pt x="268275" y="48771"/>
                </a:cubicBezTo>
                <a:close/>
                <a:moveTo>
                  <a:pt x="97023" y="56465"/>
                </a:moveTo>
                <a:cubicBezTo>
                  <a:pt x="97025" y="56465"/>
                  <a:pt x="97028" y="56465"/>
                  <a:pt x="97030" y="56465"/>
                </a:cubicBezTo>
                <a:lnTo>
                  <a:pt x="97030" y="56465"/>
                </a:lnTo>
                <a:cubicBezTo>
                  <a:pt x="97033" y="56465"/>
                  <a:pt x="97035" y="56465"/>
                  <a:pt x="97038" y="56465"/>
                </a:cubicBezTo>
                <a:close/>
                <a:moveTo>
                  <a:pt x="11412" y="51331"/>
                </a:moveTo>
                <a:cubicBezTo>
                  <a:pt x="7725" y="51331"/>
                  <a:pt x="4449" y="53281"/>
                  <a:pt x="2377" y="56298"/>
                </a:cubicBezTo>
                <a:lnTo>
                  <a:pt x="2377" y="56313"/>
                </a:lnTo>
                <a:cubicBezTo>
                  <a:pt x="2941" y="56541"/>
                  <a:pt x="3474" y="56816"/>
                  <a:pt x="3992" y="57120"/>
                </a:cubicBezTo>
                <a:cubicBezTo>
                  <a:pt x="5759" y="54759"/>
                  <a:pt x="8426" y="53250"/>
                  <a:pt x="11412" y="53250"/>
                </a:cubicBezTo>
                <a:cubicBezTo>
                  <a:pt x="14444" y="53250"/>
                  <a:pt x="17156" y="54820"/>
                  <a:pt x="18923" y="57273"/>
                </a:cubicBezTo>
                <a:cubicBezTo>
                  <a:pt x="19426" y="56953"/>
                  <a:pt x="19959" y="56663"/>
                  <a:pt x="20508" y="56420"/>
                </a:cubicBezTo>
                <a:cubicBezTo>
                  <a:pt x="18436" y="53342"/>
                  <a:pt x="15130" y="51331"/>
                  <a:pt x="11412" y="51331"/>
                </a:cubicBezTo>
                <a:close/>
                <a:moveTo>
                  <a:pt x="39949" y="51331"/>
                </a:moveTo>
                <a:cubicBezTo>
                  <a:pt x="36262" y="51331"/>
                  <a:pt x="33001" y="53296"/>
                  <a:pt x="30914" y="56298"/>
                </a:cubicBezTo>
                <a:cubicBezTo>
                  <a:pt x="31478" y="56541"/>
                  <a:pt x="32011" y="56816"/>
                  <a:pt x="32544" y="57120"/>
                </a:cubicBezTo>
                <a:cubicBezTo>
                  <a:pt x="34312" y="54759"/>
                  <a:pt x="36978" y="53250"/>
                  <a:pt x="39949" y="53250"/>
                </a:cubicBezTo>
                <a:cubicBezTo>
                  <a:pt x="42981" y="53250"/>
                  <a:pt x="45708" y="54820"/>
                  <a:pt x="47460" y="57273"/>
                </a:cubicBezTo>
                <a:cubicBezTo>
                  <a:pt x="47978" y="56953"/>
                  <a:pt x="48511" y="56663"/>
                  <a:pt x="49060" y="56420"/>
                </a:cubicBezTo>
                <a:cubicBezTo>
                  <a:pt x="46973" y="53342"/>
                  <a:pt x="43682" y="51331"/>
                  <a:pt x="39949" y="51331"/>
                </a:cubicBezTo>
                <a:close/>
                <a:moveTo>
                  <a:pt x="68501" y="51331"/>
                </a:moveTo>
                <a:cubicBezTo>
                  <a:pt x="64814" y="51331"/>
                  <a:pt x="61538" y="53296"/>
                  <a:pt x="59466" y="56298"/>
                </a:cubicBezTo>
                <a:cubicBezTo>
                  <a:pt x="60030" y="56541"/>
                  <a:pt x="60563" y="56816"/>
                  <a:pt x="61081" y="57120"/>
                </a:cubicBezTo>
                <a:cubicBezTo>
                  <a:pt x="62864" y="54759"/>
                  <a:pt x="65515" y="53250"/>
                  <a:pt x="68501" y="53250"/>
                </a:cubicBezTo>
                <a:cubicBezTo>
                  <a:pt x="71533" y="53250"/>
                  <a:pt x="74245" y="54820"/>
                  <a:pt x="76012" y="57273"/>
                </a:cubicBezTo>
                <a:cubicBezTo>
                  <a:pt x="76515" y="56953"/>
                  <a:pt x="77048" y="56663"/>
                  <a:pt x="77597" y="56420"/>
                </a:cubicBezTo>
                <a:cubicBezTo>
                  <a:pt x="75525" y="53342"/>
                  <a:pt x="72219" y="51331"/>
                  <a:pt x="68501" y="51331"/>
                </a:cubicBezTo>
                <a:close/>
                <a:moveTo>
                  <a:pt x="97030" y="51331"/>
                </a:moveTo>
                <a:cubicBezTo>
                  <a:pt x="93346" y="51333"/>
                  <a:pt x="90089" y="53298"/>
                  <a:pt x="88003" y="56298"/>
                </a:cubicBezTo>
                <a:cubicBezTo>
                  <a:pt x="88552" y="56541"/>
                  <a:pt x="89100" y="56816"/>
                  <a:pt x="89618" y="57120"/>
                </a:cubicBezTo>
                <a:cubicBezTo>
                  <a:pt x="91385" y="54759"/>
                  <a:pt x="94052" y="53250"/>
                  <a:pt x="97038" y="53250"/>
                </a:cubicBezTo>
                <a:cubicBezTo>
                  <a:pt x="100070" y="53250"/>
                  <a:pt x="102782" y="54820"/>
                  <a:pt x="104549" y="57273"/>
                </a:cubicBezTo>
                <a:cubicBezTo>
                  <a:pt x="105052" y="56953"/>
                  <a:pt x="105585" y="56663"/>
                  <a:pt x="106149" y="56420"/>
                </a:cubicBezTo>
                <a:cubicBezTo>
                  <a:pt x="104063" y="53344"/>
                  <a:pt x="100760" y="51333"/>
                  <a:pt x="97030" y="51331"/>
                </a:cubicBezTo>
                <a:close/>
                <a:moveTo>
                  <a:pt x="125575" y="51331"/>
                </a:moveTo>
                <a:cubicBezTo>
                  <a:pt x="121888" y="51331"/>
                  <a:pt x="118627" y="53296"/>
                  <a:pt x="116540" y="56298"/>
                </a:cubicBezTo>
                <a:cubicBezTo>
                  <a:pt x="117104" y="56541"/>
                  <a:pt x="117637" y="56816"/>
                  <a:pt x="118155" y="57120"/>
                </a:cubicBezTo>
                <a:cubicBezTo>
                  <a:pt x="119938" y="54759"/>
                  <a:pt x="122604" y="53250"/>
                  <a:pt x="125575" y="53250"/>
                </a:cubicBezTo>
                <a:cubicBezTo>
                  <a:pt x="128607" y="53250"/>
                  <a:pt x="131319" y="54820"/>
                  <a:pt x="133101" y="57273"/>
                </a:cubicBezTo>
                <a:cubicBezTo>
                  <a:pt x="133604" y="56953"/>
                  <a:pt x="134137" y="56679"/>
                  <a:pt x="134686" y="56435"/>
                </a:cubicBezTo>
                <a:cubicBezTo>
                  <a:pt x="132614" y="53342"/>
                  <a:pt x="129308" y="51331"/>
                  <a:pt x="125575" y="51331"/>
                </a:cubicBezTo>
                <a:close/>
                <a:moveTo>
                  <a:pt x="154112" y="51331"/>
                </a:moveTo>
                <a:cubicBezTo>
                  <a:pt x="150440" y="51331"/>
                  <a:pt x="147164" y="53296"/>
                  <a:pt x="145077" y="56313"/>
                </a:cubicBezTo>
                <a:cubicBezTo>
                  <a:pt x="145641" y="56557"/>
                  <a:pt x="146174" y="56831"/>
                  <a:pt x="146692" y="57136"/>
                </a:cubicBezTo>
                <a:cubicBezTo>
                  <a:pt x="148474" y="54759"/>
                  <a:pt x="151141" y="53266"/>
                  <a:pt x="154112" y="53266"/>
                </a:cubicBezTo>
                <a:lnTo>
                  <a:pt x="154112" y="53250"/>
                </a:lnTo>
                <a:cubicBezTo>
                  <a:pt x="157159" y="53250"/>
                  <a:pt x="159871" y="54820"/>
                  <a:pt x="161638" y="57273"/>
                </a:cubicBezTo>
                <a:cubicBezTo>
                  <a:pt x="162141" y="56953"/>
                  <a:pt x="162674" y="56679"/>
                  <a:pt x="163223" y="56435"/>
                </a:cubicBezTo>
                <a:cubicBezTo>
                  <a:pt x="161151" y="53342"/>
                  <a:pt x="157845" y="51331"/>
                  <a:pt x="154112" y="51331"/>
                </a:cubicBezTo>
                <a:close/>
                <a:moveTo>
                  <a:pt x="182649" y="51331"/>
                </a:moveTo>
                <a:cubicBezTo>
                  <a:pt x="178977" y="51331"/>
                  <a:pt x="175701" y="53296"/>
                  <a:pt x="173629" y="56313"/>
                </a:cubicBezTo>
                <a:cubicBezTo>
                  <a:pt x="174177" y="56557"/>
                  <a:pt x="174726" y="56831"/>
                  <a:pt x="175244" y="57136"/>
                </a:cubicBezTo>
                <a:cubicBezTo>
                  <a:pt x="177011" y="54759"/>
                  <a:pt x="179678" y="53266"/>
                  <a:pt x="182649" y="53266"/>
                </a:cubicBezTo>
                <a:lnTo>
                  <a:pt x="182649" y="53250"/>
                </a:lnTo>
                <a:cubicBezTo>
                  <a:pt x="185696" y="53250"/>
                  <a:pt x="188408" y="54820"/>
                  <a:pt x="190175" y="57273"/>
                </a:cubicBezTo>
                <a:cubicBezTo>
                  <a:pt x="190693" y="56953"/>
                  <a:pt x="191211" y="56679"/>
                  <a:pt x="191760" y="56435"/>
                </a:cubicBezTo>
                <a:cubicBezTo>
                  <a:pt x="189703" y="53342"/>
                  <a:pt x="186381" y="51331"/>
                  <a:pt x="182649" y="51331"/>
                </a:cubicBezTo>
                <a:close/>
                <a:moveTo>
                  <a:pt x="211201" y="51331"/>
                </a:moveTo>
                <a:cubicBezTo>
                  <a:pt x="207514" y="51331"/>
                  <a:pt x="204238" y="53296"/>
                  <a:pt x="202166" y="56313"/>
                </a:cubicBezTo>
                <a:cubicBezTo>
                  <a:pt x="202714" y="56557"/>
                  <a:pt x="203263" y="56831"/>
                  <a:pt x="203781" y="57136"/>
                </a:cubicBezTo>
                <a:cubicBezTo>
                  <a:pt x="205548" y="54759"/>
                  <a:pt x="208215" y="53266"/>
                  <a:pt x="211201" y="53266"/>
                </a:cubicBezTo>
                <a:lnTo>
                  <a:pt x="211201" y="53250"/>
                </a:lnTo>
                <a:cubicBezTo>
                  <a:pt x="214233" y="53250"/>
                  <a:pt x="216945" y="54820"/>
                  <a:pt x="218712" y="57273"/>
                </a:cubicBezTo>
                <a:cubicBezTo>
                  <a:pt x="219230" y="56953"/>
                  <a:pt x="219763" y="56679"/>
                  <a:pt x="220312" y="56435"/>
                </a:cubicBezTo>
                <a:cubicBezTo>
                  <a:pt x="218225" y="53342"/>
                  <a:pt x="214918" y="51331"/>
                  <a:pt x="211201" y="51331"/>
                </a:cubicBezTo>
                <a:close/>
                <a:moveTo>
                  <a:pt x="239738" y="51331"/>
                </a:moveTo>
                <a:cubicBezTo>
                  <a:pt x="236051" y="51331"/>
                  <a:pt x="232790" y="53296"/>
                  <a:pt x="230703" y="56313"/>
                </a:cubicBezTo>
                <a:cubicBezTo>
                  <a:pt x="231267" y="56557"/>
                  <a:pt x="231800" y="56831"/>
                  <a:pt x="232318" y="57136"/>
                </a:cubicBezTo>
                <a:cubicBezTo>
                  <a:pt x="234100" y="54759"/>
                  <a:pt x="236767" y="53266"/>
                  <a:pt x="239738" y="53266"/>
                </a:cubicBezTo>
                <a:lnTo>
                  <a:pt x="239738" y="53250"/>
                </a:lnTo>
                <a:cubicBezTo>
                  <a:pt x="242770" y="53250"/>
                  <a:pt x="245482" y="54820"/>
                  <a:pt x="247264" y="57273"/>
                </a:cubicBezTo>
                <a:cubicBezTo>
                  <a:pt x="247767" y="56953"/>
                  <a:pt x="248300" y="56679"/>
                  <a:pt x="248849" y="56435"/>
                </a:cubicBezTo>
                <a:cubicBezTo>
                  <a:pt x="246777" y="53342"/>
                  <a:pt x="243471" y="51331"/>
                  <a:pt x="239738" y="51331"/>
                </a:cubicBezTo>
                <a:close/>
                <a:moveTo>
                  <a:pt x="268290" y="51331"/>
                </a:moveTo>
                <a:cubicBezTo>
                  <a:pt x="264603" y="51331"/>
                  <a:pt x="261327" y="53281"/>
                  <a:pt x="259255" y="56298"/>
                </a:cubicBezTo>
                <a:cubicBezTo>
                  <a:pt x="259803" y="56541"/>
                  <a:pt x="260352" y="56816"/>
                  <a:pt x="260870" y="57120"/>
                </a:cubicBezTo>
                <a:cubicBezTo>
                  <a:pt x="262637" y="54759"/>
                  <a:pt x="265304" y="53250"/>
                  <a:pt x="268290" y="53250"/>
                </a:cubicBezTo>
                <a:cubicBezTo>
                  <a:pt x="271322" y="53250"/>
                  <a:pt x="274034" y="54820"/>
                  <a:pt x="275801" y="57273"/>
                </a:cubicBezTo>
                <a:cubicBezTo>
                  <a:pt x="276304" y="56953"/>
                  <a:pt x="276837" y="56663"/>
                  <a:pt x="277401" y="56420"/>
                </a:cubicBezTo>
                <a:cubicBezTo>
                  <a:pt x="275314" y="53342"/>
                  <a:pt x="272007" y="51331"/>
                  <a:pt x="268290" y="51331"/>
                </a:cubicBezTo>
                <a:close/>
                <a:moveTo>
                  <a:pt x="11412" y="53890"/>
                </a:moveTo>
                <a:cubicBezTo>
                  <a:pt x="8654" y="53890"/>
                  <a:pt x="6171" y="55277"/>
                  <a:pt x="4510" y="57440"/>
                </a:cubicBezTo>
                <a:cubicBezTo>
                  <a:pt x="5013" y="57776"/>
                  <a:pt x="5500" y="58141"/>
                  <a:pt x="5973" y="58522"/>
                </a:cubicBezTo>
                <a:cubicBezTo>
                  <a:pt x="7313" y="56877"/>
                  <a:pt x="9248" y="55825"/>
                  <a:pt x="11412" y="55825"/>
                </a:cubicBezTo>
                <a:cubicBezTo>
                  <a:pt x="13652" y="55825"/>
                  <a:pt x="15648" y="56938"/>
                  <a:pt x="16988" y="58705"/>
                </a:cubicBezTo>
                <a:cubicBezTo>
                  <a:pt x="17445" y="58294"/>
                  <a:pt x="17918" y="57928"/>
                  <a:pt x="18420" y="57593"/>
                </a:cubicBezTo>
                <a:cubicBezTo>
                  <a:pt x="16760" y="55338"/>
                  <a:pt x="14231" y="53890"/>
                  <a:pt x="11412" y="53890"/>
                </a:cubicBezTo>
                <a:close/>
                <a:moveTo>
                  <a:pt x="39949" y="53890"/>
                </a:moveTo>
                <a:cubicBezTo>
                  <a:pt x="37191" y="53890"/>
                  <a:pt x="34723" y="55277"/>
                  <a:pt x="33047" y="57440"/>
                </a:cubicBezTo>
                <a:cubicBezTo>
                  <a:pt x="33550" y="57776"/>
                  <a:pt x="34037" y="58141"/>
                  <a:pt x="34510" y="58522"/>
                </a:cubicBezTo>
                <a:cubicBezTo>
                  <a:pt x="35850" y="56877"/>
                  <a:pt x="37785" y="55825"/>
                  <a:pt x="39949" y="55825"/>
                </a:cubicBezTo>
                <a:cubicBezTo>
                  <a:pt x="42189" y="55825"/>
                  <a:pt x="44184" y="56938"/>
                  <a:pt x="45540" y="58705"/>
                </a:cubicBezTo>
                <a:cubicBezTo>
                  <a:pt x="45982" y="58294"/>
                  <a:pt x="46470" y="57928"/>
                  <a:pt x="46957" y="57593"/>
                </a:cubicBezTo>
                <a:cubicBezTo>
                  <a:pt x="45297" y="55338"/>
                  <a:pt x="42768" y="53890"/>
                  <a:pt x="39949" y="53890"/>
                </a:cubicBezTo>
                <a:close/>
                <a:moveTo>
                  <a:pt x="68501" y="53890"/>
                </a:moveTo>
                <a:cubicBezTo>
                  <a:pt x="65728" y="53890"/>
                  <a:pt x="63260" y="55277"/>
                  <a:pt x="61599" y="57456"/>
                </a:cubicBezTo>
                <a:cubicBezTo>
                  <a:pt x="62102" y="57776"/>
                  <a:pt x="62589" y="58141"/>
                  <a:pt x="63047" y="58522"/>
                </a:cubicBezTo>
                <a:cubicBezTo>
                  <a:pt x="64387" y="56877"/>
                  <a:pt x="66338" y="55825"/>
                  <a:pt x="68501" y="55825"/>
                </a:cubicBezTo>
                <a:cubicBezTo>
                  <a:pt x="70725" y="55825"/>
                  <a:pt x="72737" y="56938"/>
                  <a:pt x="74077" y="58705"/>
                </a:cubicBezTo>
                <a:cubicBezTo>
                  <a:pt x="74534" y="58309"/>
                  <a:pt x="75007" y="57928"/>
                  <a:pt x="75510" y="57593"/>
                </a:cubicBezTo>
                <a:cubicBezTo>
                  <a:pt x="73849" y="55338"/>
                  <a:pt x="71320" y="53890"/>
                  <a:pt x="68501" y="53890"/>
                </a:cubicBezTo>
                <a:close/>
                <a:moveTo>
                  <a:pt x="97030" y="53890"/>
                </a:moveTo>
                <a:cubicBezTo>
                  <a:pt x="94276" y="53893"/>
                  <a:pt x="91795" y="55279"/>
                  <a:pt x="90136" y="57440"/>
                </a:cubicBezTo>
                <a:cubicBezTo>
                  <a:pt x="90639" y="57776"/>
                  <a:pt x="91126" y="58141"/>
                  <a:pt x="91583" y="58522"/>
                </a:cubicBezTo>
                <a:cubicBezTo>
                  <a:pt x="92924" y="56877"/>
                  <a:pt x="94874" y="55825"/>
                  <a:pt x="97023" y="55825"/>
                </a:cubicBezTo>
                <a:cubicBezTo>
                  <a:pt x="99262" y="55825"/>
                  <a:pt x="101274" y="56938"/>
                  <a:pt x="102614" y="58705"/>
                </a:cubicBezTo>
                <a:cubicBezTo>
                  <a:pt x="103071" y="58294"/>
                  <a:pt x="103544" y="57928"/>
                  <a:pt x="104046" y="57593"/>
                </a:cubicBezTo>
                <a:cubicBezTo>
                  <a:pt x="102387" y="55340"/>
                  <a:pt x="99861" y="53893"/>
                  <a:pt x="97030" y="53890"/>
                </a:cubicBezTo>
                <a:close/>
                <a:moveTo>
                  <a:pt x="125575" y="53890"/>
                </a:moveTo>
                <a:cubicBezTo>
                  <a:pt x="122817" y="53890"/>
                  <a:pt x="120349" y="55277"/>
                  <a:pt x="118673" y="57456"/>
                </a:cubicBezTo>
                <a:cubicBezTo>
                  <a:pt x="119191" y="57776"/>
                  <a:pt x="119663" y="58141"/>
                  <a:pt x="120136" y="58537"/>
                </a:cubicBezTo>
                <a:cubicBezTo>
                  <a:pt x="121476" y="56877"/>
                  <a:pt x="123411" y="55825"/>
                  <a:pt x="125575" y="55825"/>
                </a:cubicBezTo>
                <a:cubicBezTo>
                  <a:pt x="127815" y="55825"/>
                  <a:pt x="129810" y="56953"/>
                  <a:pt x="131166" y="58705"/>
                </a:cubicBezTo>
                <a:cubicBezTo>
                  <a:pt x="131608" y="58309"/>
                  <a:pt x="132096" y="57943"/>
                  <a:pt x="132583" y="57593"/>
                </a:cubicBezTo>
                <a:cubicBezTo>
                  <a:pt x="130923" y="55338"/>
                  <a:pt x="128393" y="53906"/>
                  <a:pt x="125575" y="53906"/>
                </a:cubicBezTo>
                <a:lnTo>
                  <a:pt x="125575" y="53890"/>
                </a:lnTo>
                <a:close/>
                <a:moveTo>
                  <a:pt x="154112" y="53906"/>
                </a:moveTo>
                <a:cubicBezTo>
                  <a:pt x="151354" y="53906"/>
                  <a:pt x="148886" y="55277"/>
                  <a:pt x="147225" y="57456"/>
                </a:cubicBezTo>
                <a:cubicBezTo>
                  <a:pt x="147728" y="57776"/>
                  <a:pt x="148215" y="58141"/>
                  <a:pt x="148673" y="58537"/>
                </a:cubicBezTo>
                <a:cubicBezTo>
                  <a:pt x="150013" y="56877"/>
                  <a:pt x="151963" y="55825"/>
                  <a:pt x="154112" y="55825"/>
                </a:cubicBezTo>
                <a:cubicBezTo>
                  <a:pt x="156351" y="55825"/>
                  <a:pt x="158363" y="56938"/>
                  <a:pt x="159703" y="58705"/>
                </a:cubicBezTo>
                <a:cubicBezTo>
                  <a:pt x="160160" y="58309"/>
                  <a:pt x="160633" y="57943"/>
                  <a:pt x="161136" y="57593"/>
                </a:cubicBezTo>
                <a:cubicBezTo>
                  <a:pt x="159460" y="55338"/>
                  <a:pt x="156946" y="53906"/>
                  <a:pt x="154112" y="53906"/>
                </a:cubicBezTo>
                <a:close/>
                <a:moveTo>
                  <a:pt x="182649" y="53906"/>
                </a:moveTo>
                <a:cubicBezTo>
                  <a:pt x="179891" y="53906"/>
                  <a:pt x="177423" y="55277"/>
                  <a:pt x="175762" y="57456"/>
                </a:cubicBezTo>
                <a:cubicBezTo>
                  <a:pt x="176265" y="57776"/>
                  <a:pt x="176752" y="58141"/>
                  <a:pt x="177209" y="58537"/>
                </a:cubicBezTo>
                <a:cubicBezTo>
                  <a:pt x="178550" y="56877"/>
                  <a:pt x="180500" y="55825"/>
                  <a:pt x="182649" y="55825"/>
                </a:cubicBezTo>
                <a:cubicBezTo>
                  <a:pt x="184888" y="55825"/>
                  <a:pt x="186899" y="56938"/>
                  <a:pt x="188240" y="58705"/>
                </a:cubicBezTo>
                <a:cubicBezTo>
                  <a:pt x="188697" y="58309"/>
                  <a:pt x="189170" y="57943"/>
                  <a:pt x="189672" y="57593"/>
                </a:cubicBezTo>
                <a:cubicBezTo>
                  <a:pt x="188012" y="55338"/>
                  <a:pt x="185483" y="53906"/>
                  <a:pt x="182649" y="53906"/>
                </a:cubicBezTo>
                <a:close/>
                <a:moveTo>
                  <a:pt x="211186" y="53890"/>
                </a:moveTo>
                <a:cubicBezTo>
                  <a:pt x="208428" y="53890"/>
                  <a:pt x="205960" y="55277"/>
                  <a:pt x="204299" y="57440"/>
                </a:cubicBezTo>
                <a:cubicBezTo>
                  <a:pt x="204802" y="57776"/>
                  <a:pt x="205289" y="58141"/>
                  <a:pt x="205746" y="58537"/>
                </a:cubicBezTo>
                <a:cubicBezTo>
                  <a:pt x="207102" y="56877"/>
                  <a:pt x="209037" y="55825"/>
                  <a:pt x="211201" y="55825"/>
                </a:cubicBezTo>
                <a:cubicBezTo>
                  <a:pt x="213440" y="55825"/>
                  <a:pt x="215436" y="56938"/>
                  <a:pt x="216777" y="58705"/>
                </a:cubicBezTo>
                <a:cubicBezTo>
                  <a:pt x="217234" y="58294"/>
                  <a:pt x="217707" y="57928"/>
                  <a:pt x="218209" y="57593"/>
                </a:cubicBezTo>
                <a:cubicBezTo>
                  <a:pt x="216533" y="55338"/>
                  <a:pt x="214019" y="53890"/>
                  <a:pt x="211186" y="53890"/>
                </a:cubicBezTo>
                <a:close/>
                <a:moveTo>
                  <a:pt x="239738" y="53906"/>
                </a:moveTo>
                <a:cubicBezTo>
                  <a:pt x="236980" y="53906"/>
                  <a:pt x="234497" y="55277"/>
                  <a:pt x="232836" y="57456"/>
                </a:cubicBezTo>
                <a:cubicBezTo>
                  <a:pt x="233354" y="57776"/>
                  <a:pt x="233826" y="58141"/>
                  <a:pt x="234298" y="58537"/>
                </a:cubicBezTo>
                <a:cubicBezTo>
                  <a:pt x="235639" y="56877"/>
                  <a:pt x="237574" y="55825"/>
                  <a:pt x="239738" y="55825"/>
                </a:cubicBezTo>
                <a:cubicBezTo>
                  <a:pt x="241977" y="55825"/>
                  <a:pt x="243973" y="56938"/>
                  <a:pt x="245329" y="58705"/>
                </a:cubicBezTo>
                <a:cubicBezTo>
                  <a:pt x="245771" y="58309"/>
                  <a:pt x="246259" y="57943"/>
                  <a:pt x="246746" y="57593"/>
                </a:cubicBezTo>
                <a:cubicBezTo>
                  <a:pt x="245086" y="55338"/>
                  <a:pt x="242556" y="53906"/>
                  <a:pt x="239738" y="53906"/>
                </a:cubicBezTo>
                <a:close/>
                <a:moveTo>
                  <a:pt x="268275" y="53890"/>
                </a:moveTo>
                <a:cubicBezTo>
                  <a:pt x="265517" y="53890"/>
                  <a:pt x="263049" y="55277"/>
                  <a:pt x="261373" y="57440"/>
                </a:cubicBezTo>
                <a:cubicBezTo>
                  <a:pt x="261891" y="57776"/>
                  <a:pt x="262378" y="58141"/>
                  <a:pt x="262835" y="58522"/>
                </a:cubicBezTo>
                <a:cubicBezTo>
                  <a:pt x="264176" y="56877"/>
                  <a:pt x="266111" y="55825"/>
                  <a:pt x="268275" y="55825"/>
                </a:cubicBezTo>
                <a:cubicBezTo>
                  <a:pt x="270514" y="55825"/>
                  <a:pt x="272510" y="56938"/>
                  <a:pt x="273866" y="58705"/>
                </a:cubicBezTo>
                <a:cubicBezTo>
                  <a:pt x="274323" y="58309"/>
                  <a:pt x="274796" y="57928"/>
                  <a:pt x="275298" y="57593"/>
                </a:cubicBezTo>
                <a:cubicBezTo>
                  <a:pt x="273622" y="55338"/>
                  <a:pt x="271109" y="53890"/>
                  <a:pt x="268275" y="53890"/>
                </a:cubicBezTo>
                <a:close/>
                <a:moveTo>
                  <a:pt x="11412" y="56450"/>
                </a:moveTo>
                <a:cubicBezTo>
                  <a:pt x="9431" y="56450"/>
                  <a:pt x="7633" y="57425"/>
                  <a:pt x="6399" y="58918"/>
                </a:cubicBezTo>
                <a:lnTo>
                  <a:pt x="6399" y="58933"/>
                </a:lnTo>
                <a:cubicBezTo>
                  <a:pt x="6856" y="59345"/>
                  <a:pt x="7283" y="59787"/>
                  <a:pt x="7679" y="60244"/>
                </a:cubicBezTo>
                <a:cubicBezTo>
                  <a:pt x="8578" y="59101"/>
                  <a:pt x="9949" y="58415"/>
                  <a:pt x="11412" y="58400"/>
                </a:cubicBezTo>
                <a:cubicBezTo>
                  <a:pt x="12981" y="58400"/>
                  <a:pt x="14383" y="59192"/>
                  <a:pt x="15297" y="60427"/>
                </a:cubicBezTo>
                <a:cubicBezTo>
                  <a:pt x="15693" y="59954"/>
                  <a:pt x="16105" y="59512"/>
                  <a:pt x="16546" y="59101"/>
                </a:cubicBezTo>
                <a:cubicBezTo>
                  <a:pt x="15312" y="57486"/>
                  <a:pt x="13469" y="56450"/>
                  <a:pt x="11412" y="56450"/>
                </a:cubicBezTo>
                <a:close/>
                <a:moveTo>
                  <a:pt x="39949" y="56465"/>
                </a:moveTo>
                <a:cubicBezTo>
                  <a:pt x="37968" y="56465"/>
                  <a:pt x="36170" y="57425"/>
                  <a:pt x="34936" y="58918"/>
                </a:cubicBezTo>
                <a:cubicBezTo>
                  <a:pt x="35393" y="59330"/>
                  <a:pt x="35820" y="59771"/>
                  <a:pt x="36216" y="60229"/>
                </a:cubicBezTo>
                <a:cubicBezTo>
                  <a:pt x="37115" y="59086"/>
                  <a:pt x="38486" y="58400"/>
                  <a:pt x="39949" y="58370"/>
                </a:cubicBezTo>
                <a:cubicBezTo>
                  <a:pt x="41518" y="58370"/>
                  <a:pt x="42920" y="59192"/>
                  <a:pt x="43834" y="60442"/>
                </a:cubicBezTo>
                <a:cubicBezTo>
                  <a:pt x="44230" y="59969"/>
                  <a:pt x="44642" y="59528"/>
                  <a:pt x="45083" y="59116"/>
                </a:cubicBezTo>
                <a:cubicBezTo>
                  <a:pt x="43849" y="57486"/>
                  <a:pt x="42006" y="56465"/>
                  <a:pt x="39949" y="56465"/>
                </a:cubicBezTo>
                <a:close/>
                <a:moveTo>
                  <a:pt x="68501" y="56465"/>
                </a:moveTo>
                <a:cubicBezTo>
                  <a:pt x="66520" y="56465"/>
                  <a:pt x="64722" y="57425"/>
                  <a:pt x="63488" y="58933"/>
                </a:cubicBezTo>
                <a:cubicBezTo>
                  <a:pt x="63945" y="59345"/>
                  <a:pt x="64372" y="59787"/>
                  <a:pt x="64768" y="60244"/>
                </a:cubicBezTo>
                <a:cubicBezTo>
                  <a:pt x="65667" y="59101"/>
                  <a:pt x="67038" y="58415"/>
                  <a:pt x="68501" y="58400"/>
                </a:cubicBezTo>
                <a:cubicBezTo>
                  <a:pt x="70070" y="58400"/>
                  <a:pt x="71472" y="59192"/>
                  <a:pt x="72386" y="60442"/>
                </a:cubicBezTo>
                <a:cubicBezTo>
                  <a:pt x="72767" y="59969"/>
                  <a:pt x="73194" y="59528"/>
                  <a:pt x="73636" y="59116"/>
                </a:cubicBezTo>
                <a:cubicBezTo>
                  <a:pt x="72401" y="57501"/>
                  <a:pt x="70558" y="56465"/>
                  <a:pt x="68501" y="56465"/>
                </a:cubicBezTo>
                <a:close/>
                <a:moveTo>
                  <a:pt x="97030" y="56465"/>
                </a:moveTo>
                <a:lnTo>
                  <a:pt x="97030" y="56465"/>
                </a:lnTo>
                <a:cubicBezTo>
                  <a:pt x="95053" y="56468"/>
                  <a:pt x="93258" y="57427"/>
                  <a:pt x="92025" y="58918"/>
                </a:cubicBezTo>
                <a:cubicBezTo>
                  <a:pt x="92467" y="59330"/>
                  <a:pt x="92894" y="59771"/>
                  <a:pt x="93305" y="60229"/>
                </a:cubicBezTo>
                <a:cubicBezTo>
                  <a:pt x="94189" y="59086"/>
                  <a:pt x="95560" y="58400"/>
                  <a:pt x="97023" y="58370"/>
                </a:cubicBezTo>
                <a:cubicBezTo>
                  <a:pt x="98592" y="58370"/>
                  <a:pt x="100009" y="59192"/>
                  <a:pt x="100923" y="60442"/>
                </a:cubicBezTo>
                <a:cubicBezTo>
                  <a:pt x="101319" y="59969"/>
                  <a:pt x="101731" y="59528"/>
                  <a:pt x="102172" y="59116"/>
                </a:cubicBezTo>
                <a:cubicBezTo>
                  <a:pt x="100940" y="57488"/>
                  <a:pt x="99084" y="56468"/>
                  <a:pt x="97030" y="56465"/>
                </a:cubicBezTo>
                <a:close/>
                <a:moveTo>
                  <a:pt x="154127" y="56465"/>
                </a:moveTo>
                <a:cubicBezTo>
                  <a:pt x="152146" y="56465"/>
                  <a:pt x="150364" y="57425"/>
                  <a:pt x="149130" y="58933"/>
                </a:cubicBezTo>
                <a:cubicBezTo>
                  <a:pt x="149571" y="59345"/>
                  <a:pt x="149998" y="59787"/>
                  <a:pt x="150394" y="60244"/>
                </a:cubicBezTo>
                <a:cubicBezTo>
                  <a:pt x="151293" y="59101"/>
                  <a:pt x="152664" y="58415"/>
                  <a:pt x="154112" y="58400"/>
                </a:cubicBezTo>
                <a:cubicBezTo>
                  <a:pt x="155681" y="58400"/>
                  <a:pt x="157098" y="59192"/>
                  <a:pt x="158027" y="60442"/>
                </a:cubicBezTo>
                <a:cubicBezTo>
                  <a:pt x="158408" y="59969"/>
                  <a:pt x="158820" y="59528"/>
                  <a:pt x="159261" y="59116"/>
                </a:cubicBezTo>
                <a:cubicBezTo>
                  <a:pt x="158027" y="57501"/>
                  <a:pt x="156184" y="56465"/>
                  <a:pt x="154127" y="56465"/>
                </a:cubicBezTo>
                <a:close/>
                <a:moveTo>
                  <a:pt x="125575" y="56465"/>
                </a:moveTo>
                <a:cubicBezTo>
                  <a:pt x="123594" y="56465"/>
                  <a:pt x="121812" y="57425"/>
                  <a:pt x="120577" y="58933"/>
                </a:cubicBezTo>
                <a:cubicBezTo>
                  <a:pt x="121019" y="59345"/>
                  <a:pt x="121446" y="59787"/>
                  <a:pt x="121842" y="60244"/>
                </a:cubicBezTo>
                <a:cubicBezTo>
                  <a:pt x="122741" y="59086"/>
                  <a:pt x="124112" y="58400"/>
                  <a:pt x="125575" y="58385"/>
                </a:cubicBezTo>
                <a:cubicBezTo>
                  <a:pt x="127144" y="58385"/>
                  <a:pt x="128546" y="59192"/>
                  <a:pt x="129475" y="60457"/>
                </a:cubicBezTo>
                <a:cubicBezTo>
                  <a:pt x="129856" y="59985"/>
                  <a:pt x="130283" y="59543"/>
                  <a:pt x="130725" y="59116"/>
                </a:cubicBezTo>
                <a:cubicBezTo>
                  <a:pt x="129475" y="57501"/>
                  <a:pt x="127632" y="56465"/>
                  <a:pt x="125575" y="56465"/>
                </a:cubicBezTo>
                <a:close/>
                <a:moveTo>
                  <a:pt x="182649" y="56465"/>
                </a:moveTo>
                <a:cubicBezTo>
                  <a:pt x="180683" y="56465"/>
                  <a:pt x="178901" y="57425"/>
                  <a:pt x="177667" y="58933"/>
                </a:cubicBezTo>
                <a:cubicBezTo>
                  <a:pt x="178108" y="59345"/>
                  <a:pt x="178535" y="59787"/>
                  <a:pt x="178931" y="60244"/>
                </a:cubicBezTo>
                <a:cubicBezTo>
                  <a:pt x="179815" y="59101"/>
                  <a:pt x="181201" y="58415"/>
                  <a:pt x="182649" y="58400"/>
                </a:cubicBezTo>
                <a:cubicBezTo>
                  <a:pt x="184233" y="58400"/>
                  <a:pt x="185635" y="59192"/>
                  <a:pt x="186549" y="60457"/>
                </a:cubicBezTo>
                <a:cubicBezTo>
                  <a:pt x="186945" y="59985"/>
                  <a:pt x="187357" y="59543"/>
                  <a:pt x="187798" y="59116"/>
                </a:cubicBezTo>
                <a:cubicBezTo>
                  <a:pt x="186564" y="57501"/>
                  <a:pt x="184721" y="56465"/>
                  <a:pt x="182649" y="56465"/>
                </a:cubicBezTo>
                <a:close/>
                <a:moveTo>
                  <a:pt x="211201" y="56465"/>
                </a:moveTo>
                <a:cubicBezTo>
                  <a:pt x="209220" y="56465"/>
                  <a:pt x="207438" y="57425"/>
                  <a:pt x="206203" y="58933"/>
                </a:cubicBezTo>
                <a:cubicBezTo>
                  <a:pt x="206645" y="59345"/>
                  <a:pt x="207072" y="59787"/>
                  <a:pt x="207468" y="60244"/>
                </a:cubicBezTo>
                <a:cubicBezTo>
                  <a:pt x="208367" y="59101"/>
                  <a:pt x="209738" y="58415"/>
                  <a:pt x="211201" y="58400"/>
                </a:cubicBezTo>
                <a:cubicBezTo>
                  <a:pt x="212770" y="58400"/>
                  <a:pt x="214172" y="59192"/>
                  <a:pt x="215101" y="60457"/>
                </a:cubicBezTo>
                <a:cubicBezTo>
                  <a:pt x="215482" y="59985"/>
                  <a:pt x="215893" y="59528"/>
                  <a:pt x="216335" y="59116"/>
                </a:cubicBezTo>
                <a:cubicBezTo>
                  <a:pt x="215101" y="57501"/>
                  <a:pt x="213258" y="56465"/>
                  <a:pt x="211201" y="56465"/>
                </a:cubicBezTo>
                <a:close/>
                <a:moveTo>
                  <a:pt x="239738" y="56465"/>
                </a:moveTo>
                <a:cubicBezTo>
                  <a:pt x="237757" y="56465"/>
                  <a:pt x="235990" y="57425"/>
                  <a:pt x="234756" y="58933"/>
                </a:cubicBezTo>
                <a:cubicBezTo>
                  <a:pt x="235197" y="59345"/>
                  <a:pt x="235609" y="59787"/>
                  <a:pt x="236005" y="60244"/>
                </a:cubicBezTo>
                <a:cubicBezTo>
                  <a:pt x="236904" y="59101"/>
                  <a:pt x="238275" y="58415"/>
                  <a:pt x="239738" y="58400"/>
                </a:cubicBezTo>
                <a:cubicBezTo>
                  <a:pt x="241307" y="58400"/>
                  <a:pt x="242709" y="59192"/>
                  <a:pt x="243638" y="60457"/>
                </a:cubicBezTo>
                <a:cubicBezTo>
                  <a:pt x="244019" y="59985"/>
                  <a:pt x="244446" y="59543"/>
                  <a:pt x="244887" y="59116"/>
                </a:cubicBezTo>
                <a:cubicBezTo>
                  <a:pt x="243638" y="57501"/>
                  <a:pt x="241795" y="56465"/>
                  <a:pt x="239738" y="56465"/>
                </a:cubicBezTo>
                <a:close/>
                <a:moveTo>
                  <a:pt x="268275" y="56465"/>
                </a:moveTo>
                <a:cubicBezTo>
                  <a:pt x="266294" y="56465"/>
                  <a:pt x="264527" y="57425"/>
                  <a:pt x="263292" y="58918"/>
                </a:cubicBezTo>
                <a:cubicBezTo>
                  <a:pt x="263734" y="59345"/>
                  <a:pt x="264146" y="59787"/>
                  <a:pt x="264542" y="60244"/>
                </a:cubicBezTo>
                <a:cubicBezTo>
                  <a:pt x="265487" y="59003"/>
                  <a:pt x="266887" y="58389"/>
                  <a:pt x="268283" y="58389"/>
                </a:cubicBezTo>
                <a:cubicBezTo>
                  <a:pt x="269768" y="58389"/>
                  <a:pt x="271249" y="59083"/>
                  <a:pt x="272175" y="60457"/>
                </a:cubicBezTo>
                <a:cubicBezTo>
                  <a:pt x="272556" y="59985"/>
                  <a:pt x="272983" y="59528"/>
                  <a:pt x="273424" y="59116"/>
                </a:cubicBezTo>
                <a:cubicBezTo>
                  <a:pt x="272175" y="57501"/>
                  <a:pt x="270331" y="56465"/>
                  <a:pt x="268275" y="56465"/>
                </a:cubicBezTo>
                <a:close/>
                <a:moveTo>
                  <a:pt x="11420" y="59025"/>
                </a:moveTo>
                <a:cubicBezTo>
                  <a:pt x="10162" y="59025"/>
                  <a:pt x="8903" y="59592"/>
                  <a:pt x="8075" y="60731"/>
                </a:cubicBezTo>
                <a:cubicBezTo>
                  <a:pt x="9158" y="60446"/>
                  <a:pt x="10270" y="60305"/>
                  <a:pt x="11383" y="60305"/>
                </a:cubicBezTo>
                <a:cubicBezTo>
                  <a:pt x="12525" y="60305"/>
                  <a:pt x="13668" y="60453"/>
                  <a:pt x="14779" y="60747"/>
                </a:cubicBezTo>
                <a:cubicBezTo>
                  <a:pt x="13954" y="59600"/>
                  <a:pt x="12687" y="59025"/>
                  <a:pt x="11420" y="59025"/>
                </a:cubicBezTo>
                <a:close/>
                <a:moveTo>
                  <a:pt x="39949" y="59025"/>
                </a:moveTo>
                <a:cubicBezTo>
                  <a:pt x="38608" y="59025"/>
                  <a:pt x="37435" y="59695"/>
                  <a:pt x="36612" y="60731"/>
                </a:cubicBezTo>
                <a:cubicBezTo>
                  <a:pt x="37695" y="60447"/>
                  <a:pt x="38800" y="60306"/>
                  <a:pt x="39904" y="60306"/>
                </a:cubicBezTo>
                <a:cubicBezTo>
                  <a:pt x="41052" y="60306"/>
                  <a:pt x="42198" y="60459"/>
                  <a:pt x="43316" y="60762"/>
                </a:cubicBezTo>
                <a:lnTo>
                  <a:pt x="43331" y="60762"/>
                </a:lnTo>
                <a:cubicBezTo>
                  <a:pt x="42539" y="59695"/>
                  <a:pt x="41290" y="59040"/>
                  <a:pt x="39949" y="59025"/>
                </a:cubicBezTo>
                <a:close/>
                <a:moveTo>
                  <a:pt x="68501" y="59040"/>
                </a:moveTo>
                <a:cubicBezTo>
                  <a:pt x="67160" y="59040"/>
                  <a:pt x="65987" y="59695"/>
                  <a:pt x="65164" y="60731"/>
                </a:cubicBezTo>
                <a:cubicBezTo>
                  <a:pt x="66247" y="60453"/>
                  <a:pt x="67359" y="60312"/>
                  <a:pt x="68472" y="60312"/>
                </a:cubicBezTo>
                <a:cubicBezTo>
                  <a:pt x="69614" y="60312"/>
                  <a:pt x="70757" y="60461"/>
                  <a:pt x="71868" y="60762"/>
                </a:cubicBezTo>
                <a:cubicBezTo>
                  <a:pt x="71076" y="59695"/>
                  <a:pt x="69827" y="59055"/>
                  <a:pt x="68501" y="59040"/>
                </a:cubicBezTo>
                <a:close/>
                <a:moveTo>
                  <a:pt x="97023" y="59025"/>
                </a:moveTo>
                <a:cubicBezTo>
                  <a:pt x="95697" y="59025"/>
                  <a:pt x="94524" y="59695"/>
                  <a:pt x="93701" y="60731"/>
                </a:cubicBezTo>
                <a:cubicBezTo>
                  <a:pt x="94777" y="60447"/>
                  <a:pt x="95882" y="60306"/>
                  <a:pt x="96987" y="60306"/>
                </a:cubicBezTo>
                <a:cubicBezTo>
                  <a:pt x="98137" y="60306"/>
                  <a:pt x="99287" y="60459"/>
                  <a:pt x="100405" y="60762"/>
                </a:cubicBezTo>
                <a:cubicBezTo>
                  <a:pt x="99613" y="59695"/>
                  <a:pt x="98363" y="59040"/>
                  <a:pt x="97023" y="59025"/>
                </a:cubicBezTo>
                <a:close/>
                <a:moveTo>
                  <a:pt x="125575" y="59040"/>
                </a:moveTo>
                <a:cubicBezTo>
                  <a:pt x="124249" y="59040"/>
                  <a:pt x="123061" y="59710"/>
                  <a:pt x="122238" y="60747"/>
                </a:cubicBezTo>
                <a:cubicBezTo>
                  <a:pt x="123328" y="60461"/>
                  <a:pt x="124441" y="60320"/>
                  <a:pt x="125551" y="60320"/>
                </a:cubicBezTo>
                <a:cubicBezTo>
                  <a:pt x="126692" y="60320"/>
                  <a:pt x="127831" y="60468"/>
                  <a:pt x="128942" y="60762"/>
                </a:cubicBezTo>
                <a:cubicBezTo>
                  <a:pt x="128150" y="59695"/>
                  <a:pt x="126900" y="59055"/>
                  <a:pt x="125575" y="59040"/>
                </a:cubicBezTo>
                <a:close/>
                <a:moveTo>
                  <a:pt x="154135" y="59032"/>
                </a:moveTo>
                <a:cubicBezTo>
                  <a:pt x="152877" y="59032"/>
                  <a:pt x="151618" y="59600"/>
                  <a:pt x="150790" y="60731"/>
                </a:cubicBezTo>
                <a:cubicBezTo>
                  <a:pt x="151873" y="60453"/>
                  <a:pt x="152985" y="60312"/>
                  <a:pt x="154098" y="60312"/>
                </a:cubicBezTo>
                <a:cubicBezTo>
                  <a:pt x="155240" y="60312"/>
                  <a:pt x="156383" y="60461"/>
                  <a:pt x="157494" y="60762"/>
                </a:cubicBezTo>
                <a:cubicBezTo>
                  <a:pt x="156669" y="59608"/>
                  <a:pt x="155402" y="59032"/>
                  <a:pt x="154135" y="59032"/>
                </a:cubicBezTo>
                <a:close/>
                <a:moveTo>
                  <a:pt x="182649" y="59040"/>
                </a:moveTo>
                <a:cubicBezTo>
                  <a:pt x="181338" y="59055"/>
                  <a:pt x="180119" y="59680"/>
                  <a:pt x="179327" y="60731"/>
                </a:cubicBezTo>
                <a:cubicBezTo>
                  <a:pt x="180417" y="60453"/>
                  <a:pt x="181530" y="60312"/>
                  <a:pt x="182640" y="60312"/>
                </a:cubicBezTo>
                <a:cubicBezTo>
                  <a:pt x="183781" y="60312"/>
                  <a:pt x="184920" y="60461"/>
                  <a:pt x="186031" y="60762"/>
                </a:cubicBezTo>
                <a:cubicBezTo>
                  <a:pt x="185239" y="59695"/>
                  <a:pt x="183989" y="59055"/>
                  <a:pt x="182649" y="59040"/>
                </a:cubicBezTo>
                <a:close/>
                <a:moveTo>
                  <a:pt x="211201" y="59025"/>
                </a:moveTo>
                <a:cubicBezTo>
                  <a:pt x="209860" y="59025"/>
                  <a:pt x="208687" y="59695"/>
                  <a:pt x="207864" y="60731"/>
                </a:cubicBezTo>
                <a:cubicBezTo>
                  <a:pt x="208947" y="60447"/>
                  <a:pt x="210052" y="60306"/>
                  <a:pt x="211156" y="60306"/>
                </a:cubicBezTo>
                <a:cubicBezTo>
                  <a:pt x="212304" y="60306"/>
                  <a:pt x="213450" y="60459"/>
                  <a:pt x="214568" y="60762"/>
                </a:cubicBezTo>
                <a:cubicBezTo>
                  <a:pt x="213776" y="59680"/>
                  <a:pt x="212526" y="59040"/>
                  <a:pt x="211201" y="59025"/>
                </a:cubicBezTo>
                <a:close/>
                <a:moveTo>
                  <a:pt x="239738" y="59025"/>
                </a:moveTo>
                <a:cubicBezTo>
                  <a:pt x="238412" y="59025"/>
                  <a:pt x="237224" y="59695"/>
                  <a:pt x="236401" y="60731"/>
                </a:cubicBezTo>
                <a:cubicBezTo>
                  <a:pt x="237484" y="60447"/>
                  <a:pt x="238589" y="60306"/>
                  <a:pt x="239693" y="60306"/>
                </a:cubicBezTo>
                <a:cubicBezTo>
                  <a:pt x="240840" y="60306"/>
                  <a:pt x="241986" y="60459"/>
                  <a:pt x="243105" y="60762"/>
                </a:cubicBezTo>
                <a:cubicBezTo>
                  <a:pt x="242313" y="59680"/>
                  <a:pt x="241063" y="59040"/>
                  <a:pt x="239738" y="59025"/>
                </a:cubicBezTo>
                <a:close/>
                <a:moveTo>
                  <a:pt x="268275" y="59040"/>
                </a:moveTo>
                <a:cubicBezTo>
                  <a:pt x="266949" y="59040"/>
                  <a:pt x="265761" y="59695"/>
                  <a:pt x="264953" y="60731"/>
                </a:cubicBezTo>
                <a:cubicBezTo>
                  <a:pt x="266036" y="60453"/>
                  <a:pt x="267148" y="60312"/>
                  <a:pt x="268261" y="60312"/>
                </a:cubicBezTo>
                <a:cubicBezTo>
                  <a:pt x="269403" y="60312"/>
                  <a:pt x="270546" y="60461"/>
                  <a:pt x="271657" y="60762"/>
                </a:cubicBezTo>
                <a:cubicBezTo>
                  <a:pt x="270865" y="59695"/>
                  <a:pt x="269615" y="59055"/>
                  <a:pt x="268275" y="59040"/>
                </a:cubicBezTo>
                <a:close/>
                <a:moveTo>
                  <a:pt x="82929" y="55871"/>
                </a:moveTo>
                <a:lnTo>
                  <a:pt x="82929" y="55917"/>
                </a:lnTo>
                <a:cubicBezTo>
                  <a:pt x="78877" y="55917"/>
                  <a:pt x="75235" y="57897"/>
                  <a:pt x="72706" y="60975"/>
                </a:cubicBezTo>
                <a:cubicBezTo>
                  <a:pt x="73316" y="61173"/>
                  <a:pt x="73895" y="61432"/>
                  <a:pt x="74458" y="61722"/>
                </a:cubicBezTo>
                <a:cubicBezTo>
                  <a:pt x="76622" y="59299"/>
                  <a:pt x="79623" y="57791"/>
                  <a:pt x="82929" y="57791"/>
                </a:cubicBezTo>
                <a:cubicBezTo>
                  <a:pt x="86190" y="57791"/>
                  <a:pt x="89130" y="59253"/>
                  <a:pt x="91294" y="61600"/>
                </a:cubicBezTo>
                <a:cubicBezTo>
                  <a:pt x="91873" y="61325"/>
                  <a:pt x="92467" y="61082"/>
                  <a:pt x="93077" y="60884"/>
                </a:cubicBezTo>
                <a:cubicBezTo>
                  <a:pt x="90578" y="57806"/>
                  <a:pt x="86952" y="55871"/>
                  <a:pt x="82929" y="55871"/>
                </a:cubicBezTo>
                <a:close/>
                <a:moveTo>
                  <a:pt x="168555" y="55917"/>
                </a:moveTo>
                <a:cubicBezTo>
                  <a:pt x="164503" y="55917"/>
                  <a:pt x="160846" y="57897"/>
                  <a:pt x="158347" y="60990"/>
                </a:cubicBezTo>
                <a:cubicBezTo>
                  <a:pt x="158942" y="61204"/>
                  <a:pt x="159521" y="61447"/>
                  <a:pt x="160084" y="61737"/>
                </a:cubicBezTo>
                <a:cubicBezTo>
                  <a:pt x="162248" y="59314"/>
                  <a:pt x="165249" y="57821"/>
                  <a:pt x="168555" y="57821"/>
                </a:cubicBezTo>
                <a:lnTo>
                  <a:pt x="168555" y="57852"/>
                </a:lnTo>
                <a:cubicBezTo>
                  <a:pt x="171816" y="57852"/>
                  <a:pt x="174772" y="59299"/>
                  <a:pt x="176920" y="61645"/>
                </a:cubicBezTo>
                <a:cubicBezTo>
                  <a:pt x="177499" y="61356"/>
                  <a:pt x="178093" y="61127"/>
                  <a:pt x="178703" y="60929"/>
                </a:cubicBezTo>
                <a:cubicBezTo>
                  <a:pt x="176204" y="57852"/>
                  <a:pt x="172578" y="55917"/>
                  <a:pt x="168555" y="55917"/>
                </a:cubicBezTo>
                <a:close/>
                <a:moveTo>
                  <a:pt x="197092" y="55886"/>
                </a:moveTo>
                <a:cubicBezTo>
                  <a:pt x="193040" y="55886"/>
                  <a:pt x="189383" y="57852"/>
                  <a:pt x="186884" y="60990"/>
                </a:cubicBezTo>
                <a:cubicBezTo>
                  <a:pt x="187478" y="61188"/>
                  <a:pt x="188057" y="61432"/>
                  <a:pt x="188621" y="61737"/>
                </a:cubicBezTo>
                <a:cubicBezTo>
                  <a:pt x="190785" y="59314"/>
                  <a:pt x="193786" y="57806"/>
                  <a:pt x="197092" y="57806"/>
                </a:cubicBezTo>
                <a:lnTo>
                  <a:pt x="197092" y="57852"/>
                </a:lnTo>
                <a:cubicBezTo>
                  <a:pt x="200353" y="57852"/>
                  <a:pt x="203309" y="59299"/>
                  <a:pt x="205457" y="61615"/>
                </a:cubicBezTo>
                <a:cubicBezTo>
                  <a:pt x="206036" y="61325"/>
                  <a:pt x="206630" y="61097"/>
                  <a:pt x="207239" y="60899"/>
                </a:cubicBezTo>
                <a:cubicBezTo>
                  <a:pt x="204741" y="57821"/>
                  <a:pt x="201115" y="55886"/>
                  <a:pt x="197092" y="55886"/>
                </a:cubicBezTo>
                <a:close/>
                <a:moveTo>
                  <a:pt x="254197" y="55917"/>
                </a:moveTo>
                <a:cubicBezTo>
                  <a:pt x="250129" y="55917"/>
                  <a:pt x="246472" y="57897"/>
                  <a:pt x="243973" y="60990"/>
                </a:cubicBezTo>
                <a:cubicBezTo>
                  <a:pt x="244568" y="61204"/>
                  <a:pt x="245162" y="61447"/>
                  <a:pt x="245725" y="61737"/>
                </a:cubicBezTo>
                <a:cubicBezTo>
                  <a:pt x="247889" y="59314"/>
                  <a:pt x="250875" y="57821"/>
                  <a:pt x="254197" y="57821"/>
                </a:cubicBezTo>
                <a:lnTo>
                  <a:pt x="254197" y="57852"/>
                </a:lnTo>
                <a:cubicBezTo>
                  <a:pt x="257427" y="57852"/>
                  <a:pt x="260382" y="59299"/>
                  <a:pt x="262546" y="61645"/>
                </a:cubicBezTo>
                <a:cubicBezTo>
                  <a:pt x="263125" y="61356"/>
                  <a:pt x="263734" y="61127"/>
                  <a:pt x="264344" y="60929"/>
                </a:cubicBezTo>
                <a:cubicBezTo>
                  <a:pt x="261830" y="57852"/>
                  <a:pt x="258219" y="55917"/>
                  <a:pt x="254197" y="55917"/>
                </a:cubicBezTo>
                <a:close/>
                <a:moveTo>
                  <a:pt x="54393" y="55917"/>
                </a:moveTo>
                <a:cubicBezTo>
                  <a:pt x="50340" y="55917"/>
                  <a:pt x="46683" y="57897"/>
                  <a:pt x="44184" y="61006"/>
                </a:cubicBezTo>
                <a:cubicBezTo>
                  <a:pt x="44779" y="61219"/>
                  <a:pt x="45373" y="61463"/>
                  <a:pt x="45937" y="61752"/>
                </a:cubicBezTo>
                <a:cubicBezTo>
                  <a:pt x="48100" y="59330"/>
                  <a:pt x="51102" y="57836"/>
                  <a:pt x="54408" y="57836"/>
                </a:cubicBezTo>
                <a:cubicBezTo>
                  <a:pt x="57653" y="57836"/>
                  <a:pt x="60609" y="59299"/>
                  <a:pt x="62772" y="61645"/>
                </a:cubicBezTo>
                <a:cubicBezTo>
                  <a:pt x="63336" y="61356"/>
                  <a:pt x="63945" y="61127"/>
                  <a:pt x="64555" y="60929"/>
                </a:cubicBezTo>
                <a:cubicBezTo>
                  <a:pt x="62041" y="57852"/>
                  <a:pt x="58415" y="55917"/>
                  <a:pt x="54408" y="55917"/>
                </a:cubicBezTo>
                <a:close/>
                <a:moveTo>
                  <a:pt x="225644" y="55917"/>
                </a:moveTo>
                <a:cubicBezTo>
                  <a:pt x="221592" y="55917"/>
                  <a:pt x="217935" y="57882"/>
                  <a:pt x="215436" y="61006"/>
                </a:cubicBezTo>
                <a:cubicBezTo>
                  <a:pt x="216031" y="61219"/>
                  <a:pt x="216610" y="61463"/>
                  <a:pt x="217173" y="61752"/>
                </a:cubicBezTo>
                <a:cubicBezTo>
                  <a:pt x="219337" y="59345"/>
                  <a:pt x="222338" y="57836"/>
                  <a:pt x="225644" y="57836"/>
                </a:cubicBezTo>
                <a:lnTo>
                  <a:pt x="225644" y="57852"/>
                </a:lnTo>
                <a:cubicBezTo>
                  <a:pt x="228890" y="57852"/>
                  <a:pt x="231845" y="59299"/>
                  <a:pt x="234009" y="61645"/>
                </a:cubicBezTo>
                <a:cubicBezTo>
                  <a:pt x="234588" y="61356"/>
                  <a:pt x="235182" y="61112"/>
                  <a:pt x="235792" y="60929"/>
                </a:cubicBezTo>
                <a:cubicBezTo>
                  <a:pt x="233293" y="57852"/>
                  <a:pt x="229667" y="55917"/>
                  <a:pt x="225644" y="55917"/>
                </a:cubicBezTo>
                <a:close/>
                <a:moveTo>
                  <a:pt x="25856" y="55917"/>
                </a:moveTo>
                <a:cubicBezTo>
                  <a:pt x="21803" y="55917"/>
                  <a:pt x="18146" y="57897"/>
                  <a:pt x="15648" y="61021"/>
                </a:cubicBezTo>
                <a:cubicBezTo>
                  <a:pt x="16242" y="61219"/>
                  <a:pt x="16821" y="61478"/>
                  <a:pt x="17384" y="61767"/>
                </a:cubicBezTo>
                <a:cubicBezTo>
                  <a:pt x="19548" y="59345"/>
                  <a:pt x="22549" y="57836"/>
                  <a:pt x="25856" y="57836"/>
                </a:cubicBezTo>
                <a:cubicBezTo>
                  <a:pt x="29116" y="57836"/>
                  <a:pt x="32072" y="59299"/>
                  <a:pt x="34220" y="61645"/>
                </a:cubicBezTo>
                <a:cubicBezTo>
                  <a:pt x="34799" y="61371"/>
                  <a:pt x="35393" y="61127"/>
                  <a:pt x="36003" y="60929"/>
                </a:cubicBezTo>
                <a:cubicBezTo>
                  <a:pt x="33489" y="57852"/>
                  <a:pt x="29878" y="55917"/>
                  <a:pt x="25856" y="55917"/>
                </a:cubicBezTo>
                <a:close/>
                <a:moveTo>
                  <a:pt x="111482" y="55917"/>
                </a:moveTo>
                <a:cubicBezTo>
                  <a:pt x="107414" y="55917"/>
                  <a:pt x="103772" y="57897"/>
                  <a:pt x="101258" y="61021"/>
                </a:cubicBezTo>
                <a:cubicBezTo>
                  <a:pt x="101852" y="61219"/>
                  <a:pt x="102431" y="61478"/>
                  <a:pt x="102995" y="61767"/>
                </a:cubicBezTo>
                <a:cubicBezTo>
                  <a:pt x="105174" y="59345"/>
                  <a:pt x="108175" y="57836"/>
                  <a:pt x="111482" y="57836"/>
                </a:cubicBezTo>
                <a:cubicBezTo>
                  <a:pt x="114727" y="57836"/>
                  <a:pt x="117683" y="59299"/>
                  <a:pt x="119846" y="61645"/>
                </a:cubicBezTo>
                <a:cubicBezTo>
                  <a:pt x="120410" y="61371"/>
                  <a:pt x="121019" y="61127"/>
                  <a:pt x="121629" y="60929"/>
                </a:cubicBezTo>
                <a:cubicBezTo>
                  <a:pt x="119115" y="57852"/>
                  <a:pt x="115504" y="55917"/>
                  <a:pt x="111482" y="55917"/>
                </a:cubicBezTo>
                <a:close/>
                <a:moveTo>
                  <a:pt x="140019" y="55917"/>
                </a:moveTo>
                <a:cubicBezTo>
                  <a:pt x="135966" y="55917"/>
                  <a:pt x="132309" y="57897"/>
                  <a:pt x="129810" y="61021"/>
                </a:cubicBezTo>
                <a:cubicBezTo>
                  <a:pt x="130405" y="61219"/>
                  <a:pt x="130984" y="61478"/>
                  <a:pt x="131547" y="61767"/>
                </a:cubicBezTo>
                <a:cubicBezTo>
                  <a:pt x="133726" y="59345"/>
                  <a:pt x="136712" y="57836"/>
                  <a:pt x="140019" y="57836"/>
                </a:cubicBezTo>
                <a:cubicBezTo>
                  <a:pt x="143279" y="57836"/>
                  <a:pt x="146235" y="59299"/>
                  <a:pt x="148383" y="61645"/>
                </a:cubicBezTo>
                <a:cubicBezTo>
                  <a:pt x="148962" y="61371"/>
                  <a:pt x="149556" y="61127"/>
                  <a:pt x="150181" y="60929"/>
                </a:cubicBezTo>
                <a:cubicBezTo>
                  <a:pt x="147667" y="57852"/>
                  <a:pt x="144041" y="55917"/>
                  <a:pt x="140019" y="55917"/>
                </a:cubicBezTo>
                <a:close/>
                <a:moveTo>
                  <a:pt x="82929" y="58446"/>
                </a:moveTo>
                <a:lnTo>
                  <a:pt x="82929" y="58492"/>
                </a:lnTo>
                <a:cubicBezTo>
                  <a:pt x="79852" y="58492"/>
                  <a:pt x="77079" y="59848"/>
                  <a:pt x="75022" y="62026"/>
                </a:cubicBezTo>
                <a:cubicBezTo>
                  <a:pt x="75555" y="62331"/>
                  <a:pt x="76073" y="62681"/>
                  <a:pt x="76561" y="63062"/>
                </a:cubicBezTo>
                <a:cubicBezTo>
                  <a:pt x="78267" y="61386"/>
                  <a:pt x="80492" y="60366"/>
                  <a:pt x="82929" y="60366"/>
                </a:cubicBezTo>
                <a:cubicBezTo>
                  <a:pt x="85245" y="60381"/>
                  <a:pt x="87485" y="61295"/>
                  <a:pt x="89146" y="62910"/>
                </a:cubicBezTo>
                <a:cubicBezTo>
                  <a:pt x="89648" y="62544"/>
                  <a:pt x="90182" y="62194"/>
                  <a:pt x="90730" y="61904"/>
                </a:cubicBezTo>
                <a:cubicBezTo>
                  <a:pt x="88689" y="59771"/>
                  <a:pt x="85946" y="58446"/>
                  <a:pt x="82929" y="58446"/>
                </a:cubicBezTo>
                <a:close/>
                <a:moveTo>
                  <a:pt x="197092" y="58446"/>
                </a:moveTo>
                <a:cubicBezTo>
                  <a:pt x="194015" y="58446"/>
                  <a:pt x="191226" y="59817"/>
                  <a:pt x="189170" y="62026"/>
                </a:cubicBezTo>
                <a:cubicBezTo>
                  <a:pt x="189718" y="62346"/>
                  <a:pt x="190236" y="62681"/>
                  <a:pt x="190724" y="63062"/>
                </a:cubicBezTo>
                <a:cubicBezTo>
                  <a:pt x="192430" y="61386"/>
                  <a:pt x="194655" y="60381"/>
                  <a:pt x="197092" y="60381"/>
                </a:cubicBezTo>
                <a:lnTo>
                  <a:pt x="197092" y="60411"/>
                </a:lnTo>
                <a:cubicBezTo>
                  <a:pt x="199408" y="60427"/>
                  <a:pt x="201633" y="61310"/>
                  <a:pt x="203324" y="62910"/>
                </a:cubicBezTo>
                <a:cubicBezTo>
                  <a:pt x="203811" y="62544"/>
                  <a:pt x="204345" y="62209"/>
                  <a:pt x="204893" y="61904"/>
                </a:cubicBezTo>
                <a:cubicBezTo>
                  <a:pt x="202852" y="59771"/>
                  <a:pt x="200109" y="58446"/>
                  <a:pt x="197092" y="58446"/>
                </a:cubicBezTo>
                <a:close/>
                <a:moveTo>
                  <a:pt x="168555" y="58461"/>
                </a:moveTo>
                <a:cubicBezTo>
                  <a:pt x="165478" y="58461"/>
                  <a:pt x="162690" y="59832"/>
                  <a:pt x="160648" y="62042"/>
                </a:cubicBezTo>
                <a:cubicBezTo>
                  <a:pt x="161181" y="62346"/>
                  <a:pt x="161699" y="62697"/>
                  <a:pt x="162202" y="63078"/>
                </a:cubicBezTo>
                <a:cubicBezTo>
                  <a:pt x="163893" y="61402"/>
                  <a:pt x="166118" y="60381"/>
                  <a:pt x="168555" y="60381"/>
                </a:cubicBezTo>
                <a:lnTo>
                  <a:pt x="168555" y="60411"/>
                </a:lnTo>
                <a:cubicBezTo>
                  <a:pt x="170871" y="60427"/>
                  <a:pt x="173096" y="61325"/>
                  <a:pt x="174772" y="62925"/>
                </a:cubicBezTo>
                <a:cubicBezTo>
                  <a:pt x="175274" y="62544"/>
                  <a:pt x="175808" y="62209"/>
                  <a:pt x="176356" y="61920"/>
                </a:cubicBezTo>
                <a:cubicBezTo>
                  <a:pt x="174315" y="59787"/>
                  <a:pt x="171587" y="58461"/>
                  <a:pt x="168555" y="58461"/>
                </a:cubicBezTo>
                <a:close/>
                <a:moveTo>
                  <a:pt x="254181" y="58461"/>
                </a:moveTo>
                <a:cubicBezTo>
                  <a:pt x="251119" y="58461"/>
                  <a:pt x="248316" y="59832"/>
                  <a:pt x="246274" y="62042"/>
                </a:cubicBezTo>
                <a:cubicBezTo>
                  <a:pt x="246807" y="62346"/>
                  <a:pt x="247325" y="62697"/>
                  <a:pt x="247828" y="63078"/>
                </a:cubicBezTo>
                <a:cubicBezTo>
                  <a:pt x="249519" y="61402"/>
                  <a:pt x="251744" y="60381"/>
                  <a:pt x="254197" y="60381"/>
                </a:cubicBezTo>
                <a:lnTo>
                  <a:pt x="254197" y="60411"/>
                </a:lnTo>
                <a:cubicBezTo>
                  <a:pt x="256512" y="60427"/>
                  <a:pt x="258737" y="61325"/>
                  <a:pt x="260413" y="62925"/>
                </a:cubicBezTo>
                <a:cubicBezTo>
                  <a:pt x="260916" y="62560"/>
                  <a:pt x="261434" y="62209"/>
                  <a:pt x="261982" y="61920"/>
                </a:cubicBezTo>
                <a:cubicBezTo>
                  <a:pt x="259941" y="59787"/>
                  <a:pt x="257213" y="58461"/>
                  <a:pt x="254181" y="58461"/>
                </a:cubicBezTo>
                <a:close/>
                <a:moveTo>
                  <a:pt x="54408" y="58476"/>
                </a:moveTo>
                <a:lnTo>
                  <a:pt x="54393" y="58492"/>
                </a:lnTo>
                <a:cubicBezTo>
                  <a:pt x="51315" y="58492"/>
                  <a:pt x="48527" y="59848"/>
                  <a:pt x="46485" y="62057"/>
                </a:cubicBezTo>
                <a:cubicBezTo>
                  <a:pt x="47018" y="62362"/>
                  <a:pt x="47536" y="62712"/>
                  <a:pt x="48039" y="63093"/>
                </a:cubicBezTo>
                <a:cubicBezTo>
                  <a:pt x="49781" y="61304"/>
                  <a:pt x="52094" y="60405"/>
                  <a:pt x="54409" y="60405"/>
                </a:cubicBezTo>
                <a:cubicBezTo>
                  <a:pt x="56650" y="60405"/>
                  <a:pt x="58893" y="61247"/>
                  <a:pt x="60624" y="62940"/>
                </a:cubicBezTo>
                <a:cubicBezTo>
                  <a:pt x="61127" y="62575"/>
                  <a:pt x="61645" y="62240"/>
                  <a:pt x="62193" y="61935"/>
                </a:cubicBezTo>
                <a:cubicBezTo>
                  <a:pt x="60167" y="59802"/>
                  <a:pt x="57424" y="58476"/>
                  <a:pt x="54408" y="58476"/>
                </a:cubicBezTo>
                <a:close/>
                <a:moveTo>
                  <a:pt x="225644" y="58476"/>
                </a:moveTo>
                <a:cubicBezTo>
                  <a:pt x="222567" y="58476"/>
                  <a:pt x="219779" y="59848"/>
                  <a:pt x="217722" y="62057"/>
                </a:cubicBezTo>
                <a:cubicBezTo>
                  <a:pt x="218270" y="62362"/>
                  <a:pt x="218788" y="62712"/>
                  <a:pt x="219276" y="63093"/>
                </a:cubicBezTo>
                <a:cubicBezTo>
                  <a:pt x="220982" y="61417"/>
                  <a:pt x="223207" y="60396"/>
                  <a:pt x="225644" y="60396"/>
                </a:cubicBezTo>
                <a:lnTo>
                  <a:pt x="225644" y="60411"/>
                </a:lnTo>
                <a:cubicBezTo>
                  <a:pt x="227960" y="60427"/>
                  <a:pt x="230200" y="61325"/>
                  <a:pt x="231861" y="62940"/>
                </a:cubicBezTo>
                <a:cubicBezTo>
                  <a:pt x="232364" y="62575"/>
                  <a:pt x="232897" y="62240"/>
                  <a:pt x="233445" y="61935"/>
                </a:cubicBezTo>
                <a:cubicBezTo>
                  <a:pt x="231404" y="59802"/>
                  <a:pt x="228661" y="58476"/>
                  <a:pt x="225644" y="58476"/>
                </a:cubicBezTo>
                <a:close/>
                <a:moveTo>
                  <a:pt x="25856" y="58492"/>
                </a:moveTo>
                <a:cubicBezTo>
                  <a:pt x="22778" y="58492"/>
                  <a:pt x="19990" y="59848"/>
                  <a:pt x="17933" y="62072"/>
                </a:cubicBezTo>
                <a:cubicBezTo>
                  <a:pt x="18481" y="62377"/>
                  <a:pt x="18999" y="62727"/>
                  <a:pt x="19487" y="63108"/>
                </a:cubicBezTo>
                <a:cubicBezTo>
                  <a:pt x="21227" y="61314"/>
                  <a:pt x="23537" y="60415"/>
                  <a:pt x="25850" y="60415"/>
                </a:cubicBezTo>
                <a:cubicBezTo>
                  <a:pt x="28093" y="60415"/>
                  <a:pt x="30339" y="61260"/>
                  <a:pt x="32072" y="62956"/>
                </a:cubicBezTo>
                <a:cubicBezTo>
                  <a:pt x="32575" y="62575"/>
                  <a:pt x="33093" y="62240"/>
                  <a:pt x="33641" y="61935"/>
                </a:cubicBezTo>
                <a:cubicBezTo>
                  <a:pt x="31600" y="59817"/>
                  <a:pt x="28872" y="58492"/>
                  <a:pt x="25856" y="58492"/>
                </a:cubicBezTo>
                <a:close/>
                <a:moveTo>
                  <a:pt x="111482" y="58492"/>
                </a:moveTo>
                <a:cubicBezTo>
                  <a:pt x="108404" y="58492"/>
                  <a:pt x="105601" y="59848"/>
                  <a:pt x="103559" y="62072"/>
                </a:cubicBezTo>
                <a:cubicBezTo>
                  <a:pt x="104092" y="62377"/>
                  <a:pt x="104610" y="62727"/>
                  <a:pt x="105113" y="63108"/>
                </a:cubicBezTo>
                <a:cubicBezTo>
                  <a:pt x="106853" y="61314"/>
                  <a:pt x="109163" y="60415"/>
                  <a:pt x="111476" y="60415"/>
                </a:cubicBezTo>
                <a:cubicBezTo>
                  <a:pt x="113719" y="60415"/>
                  <a:pt x="115965" y="61260"/>
                  <a:pt x="117698" y="62956"/>
                </a:cubicBezTo>
                <a:cubicBezTo>
                  <a:pt x="118201" y="62575"/>
                  <a:pt x="118719" y="62240"/>
                  <a:pt x="119267" y="61935"/>
                </a:cubicBezTo>
                <a:cubicBezTo>
                  <a:pt x="117241" y="59817"/>
                  <a:pt x="114498" y="58492"/>
                  <a:pt x="111482" y="58492"/>
                </a:cubicBezTo>
                <a:close/>
                <a:moveTo>
                  <a:pt x="140019" y="58492"/>
                </a:moveTo>
                <a:cubicBezTo>
                  <a:pt x="136941" y="58492"/>
                  <a:pt x="134153" y="59848"/>
                  <a:pt x="132096" y="62072"/>
                </a:cubicBezTo>
                <a:cubicBezTo>
                  <a:pt x="132644" y="62377"/>
                  <a:pt x="133162" y="62727"/>
                  <a:pt x="133650" y="63108"/>
                </a:cubicBezTo>
                <a:cubicBezTo>
                  <a:pt x="135356" y="61432"/>
                  <a:pt x="137581" y="60411"/>
                  <a:pt x="140019" y="60411"/>
                </a:cubicBezTo>
                <a:cubicBezTo>
                  <a:pt x="142334" y="60427"/>
                  <a:pt x="144574" y="61341"/>
                  <a:pt x="146250" y="62956"/>
                </a:cubicBezTo>
                <a:cubicBezTo>
                  <a:pt x="146753" y="62575"/>
                  <a:pt x="147271" y="62240"/>
                  <a:pt x="147819" y="61950"/>
                </a:cubicBezTo>
                <a:cubicBezTo>
                  <a:pt x="145778" y="59817"/>
                  <a:pt x="143050" y="58492"/>
                  <a:pt x="140019" y="58492"/>
                </a:cubicBezTo>
                <a:close/>
                <a:moveTo>
                  <a:pt x="97023" y="63519"/>
                </a:moveTo>
                <a:cubicBezTo>
                  <a:pt x="97025" y="63519"/>
                  <a:pt x="97028" y="63519"/>
                  <a:pt x="97030" y="63519"/>
                </a:cubicBezTo>
                <a:lnTo>
                  <a:pt x="97030" y="63519"/>
                </a:lnTo>
                <a:cubicBezTo>
                  <a:pt x="97033" y="63519"/>
                  <a:pt x="97035" y="63519"/>
                  <a:pt x="97038" y="63519"/>
                </a:cubicBezTo>
                <a:close/>
                <a:moveTo>
                  <a:pt x="82929" y="61006"/>
                </a:moveTo>
                <a:lnTo>
                  <a:pt x="82929" y="61066"/>
                </a:lnTo>
                <a:cubicBezTo>
                  <a:pt x="80735" y="61066"/>
                  <a:pt x="78633" y="61920"/>
                  <a:pt x="77048" y="63443"/>
                </a:cubicBezTo>
                <a:cubicBezTo>
                  <a:pt x="77521" y="63839"/>
                  <a:pt x="77963" y="64266"/>
                  <a:pt x="78374" y="64708"/>
                </a:cubicBezTo>
                <a:cubicBezTo>
                  <a:pt x="79663" y="63536"/>
                  <a:pt x="81292" y="62945"/>
                  <a:pt x="82923" y="62945"/>
                </a:cubicBezTo>
                <a:cubicBezTo>
                  <a:pt x="84473" y="62945"/>
                  <a:pt x="86025" y="63479"/>
                  <a:pt x="87287" y="64555"/>
                </a:cubicBezTo>
                <a:cubicBezTo>
                  <a:pt x="87714" y="64098"/>
                  <a:pt x="88171" y="63687"/>
                  <a:pt x="88658" y="63291"/>
                </a:cubicBezTo>
                <a:cubicBezTo>
                  <a:pt x="87104" y="61844"/>
                  <a:pt x="85062" y="61021"/>
                  <a:pt x="82929" y="61006"/>
                </a:cubicBezTo>
                <a:close/>
                <a:moveTo>
                  <a:pt x="197102" y="61012"/>
                </a:moveTo>
                <a:cubicBezTo>
                  <a:pt x="194969" y="61012"/>
                  <a:pt x="192838" y="61824"/>
                  <a:pt x="191211" y="63443"/>
                </a:cubicBezTo>
                <a:cubicBezTo>
                  <a:pt x="191684" y="63839"/>
                  <a:pt x="192125" y="64266"/>
                  <a:pt x="192552" y="64708"/>
                </a:cubicBezTo>
                <a:cubicBezTo>
                  <a:pt x="193801" y="63580"/>
                  <a:pt x="195416" y="62956"/>
                  <a:pt x="197092" y="62940"/>
                </a:cubicBezTo>
                <a:lnTo>
                  <a:pt x="197092" y="62971"/>
                </a:lnTo>
                <a:cubicBezTo>
                  <a:pt x="198692" y="62971"/>
                  <a:pt x="200231" y="63535"/>
                  <a:pt x="201450" y="64555"/>
                </a:cubicBezTo>
                <a:cubicBezTo>
                  <a:pt x="201892" y="64098"/>
                  <a:pt x="202349" y="63687"/>
                  <a:pt x="202836" y="63291"/>
                </a:cubicBezTo>
                <a:cubicBezTo>
                  <a:pt x="201226" y="61771"/>
                  <a:pt x="199163" y="61012"/>
                  <a:pt x="197102" y="61012"/>
                </a:cubicBezTo>
                <a:close/>
                <a:moveTo>
                  <a:pt x="168558" y="61026"/>
                </a:moveTo>
                <a:cubicBezTo>
                  <a:pt x="166428" y="61026"/>
                  <a:pt x="164299" y="61834"/>
                  <a:pt x="162674" y="63443"/>
                </a:cubicBezTo>
                <a:cubicBezTo>
                  <a:pt x="163147" y="63839"/>
                  <a:pt x="163588" y="64266"/>
                  <a:pt x="164015" y="64723"/>
                </a:cubicBezTo>
                <a:cubicBezTo>
                  <a:pt x="165264" y="63596"/>
                  <a:pt x="166879" y="62956"/>
                  <a:pt x="168555" y="62956"/>
                </a:cubicBezTo>
                <a:lnTo>
                  <a:pt x="168555" y="62971"/>
                </a:lnTo>
                <a:cubicBezTo>
                  <a:pt x="170155" y="62971"/>
                  <a:pt x="171694" y="63535"/>
                  <a:pt x="172928" y="64555"/>
                </a:cubicBezTo>
                <a:cubicBezTo>
                  <a:pt x="173355" y="64114"/>
                  <a:pt x="173812" y="63687"/>
                  <a:pt x="174299" y="63306"/>
                </a:cubicBezTo>
                <a:cubicBezTo>
                  <a:pt x="172687" y="61784"/>
                  <a:pt x="170622" y="61026"/>
                  <a:pt x="168558" y="61026"/>
                </a:cubicBezTo>
                <a:close/>
                <a:moveTo>
                  <a:pt x="254184" y="61026"/>
                </a:moveTo>
                <a:cubicBezTo>
                  <a:pt x="252054" y="61026"/>
                  <a:pt x="249925" y="61834"/>
                  <a:pt x="248300" y="63443"/>
                </a:cubicBezTo>
                <a:cubicBezTo>
                  <a:pt x="248773" y="63839"/>
                  <a:pt x="249214" y="64266"/>
                  <a:pt x="249641" y="64723"/>
                </a:cubicBezTo>
                <a:cubicBezTo>
                  <a:pt x="250890" y="63596"/>
                  <a:pt x="252505" y="62956"/>
                  <a:pt x="254197" y="62956"/>
                </a:cubicBezTo>
                <a:lnTo>
                  <a:pt x="254197" y="62971"/>
                </a:lnTo>
                <a:cubicBezTo>
                  <a:pt x="255781" y="62986"/>
                  <a:pt x="257320" y="63535"/>
                  <a:pt x="258554" y="64555"/>
                </a:cubicBezTo>
                <a:cubicBezTo>
                  <a:pt x="258981" y="64114"/>
                  <a:pt x="259438" y="63687"/>
                  <a:pt x="259925" y="63306"/>
                </a:cubicBezTo>
                <a:cubicBezTo>
                  <a:pt x="258313" y="61784"/>
                  <a:pt x="256248" y="61026"/>
                  <a:pt x="254184" y="61026"/>
                </a:cubicBezTo>
                <a:close/>
                <a:moveTo>
                  <a:pt x="225648" y="61043"/>
                </a:moveTo>
                <a:cubicBezTo>
                  <a:pt x="223518" y="61043"/>
                  <a:pt x="221390" y="61855"/>
                  <a:pt x="219763" y="63474"/>
                </a:cubicBezTo>
                <a:cubicBezTo>
                  <a:pt x="220236" y="63870"/>
                  <a:pt x="220678" y="64281"/>
                  <a:pt x="221104" y="64738"/>
                </a:cubicBezTo>
                <a:cubicBezTo>
                  <a:pt x="222354" y="63611"/>
                  <a:pt x="223969" y="62986"/>
                  <a:pt x="225644" y="62971"/>
                </a:cubicBezTo>
                <a:cubicBezTo>
                  <a:pt x="227244" y="62986"/>
                  <a:pt x="228783" y="63550"/>
                  <a:pt x="230002" y="64586"/>
                </a:cubicBezTo>
                <a:cubicBezTo>
                  <a:pt x="230444" y="64129"/>
                  <a:pt x="230901" y="63718"/>
                  <a:pt x="231388" y="63321"/>
                </a:cubicBezTo>
                <a:cubicBezTo>
                  <a:pt x="229771" y="61801"/>
                  <a:pt x="227708" y="61043"/>
                  <a:pt x="225648" y="61043"/>
                </a:cubicBezTo>
                <a:close/>
                <a:moveTo>
                  <a:pt x="25856" y="61051"/>
                </a:moveTo>
                <a:lnTo>
                  <a:pt x="25856" y="61066"/>
                </a:lnTo>
                <a:cubicBezTo>
                  <a:pt x="23646" y="61082"/>
                  <a:pt x="21544" y="61950"/>
                  <a:pt x="19959" y="63489"/>
                </a:cubicBezTo>
                <a:cubicBezTo>
                  <a:pt x="20432" y="63885"/>
                  <a:pt x="20873" y="64296"/>
                  <a:pt x="21300" y="64754"/>
                </a:cubicBezTo>
                <a:cubicBezTo>
                  <a:pt x="22579" y="63576"/>
                  <a:pt x="24205" y="62985"/>
                  <a:pt x="25833" y="62985"/>
                </a:cubicBezTo>
                <a:cubicBezTo>
                  <a:pt x="27386" y="62985"/>
                  <a:pt x="28941" y="63523"/>
                  <a:pt x="30198" y="64601"/>
                </a:cubicBezTo>
                <a:cubicBezTo>
                  <a:pt x="30640" y="64144"/>
                  <a:pt x="31097" y="63733"/>
                  <a:pt x="31584" y="63337"/>
                </a:cubicBezTo>
                <a:cubicBezTo>
                  <a:pt x="30030" y="61889"/>
                  <a:pt x="27973" y="61066"/>
                  <a:pt x="25856" y="61051"/>
                </a:cubicBezTo>
                <a:close/>
                <a:moveTo>
                  <a:pt x="54408" y="61051"/>
                </a:moveTo>
                <a:lnTo>
                  <a:pt x="54393" y="61066"/>
                </a:lnTo>
                <a:cubicBezTo>
                  <a:pt x="52199" y="61082"/>
                  <a:pt x="50096" y="61950"/>
                  <a:pt x="48527" y="63474"/>
                </a:cubicBezTo>
                <a:cubicBezTo>
                  <a:pt x="48984" y="63870"/>
                  <a:pt x="49441" y="64296"/>
                  <a:pt x="49852" y="64754"/>
                </a:cubicBezTo>
                <a:cubicBezTo>
                  <a:pt x="51135" y="63572"/>
                  <a:pt x="52768" y="62977"/>
                  <a:pt x="54404" y="62977"/>
                </a:cubicBezTo>
                <a:cubicBezTo>
                  <a:pt x="55953" y="62977"/>
                  <a:pt x="57505" y="63511"/>
                  <a:pt x="58765" y="64586"/>
                </a:cubicBezTo>
                <a:cubicBezTo>
                  <a:pt x="59192" y="64144"/>
                  <a:pt x="59649" y="63718"/>
                  <a:pt x="60136" y="63337"/>
                </a:cubicBezTo>
                <a:cubicBezTo>
                  <a:pt x="58582" y="61874"/>
                  <a:pt x="56526" y="61066"/>
                  <a:pt x="54408" y="61051"/>
                </a:cubicBezTo>
                <a:close/>
                <a:moveTo>
                  <a:pt x="111482" y="61051"/>
                </a:moveTo>
                <a:lnTo>
                  <a:pt x="111482" y="61066"/>
                </a:lnTo>
                <a:cubicBezTo>
                  <a:pt x="109272" y="61082"/>
                  <a:pt x="107170" y="61950"/>
                  <a:pt x="105601" y="63489"/>
                </a:cubicBezTo>
                <a:cubicBezTo>
                  <a:pt x="106058" y="63885"/>
                  <a:pt x="106499" y="64312"/>
                  <a:pt x="106926" y="64754"/>
                </a:cubicBezTo>
                <a:cubicBezTo>
                  <a:pt x="108205" y="63576"/>
                  <a:pt x="109831" y="62985"/>
                  <a:pt x="111461" y="62985"/>
                </a:cubicBezTo>
                <a:cubicBezTo>
                  <a:pt x="113016" y="62985"/>
                  <a:pt x="114575" y="63523"/>
                  <a:pt x="115839" y="64601"/>
                </a:cubicBezTo>
                <a:cubicBezTo>
                  <a:pt x="116266" y="64144"/>
                  <a:pt x="116723" y="63733"/>
                  <a:pt x="117210" y="63337"/>
                </a:cubicBezTo>
                <a:cubicBezTo>
                  <a:pt x="115641" y="61889"/>
                  <a:pt x="113599" y="61066"/>
                  <a:pt x="111482" y="61051"/>
                </a:cubicBezTo>
                <a:close/>
                <a:moveTo>
                  <a:pt x="140019" y="61051"/>
                </a:moveTo>
                <a:lnTo>
                  <a:pt x="140019" y="61066"/>
                </a:lnTo>
                <a:cubicBezTo>
                  <a:pt x="137809" y="61082"/>
                  <a:pt x="135707" y="61950"/>
                  <a:pt x="134137" y="63489"/>
                </a:cubicBezTo>
                <a:cubicBezTo>
                  <a:pt x="134610" y="63885"/>
                  <a:pt x="135052" y="64312"/>
                  <a:pt x="135478" y="64754"/>
                </a:cubicBezTo>
                <a:cubicBezTo>
                  <a:pt x="136757" y="63576"/>
                  <a:pt x="138383" y="62985"/>
                  <a:pt x="140011" y="62985"/>
                </a:cubicBezTo>
                <a:cubicBezTo>
                  <a:pt x="141564" y="62985"/>
                  <a:pt x="143119" y="63523"/>
                  <a:pt x="144376" y="64601"/>
                </a:cubicBezTo>
                <a:cubicBezTo>
                  <a:pt x="144818" y="64144"/>
                  <a:pt x="145275" y="63733"/>
                  <a:pt x="145762" y="63337"/>
                </a:cubicBezTo>
                <a:cubicBezTo>
                  <a:pt x="144193" y="61889"/>
                  <a:pt x="142152" y="61066"/>
                  <a:pt x="140019" y="61051"/>
                </a:cubicBezTo>
                <a:close/>
                <a:moveTo>
                  <a:pt x="197091" y="63583"/>
                </a:moveTo>
                <a:cubicBezTo>
                  <a:pt x="195610" y="63583"/>
                  <a:pt x="194133" y="64113"/>
                  <a:pt x="192963" y="65165"/>
                </a:cubicBezTo>
                <a:cubicBezTo>
                  <a:pt x="193360" y="65637"/>
                  <a:pt x="193740" y="66125"/>
                  <a:pt x="194076" y="66628"/>
                </a:cubicBezTo>
                <a:cubicBezTo>
                  <a:pt x="194929" y="65911"/>
                  <a:pt x="195995" y="65515"/>
                  <a:pt x="197092" y="65515"/>
                </a:cubicBezTo>
                <a:lnTo>
                  <a:pt x="197092" y="65546"/>
                </a:lnTo>
                <a:cubicBezTo>
                  <a:pt x="198098" y="65546"/>
                  <a:pt x="199073" y="65866"/>
                  <a:pt x="199880" y="66460"/>
                </a:cubicBezTo>
                <a:cubicBezTo>
                  <a:pt x="200231" y="65942"/>
                  <a:pt x="200612" y="65470"/>
                  <a:pt x="201023" y="64997"/>
                </a:cubicBezTo>
                <a:cubicBezTo>
                  <a:pt x="199878" y="64052"/>
                  <a:pt x="198483" y="63583"/>
                  <a:pt x="197091" y="63583"/>
                </a:cubicBezTo>
                <a:close/>
                <a:moveTo>
                  <a:pt x="168532" y="63614"/>
                </a:moveTo>
                <a:cubicBezTo>
                  <a:pt x="167063" y="63614"/>
                  <a:pt x="165595" y="64136"/>
                  <a:pt x="164426" y="65180"/>
                </a:cubicBezTo>
                <a:cubicBezTo>
                  <a:pt x="164823" y="65652"/>
                  <a:pt x="165204" y="66140"/>
                  <a:pt x="165554" y="66643"/>
                </a:cubicBezTo>
                <a:cubicBezTo>
                  <a:pt x="166392" y="65927"/>
                  <a:pt x="167458" y="65531"/>
                  <a:pt x="168555" y="65515"/>
                </a:cubicBezTo>
                <a:lnTo>
                  <a:pt x="168555" y="65546"/>
                </a:lnTo>
                <a:cubicBezTo>
                  <a:pt x="169561" y="65561"/>
                  <a:pt x="170536" y="65881"/>
                  <a:pt x="171344" y="66490"/>
                </a:cubicBezTo>
                <a:cubicBezTo>
                  <a:pt x="171694" y="65988"/>
                  <a:pt x="172075" y="65500"/>
                  <a:pt x="172486" y="65043"/>
                </a:cubicBezTo>
                <a:cubicBezTo>
                  <a:pt x="171340" y="64090"/>
                  <a:pt x="169935" y="63614"/>
                  <a:pt x="168532" y="63614"/>
                </a:cubicBezTo>
                <a:close/>
                <a:moveTo>
                  <a:pt x="254188" y="63598"/>
                </a:moveTo>
                <a:cubicBezTo>
                  <a:pt x="252703" y="63598"/>
                  <a:pt x="251222" y="64128"/>
                  <a:pt x="250052" y="65180"/>
                </a:cubicBezTo>
                <a:cubicBezTo>
                  <a:pt x="250464" y="65637"/>
                  <a:pt x="250829" y="66140"/>
                  <a:pt x="251180" y="66643"/>
                </a:cubicBezTo>
                <a:cubicBezTo>
                  <a:pt x="252018" y="65927"/>
                  <a:pt x="253084" y="65531"/>
                  <a:pt x="254197" y="65515"/>
                </a:cubicBezTo>
                <a:lnTo>
                  <a:pt x="254197" y="65546"/>
                </a:lnTo>
                <a:cubicBezTo>
                  <a:pt x="255187" y="65546"/>
                  <a:pt x="256177" y="65866"/>
                  <a:pt x="256985" y="66460"/>
                </a:cubicBezTo>
                <a:cubicBezTo>
                  <a:pt x="257335" y="65957"/>
                  <a:pt x="257716" y="65470"/>
                  <a:pt x="258127" y="65013"/>
                </a:cubicBezTo>
                <a:cubicBezTo>
                  <a:pt x="256983" y="64067"/>
                  <a:pt x="255584" y="63598"/>
                  <a:pt x="254188" y="63598"/>
                </a:cubicBezTo>
                <a:close/>
                <a:moveTo>
                  <a:pt x="54408" y="63611"/>
                </a:moveTo>
                <a:lnTo>
                  <a:pt x="54393" y="63626"/>
                </a:lnTo>
                <a:cubicBezTo>
                  <a:pt x="52869" y="63626"/>
                  <a:pt x="51406" y="64190"/>
                  <a:pt x="50264" y="65195"/>
                </a:cubicBezTo>
                <a:cubicBezTo>
                  <a:pt x="50660" y="65668"/>
                  <a:pt x="51041" y="66155"/>
                  <a:pt x="51391" y="66658"/>
                </a:cubicBezTo>
                <a:cubicBezTo>
                  <a:pt x="52250" y="65918"/>
                  <a:pt x="53322" y="65544"/>
                  <a:pt x="54396" y="65544"/>
                </a:cubicBezTo>
                <a:cubicBezTo>
                  <a:pt x="55380" y="65544"/>
                  <a:pt x="56366" y="65857"/>
                  <a:pt x="57196" y="66490"/>
                </a:cubicBezTo>
                <a:cubicBezTo>
                  <a:pt x="57546" y="65972"/>
                  <a:pt x="57927" y="65500"/>
                  <a:pt x="58339" y="65028"/>
                </a:cubicBezTo>
                <a:cubicBezTo>
                  <a:pt x="57226" y="64129"/>
                  <a:pt x="55840" y="63626"/>
                  <a:pt x="54408" y="63611"/>
                </a:cubicBezTo>
                <a:close/>
                <a:moveTo>
                  <a:pt x="111482" y="63626"/>
                </a:moveTo>
                <a:cubicBezTo>
                  <a:pt x="109958" y="63626"/>
                  <a:pt x="108480" y="64190"/>
                  <a:pt x="107337" y="65195"/>
                </a:cubicBezTo>
                <a:cubicBezTo>
                  <a:pt x="107734" y="65668"/>
                  <a:pt x="108114" y="66155"/>
                  <a:pt x="108465" y="66658"/>
                </a:cubicBezTo>
                <a:cubicBezTo>
                  <a:pt x="109303" y="65942"/>
                  <a:pt x="110369" y="65546"/>
                  <a:pt x="111466" y="65546"/>
                </a:cubicBezTo>
                <a:cubicBezTo>
                  <a:pt x="112487" y="65546"/>
                  <a:pt x="113462" y="65881"/>
                  <a:pt x="114270" y="66490"/>
                </a:cubicBezTo>
                <a:cubicBezTo>
                  <a:pt x="114620" y="65988"/>
                  <a:pt x="115001" y="65500"/>
                  <a:pt x="115412" y="65043"/>
                </a:cubicBezTo>
                <a:cubicBezTo>
                  <a:pt x="114300" y="64129"/>
                  <a:pt x="112914" y="63626"/>
                  <a:pt x="111482" y="63626"/>
                </a:cubicBezTo>
                <a:close/>
                <a:moveTo>
                  <a:pt x="140019" y="63626"/>
                </a:moveTo>
                <a:cubicBezTo>
                  <a:pt x="138495" y="63626"/>
                  <a:pt x="137032" y="64190"/>
                  <a:pt x="135890" y="65195"/>
                </a:cubicBezTo>
                <a:cubicBezTo>
                  <a:pt x="136286" y="65668"/>
                  <a:pt x="136667" y="66155"/>
                  <a:pt x="137002" y="66658"/>
                </a:cubicBezTo>
                <a:cubicBezTo>
                  <a:pt x="137855" y="65942"/>
                  <a:pt x="138922" y="65546"/>
                  <a:pt x="140019" y="65546"/>
                </a:cubicBezTo>
                <a:cubicBezTo>
                  <a:pt x="141024" y="65546"/>
                  <a:pt x="142014" y="65881"/>
                  <a:pt x="142822" y="66490"/>
                </a:cubicBezTo>
                <a:cubicBezTo>
                  <a:pt x="143172" y="65988"/>
                  <a:pt x="143553" y="65500"/>
                  <a:pt x="143965" y="65043"/>
                </a:cubicBezTo>
                <a:cubicBezTo>
                  <a:pt x="142852" y="64129"/>
                  <a:pt x="141451" y="63626"/>
                  <a:pt x="140019" y="63626"/>
                </a:cubicBezTo>
                <a:close/>
                <a:moveTo>
                  <a:pt x="225651" y="63613"/>
                </a:moveTo>
                <a:cubicBezTo>
                  <a:pt x="224166" y="63613"/>
                  <a:pt x="222685" y="64143"/>
                  <a:pt x="221516" y="65195"/>
                </a:cubicBezTo>
                <a:cubicBezTo>
                  <a:pt x="221912" y="65668"/>
                  <a:pt x="222293" y="66155"/>
                  <a:pt x="222643" y="66658"/>
                </a:cubicBezTo>
                <a:cubicBezTo>
                  <a:pt x="223481" y="65942"/>
                  <a:pt x="224547" y="65546"/>
                  <a:pt x="225644" y="65546"/>
                </a:cubicBezTo>
                <a:cubicBezTo>
                  <a:pt x="226650" y="65546"/>
                  <a:pt x="227640" y="65881"/>
                  <a:pt x="228448" y="66490"/>
                </a:cubicBezTo>
                <a:cubicBezTo>
                  <a:pt x="228798" y="65972"/>
                  <a:pt x="229179" y="65485"/>
                  <a:pt x="229591" y="65028"/>
                </a:cubicBezTo>
                <a:cubicBezTo>
                  <a:pt x="228446" y="64082"/>
                  <a:pt x="227047" y="63613"/>
                  <a:pt x="225651" y="63613"/>
                </a:cubicBezTo>
                <a:close/>
                <a:moveTo>
                  <a:pt x="25856" y="63626"/>
                </a:moveTo>
                <a:cubicBezTo>
                  <a:pt x="24332" y="63626"/>
                  <a:pt x="22854" y="64190"/>
                  <a:pt x="21711" y="65211"/>
                </a:cubicBezTo>
                <a:cubicBezTo>
                  <a:pt x="22108" y="65668"/>
                  <a:pt x="22488" y="66155"/>
                  <a:pt x="22839" y="66673"/>
                </a:cubicBezTo>
                <a:cubicBezTo>
                  <a:pt x="23700" y="65924"/>
                  <a:pt x="24775" y="65545"/>
                  <a:pt x="25852" y="65545"/>
                </a:cubicBezTo>
                <a:cubicBezTo>
                  <a:pt x="26833" y="65545"/>
                  <a:pt x="27816" y="65859"/>
                  <a:pt x="28644" y="66490"/>
                </a:cubicBezTo>
                <a:cubicBezTo>
                  <a:pt x="28994" y="65988"/>
                  <a:pt x="29375" y="65500"/>
                  <a:pt x="29786" y="65043"/>
                </a:cubicBezTo>
                <a:cubicBezTo>
                  <a:pt x="28674" y="64129"/>
                  <a:pt x="27288" y="63626"/>
                  <a:pt x="25856" y="63626"/>
                </a:cubicBezTo>
                <a:close/>
                <a:moveTo>
                  <a:pt x="82929" y="63580"/>
                </a:moveTo>
                <a:lnTo>
                  <a:pt x="82929" y="63626"/>
                </a:lnTo>
                <a:cubicBezTo>
                  <a:pt x="81406" y="63641"/>
                  <a:pt x="79943" y="64190"/>
                  <a:pt x="78801" y="65211"/>
                </a:cubicBezTo>
                <a:cubicBezTo>
                  <a:pt x="79212" y="65668"/>
                  <a:pt x="79578" y="66155"/>
                  <a:pt x="79928" y="66673"/>
                </a:cubicBezTo>
                <a:cubicBezTo>
                  <a:pt x="80766" y="65942"/>
                  <a:pt x="81817" y="65515"/>
                  <a:pt x="82929" y="65500"/>
                </a:cubicBezTo>
                <a:cubicBezTo>
                  <a:pt x="83935" y="65500"/>
                  <a:pt x="84925" y="65835"/>
                  <a:pt x="85733" y="66445"/>
                </a:cubicBezTo>
                <a:cubicBezTo>
                  <a:pt x="86083" y="65942"/>
                  <a:pt x="86464" y="65454"/>
                  <a:pt x="86876" y="64997"/>
                </a:cubicBezTo>
                <a:cubicBezTo>
                  <a:pt x="85763" y="64083"/>
                  <a:pt x="84362" y="63596"/>
                  <a:pt x="82929" y="63580"/>
                </a:cubicBezTo>
                <a:close/>
                <a:moveTo>
                  <a:pt x="256263" y="67617"/>
                </a:moveTo>
                <a:cubicBezTo>
                  <a:pt x="256260" y="67622"/>
                  <a:pt x="256257" y="67628"/>
                  <a:pt x="256253" y="67633"/>
                </a:cubicBezTo>
                <a:lnTo>
                  <a:pt x="256269" y="67618"/>
                </a:lnTo>
                <a:cubicBezTo>
                  <a:pt x="256267" y="67618"/>
                  <a:pt x="256265" y="67617"/>
                  <a:pt x="256263" y="67617"/>
                </a:cubicBezTo>
                <a:close/>
                <a:moveTo>
                  <a:pt x="82929" y="66140"/>
                </a:moveTo>
                <a:lnTo>
                  <a:pt x="82929" y="66186"/>
                </a:lnTo>
                <a:cubicBezTo>
                  <a:pt x="81954" y="66186"/>
                  <a:pt x="81010" y="66521"/>
                  <a:pt x="80263" y="67146"/>
                </a:cubicBezTo>
                <a:cubicBezTo>
                  <a:pt x="80355" y="67313"/>
                  <a:pt x="80461" y="67481"/>
                  <a:pt x="80553" y="67648"/>
                </a:cubicBezTo>
                <a:cubicBezTo>
                  <a:pt x="81330" y="67511"/>
                  <a:pt x="82137" y="67435"/>
                  <a:pt x="82929" y="67420"/>
                </a:cubicBezTo>
                <a:cubicBezTo>
                  <a:pt x="83630" y="67435"/>
                  <a:pt x="84316" y="67481"/>
                  <a:pt x="85002" y="67587"/>
                </a:cubicBezTo>
                <a:cubicBezTo>
                  <a:pt x="85123" y="67374"/>
                  <a:pt x="85261" y="67176"/>
                  <a:pt x="85382" y="66963"/>
                </a:cubicBezTo>
                <a:cubicBezTo>
                  <a:pt x="84682" y="66445"/>
                  <a:pt x="83813" y="66155"/>
                  <a:pt x="82929" y="66140"/>
                </a:cubicBezTo>
                <a:close/>
                <a:moveTo>
                  <a:pt x="197092" y="66155"/>
                </a:moveTo>
                <a:cubicBezTo>
                  <a:pt x="196102" y="66171"/>
                  <a:pt x="195157" y="66521"/>
                  <a:pt x="194426" y="67161"/>
                </a:cubicBezTo>
                <a:cubicBezTo>
                  <a:pt x="194517" y="67328"/>
                  <a:pt x="194624" y="67496"/>
                  <a:pt x="194716" y="67664"/>
                </a:cubicBezTo>
                <a:cubicBezTo>
                  <a:pt x="195493" y="67511"/>
                  <a:pt x="196300" y="67435"/>
                  <a:pt x="197092" y="67435"/>
                </a:cubicBezTo>
                <a:cubicBezTo>
                  <a:pt x="197793" y="67450"/>
                  <a:pt x="198479" y="67496"/>
                  <a:pt x="199164" y="67603"/>
                </a:cubicBezTo>
                <a:lnTo>
                  <a:pt x="199164" y="67633"/>
                </a:lnTo>
                <a:cubicBezTo>
                  <a:pt x="199286" y="67420"/>
                  <a:pt x="199423" y="67222"/>
                  <a:pt x="199545" y="66978"/>
                </a:cubicBezTo>
                <a:cubicBezTo>
                  <a:pt x="198829" y="66445"/>
                  <a:pt x="197976" y="66171"/>
                  <a:pt x="197092" y="66155"/>
                </a:cubicBezTo>
                <a:close/>
                <a:moveTo>
                  <a:pt x="168555" y="66171"/>
                </a:moveTo>
                <a:cubicBezTo>
                  <a:pt x="167580" y="66186"/>
                  <a:pt x="166620" y="66536"/>
                  <a:pt x="165874" y="67176"/>
                </a:cubicBezTo>
                <a:cubicBezTo>
                  <a:pt x="165981" y="67344"/>
                  <a:pt x="166072" y="67511"/>
                  <a:pt x="166179" y="67679"/>
                </a:cubicBezTo>
                <a:cubicBezTo>
                  <a:pt x="166956" y="67526"/>
                  <a:pt x="167763" y="67450"/>
                  <a:pt x="168555" y="67450"/>
                </a:cubicBezTo>
                <a:cubicBezTo>
                  <a:pt x="169256" y="67450"/>
                  <a:pt x="169942" y="67511"/>
                  <a:pt x="170627" y="67618"/>
                </a:cubicBezTo>
                <a:lnTo>
                  <a:pt x="170627" y="67633"/>
                </a:lnTo>
                <a:cubicBezTo>
                  <a:pt x="170749" y="67420"/>
                  <a:pt x="170887" y="67222"/>
                  <a:pt x="171008" y="66993"/>
                </a:cubicBezTo>
                <a:cubicBezTo>
                  <a:pt x="170308" y="66460"/>
                  <a:pt x="169439" y="66171"/>
                  <a:pt x="168555" y="66171"/>
                </a:cubicBezTo>
                <a:close/>
                <a:moveTo>
                  <a:pt x="254181" y="66171"/>
                </a:moveTo>
                <a:cubicBezTo>
                  <a:pt x="253206" y="66186"/>
                  <a:pt x="252262" y="66536"/>
                  <a:pt x="251515" y="67176"/>
                </a:cubicBezTo>
                <a:cubicBezTo>
                  <a:pt x="251622" y="67344"/>
                  <a:pt x="251713" y="67511"/>
                  <a:pt x="251805" y="67679"/>
                </a:cubicBezTo>
                <a:cubicBezTo>
                  <a:pt x="252597" y="67526"/>
                  <a:pt x="253389" y="67450"/>
                  <a:pt x="254197" y="67450"/>
                </a:cubicBezTo>
                <a:cubicBezTo>
                  <a:pt x="254880" y="67450"/>
                  <a:pt x="255579" y="67511"/>
                  <a:pt x="256263" y="67617"/>
                </a:cubicBezTo>
                <a:lnTo>
                  <a:pt x="256263" y="67617"/>
                </a:lnTo>
                <a:cubicBezTo>
                  <a:pt x="256382" y="67410"/>
                  <a:pt x="256501" y="67216"/>
                  <a:pt x="256634" y="66993"/>
                </a:cubicBezTo>
                <a:cubicBezTo>
                  <a:pt x="255934" y="66460"/>
                  <a:pt x="255065" y="66171"/>
                  <a:pt x="254181" y="66171"/>
                </a:cubicBezTo>
                <a:close/>
                <a:moveTo>
                  <a:pt x="25856" y="66186"/>
                </a:moveTo>
                <a:cubicBezTo>
                  <a:pt x="24865" y="66201"/>
                  <a:pt x="23921" y="66551"/>
                  <a:pt x="23174" y="67191"/>
                </a:cubicBezTo>
                <a:cubicBezTo>
                  <a:pt x="23281" y="67359"/>
                  <a:pt x="23372" y="67526"/>
                  <a:pt x="23464" y="67694"/>
                </a:cubicBezTo>
                <a:cubicBezTo>
                  <a:pt x="24256" y="67542"/>
                  <a:pt x="25048" y="67466"/>
                  <a:pt x="25856" y="67466"/>
                </a:cubicBezTo>
                <a:cubicBezTo>
                  <a:pt x="26541" y="67466"/>
                  <a:pt x="27242" y="67526"/>
                  <a:pt x="27928" y="67633"/>
                </a:cubicBezTo>
                <a:cubicBezTo>
                  <a:pt x="28050" y="67420"/>
                  <a:pt x="28171" y="67222"/>
                  <a:pt x="28309" y="67008"/>
                </a:cubicBezTo>
                <a:cubicBezTo>
                  <a:pt x="27593" y="66475"/>
                  <a:pt x="26739" y="66186"/>
                  <a:pt x="25856" y="66186"/>
                </a:cubicBezTo>
                <a:close/>
                <a:moveTo>
                  <a:pt x="54393" y="66186"/>
                </a:moveTo>
                <a:cubicBezTo>
                  <a:pt x="53417" y="66201"/>
                  <a:pt x="52473" y="66551"/>
                  <a:pt x="51726" y="67191"/>
                </a:cubicBezTo>
                <a:cubicBezTo>
                  <a:pt x="51833" y="67359"/>
                  <a:pt x="51924" y="67526"/>
                  <a:pt x="52016" y="67694"/>
                </a:cubicBezTo>
                <a:cubicBezTo>
                  <a:pt x="52808" y="67542"/>
                  <a:pt x="53600" y="67466"/>
                  <a:pt x="54393" y="67466"/>
                </a:cubicBezTo>
                <a:cubicBezTo>
                  <a:pt x="55093" y="67466"/>
                  <a:pt x="55779" y="67526"/>
                  <a:pt x="56465" y="67633"/>
                </a:cubicBezTo>
                <a:cubicBezTo>
                  <a:pt x="56602" y="67420"/>
                  <a:pt x="56724" y="67207"/>
                  <a:pt x="56846" y="67008"/>
                </a:cubicBezTo>
                <a:cubicBezTo>
                  <a:pt x="56145" y="66475"/>
                  <a:pt x="55291" y="66186"/>
                  <a:pt x="54408" y="66186"/>
                </a:cubicBezTo>
                <a:close/>
                <a:moveTo>
                  <a:pt x="111482" y="66186"/>
                </a:moveTo>
                <a:cubicBezTo>
                  <a:pt x="110491" y="66201"/>
                  <a:pt x="109547" y="66551"/>
                  <a:pt x="108785" y="67191"/>
                </a:cubicBezTo>
                <a:cubicBezTo>
                  <a:pt x="108907" y="67359"/>
                  <a:pt x="108998" y="67526"/>
                  <a:pt x="109090" y="67694"/>
                </a:cubicBezTo>
                <a:cubicBezTo>
                  <a:pt x="109882" y="67542"/>
                  <a:pt x="110674" y="67466"/>
                  <a:pt x="111466" y="67466"/>
                </a:cubicBezTo>
                <a:cubicBezTo>
                  <a:pt x="112167" y="67466"/>
                  <a:pt x="112853" y="67526"/>
                  <a:pt x="113538" y="67633"/>
                </a:cubicBezTo>
                <a:cubicBezTo>
                  <a:pt x="113676" y="67420"/>
                  <a:pt x="113797" y="67222"/>
                  <a:pt x="113919" y="67008"/>
                </a:cubicBezTo>
                <a:cubicBezTo>
                  <a:pt x="113218" y="66475"/>
                  <a:pt x="112365" y="66186"/>
                  <a:pt x="111482" y="66186"/>
                </a:cubicBezTo>
                <a:close/>
                <a:moveTo>
                  <a:pt x="140019" y="66186"/>
                </a:moveTo>
                <a:cubicBezTo>
                  <a:pt x="139028" y="66201"/>
                  <a:pt x="138099" y="66551"/>
                  <a:pt x="137352" y="67191"/>
                </a:cubicBezTo>
                <a:cubicBezTo>
                  <a:pt x="137459" y="67359"/>
                  <a:pt x="137550" y="67526"/>
                  <a:pt x="137642" y="67694"/>
                </a:cubicBezTo>
                <a:cubicBezTo>
                  <a:pt x="138434" y="67542"/>
                  <a:pt x="139226" y="67466"/>
                  <a:pt x="140019" y="67466"/>
                </a:cubicBezTo>
                <a:cubicBezTo>
                  <a:pt x="140719" y="67481"/>
                  <a:pt x="141405" y="67526"/>
                  <a:pt x="142091" y="67633"/>
                </a:cubicBezTo>
                <a:cubicBezTo>
                  <a:pt x="142212" y="67420"/>
                  <a:pt x="142350" y="67222"/>
                  <a:pt x="142471" y="67008"/>
                </a:cubicBezTo>
                <a:cubicBezTo>
                  <a:pt x="141771" y="66490"/>
                  <a:pt x="140902" y="66201"/>
                  <a:pt x="140019" y="66186"/>
                </a:cubicBezTo>
                <a:close/>
                <a:moveTo>
                  <a:pt x="225644" y="66186"/>
                </a:moveTo>
                <a:cubicBezTo>
                  <a:pt x="224669" y="66201"/>
                  <a:pt x="223710" y="66551"/>
                  <a:pt x="222963" y="67191"/>
                </a:cubicBezTo>
                <a:cubicBezTo>
                  <a:pt x="223070" y="67359"/>
                  <a:pt x="223161" y="67526"/>
                  <a:pt x="223268" y="67694"/>
                </a:cubicBezTo>
                <a:cubicBezTo>
                  <a:pt x="224045" y="67542"/>
                  <a:pt x="224852" y="67466"/>
                  <a:pt x="225644" y="67466"/>
                </a:cubicBezTo>
                <a:cubicBezTo>
                  <a:pt x="226345" y="67466"/>
                  <a:pt x="227031" y="67526"/>
                  <a:pt x="227717" y="67633"/>
                </a:cubicBezTo>
                <a:cubicBezTo>
                  <a:pt x="227823" y="67420"/>
                  <a:pt x="227960" y="67222"/>
                  <a:pt x="228097" y="67008"/>
                </a:cubicBezTo>
                <a:cubicBezTo>
                  <a:pt x="227397" y="66475"/>
                  <a:pt x="226528" y="66186"/>
                  <a:pt x="225644" y="66186"/>
                </a:cubicBezTo>
                <a:close/>
                <a:moveTo>
                  <a:pt x="11412" y="60945"/>
                </a:moveTo>
                <a:cubicBezTo>
                  <a:pt x="6658" y="60945"/>
                  <a:pt x="2453" y="63657"/>
                  <a:pt x="0" y="67755"/>
                </a:cubicBezTo>
                <a:lnTo>
                  <a:pt x="15" y="67755"/>
                </a:lnTo>
                <a:cubicBezTo>
                  <a:pt x="625" y="67892"/>
                  <a:pt x="1219" y="68060"/>
                  <a:pt x="1813" y="68273"/>
                </a:cubicBezTo>
                <a:cubicBezTo>
                  <a:pt x="3977" y="65013"/>
                  <a:pt x="7481" y="62880"/>
                  <a:pt x="11412" y="62880"/>
                </a:cubicBezTo>
                <a:cubicBezTo>
                  <a:pt x="15389" y="62880"/>
                  <a:pt x="18908" y="65058"/>
                  <a:pt x="21072" y="68380"/>
                </a:cubicBezTo>
                <a:cubicBezTo>
                  <a:pt x="21651" y="68151"/>
                  <a:pt x="22245" y="67953"/>
                  <a:pt x="22839" y="67816"/>
                </a:cubicBezTo>
                <a:cubicBezTo>
                  <a:pt x="20401" y="63687"/>
                  <a:pt x="16166" y="60945"/>
                  <a:pt x="11412" y="60945"/>
                </a:cubicBezTo>
                <a:close/>
                <a:moveTo>
                  <a:pt x="39949" y="60945"/>
                </a:moveTo>
                <a:lnTo>
                  <a:pt x="39949" y="60960"/>
                </a:lnTo>
                <a:cubicBezTo>
                  <a:pt x="35195" y="60960"/>
                  <a:pt x="31005" y="63657"/>
                  <a:pt x="28552" y="67755"/>
                </a:cubicBezTo>
                <a:cubicBezTo>
                  <a:pt x="29162" y="67892"/>
                  <a:pt x="29756" y="68060"/>
                  <a:pt x="30350" y="68273"/>
                </a:cubicBezTo>
                <a:cubicBezTo>
                  <a:pt x="32529" y="65013"/>
                  <a:pt x="36018" y="62880"/>
                  <a:pt x="39949" y="62880"/>
                </a:cubicBezTo>
                <a:cubicBezTo>
                  <a:pt x="43941" y="62880"/>
                  <a:pt x="47445" y="65058"/>
                  <a:pt x="49624" y="68380"/>
                </a:cubicBezTo>
                <a:cubicBezTo>
                  <a:pt x="50203" y="68151"/>
                  <a:pt x="50782" y="67968"/>
                  <a:pt x="51391" y="67816"/>
                </a:cubicBezTo>
                <a:cubicBezTo>
                  <a:pt x="48938" y="63687"/>
                  <a:pt x="44733" y="60945"/>
                  <a:pt x="39949" y="60945"/>
                </a:cubicBezTo>
                <a:close/>
                <a:moveTo>
                  <a:pt x="68501" y="60960"/>
                </a:moveTo>
                <a:cubicBezTo>
                  <a:pt x="63747" y="60960"/>
                  <a:pt x="59558" y="63657"/>
                  <a:pt x="57089" y="67755"/>
                </a:cubicBezTo>
                <a:cubicBezTo>
                  <a:pt x="57699" y="67877"/>
                  <a:pt x="58308" y="68060"/>
                  <a:pt x="58887" y="68273"/>
                </a:cubicBezTo>
                <a:cubicBezTo>
                  <a:pt x="61066" y="65013"/>
                  <a:pt x="64555" y="62880"/>
                  <a:pt x="68501" y="62880"/>
                </a:cubicBezTo>
                <a:cubicBezTo>
                  <a:pt x="72462" y="62880"/>
                  <a:pt x="75997" y="65058"/>
                  <a:pt x="78161" y="68380"/>
                </a:cubicBezTo>
                <a:cubicBezTo>
                  <a:pt x="78740" y="68151"/>
                  <a:pt x="79334" y="67968"/>
                  <a:pt x="79928" y="67831"/>
                </a:cubicBezTo>
                <a:cubicBezTo>
                  <a:pt x="77490" y="63687"/>
                  <a:pt x="73270" y="60960"/>
                  <a:pt x="68501" y="60960"/>
                </a:cubicBezTo>
                <a:close/>
                <a:moveTo>
                  <a:pt x="97023" y="60945"/>
                </a:moveTo>
                <a:lnTo>
                  <a:pt x="97038" y="60960"/>
                </a:lnTo>
                <a:cubicBezTo>
                  <a:pt x="92284" y="60960"/>
                  <a:pt x="88079" y="63657"/>
                  <a:pt x="85626" y="67755"/>
                </a:cubicBezTo>
                <a:cubicBezTo>
                  <a:pt x="86236" y="67877"/>
                  <a:pt x="86845" y="68060"/>
                  <a:pt x="87424" y="68273"/>
                </a:cubicBezTo>
                <a:cubicBezTo>
                  <a:pt x="89603" y="65013"/>
                  <a:pt x="93092" y="62880"/>
                  <a:pt x="97023" y="62880"/>
                </a:cubicBezTo>
                <a:cubicBezTo>
                  <a:pt x="101014" y="62880"/>
                  <a:pt x="104519" y="65043"/>
                  <a:pt x="106698" y="68380"/>
                </a:cubicBezTo>
                <a:cubicBezTo>
                  <a:pt x="107276" y="68151"/>
                  <a:pt x="107871" y="67968"/>
                  <a:pt x="108480" y="67816"/>
                </a:cubicBezTo>
                <a:cubicBezTo>
                  <a:pt x="106027" y="63687"/>
                  <a:pt x="101807" y="60945"/>
                  <a:pt x="97023" y="60945"/>
                </a:cubicBezTo>
                <a:close/>
                <a:moveTo>
                  <a:pt x="125575" y="60960"/>
                </a:moveTo>
                <a:cubicBezTo>
                  <a:pt x="120821" y="60960"/>
                  <a:pt x="116631" y="63657"/>
                  <a:pt x="114178" y="67755"/>
                </a:cubicBezTo>
                <a:cubicBezTo>
                  <a:pt x="114788" y="67892"/>
                  <a:pt x="115382" y="68060"/>
                  <a:pt x="115976" y="68273"/>
                </a:cubicBezTo>
                <a:cubicBezTo>
                  <a:pt x="118155" y="65013"/>
                  <a:pt x="121644" y="62880"/>
                  <a:pt x="125575" y="62880"/>
                </a:cubicBezTo>
                <a:cubicBezTo>
                  <a:pt x="129551" y="62880"/>
                  <a:pt x="133071" y="65058"/>
                  <a:pt x="135250" y="68380"/>
                </a:cubicBezTo>
                <a:cubicBezTo>
                  <a:pt x="135813" y="68151"/>
                  <a:pt x="136408" y="67968"/>
                  <a:pt x="137017" y="67831"/>
                </a:cubicBezTo>
                <a:cubicBezTo>
                  <a:pt x="134564" y="63687"/>
                  <a:pt x="130359" y="60960"/>
                  <a:pt x="125575" y="60960"/>
                </a:cubicBezTo>
                <a:close/>
                <a:moveTo>
                  <a:pt x="154112" y="60960"/>
                </a:moveTo>
                <a:cubicBezTo>
                  <a:pt x="149358" y="60960"/>
                  <a:pt x="145168" y="63657"/>
                  <a:pt x="142715" y="67755"/>
                </a:cubicBezTo>
                <a:cubicBezTo>
                  <a:pt x="143325" y="67892"/>
                  <a:pt x="143934" y="68060"/>
                  <a:pt x="144513" y="68273"/>
                </a:cubicBezTo>
                <a:cubicBezTo>
                  <a:pt x="146692" y="65013"/>
                  <a:pt x="150181" y="62880"/>
                  <a:pt x="154112" y="62880"/>
                </a:cubicBezTo>
                <a:cubicBezTo>
                  <a:pt x="158088" y="62880"/>
                  <a:pt x="161608" y="65058"/>
                  <a:pt x="163787" y="68380"/>
                </a:cubicBezTo>
                <a:cubicBezTo>
                  <a:pt x="164366" y="68151"/>
                  <a:pt x="164960" y="67968"/>
                  <a:pt x="165554" y="67831"/>
                </a:cubicBezTo>
                <a:cubicBezTo>
                  <a:pt x="163116" y="63687"/>
                  <a:pt x="158896" y="60960"/>
                  <a:pt x="154112" y="60960"/>
                </a:cubicBezTo>
                <a:close/>
                <a:moveTo>
                  <a:pt x="182649" y="60960"/>
                </a:moveTo>
                <a:cubicBezTo>
                  <a:pt x="177910" y="60960"/>
                  <a:pt x="173705" y="63657"/>
                  <a:pt x="171252" y="67755"/>
                </a:cubicBezTo>
                <a:cubicBezTo>
                  <a:pt x="171862" y="67892"/>
                  <a:pt x="172471" y="68060"/>
                  <a:pt x="173050" y="68273"/>
                </a:cubicBezTo>
                <a:cubicBezTo>
                  <a:pt x="175229" y="65013"/>
                  <a:pt x="178718" y="62880"/>
                  <a:pt x="182649" y="62880"/>
                </a:cubicBezTo>
                <a:cubicBezTo>
                  <a:pt x="186625" y="62880"/>
                  <a:pt x="190145" y="65058"/>
                  <a:pt x="192323" y="68380"/>
                </a:cubicBezTo>
                <a:cubicBezTo>
                  <a:pt x="192902" y="68151"/>
                  <a:pt x="193497" y="67968"/>
                  <a:pt x="194106" y="67831"/>
                </a:cubicBezTo>
                <a:cubicBezTo>
                  <a:pt x="191653" y="63687"/>
                  <a:pt x="187433" y="60960"/>
                  <a:pt x="182649" y="60960"/>
                </a:cubicBezTo>
                <a:close/>
                <a:moveTo>
                  <a:pt x="211201" y="60945"/>
                </a:moveTo>
                <a:cubicBezTo>
                  <a:pt x="206447" y="60945"/>
                  <a:pt x="202257" y="63657"/>
                  <a:pt x="199789" y="67755"/>
                </a:cubicBezTo>
                <a:cubicBezTo>
                  <a:pt x="200399" y="67877"/>
                  <a:pt x="201008" y="68060"/>
                  <a:pt x="201587" y="68273"/>
                </a:cubicBezTo>
                <a:cubicBezTo>
                  <a:pt x="203766" y="65013"/>
                  <a:pt x="207255" y="62880"/>
                  <a:pt x="211201" y="62880"/>
                </a:cubicBezTo>
                <a:cubicBezTo>
                  <a:pt x="215162" y="62880"/>
                  <a:pt x="218697" y="65058"/>
                  <a:pt x="220876" y="68380"/>
                </a:cubicBezTo>
                <a:cubicBezTo>
                  <a:pt x="221439" y="68151"/>
                  <a:pt x="222034" y="67968"/>
                  <a:pt x="222643" y="67816"/>
                </a:cubicBezTo>
                <a:cubicBezTo>
                  <a:pt x="220190" y="63687"/>
                  <a:pt x="215954" y="60945"/>
                  <a:pt x="211201" y="60945"/>
                </a:cubicBezTo>
                <a:close/>
                <a:moveTo>
                  <a:pt x="239738" y="60945"/>
                </a:moveTo>
                <a:cubicBezTo>
                  <a:pt x="234984" y="60945"/>
                  <a:pt x="230794" y="63657"/>
                  <a:pt x="228341" y="67755"/>
                </a:cubicBezTo>
                <a:cubicBezTo>
                  <a:pt x="228951" y="67877"/>
                  <a:pt x="229545" y="68060"/>
                  <a:pt x="230139" y="68273"/>
                </a:cubicBezTo>
                <a:cubicBezTo>
                  <a:pt x="232303" y="65013"/>
                  <a:pt x="235807" y="62880"/>
                  <a:pt x="239738" y="62880"/>
                </a:cubicBezTo>
                <a:cubicBezTo>
                  <a:pt x="243714" y="62880"/>
                  <a:pt x="247234" y="65058"/>
                  <a:pt x="249413" y="68380"/>
                </a:cubicBezTo>
                <a:cubicBezTo>
                  <a:pt x="249976" y="68151"/>
                  <a:pt x="250570" y="67968"/>
                  <a:pt x="251180" y="67816"/>
                </a:cubicBezTo>
                <a:cubicBezTo>
                  <a:pt x="248727" y="63687"/>
                  <a:pt x="244491" y="60945"/>
                  <a:pt x="239738" y="60945"/>
                </a:cubicBezTo>
                <a:close/>
                <a:moveTo>
                  <a:pt x="268275" y="60960"/>
                </a:moveTo>
                <a:cubicBezTo>
                  <a:pt x="263521" y="60960"/>
                  <a:pt x="259331" y="63657"/>
                  <a:pt x="256878" y="67755"/>
                </a:cubicBezTo>
                <a:cubicBezTo>
                  <a:pt x="257488" y="67892"/>
                  <a:pt x="258082" y="68060"/>
                  <a:pt x="258676" y="68273"/>
                </a:cubicBezTo>
                <a:cubicBezTo>
                  <a:pt x="260855" y="65013"/>
                  <a:pt x="264344" y="62880"/>
                  <a:pt x="268275" y="62880"/>
                </a:cubicBezTo>
                <a:cubicBezTo>
                  <a:pt x="272251" y="62880"/>
                  <a:pt x="275771" y="65058"/>
                  <a:pt x="277949" y="68380"/>
                </a:cubicBezTo>
                <a:cubicBezTo>
                  <a:pt x="278528" y="68151"/>
                  <a:pt x="279123" y="67968"/>
                  <a:pt x="279717" y="67831"/>
                </a:cubicBezTo>
                <a:cubicBezTo>
                  <a:pt x="277264" y="63687"/>
                  <a:pt x="273028" y="60960"/>
                  <a:pt x="268275" y="60960"/>
                </a:cubicBezTo>
                <a:close/>
                <a:moveTo>
                  <a:pt x="97023" y="68654"/>
                </a:moveTo>
                <a:cubicBezTo>
                  <a:pt x="97025" y="68654"/>
                  <a:pt x="97028" y="68654"/>
                  <a:pt x="97030" y="68654"/>
                </a:cubicBezTo>
                <a:lnTo>
                  <a:pt x="97030" y="68654"/>
                </a:lnTo>
                <a:cubicBezTo>
                  <a:pt x="97033" y="68654"/>
                  <a:pt x="97035" y="68654"/>
                  <a:pt x="97038" y="68654"/>
                </a:cubicBezTo>
                <a:close/>
                <a:moveTo>
                  <a:pt x="11412" y="63519"/>
                </a:moveTo>
                <a:cubicBezTo>
                  <a:pt x="7725" y="63519"/>
                  <a:pt x="4449" y="65470"/>
                  <a:pt x="2377" y="68502"/>
                </a:cubicBezTo>
                <a:cubicBezTo>
                  <a:pt x="2941" y="68730"/>
                  <a:pt x="3474" y="69004"/>
                  <a:pt x="3992" y="69324"/>
                </a:cubicBezTo>
                <a:cubicBezTo>
                  <a:pt x="5775" y="66963"/>
                  <a:pt x="8426" y="65439"/>
                  <a:pt x="11412" y="65439"/>
                </a:cubicBezTo>
                <a:cubicBezTo>
                  <a:pt x="14444" y="65439"/>
                  <a:pt x="17156" y="67024"/>
                  <a:pt x="18923" y="69461"/>
                </a:cubicBezTo>
                <a:cubicBezTo>
                  <a:pt x="19426" y="69142"/>
                  <a:pt x="19959" y="68852"/>
                  <a:pt x="20508" y="68608"/>
                </a:cubicBezTo>
                <a:cubicBezTo>
                  <a:pt x="18436" y="65531"/>
                  <a:pt x="15130" y="63519"/>
                  <a:pt x="11412" y="63519"/>
                </a:cubicBezTo>
                <a:close/>
                <a:moveTo>
                  <a:pt x="39949" y="63519"/>
                </a:moveTo>
                <a:cubicBezTo>
                  <a:pt x="36262" y="63519"/>
                  <a:pt x="33001" y="65485"/>
                  <a:pt x="30914" y="68502"/>
                </a:cubicBezTo>
                <a:cubicBezTo>
                  <a:pt x="31478" y="68730"/>
                  <a:pt x="32011" y="69004"/>
                  <a:pt x="32544" y="69309"/>
                </a:cubicBezTo>
                <a:cubicBezTo>
                  <a:pt x="34312" y="66948"/>
                  <a:pt x="36978" y="65439"/>
                  <a:pt x="39949" y="65439"/>
                </a:cubicBezTo>
                <a:cubicBezTo>
                  <a:pt x="42981" y="65439"/>
                  <a:pt x="45708" y="67024"/>
                  <a:pt x="47460" y="69461"/>
                </a:cubicBezTo>
                <a:cubicBezTo>
                  <a:pt x="47978" y="69142"/>
                  <a:pt x="48511" y="68852"/>
                  <a:pt x="49060" y="68608"/>
                </a:cubicBezTo>
                <a:cubicBezTo>
                  <a:pt x="46973" y="65531"/>
                  <a:pt x="43682" y="63519"/>
                  <a:pt x="39949" y="63519"/>
                </a:cubicBezTo>
                <a:close/>
                <a:moveTo>
                  <a:pt x="68501" y="63519"/>
                </a:moveTo>
                <a:cubicBezTo>
                  <a:pt x="64814" y="63519"/>
                  <a:pt x="61538" y="65485"/>
                  <a:pt x="59466" y="68502"/>
                </a:cubicBezTo>
                <a:cubicBezTo>
                  <a:pt x="60030" y="68730"/>
                  <a:pt x="60563" y="69004"/>
                  <a:pt x="61081" y="69309"/>
                </a:cubicBezTo>
                <a:cubicBezTo>
                  <a:pt x="62864" y="66948"/>
                  <a:pt x="65515" y="65439"/>
                  <a:pt x="68501" y="65439"/>
                </a:cubicBezTo>
                <a:cubicBezTo>
                  <a:pt x="71533" y="65439"/>
                  <a:pt x="74245" y="67024"/>
                  <a:pt x="76012" y="69461"/>
                </a:cubicBezTo>
                <a:cubicBezTo>
                  <a:pt x="76515" y="69142"/>
                  <a:pt x="77048" y="68867"/>
                  <a:pt x="77597" y="68623"/>
                </a:cubicBezTo>
                <a:cubicBezTo>
                  <a:pt x="75525" y="65531"/>
                  <a:pt x="72219" y="63519"/>
                  <a:pt x="68501" y="63519"/>
                </a:cubicBezTo>
                <a:close/>
                <a:moveTo>
                  <a:pt x="97030" y="63519"/>
                </a:moveTo>
                <a:cubicBezTo>
                  <a:pt x="93346" y="63522"/>
                  <a:pt x="90089" y="65487"/>
                  <a:pt x="88003" y="68502"/>
                </a:cubicBezTo>
                <a:cubicBezTo>
                  <a:pt x="88552" y="68730"/>
                  <a:pt x="89100" y="69004"/>
                  <a:pt x="89618" y="69309"/>
                </a:cubicBezTo>
                <a:cubicBezTo>
                  <a:pt x="91385" y="66948"/>
                  <a:pt x="94052" y="65439"/>
                  <a:pt x="97038" y="65439"/>
                </a:cubicBezTo>
                <a:cubicBezTo>
                  <a:pt x="100070" y="65439"/>
                  <a:pt x="102782" y="67024"/>
                  <a:pt x="104549" y="69461"/>
                </a:cubicBezTo>
                <a:cubicBezTo>
                  <a:pt x="105052" y="69142"/>
                  <a:pt x="105585" y="68852"/>
                  <a:pt x="106149" y="68608"/>
                </a:cubicBezTo>
                <a:cubicBezTo>
                  <a:pt x="104063" y="65533"/>
                  <a:pt x="100760" y="63522"/>
                  <a:pt x="97030" y="63519"/>
                </a:cubicBezTo>
                <a:close/>
                <a:moveTo>
                  <a:pt x="125575" y="63519"/>
                </a:moveTo>
                <a:cubicBezTo>
                  <a:pt x="121888" y="63519"/>
                  <a:pt x="118627" y="65485"/>
                  <a:pt x="116540" y="68502"/>
                </a:cubicBezTo>
                <a:cubicBezTo>
                  <a:pt x="117104" y="68730"/>
                  <a:pt x="117637" y="69004"/>
                  <a:pt x="118155" y="69309"/>
                </a:cubicBezTo>
                <a:cubicBezTo>
                  <a:pt x="119938" y="66948"/>
                  <a:pt x="122604" y="65439"/>
                  <a:pt x="125575" y="65439"/>
                </a:cubicBezTo>
                <a:cubicBezTo>
                  <a:pt x="128607" y="65439"/>
                  <a:pt x="131319" y="67024"/>
                  <a:pt x="133101" y="69461"/>
                </a:cubicBezTo>
                <a:cubicBezTo>
                  <a:pt x="133604" y="69142"/>
                  <a:pt x="134137" y="68867"/>
                  <a:pt x="134686" y="68623"/>
                </a:cubicBezTo>
                <a:cubicBezTo>
                  <a:pt x="132614" y="65531"/>
                  <a:pt x="129308" y="63519"/>
                  <a:pt x="125575" y="63519"/>
                </a:cubicBezTo>
                <a:close/>
                <a:moveTo>
                  <a:pt x="154112" y="63519"/>
                </a:moveTo>
                <a:cubicBezTo>
                  <a:pt x="150440" y="63519"/>
                  <a:pt x="147164" y="65485"/>
                  <a:pt x="145077" y="68502"/>
                </a:cubicBezTo>
                <a:cubicBezTo>
                  <a:pt x="145641" y="68730"/>
                  <a:pt x="146174" y="69004"/>
                  <a:pt x="146692" y="69309"/>
                </a:cubicBezTo>
                <a:cubicBezTo>
                  <a:pt x="148474" y="66963"/>
                  <a:pt x="151141" y="65439"/>
                  <a:pt x="154112" y="65439"/>
                </a:cubicBezTo>
                <a:cubicBezTo>
                  <a:pt x="157159" y="65439"/>
                  <a:pt x="159871" y="67024"/>
                  <a:pt x="161638" y="69461"/>
                </a:cubicBezTo>
                <a:cubicBezTo>
                  <a:pt x="162141" y="69142"/>
                  <a:pt x="162674" y="68867"/>
                  <a:pt x="163223" y="68623"/>
                </a:cubicBezTo>
                <a:cubicBezTo>
                  <a:pt x="161151" y="65531"/>
                  <a:pt x="157845" y="63519"/>
                  <a:pt x="154112" y="63519"/>
                </a:cubicBezTo>
                <a:close/>
                <a:moveTo>
                  <a:pt x="182649" y="63519"/>
                </a:moveTo>
                <a:cubicBezTo>
                  <a:pt x="178977" y="63519"/>
                  <a:pt x="175701" y="65485"/>
                  <a:pt x="173629" y="68502"/>
                </a:cubicBezTo>
                <a:cubicBezTo>
                  <a:pt x="174177" y="68730"/>
                  <a:pt x="174726" y="69004"/>
                  <a:pt x="175244" y="69309"/>
                </a:cubicBezTo>
                <a:cubicBezTo>
                  <a:pt x="177011" y="66963"/>
                  <a:pt x="179678" y="65439"/>
                  <a:pt x="182649" y="65439"/>
                </a:cubicBezTo>
                <a:cubicBezTo>
                  <a:pt x="185696" y="65439"/>
                  <a:pt x="188408" y="67024"/>
                  <a:pt x="190175" y="69461"/>
                </a:cubicBezTo>
                <a:cubicBezTo>
                  <a:pt x="190678" y="69142"/>
                  <a:pt x="191211" y="68867"/>
                  <a:pt x="191760" y="68623"/>
                </a:cubicBezTo>
                <a:cubicBezTo>
                  <a:pt x="189703" y="65531"/>
                  <a:pt x="186381" y="63519"/>
                  <a:pt x="182649" y="63519"/>
                </a:cubicBezTo>
                <a:close/>
                <a:moveTo>
                  <a:pt x="211201" y="63519"/>
                </a:moveTo>
                <a:cubicBezTo>
                  <a:pt x="207514" y="63519"/>
                  <a:pt x="204238" y="65485"/>
                  <a:pt x="202166" y="68502"/>
                </a:cubicBezTo>
                <a:cubicBezTo>
                  <a:pt x="202714" y="68730"/>
                  <a:pt x="203263" y="69004"/>
                  <a:pt x="203781" y="69309"/>
                </a:cubicBezTo>
                <a:cubicBezTo>
                  <a:pt x="205548" y="66948"/>
                  <a:pt x="208215" y="65439"/>
                  <a:pt x="211201" y="65439"/>
                </a:cubicBezTo>
                <a:cubicBezTo>
                  <a:pt x="214233" y="65439"/>
                  <a:pt x="216945" y="67024"/>
                  <a:pt x="218712" y="69461"/>
                </a:cubicBezTo>
                <a:cubicBezTo>
                  <a:pt x="219230" y="69142"/>
                  <a:pt x="219763" y="68852"/>
                  <a:pt x="220312" y="68608"/>
                </a:cubicBezTo>
                <a:cubicBezTo>
                  <a:pt x="218225" y="65531"/>
                  <a:pt x="214918" y="63519"/>
                  <a:pt x="211201" y="63519"/>
                </a:cubicBezTo>
                <a:close/>
                <a:moveTo>
                  <a:pt x="239738" y="63519"/>
                </a:moveTo>
                <a:cubicBezTo>
                  <a:pt x="236051" y="63519"/>
                  <a:pt x="232790" y="65485"/>
                  <a:pt x="230703" y="68502"/>
                </a:cubicBezTo>
                <a:cubicBezTo>
                  <a:pt x="231267" y="68730"/>
                  <a:pt x="231800" y="69004"/>
                  <a:pt x="232318" y="69309"/>
                </a:cubicBezTo>
                <a:cubicBezTo>
                  <a:pt x="234100" y="66948"/>
                  <a:pt x="236767" y="65439"/>
                  <a:pt x="239738" y="65439"/>
                </a:cubicBezTo>
                <a:cubicBezTo>
                  <a:pt x="242770" y="65439"/>
                  <a:pt x="245482" y="67024"/>
                  <a:pt x="247264" y="69461"/>
                </a:cubicBezTo>
                <a:cubicBezTo>
                  <a:pt x="247767" y="69142"/>
                  <a:pt x="248300" y="68852"/>
                  <a:pt x="248849" y="68608"/>
                </a:cubicBezTo>
                <a:cubicBezTo>
                  <a:pt x="246777" y="65531"/>
                  <a:pt x="243471" y="63519"/>
                  <a:pt x="239738" y="63519"/>
                </a:cubicBezTo>
                <a:close/>
                <a:moveTo>
                  <a:pt x="268290" y="63519"/>
                </a:moveTo>
                <a:cubicBezTo>
                  <a:pt x="264603" y="63519"/>
                  <a:pt x="261327" y="65485"/>
                  <a:pt x="259255" y="68502"/>
                </a:cubicBezTo>
                <a:cubicBezTo>
                  <a:pt x="259803" y="68730"/>
                  <a:pt x="260352" y="69004"/>
                  <a:pt x="260870" y="69309"/>
                </a:cubicBezTo>
                <a:cubicBezTo>
                  <a:pt x="262637" y="66948"/>
                  <a:pt x="265304" y="65439"/>
                  <a:pt x="268290" y="65439"/>
                </a:cubicBezTo>
                <a:cubicBezTo>
                  <a:pt x="271322" y="65439"/>
                  <a:pt x="274034" y="67024"/>
                  <a:pt x="275801" y="69461"/>
                </a:cubicBezTo>
                <a:cubicBezTo>
                  <a:pt x="276304" y="69142"/>
                  <a:pt x="276837" y="68852"/>
                  <a:pt x="277401" y="68608"/>
                </a:cubicBezTo>
                <a:cubicBezTo>
                  <a:pt x="275314" y="65531"/>
                  <a:pt x="272007" y="63519"/>
                  <a:pt x="268290" y="63519"/>
                </a:cubicBezTo>
                <a:close/>
                <a:moveTo>
                  <a:pt x="11412" y="66094"/>
                </a:moveTo>
                <a:cubicBezTo>
                  <a:pt x="8639" y="66094"/>
                  <a:pt x="6171" y="67466"/>
                  <a:pt x="4510" y="69644"/>
                </a:cubicBezTo>
                <a:cubicBezTo>
                  <a:pt x="5013" y="69964"/>
                  <a:pt x="5500" y="70330"/>
                  <a:pt x="5973" y="70726"/>
                </a:cubicBezTo>
                <a:cubicBezTo>
                  <a:pt x="7313" y="69065"/>
                  <a:pt x="9248" y="68014"/>
                  <a:pt x="11412" y="68014"/>
                </a:cubicBezTo>
                <a:cubicBezTo>
                  <a:pt x="13652" y="68014"/>
                  <a:pt x="15648" y="69142"/>
                  <a:pt x="16988" y="70894"/>
                </a:cubicBezTo>
                <a:cubicBezTo>
                  <a:pt x="17445" y="70498"/>
                  <a:pt x="17918" y="70117"/>
                  <a:pt x="18420" y="69781"/>
                </a:cubicBezTo>
                <a:cubicBezTo>
                  <a:pt x="16760" y="67526"/>
                  <a:pt x="14231" y="66094"/>
                  <a:pt x="11412" y="66094"/>
                </a:cubicBezTo>
                <a:close/>
                <a:moveTo>
                  <a:pt x="39949" y="66079"/>
                </a:moveTo>
                <a:lnTo>
                  <a:pt x="39949" y="66094"/>
                </a:lnTo>
                <a:cubicBezTo>
                  <a:pt x="37191" y="66094"/>
                  <a:pt x="34723" y="67466"/>
                  <a:pt x="33047" y="69629"/>
                </a:cubicBezTo>
                <a:cubicBezTo>
                  <a:pt x="33550" y="69964"/>
                  <a:pt x="34037" y="70315"/>
                  <a:pt x="34494" y="70711"/>
                </a:cubicBezTo>
                <a:cubicBezTo>
                  <a:pt x="35850" y="69065"/>
                  <a:pt x="37785" y="68014"/>
                  <a:pt x="39949" y="68014"/>
                </a:cubicBezTo>
                <a:cubicBezTo>
                  <a:pt x="42189" y="68014"/>
                  <a:pt x="44184" y="69126"/>
                  <a:pt x="45540" y="70894"/>
                </a:cubicBezTo>
                <a:cubicBezTo>
                  <a:pt x="45982" y="70498"/>
                  <a:pt x="46470" y="70117"/>
                  <a:pt x="46957" y="69781"/>
                </a:cubicBezTo>
                <a:cubicBezTo>
                  <a:pt x="45297" y="67526"/>
                  <a:pt x="42768" y="66079"/>
                  <a:pt x="39949" y="66079"/>
                </a:cubicBezTo>
                <a:close/>
                <a:moveTo>
                  <a:pt x="68501" y="66094"/>
                </a:moveTo>
                <a:cubicBezTo>
                  <a:pt x="65728" y="66094"/>
                  <a:pt x="63260" y="67466"/>
                  <a:pt x="61599" y="69644"/>
                </a:cubicBezTo>
                <a:cubicBezTo>
                  <a:pt x="62102" y="69964"/>
                  <a:pt x="62589" y="70330"/>
                  <a:pt x="63047" y="70711"/>
                </a:cubicBezTo>
                <a:cubicBezTo>
                  <a:pt x="64387" y="69065"/>
                  <a:pt x="66338" y="68014"/>
                  <a:pt x="68501" y="68014"/>
                </a:cubicBezTo>
                <a:cubicBezTo>
                  <a:pt x="70725" y="68014"/>
                  <a:pt x="72737" y="69126"/>
                  <a:pt x="74077" y="70894"/>
                </a:cubicBezTo>
                <a:cubicBezTo>
                  <a:pt x="74534" y="70498"/>
                  <a:pt x="75007" y="70117"/>
                  <a:pt x="75510" y="69781"/>
                </a:cubicBezTo>
                <a:cubicBezTo>
                  <a:pt x="73849" y="67526"/>
                  <a:pt x="71320" y="66094"/>
                  <a:pt x="68501" y="66094"/>
                </a:cubicBezTo>
                <a:close/>
                <a:moveTo>
                  <a:pt x="97023" y="66079"/>
                </a:moveTo>
                <a:lnTo>
                  <a:pt x="97038" y="66094"/>
                </a:lnTo>
                <a:cubicBezTo>
                  <a:pt x="94280" y="66094"/>
                  <a:pt x="91797" y="67466"/>
                  <a:pt x="90136" y="69629"/>
                </a:cubicBezTo>
                <a:cubicBezTo>
                  <a:pt x="90639" y="69964"/>
                  <a:pt x="91126" y="70315"/>
                  <a:pt x="91583" y="70711"/>
                </a:cubicBezTo>
                <a:cubicBezTo>
                  <a:pt x="92924" y="69065"/>
                  <a:pt x="94859" y="68014"/>
                  <a:pt x="97023" y="68014"/>
                </a:cubicBezTo>
                <a:cubicBezTo>
                  <a:pt x="99262" y="68014"/>
                  <a:pt x="101274" y="69126"/>
                  <a:pt x="102614" y="70894"/>
                </a:cubicBezTo>
                <a:cubicBezTo>
                  <a:pt x="103071" y="70482"/>
                  <a:pt x="103544" y="70117"/>
                  <a:pt x="104046" y="69781"/>
                </a:cubicBezTo>
                <a:cubicBezTo>
                  <a:pt x="102386" y="67526"/>
                  <a:pt x="99857" y="66079"/>
                  <a:pt x="97023" y="66079"/>
                </a:cubicBezTo>
                <a:close/>
                <a:moveTo>
                  <a:pt x="125575" y="66094"/>
                </a:moveTo>
                <a:cubicBezTo>
                  <a:pt x="122817" y="66094"/>
                  <a:pt x="120349" y="67466"/>
                  <a:pt x="118673" y="69644"/>
                </a:cubicBezTo>
                <a:cubicBezTo>
                  <a:pt x="119191" y="69964"/>
                  <a:pt x="119679" y="70330"/>
                  <a:pt x="120136" y="70726"/>
                </a:cubicBezTo>
                <a:cubicBezTo>
                  <a:pt x="121476" y="69065"/>
                  <a:pt x="123411" y="68014"/>
                  <a:pt x="125575" y="68014"/>
                </a:cubicBezTo>
                <a:cubicBezTo>
                  <a:pt x="127815" y="68014"/>
                  <a:pt x="129810" y="69142"/>
                  <a:pt x="131166" y="70894"/>
                </a:cubicBezTo>
                <a:cubicBezTo>
                  <a:pt x="131608" y="70498"/>
                  <a:pt x="132096" y="70132"/>
                  <a:pt x="132583" y="69781"/>
                </a:cubicBezTo>
                <a:cubicBezTo>
                  <a:pt x="130923" y="67542"/>
                  <a:pt x="128393" y="66094"/>
                  <a:pt x="125575" y="66094"/>
                </a:cubicBezTo>
                <a:close/>
                <a:moveTo>
                  <a:pt x="154112" y="66094"/>
                </a:moveTo>
                <a:cubicBezTo>
                  <a:pt x="151354" y="66094"/>
                  <a:pt x="148886" y="67466"/>
                  <a:pt x="147225" y="69644"/>
                </a:cubicBezTo>
                <a:cubicBezTo>
                  <a:pt x="147728" y="69964"/>
                  <a:pt x="148215" y="70330"/>
                  <a:pt x="148673" y="70726"/>
                </a:cubicBezTo>
                <a:cubicBezTo>
                  <a:pt x="150013" y="69065"/>
                  <a:pt x="151948" y="68014"/>
                  <a:pt x="154112" y="68014"/>
                </a:cubicBezTo>
                <a:cubicBezTo>
                  <a:pt x="156351" y="68014"/>
                  <a:pt x="158363" y="69142"/>
                  <a:pt x="159703" y="70894"/>
                </a:cubicBezTo>
                <a:cubicBezTo>
                  <a:pt x="160160" y="70498"/>
                  <a:pt x="160633" y="70117"/>
                  <a:pt x="161136" y="69781"/>
                </a:cubicBezTo>
                <a:cubicBezTo>
                  <a:pt x="159460" y="67526"/>
                  <a:pt x="156946" y="66094"/>
                  <a:pt x="154112" y="66094"/>
                </a:cubicBezTo>
                <a:close/>
                <a:moveTo>
                  <a:pt x="182649" y="66094"/>
                </a:moveTo>
                <a:cubicBezTo>
                  <a:pt x="179891" y="66094"/>
                  <a:pt x="177423" y="67466"/>
                  <a:pt x="175762" y="69644"/>
                </a:cubicBezTo>
                <a:cubicBezTo>
                  <a:pt x="176265" y="69964"/>
                  <a:pt x="176752" y="70330"/>
                  <a:pt x="177209" y="70726"/>
                </a:cubicBezTo>
                <a:cubicBezTo>
                  <a:pt x="178550" y="69065"/>
                  <a:pt x="180500" y="68014"/>
                  <a:pt x="182649" y="68014"/>
                </a:cubicBezTo>
                <a:cubicBezTo>
                  <a:pt x="184888" y="68014"/>
                  <a:pt x="186899" y="69142"/>
                  <a:pt x="188240" y="70894"/>
                </a:cubicBezTo>
                <a:cubicBezTo>
                  <a:pt x="188697" y="70498"/>
                  <a:pt x="189170" y="70117"/>
                  <a:pt x="189672" y="69781"/>
                </a:cubicBezTo>
                <a:cubicBezTo>
                  <a:pt x="188012" y="67526"/>
                  <a:pt x="185483" y="66094"/>
                  <a:pt x="182649" y="66094"/>
                </a:cubicBezTo>
                <a:close/>
                <a:moveTo>
                  <a:pt x="211201" y="66079"/>
                </a:moveTo>
                <a:cubicBezTo>
                  <a:pt x="208443" y="66079"/>
                  <a:pt x="205960" y="67466"/>
                  <a:pt x="204299" y="69629"/>
                </a:cubicBezTo>
                <a:cubicBezTo>
                  <a:pt x="204802" y="69964"/>
                  <a:pt x="205289" y="70330"/>
                  <a:pt x="205746" y="70711"/>
                </a:cubicBezTo>
                <a:cubicBezTo>
                  <a:pt x="207102" y="69065"/>
                  <a:pt x="209037" y="68014"/>
                  <a:pt x="211201" y="68014"/>
                </a:cubicBezTo>
                <a:cubicBezTo>
                  <a:pt x="213440" y="68014"/>
                  <a:pt x="215436" y="69142"/>
                  <a:pt x="216792" y="70894"/>
                </a:cubicBezTo>
                <a:cubicBezTo>
                  <a:pt x="217234" y="70498"/>
                  <a:pt x="217722" y="70117"/>
                  <a:pt x="218209" y="69781"/>
                </a:cubicBezTo>
                <a:cubicBezTo>
                  <a:pt x="216549" y="67526"/>
                  <a:pt x="214019" y="66079"/>
                  <a:pt x="211201" y="66079"/>
                </a:cubicBezTo>
                <a:close/>
                <a:moveTo>
                  <a:pt x="239738" y="66079"/>
                </a:moveTo>
                <a:cubicBezTo>
                  <a:pt x="236980" y="66079"/>
                  <a:pt x="234497" y="67466"/>
                  <a:pt x="232836" y="69629"/>
                </a:cubicBezTo>
                <a:cubicBezTo>
                  <a:pt x="233354" y="69964"/>
                  <a:pt x="233826" y="70330"/>
                  <a:pt x="234298" y="70711"/>
                </a:cubicBezTo>
                <a:cubicBezTo>
                  <a:pt x="235639" y="69065"/>
                  <a:pt x="237574" y="68014"/>
                  <a:pt x="239738" y="68014"/>
                </a:cubicBezTo>
                <a:cubicBezTo>
                  <a:pt x="241977" y="68014"/>
                  <a:pt x="243973" y="69142"/>
                  <a:pt x="245329" y="70894"/>
                </a:cubicBezTo>
                <a:cubicBezTo>
                  <a:pt x="245771" y="70498"/>
                  <a:pt x="246259" y="70117"/>
                  <a:pt x="246746" y="69781"/>
                </a:cubicBezTo>
                <a:cubicBezTo>
                  <a:pt x="245086" y="67526"/>
                  <a:pt x="242556" y="66079"/>
                  <a:pt x="239738" y="66079"/>
                </a:cubicBezTo>
                <a:close/>
                <a:moveTo>
                  <a:pt x="268275" y="66094"/>
                </a:moveTo>
                <a:cubicBezTo>
                  <a:pt x="265517" y="66094"/>
                  <a:pt x="263049" y="67466"/>
                  <a:pt x="261373" y="69644"/>
                </a:cubicBezTo>
                <a:cubicBezTo>
                  <a:pt x="261891" y="69964"/>
                  <a:pt x="262378" y="70330"/>
                  <a:pt x="262835" y="70726"/>
                </a:cubicBezTo>
                <a:cubicBezTo>
                  <a:pt x="264176" y="69065"/>
                  <a:pt x="266111" y="68014"/>
                  <a:pt x="268275" y="68014"/>
                </a:cubicBezTo>
                <a:cubicBezTo>
                  <a:pt x="270514" y="68014"/>
                  <a:pt x="272525" y="69142"/>
                  <a:pt x="273866" y="70894"/>
                </a:cubicBezTo>
                <a:cubicBezTo>
                  <a:pt x="274323" y="70498"/>
                  <a:pt x="274796" y="70117"/>
                  <a:pt x="275298" y="69781"/>
                </a:cubicBezTo>
                <a:cubicBezTo>
                  <a:pt x="273622" y="67526"/>
                  <a:pt x="271109" y="66094"/>
                  <a:pt x="268275" y="66094"/>
                </a:cubicBezTo>
                <a:close/>
                <a:moveTo>
                  <a:pt x="11412" y="68654"/>
                </a:moveTo>
                <a:cubicBezTo>
                  <a:pt x="9431" y="68654"/>
                  <a:pt x="7633" y="69614"/>
                  <a:pt x="6399" y="71122"/>
                </a:cubicBezTo>
                <a:cubicBezTo>
                  <a:pt x="6856" y="71534"/>
                  <a:pt x="7283" y="71975"/>
                  <a:pt x="7679" y="72432"/>
                </a:cubicBezTo>
                <a:cubicBezTo>
                  <a:pt x="8578" y="71275"/>
                  <a:pt x="9949" y="70604"/>
                  <a:pt x="11412" y="70589"/>
                </a:cubicBezTo>
                <a:cubicBezTo>
                  <a:pt x="12981" y="70589"/>
                  <a:pt x="14383" y="71381"/>
                  <a:pt x="15297" y="72646"/>
                </a:cubicBezTo>
                <a:cubicBezTo>
                  <a:pt x="15693" y="72173"/>
                  <a:pt x="16105" y="71716"/>
                  <a:pt x="16546" y="71305"/>
                </a:cubicBezTo>
                <a:cubicBezTo>
                  <a:pt x="15312" y="69690"/>
                  <a:pt x="13469" y="68654"/>
                  <a:pt x="11412" y="68654"/>
                </a:cubicBezTo>
                <a:close/>
                <a:moveTo>
                  <a:pt x="39949" y="68654"/>
                </a:moveTo>
                <a:cubicBezTo>
                  <a:pt x="37968" y="68654"/>
                  <a:pt x="36170" y="69614"/>
                  <a:pt x="34936" y="71122"/>
                </a:cubicBezTo>
                <a:cubicBezTo>
                  <a:pt x="35393" y="71534"/>
                  <a:pt x="35820" y="71960"/>
                  <a:pt x="36216" y="72432"/>
                </a:cubicBezTo>
                <a:cubicBezTo>
                  <a:pt x="37161" y="71192"/>
                  <a:pt x="38558" y="70578"/>
                  <a:pt x="39950" y="70578"/>
                </a:cubicBezTo>
                <a:cubicBezTo>
                  <a:pt x="41431" y="70578"/>
                  <a:pt x="42908" y="71272"/>
                  <a:pt x="43834" y="72646"/>
                </a:cubicBezTo>
                <a:cubicBezTo>
                  <a:pt x="44230" y="72173"/>
                  <a:pt x="44642" y="71716"/>
                  <a:pt x="45083" y="71290"/>
                </a:cubicBezTo>
                <a:cubicBezTo>
                  <a:pt x="43849" y="69675"/>
                  <a:pt x="42006" y="68654"/>
                  <a:pt x="39949" y="68654"/>
                </a:cubicBezTo>
                <a:close/>
                <a:moveTo>
                  <a:pt x="68501" y="68654"/>
                </a:moveTo>
                <a:cubicBezTo>
                  <a:pt x="66520" y="68654"/>
                  <a:pt x="64722" y="69614"/>
                  <a:pt x="63473" y="71122"/>
                </a:cubicBezTo>
                <a:cubicBezTo>
                  <a:pt x="63930" y="71534"/>
                  <a:pt x="64357" y="71975"/>
                  <a:pt x="64753" y="72432"/>
                </a:cubicBezTo>
                <a:cubicBezTo>
                  <a:pt x="65698" y="71192"/>
                  <a:pt x="67098" y="70578"/>
                  <a:pt x="68494" y="70578"/>
                </a:cubicBezTo>
                <a:cubicBezTo>
                  <a:pt x="69979" y="70578"/>
                  <a:pt x="71460" y="71272"/>
                  <a:pt x="72386" y="72646"/>
                </a:cubicBezTo>
                <a:cubicBezTo>
                  <a:pt x="72767" y="72173"/>
                  <a:pt x="73194" y="71716"/>
                  <a:pt x="73636" y="71305"/>
                </a:cubicBezTo>
                <a:cubicBezTo>
                  <a:pt x="72401" y="69690"/>
                  <a:pt x="70558" y="68654"/>
                  <a:pt x="68501" y="68654"/>
                </a:cubicBezTo>
                <a:close/>
                <a:moveTo>
                  <a:pt x="97030" y="68654"/>
                </a:moveTo>
                <a:cubicBezTo>
                  <a:pt x="95053" y="68656"/>
                  <a:pt x="93258" y="69616"/>
                  <a:pt x="92025" y="71122"/>
                </a:cubicBezTo>
                <a:cubicBezTo>
                  <a:pt x="92482" y="71534"/>
                  <a:pt x="92909" y="71960"/>
                  <a:pt x="93305" y="72432"/>
                </a:cubicBezTo>
                <a:cubicBezTo>
                  <a:pt x="94250" y="71199"/>
                  <a:pt x="95646" y="70589"/>
                  <a:pt x="97039" y="70589"/>
                </a:cubicBezTo>
                <a:cubicBezTo>
                  <a:pt x="98519" y="70589"/>
                  <a:pt x="99996" y="71279"/>
                  <a:pt x="100923" y="72646"/>
                </a:cubicBezTo>
                <a:cubicBezTo>
                  <a:pt x="101319" y="72173"/>
                  <a:pt x="101731" y="71716"/>
                  <a:pt x="102172" y="71290"/>
                </a:cubicBezTo>
                <a:cubicBezTo>
                  <a:pt x="100940" y="69677"/>
                  <a:pt x="99084" y="68656"/>
                  <a:pt x="97030" y="68654"/>
                </a:cubicBezTo>
                <a:close/>
                <a:moveTo>
                  <a:pt x="125575" y="68654"/>
                </a:moveTo>
                <a:cubicBezTo>
                  <a:pt x="123594" y="68654"/>
                  <a:pt x="121812" y="69614"/>
                  <a:pt x="120577" y="71122"/>
                </a:cubicBezTo>
                <a:cubicBezTo>
                  <a:pt x="121035" y="71534"/>
                  <a:pt x="121446" y="71975"/>
                  <a:pt x="121857" y="72432"/>
                </a:cubicBezTo>
                <a:cubicBezTo>
                  <a:pt x="122795" y="71199"/>
                  <a:pt x="124187" y="70589"/>
                  <a:pt x="125579" y="70589"/>
                </a:cubicBezTo>
                <a:cubicBezTo>
                  <a:pt x="127060" y="70589"/>
                  <a:pt x="128541" y="71279"/>
                  <a:pt x="129475" y="72646"/>
                </a:cubicBezTo>
                <a:cubicBezTo>
                  <a:pt x="129856" y="72173"/>
                  <a:pt x="130283" y="71732"/>
                  <a:pt x="130725" y="71305"/>
                </a:cubicBezTo>
                <a:cubicBezTo>
                  <a:pt x="129475" y="69690"/>
                  <a:pt x="127632" y="68669"/>
                  <a:pt x="125575" y="68669"/>
                </a:cubicBezTo>
                <a:lnTo>
                  <a:pt x="125575" y="68654"/>
                </a:lnTo>
                <a:close/>
                <a:moveTo>
                  <a:pt x="154127" y="68654"/>
                </a:moveTo>
                <a:cubicBezTo>
                  <a:pt x="152146" y="68654"/>
                  <a:pt x="150364" y="69614"/>
                  <a:pt x="149130" y="71122"/>
                </a:cubicBezTo>
                <a:cubicBezTo>
                  <a:pt x="149571" y="71534"/>
                  <a:pt x="149998" y="71975"/>
                  <a:pt x="150394" y="72432"/>
                </a:cubicBezTo>
                <a:cubicBezTo>
                  <a:pt x="151293" y="71290"/>
                  <a:pt x="152664" y="70604"/>
                  <a:pt x="154112" y="70589"/>
                </a:cubicBezTo>
                <a:cubicBezTo>
                  <a:pt x="155666" y="70604"/>
                  <a:pt x="157128" y="71366"/>
                  <a:pt x="158027" y="72646"/>
                </a:cubicBezTo>
                <a:cubicBezTo>
                  <a:pt x="158408" y="72173"/>
                  <a:pt x="158820" y="71716"/>
                  <a:pt x="159261" y="71305"/>
                </a:cubicBezTo>
                <a:cubicBezTo>
                  <a:pt x="158027" y="69690"/>
                  <a:pt x="156184" y="68654"/>
                  <a:pt x="154127" y="68654"/>
                </a:cubicBezTo>
                <a:close/>
                <a:moveTo>
                  <a:pt x="182649" y="68654"/>
                </a:moveTo>
                <a:cubicBezTo>
                  <a:pt x="180668" y="68654"/>
                  <a:pt x="178901" y="69614"/>
                  <a:pt x="177667" y="71122"/>
                </a:cubicBezTo>
                <a:cubicBezTo>
                  <a:pt x="178108" y="71534"/>
                  <a:pt x="178535" y="71975"/>
                  <a:pt x="178931" y="72432"/>
                </a:cubicBezTo>
                <a:cubicBezTo>
                  <a:pt x="179815" y="71275"/>
                  <a:pt x="181201" y="70604"/>
                  <a:pt x="182649" y="70589"/>
                </a:cubicBezTo>
                <a:cubicBezTo>
                  <a:pt x="184233" y="70589"/>
                  <a:pt x="185635" y="71381"/>
                  <a:pt x="186549" y="72646"/>
                </a:cubicBezTo>
                <a:cubicBezTo>
                  <a:pt x="186945" y="72173"/>
                  <a:pt x="187357" y="71732"/>
                  <a:pt x="187798" y="71305"/>
                </a:cubicBezTo>
                <a:cubicBezTo>
                  <a:pt x="186564" y="69690"/>
                  <a:pt x="184721" y="68654"/>
                  <a:pt x="182649" y="68654"/>
                </a:cubicBezTo>
                <a:close/>
                <a:moveTo>
                  <a:pt x="211201" y="68654"/>
                </a:moveTo>
                <a:cubicBezTo>
                  <a:pt x="209220" y="68654"/>
                  <a:pt x="207438" y="69599"/>
                  <a:pt x="206203" y="71107"/>
                </a:cubicBezTo>
                <a:cubicBezTo>
                  <a:pt x="206645" y="71534"/>
                  <a:pt x="207072" y="71960"/>
                  <a:pt x="207468" y="72432"/>
                </a:cubicBezTo>
                <a:cubicBezTo>
                  <a:pt x="208367" y="71275"/>
                  <a:pt x="209738" y="70589"/>
                  <a:pt x="211201" y="70574"/>
                </a:cubicBezTo>
                <a:lnTo>
                  <a:pt x="211201" y="70589"/>
                </a:lnTo>
                <a:cubicBezTo>
                  <a:pt x="212755" y="70604"/>
                  <a:pt x="214202" y="71366"/>
                  <a:pt x="215101" y="72646"/>
                </a:cubicBezTo>
                <a:cubicBezTo>
                  <a:pt x="215482" y="72173"/>
                  <a:pt x="215893" y="71716"/>
                  <a:pt x="216335" y="71290"/>
                </a:cubicBezTo>
                <a:cubicBezTo>
                  <a:pt x="215101" y="69675"/>
                  <a:pt x="213258" y="68654"/>
                  <a:pt x="211201" y="68654"/>
                </a:cubicBezTo>
                <a:close/>
                <a:moveTo>
                  <a:pt x="239738" y="68654"/>
                </a:moveTo>
                <a:cubicBezTo>
                  <a:pt x="237757" y="68654"/>
                  <a:pt x="235990" y="69599"/>
                  <a:pt x="234756" y="71107"/>
                </a:cubicBezTo>
                <a:cubicBezTo>
                  <a:pt x="235197" y="71534"/>
                  <a:pt x="235609" y="71960"/>
                  <a:pt x="236005" y="72432"/>
                </a:cubicBezTo>
                <a:cubicBezTo>
                  <a:pt x="236904" y="71275"/>
                  <a:pt x="238275" y="70589"/>
                  <a:pt x="239738" y="70574"/>
                </a:cubicBezTo>
                <a:lnTo>
                  <a:pt x="239738" y="70589"/>
                </a:lnTo>
                <a:cubicBezTo>
                  <a:pt x="241307" y="70589"/>
                  <a:pt x="242709" y="71381"/>
                  <a:pt x="243638" y="72646"/>
                </a:cubicBezTo>
                <a:cubicBezTo>
                  <a:pt x="244019" y="72173"/>
                  <a:pt x="244446" y="71716"/>
                  <a:pt x="244887" y="71290"/>
                </a:cubicBezTo>
                <a:cubicBezTo>
                  <a:pt x="243638" y="69675"/>
                  <a:pt x="241795" y="68654"/>
                  <a:pt x="239738" y="68654"/>
                </a:cubicBezTo>
                <a:close/>
                <a:moveTo>
                  <a:pt x="268275" y="68654"/>
                </a:moveTo>
                <a:cubicBezTo>
                  <a:pt x="266294" y="68654"/>
                  <a:pt x="264527" y="69614"/>
                  <a:pt x="263292" y="71122"/>
                </a:cubicBezTo>
                <a:cubicBezTo>
                  <a:pt x="263734" y="71534"/>
                  <a:pt x="264146" y="71975"/>
                  <a:pt x="264542" y="72432"/>
                </a:cubicBezTo>
                <a:cubicBezTo>
                  <a:pt x="265487" y="71192"/>
                  <a:pt x="266887" y="70578"/>
                  <a:pt x="268283" y="70578"/>
                </a:cubicBezTo>
                <a:cubicBezTo>
                  <a:pt x="269768" y="70578"/>
                  <a:pt x="271249" y="71272"/>
                  <a:pt x="272175" y="72646"/>
                </a:cubicBezTo>
                <a:cubicBezTo>
                  <a:pt x="272556" y="72173"/>
                  <a:pt x="272983" y="71716"/>
                  <a:pt x="273424" y="71305"/>
                </a:cubicBezTo>
                <a:cubicBezTo>
                  <a:pt x="272175" y="69690"/>
                  <a:pt x="270331" y="68654"/>
                  <a:pt x="268275" y="68654"/>
                </a:cubicBezTo>
                <a:close/>
                <a:moveTo>
                  <a:pt x="11406" y="71215"/>
                </a:moveTo>
                <a:cubicBezTo>
                  <a:pt x="10146" y="71215"/>
                  <a:pt x="8886" y="71783"/>
                  <a:pt x="8060" y="72920"/>
                </a:cubicBezTo>
                <a:cubicBezTo>
                  <a:pt x="9107" y="72658"/>
                  <a:pt x="10168" y="72508"/>
                  <a:pt x="11242" y="72508"/>
                </a:cubicBezTo>
                <a:cubicBezTo>
                  <a:pt x="11294" y="72508"/>
                  <a:pt x="11345" y="72508"/>
                  <a:pt x="11397" y="72509"/>
                </a:cubicBezTo>
                <a:cubicBezTo>
                  <a:pt x="12539" y="72509"/>
                  <a:pt x="13682" y="72646"/>
                  <a:pt x="14779" y="72950"/>
                </a:cubicBezTo>
                <a:cubicBezTo>
                  <a:pt x="13952" y="71794"/>
                  <a:pt x="12679" y="71215"/>
                  <a:pt x="11406" y="71215"/>
                </a:cubicBezTo>
                <a:close/>
                <a:moveTo>
                  <a:pt x="39949" y="71214"/>
                </a:moveTo>
                <a:cubicBezTo>
                  <a:pt x="38608" y="71214"/>
                  <a:pt x="37435" y="71884"/>
                  <a:pt x="36612" y="72920"/>
                </a:cubicBezTo>
                <a:cubicBezTo>
                  <a:pt x="37709" y="72631"/>
                  <a:pt x="38821" y="72493"/>
                  <a:pt x="39949" y="72493"/>
                </a:cubicBezTo>
                <a:cubicBezTo>
                  <a:pt x="41092" y="72493"/>
                  <a:pt x="42219" y="72646"/>
                  <a:pt x="43316" y="72950"/>
                </a:cubicBezTo>
                <a:lnTo>
                  <a:pt x="43331" y="72950"/>
                </a:lnTo>
                <a:cubicBezTo>
                  <a:pt x="42539" y="71884"/>
                  <a:pt x="41290" y="71229"/>
                  <a:pt x="39949" y="71214"/>
                </a:cubicBezTo>
                <a:close/>
                <a:moveTo>
                  <a:pt x="68501" y="71229"/>
                </a:moveTo>
                <a:cubicBezTo>
                  <a:pt x="67160" y="71229"/>
                  <a:pt x="65987" y="71884"/>
                  <a:pt x="65164" y="72920"/>
                </a:cubicBezTo>
                <a:cubicBezTo>
                  <a:pt x="66247" y="72642"/>
                  <a:pt x="67359" y="72501"/>
                  <a:pt x="68472" y="72501"/>
                </a:cubicBezTo>
                <a:cubicBezTo>
                  <a:pt x="69614" y="72501"/>
                  <a:pt x="70757" y="72649"/>
                  <a:pt x="71868" y="72950"/>
                </a:cubicBezTo>
                <a:cubicBezTo>
                  <a:pt x="71076" y="71884"/>
                  <a:pt x="69827" y="71244"/>
                  <a:pt x="68501" y="71229"/>
                </a:cubicBezTo>
                <a:close/>
                <a:moveTo>
                  <a:pt x="97023" y="71214"/>
                </a:moveTo>
                <a:cubicBezTo>
                  <a:pt x="95697" y="71214"/>
                  <a:pt x="94524" y="71884"/>
                  <a:pt x="93701" y="72920"/>
                </a:cubicBezTo>
                <a:cubicBezTo>
                  <a:pt x="94783" y="72631"/>
                  <a:pt x="95910" y="72493"/>
                  <a:pt x="97023" y="72493"/>
                </a:cubicBezTo>
                <a:cubicBezTo>
                  <a:pt x="98165" y="72493"/>
                  <a:pt x="99308" y="72646"/>
                  <a:pt x="100405" y="72950"/>
                </a:cubicBezTo>
                <a:cubicBezTo>
                  <a:pt x="99613" y="71884"/>
                  <a:pt x="98363" y="71229"/>
                  <a:pt x="97023" y="71214"/>
                </a:cubicBezTo>
                <a:close/>
                <a:moveTo>
                  <a:pt x="125589" y="71229"/>
                </a:moveTo>
                <a:cubicBezTo>
                  <a:pt x="124328" y="71229"/>
                  <a:pt x="123066" y="71796"/>
                  <a:pt x="122238" y="72935"/>
                </a:cubicBezTo>
                <a:cubicBezTo>
                  <a:pt x="123335" y="72646"/>
                  <a:pt x="124447" y="72509"/>
                  <a:pt x="125575" y="72509"/>
                </a:cubicBezTo>
                <a:cubicBezTo>
                  <a:pt x="126718" y="72509"/>
                  <a:pt x="127845" y="72661"/>
                  <a:pt x="128942" y="72950"/>
                </a:cubicBezTo>
                <a:cubicBezTo>
                  <a:pt x="128124" y="71804"/>
                  <a:pt x="126858" y="71229"/>
                  <a:pt x="125589" y="71229"/>
                </a:cubicBezTo>
                <a:close/>
                <a:moveTo>
                  <a:pt x="154129" y="71227"/>
                </a:moveTo>
                <a:cubicBezTo>
                  <a:pt x="152873" y="71227"/>
                  <a:pt x="151617" y="71791"/>
                  <a:pt x="150790" y="72920"/>
                </a:cubicBezTo>
                <a:cubicBezTo>
                  <a:pt x="151823" y="72658"/>
                  <a:pt x="152896" y="72508"/>
                  <a:pt x="153959" y="72508"/>
                </a:cubicBezTo>
                <a:cubicBezTo>
                  <a:pt x="154010" y="72508"/>
                  <a:pt x="154061" y="72508"/>
                  <a:pt x="154112" y="72509"/>
                </a:cubicBezTo>
                <a:cubicBezTo>
                  <a:pt x="155254" y="72509"/>
                  <a:pt x="156397" y="72661"/>
                  <a:pt x="157494" y="72950"/>
                </a:cubicBezTo>
                <a:cubicBezTo>
                  <a:pt x="156667" y="71802"/>
                  <a:pt x="155398" y="71227"/>
                  <a:pt x="154129" y="71227"/>
                </a:cubicBezTo>
                <a:close/>
                <a:moveTo>
                  <a:pt x="182666" y="71227"/>
                </a:moveTo>
                <a:cubicBezTo>
                  <a:pt x="181409" y="71227"/>
                  <a:pt x="180153" y="71791"/>
                  <a:pt x="179327" y="72920"/>
                </a:cubicBezTo>
                <a:cubicBezTo>
                  <a:pt x="180417" y="72642"/>
                  <a:pt x="181530" y="72501"/>
                  <a:pt x="182640" y="72501"/>
                </a:cubicBezTo>
                <a:cubicBezTo>
                  <a:pt x="183781" y="72501"/>
                  <a:pt x="184920" y="72649"/>
                  <a:pt x="186031" y="72950"/>
                </a:cubicBezTo>
                <a:cubicBezTo>
                  <a:pt x="185204" y="71802"/>
                  <a:pt x="183935" y="71227"/>
                  <a:pt x="182666" y="71227"/>
                </a:cubicBezTo>
                <a:close/>
                <a:moveTo>
                  <a:pt x="211201" y="71214"/>
                </a:moveTo>
                <a:cubicBezTo>
                  <a:pt x="209860" y="71214"/>
                  <a:pt x="208687" y="71884"/>
                  <a:pt x="207864" y="72920"/>
                </a:cubicBezTo>
                <a:cubicBezTo>
                  <a:pt x="208954" y="72642"/>
                  <a:pt x="210067" y="72501"/>
                  <a:pt x="211177" y="72501"/>
                </a:cubicBezTo>
                <a:cubicBezTo>
                  <a:pt x="212318" y="72501"/>
                  <a:pt x="213457" y="72649"/>
                  <a:pt x="214568" y="72950"/>
                </a:cubicBezTo>
                <a:cubicBezTo>
                  <a:pt x="213776" y="71884"/>
                  <a:pt x="212526" y="71244"/>
                  <a:pt x="211201" y="71214"/>
                </a:cubicBezTo>
                <a:close/>
                <a:moveTo>
                  <a:pt x="239745" y="71215"/>
                </a:moveTo>
                <a:cubicBezTo>
                  <a:pt x="238487" y="71215"/>
                  <a:pt x="237227" y="71783"/>
                  <a:pt x="236401" y="72920"/>
                </a:cubicBezTo>
                <a:cubicBezTo>
                  <a:pt x="237498" y="72646"/>
                  <a:pt x="238610" y="72493"/>
                  <a:pt x="239738" y="72493"/>
                </a:cubicBezTo>
                <a:cubicBezTo>
                  <a:pt x="240880" y="72493"/>
                  <a:pt x="242008" y="72646"/>
                  <a:pt x="243105" y="72950"/>
                </a:cubicBezTo>
                <a:cubicBezTo>
                  <a:pt x="242286" y="71794"/>
                  <a:pt x="241016" y="71215"/>
                  <a:pt x="239745" y="71215"/>
                </a:cubicBezTo>
                <a:close/>
                <a:moveTo>
                  <a:pt x="268292" y="71227"/>
                </a:moveTo>
                <a:cubicBezTo>
                  <a:pt x="267035" y="71227"/>
                  <a:pt x="265779" y="71791"/>
                  <a:pt x="264953" y="72920"/>
                </a:cubicBezTo>
                <a:cubicBezTo>
                  <a:pt x="266036" y="72642"/>
                  <a:pt x="267148" y="72501"/>
                  <a:pt x="268261" y="72501"/>
                </a:cubicBezTo>
                <a:cubicBezTo>
                  <a:pt x="269403" y="72501"/>
                  <a:pt x="270546" y="72649"/>
                  <a:pt x="271657" y="72950"/>
                </a:cubicBezTo>
                <a:cubicBezTo>
                  <a:pt x="270830" y="71802"/>
                  <a:pt x="269561" y="71227"/>
                  <a:pt x="268292" y="71227"/>
                </a:cubicBezTo>
                <a:close/>
                <a:moveTo>
                  <a:pt x="82929" y="68060"/>
                </a:moveTo>
                <a:lnTo>
                  <a:pt x="82929" y="68105"/>
                </a:lnTo>
                <a:cubicBezTo>
                  <a:pt x="78877" y="68105"/>
                  <a:pt x="75235" y="70086"/>
                  <a:pt x="72706" y="73164"/>
                </a:cubicBezTo>
                <a:cubicBezTo>
                  <a:pt x="73316" y="73362"/>
                  <a:pt x="73895" y="73621"/>
                  <a:pt x="74458" y="73910"/>
                </a:cubicBezTo>
                <a:cubicBezTo>
                  <a:pt x="76622" y="71488"/>
                  <a:pt x="79623" y="69995"/>
                  <a:pt x="82929" y="69995"/>
                </a:cubicBezTo>
                <a:cubicBezTo>
                  <a:pt x="86190" y="69995"/>
                  <a:pt x="89130" y="71442"/>
                  <a:pt x="91294" y="73804"/>
                </a:cubicBezTo>
                <a:cubicBezTo>
                  <a:pt x="91873" y="73514"/>
                  <a:pt x="92467" y="73286"/>
                  <a:pt x="93077" y="73088"/>
                </a:cubicBezTo>
                <a:cubicBezTo>
                  <a:pt x="90578" y="69995"/>
                  <a:pt x="86952" y="68060"/>
                  <a:pt x="82929" y="68060"/>
                </a:cubicBezTo>
                <a:close/>
                <a:moveTo>
                  <a:pt x="197092" y="68075"/>
                </a:moveTo>
                <a:cubicBezTo>
                  <a:pt x="193040" y="68075"/>
                  <a:pt x="189383" y="70056"/>
                  <a:pt x="186884" y="73179"/>
                </a:cubicBezTo>
                <a:cubicBezTo>
                  <a:pt x="187478" y="73392"/>
                  <a:pt x="188057" y="73636"/>
                  <a:pt x="188621" y="73926"/>
                </a:cubicBezTo>
                <a:cubicBezTo>
                  <a:pt x="190785" y="71503"/>
                  <a:pt x="193786" y="70010"/>
                  <a:pt x="197092" y="70010"/>
                </a:cubicBezTo>
                <a:lnTo>
                  <a:pt x="197092" y="70040"/>
                </a:lnTo>
                <a:cubicBezTo>
                  <a:pt x="200353" y="70040"/>
                  <a:pt x="203309" y="71488"/>
                  <a:pt x="205457" y="73804"/>
                </a:cubicBezTo>
                <a:cubicBezTo>
                  <a:pt x="206036" y="73529"/>
                  <a:pt x="206630" y="73286"/>
                  <a:pt x="207239" y="73103"/>
                </a:cubicBezTo>
                <a:cubicBezTo>
                  <a:pt x="204741" y="70010"/>
                  <a:pt x="201115" y="68075"/>
                  <a:pt x="197092" y="68075"/>
                </a:cubicBezTo>
                <a:close/>
                <a:moveTo>
                  <a:pt x="54393" y="68105"/>
                </a:moveTo>
                <a:cubicBezTo>
                  <a:pt x="50340" y="68105"/>
                  <a:pt x="46683" y="70086"/>
                  <a:pt x="44184" y="73194"/>
                </a:cubicBezTo>
                <a:cubicBezTo>
                  <a:pt x="44779" y="73408"/>
                  <a:pt x="45373" y="73651"/>
                  <a:pt x="45937" y="73941"/>
                </a:cubicBezTo>
                <a:cubicBezTo>
                  <a:pt x="48100" y="71518"/>
                  <a:pt x="51102" y="70025"/>
                  <a:pt x="54408" y="70025"/>
                </a:cubicBezTo>
                <a:cubicBezTo>
                  <a:pt x="57653" y="70025"/>
                  <a:pt x="60609" y="71488"/>
                  <a:pt x="62772" y="73834"/>
                </a:cubicBezTo>
                <a:cubicBezTo>
                  <a:pt x="63336" y="73560"/>
                  <a:pt x="63945" y="73316"/>
                  <a:pt x="64555" y="73118"/>
                </a:cubicBezTo>
                <a:cubicBezTo>
                  <a:pt x="62041" y="70040"/>
                  <a:pt x="58415" y="68105"/>
                  <a:pt x="54408" y="68105"/>
                </a:cubicBezTo>
                <a:close/>
                <a:moveTo>
                  <a:pt x="168555" y="68105"/>
                </a:moveTo>
                <a:cubicBezTo>
                  <a:pt x="164503" y="68105"/>
                  <a:pt x="160846" y="70086"/>
                  <a:pt x="158347" y="73194"/>
                </a:cubicBezTo>
                <a:cubicBezTo>
                  <a:pt x="158942" y="73392"/>
                  <a:pt x="159521" y="73651"/>
                  <a:pt x="160084" y="73941"/>
                </a:cubicBezTo>
                <a:cubicBezTo>
                  <a:pt x="162248" y="71518"/>
                  <a:pt x="165249" y="70010"/>
                  <a:pt x="168555" y="70010"/>
                </a:cubicBezTo>
                <a:lnTo>
                  <a:pt x="168555" y="70040"/>
                </a:lnTo>
                <a:cubicBezTo>
                  <a:pt x="171816" y="70040"/>
                  <a:pt x="174772" y="71488"/>
                  <a:pt x="176920" y="73834"/>
                </a:cubicBezTo>
                <a:cubicBezTo>
                  <a:pt x="177499" y="73560"/>
                  <a:pt x="178093" y="73316"/>
                  <a:pt x="178703" y="73118"/>
                </a:cubicBezTo>
                <a:cubicBezTo>
                  <a:pt x="176204" y="70040"/>
                  <a:pt x="172578" y="68105"/>
                  <a:pt x="168555" y="68105"/>
                </a:cubicBezTo>
                <a:close/>
                <a:moveTo>
                  <a:pt x="254197" y="68105"/>
                </a:moveTo>
                <a:cubicBezTo>
                  <a:pt x="250129" y="68105"/>
                  <a:pt x="246472" y="70086"/>
                  <a:pt x="243973" y="73194"/>
                </a:cubicBezTo>
                <a:cubicBezTo>
                  <a:pt x="244568" y="73392"/>
                  <a:pt x="245162" y="73651"/>
                  <a:pt x="245725" y="73941"/>
                </a:cubicBezTo>
                <a:cubicBezTo>
                  <a:pt x="247889" y="71518"/>
                  <a:pt x="250875" y="70010"/>
                  <a:pt x="254197" y="70010"/>
                </a:cubicBezTo>
                <a:lnTo>
                  <a:pt x="254197" y="70040"/>
                </a:lnTo>
                <a:cubicBezTo>
                  <a:pt x="257427" y="70040"/>
                  <a:pt x="260382" y="71488"/>
                  <a:pt x="262546" y="73834"/>
                </a:cubicBezTo>
                <a:cubicBezTo>
                  <a:pt x="263125" y="73560"/>
                  <a:pt x="263734" y="73316"/>
                  <a:pt x="264344" y="73118"/>
                </a:cubicBezTo>
                <a:cubicBezTo>
                  <a:pt x="261830" y="70040"/>
                  <a:pt x="258219" y="68105"/>
                  <a:pt x="254197" y="68105"/>
                </a:cubicBezTo>
                <a:close/>
                <a:moveTo>
                  <a:pt x="25856" y="68105"/>
                </a:moveTo>
                <a:cubicBezTo>
                  <a:pt x="21803" y="68105"/>
                  <a:pt x="18146" y="70086"/>
                  <a:pt x="15632" y="73209"/>
                </a:cubicBezTo>
                <a:cubicBezTo>
                  <a:pt x="16227" y="73408"/>
                  <a:pt x="16821" y="73667"/>
                  <a:pt x="17384" y="73956"/>
                </a:cubicBezTo>
                <a:cubicBezTo>
                  <a:pt x="19548" y="71534"/>
                  <a:pt x="22534" y="70025"/>
                  <a:pt x="25856" y="70025"/>
                </a:cubicBezTo>
                <a:cubicBezTo>
                  <a:pt x="29101" y="70025"/>
                  <a:pt x="32057" y="71488"/>
                  <a:pt x="34205" y="73834"/>
                </a:cubicBezTo>
                <a:cubicBezTo>
                  <a:pt x="34784" y="73560"/>
                  <a:pt x="35393" y="73316"/>
                  <a:pt x="36003" y="73133"/>
                </a:cubicBezTo>
                <a:cubicBezTo>
                  <a:pt x="33489" y="70040"/>
                  <a:pt x="29878" y="68105"/>
                  <a:pt x="25856" y="68105"/>
                </a:cubicBezTo>
                <a:close/>
                <a:moveTo>
                  <a:pt x="111482" y="68105"/>
                </a:moveTo>
                <a:cubicBezTo>
                  <a:pt x="107414" y="68105"/>
                  <a:pt x="103772" y="70086"/>
                  <a:pt x="101258" y="73209"/>
                </a:cubicBezTo>
                <a:cubicBezTo>
                  <a:pt x="101852" y="73423"/>
                  <a:pt x="102431" y="73667"/>
                  <a:pt x="102995" y="73956"/>
                </a:cubicBezTo>
                <a:cubicBezTo>
                  <a:pt x="105174" y="71534"/>
                  <a:pt x="108175" y="70025"/>
                  <a:pt x="111482" y="70025"/>
                </a:cubicBezTo>
                <a:cubicBezTo>
                  <a:pt x="114727" y="70025"/>
                  <a:pt x="117683" y="71488"/>
                  <a:pt x="119846" y="73834"/>
                </a:cubicBezTo>
                <a:cubicBezTo>
                  <a:pt x="120410" y="73560"/>
                  <a:pt x="121019" y="73316"/>
                  <a:pt x="121629" y="73133"/>
                </a:cubicBezTo>
                <a:cubicBezTo>
                  <a:pt x="119115" y="70040"/>
                  <a:pt x="115504" y="68105"/>
                  <a:pt x="111482" y="68105"/>
                </a:cubicBezTo>
                <a:close/>
                <a:moveTo>
                  <a:pt x="140019" y="68105"/>
                </a:moveTo>
                <a:cubicBezTo>
                  <a:pt x="135966" y="68105"/>
                  <a:pt x="132309" y="70086"/>
                  <a:pt x="129810" y="73209"/>
                </a:cubicBezTo>
                <a:cubicBezTo>
                  <a:pt x="130405" y="73408"/>
                  <a:pt x="130984" y="73667"/>
                  <a:pt x="131547" y="73956"/>
                </a:cubicBezTo>
                <a:cubicBezTo>
                  <a:pt x="133726" y="71534"/>
                  <a:pt x="136712" y="70040"/>
                  <a:pt x="140019" y="70040"/>
                </a:cubicBezTo>
                <a:cubicBezTo>
                  <a:pt x="143279" y="70040"/>
                  <a:pt x="146235" y="71488"/>
                  <a:pt x="148383" y="73849"/>
                </a:cubicBezTo>
                <a:cubicBezTo>
                  <a:pt x="148962" y="73560"/>
                  <a:pt x="149556" y="73316"/>
                  <a:pt x="150181" y="73133"/>
                </a:cubicBezTo>
                <a:cubicBezTo>
                  <a:pt x="147667" y="70040"/>
                  <a:pt x="144041" y="68105"/>
                  <a:pt x="140019" y="68105"/>
                </a:cubicBezTo>
                <a:close/>
                <a:moveTo>
                  <a:pt x="225644" y="68105"/>
                </a:moveTo>
                <a:cubicBezTo>
                  <a:pt x="221592" y="68105"/>
                  <a:pt x="217935" y="70071"/>
                  <a:pt x="215436" y="73209"/>
                </a:cubicBezTo>
                <a:cubicBezTo>
                  <a:pt x="216031" y="73408"/>
                  <a:pt x="216610" y="73667"/>
                  <a:pt x="217173" y="73956"/>
                </a:cubicBezTo>
                <a:cubicBezTo>
                  <a:pt x="219337" y="71534"/>
                  <a:pt x="222338" y="70025"/>
                  <a:pt x="225644" y="70025"/>
                </a:cubicBezTo>
                <a:lnTo>
                  <a:pt x="225644" y="70040"/>
                </a:lnTo>
                <a:cubicBezTo>
                  <a:pt x="228890" y="70040"/>
                  <a:pt x="231845" y="71488"/>
                  <a:pt x="234009" y="73834"/>
                </a:cubicBezTo>
                <a:cubicBezTo>
                  <a:pt x="234588" y="73560"/>
                  <a:pt x="235182" y="73316"/>
                  <a:pt x="235792" y="73118"/>
                </a:cubicBezTo>
                <a:cubicBezTo>
                  <a:pt x="233293" y="70040"/>
                  <a:pt x="229667" y="68105"/>
                  <a:pt x="225644" y="68105"/>
                </a:cubicBezTo>
                <a:close/>
                <a:moveTo>
                  <a:pt x="82929" y="70635"/>
                </a:moveTo>
                <a:lnTo>
                  <a:pt x="82929" y="70680"/>
                </a:lnTo>
                <a:cubicBezTo>
                  <a:pt x="79852" y="70680"/>
                  <a:pt x="77079" y="72052"/>
                  <a:pt x="75022" y="74215"/>
                </a:cubicBezTo>
                <a:cubicBezTo>
                  <a:pt x="75555" y="74520"/>
                  <a:pt x="76073" y="74870"/>
                  <a:pt x="76561" y="75251"/>
                </a:cubicBezTo>
                <a:cubicBezTo>
                  <a:pt x="78267" y="73575"/>
                  <a:pt x="80492" y="72554"/>
                  <a:pt x="82929" y="72554"/>
                </a:cubicBezTo>
                <a:cubicBezTo>
                  <a:pt x="85245" y="72570"/>
                  <a:pt x="87485" y="73484"/>
                  <a:pt x="89146" y="75099"/>
                </a:cubicBezTo>
                <a:cubicBezTo>
                  <a:pt x="89648" y="74733"/>
                  <a:pt x="90182" y="74398"/>
                  <a:pt x="90730" y="74093"/>
                </a:cubicBezTo>
                <a:cubicBezTo>
                  <a:pt x="88689" y="71960"/>
                  <a:pt x="85946" y="70635"/>
                  <a:pt x="82929" y="70635"/>
                </a:cubicBezTo>
                <a:close/>
                <a:moveTo>
                  <a:pt x="197092" y="70650"/>
                </a:moveTo>
                <a:cubicBezTo>
                  <a:pt x="194015" y="70650"/>
                  <a:pt x="191226" y="72006"/>
                  <a:pt x="189170" y="74230"/>
                </a:cubicBezTo>
                <a:cubicBezTo>
                  <a:pt x="189718" y="74535"/>
                  <a:pt x="190236" y="74885"/>
                  <a:pt x="190724" y="75251"/>
                </a:cubicBezTo>
                <a:cubicBezTo>
                  <a:pt x="192430" y="73590"/>
                  <a:pt x="194655" y="72570"/>
                  <a:pt x="197092" y="72570"/>
                </a:cubicBezTo>
                <a:lnTo>
                  <a:pt x="197092" y="72600"/>
                </a:lnTo>
                <a:cubicBezTo>
                  <a:pt x="199408" y="72615"/>
                  <a:pt x="201648" y="73514"/>
                  <a:pt x="203324" y="75114"/>
                </a:cubicBezTo>
                <a:cubicBezTo>
                  <a:pt x="203811" y="74748"/>
                  <a:pt x="204345" y="74398"/>
                  <a:pt x="204893" y="74108"/>
                </a:cubicBezTo>
                <a:cubicBezTo>
                  <a:pt x="202852" y="71975"/>
                  <a:pt x="200109" y="70650"/>
                  <a:pt x="197092" y="70650"/>
                </a:cubicBezTo>
                <a:close/>
                <a:moveTo>
                  <a:pt x="168555" y="70665"/>
                </a:moveTo>
                <a:cubicBezTo>
                  <a:pt x="165478" y="70665"/>
                  <a:pt x="162690" y="72021"/>
                  <a:pt x="160648" y="74230"/>
                </a:cubicBezTo>
                <a:cubicBezTo>
                  <a:pt x="161181" y="74550"/>
                  <a:pt x="161699" y="74885"/>
                  <a:pt x="162202" y="75266"/>
                </a:cubicBezTo>
                <a:cubicBezTo>
                  <a:pt x="163893" y="73606"/>
                  <a:pt x="166118" y="72585"/>
                  <a:pt x="168555" y="72585"/>
                </a:cubicBezTo>
                <a:lnTo>
                  <a:pt x="168555" y="72600"/>
                </a:lnTo>
                <a:cubicBezTo>
                  <a:pt x="170871" y="72615"/>
                  <a:pt x="173111" y="73514"/>
                  <a:pt x="174772" y="75114"/>
                </a:cubicBezTo>
                <a:cubicBezTo>
                  <a:pt x="175274" y="74748"/>
                  <a:pt x="175808" y="74413"/>
                  <a:pt x="176356" y="74108"/>
                </a:cubicBezTo>
                <a:cubicBezTo>
                  <a:pt x="174315" y="71975"/>
                  <a:pt x="171587" y="70665"/>
                  <a:pt x="168555" y="70665"/>
                </a:cubicBezTo>
                <a:close/>
                <a:moveTo>
                  <a:pt x="254181" y="70665"/>
                </a:moveTo>
                <a:cubicBezTo>
                  <a:pt x="251119" y="70665"/>
                  <a:pt x="248316" y="72021"/>
                  <a:pt x="246274" y="74230"/>
                </a:cubicBezTo>
                <a:cubicBezTo>
                  <a:pt x="246807" y="74550"/>
                  <a:pt x="247325" y="74885"/>
                  <a:pt x="247828" y="75266"/>
                </a:cubicBezTo>
                <a:cubicBezTo>
                  <a:pt x="249519" y="73606"/>
                  <a:pt x="251744" y="72585"/>
                  <a:pt x="254197" y="72585"/>
                </a:cubicBezTo>
                <a:lnTo>
                  <a:pt x="254197" y="72600"/>
                </a:lnTo>
                <a:cubicBezTo>
                  <a:pt x="256512" y="72615"/>
                  <a:pt x="258737" y="73514"/>
                  <a:pt x="260413" y="75114"/>
                </a:cubicBezTo>
                <a:cubicBezTo>
                  <a:pt x="260916" y="74748"/>
                  <a:pt x="261434" y="74413"/>
                  <a:pt x="261982" y="74108"/>
                </a:cubicBezTo>
                <a:cubicBezTo>
                  <a:pt x="259941" y="71975"/>
                  <a:pt x="257213" y="70665"/>
                  <a:pt x="254181" y="70665"/>
                </a:cubicBezTo>
                <a:close/>
                <a:moveTo>
                  <a:pt x="25856" y="70680"/>
                </a:moveTo>
                <a:cubicBezTo>
                  <a:pt x="22778" y="70680"/>
                  <a:pt x="19990" y="72052"/>
                  <a:pt x="17933" y="74261"/>
                </a:cubicBezTo>
                <a:cubicBezTo>
                  <a:pt x="18466" y="74565"/>
                  <a:pt x="18984" y="74916"/>
                  <a:pt x="19487" y="75282"/>
                </a:cubicBezTo>
                <a:cubicBezTo>
                  <a:pt x="21225" y="73497"/>
                  <a:pt x="23532" y="72601"/>
                  <a:pt x="25842" y="72601"/>
                </a:cubicBezTo>
                <a:cubicBezTo>
                  <a:pt x="28088" y="72601"/>
                  <a:pt x="30337" y="73447"/>
                  <a:pt x="32072" y="75144"/>
                </a:cubicBezTo>
                <a:cubicBezTo>
                  <a:pt x="32575" y="74764"/>
                  <a:pt x="33108" y="74428"/>
                  <a:pt x="33641" y="74139"/>
                </a:cubicBezTo>
                <a:cubicBezTo>
                  <a:pt x="31600" y="72006"/>
                  <a:pt x="28872" y="70680"/>
                  <a:pt x="25856" y="70680"/>
                </a:cubicBezTo>
                <a:close/>
                <a:moveTo>
                  <a:pt x="54393" y="70680"/>
                </a:moveTo>
                <a:cubicBezTo>
                  <a:pt x="51315" y="70680"/>
                  <a:pt x="48527" y="72052"/>
                  <a:pt x="46485" y="74246"/>
                </a:cubicBezTo>
                <a:cubicBezTo>
                  <a:pt x="47018" y="74565"/>
                  <a:pt x="47536" y="74901"/>
                  <a:pt x="48039" y="75282"/>
                </a:cubicBezTo>
                <a:cubicBezTo>
                  <a:pt x="49781" y="73493"/>
                  <a:pt x="52094" y="72594"/>
                  <a:pt x="54409" y="72594"/>
                </a:cubicBezTo>
                <a:cubicBezTo>
                  <a:pt x="56650" y="72594"/>
                  <a:pt x="58893" y="73436"/>
                  <a:pt x="60624" y="75129"/>
                </a:cubicBezTo>
                <a:cubicBezTo>
                  <a:pt x="61127" y="74764"/>
                  <a:pt x="61645" y="74428"/>
                  <a:pt x="62193" y="74124"/>
                </a:cubicBezTo>
                <a:cubicBezTo>
                  <a:pt x="60152" y="71991"/>
                  <a:pt x="57424" y="70680"/>
                  <a:pt x="54408" y="70680"/>
                </a:cubicBezTo>
                <a:close/>
                <a:moveTo>
                  <a:pt x="111482" y="70680"/>
                </a:moveTo>
                <a:cubicBezTo>
                  <a:pt x="108404" y="70680"/>
                  <a:pt x="105601" y="72052"/>
                  <a:pt x="103559" y="74261"/>
                </a:cubicBezTo>
                <a:cubicBezTo>
                  <a:pt x="104092" y="74565"/>
                  <a:pt x="104610" y="74916"/>
                  <a:pt x="105113" y="75282"/>
                </a:cubicBezTo>
                <a:cubicBezTo>
                  <a:pt x="106851" y="73497"/>
                  <a:pt x="109158" y="72601"/>
                  <a:pt x="111468" y="72601"/>
                </a:cubicBezTo>
                <a:cubicBezTo>
                  <a:pt x="113714" y="72601"/>
                  <a:pt x="115963" y="73447"/>
                  <a:pt x="117698" y="75144"/>
                </a:cubicBezTo>
                <a:cubicBezTo>
                  <a:pt x="118201" y="74764"/>
                  <a:pt x="118719" y="74428"/>
                  <a:pt x="119267" y="74139"/>
                </a:cubicBezTo>
                <a:cubicBezTo>
                  <a:pt x="117241" y="72006"/>
                  <a:pt x="114498" y="70680"/>
                  <a:pt x="111482" y="70680"/>
                </a:cubicBezTo>
                <a:close/>
                <a:moveTo>
                  <a:pt x="225644" y="70680"/>
                </a:moveTo>
                <a:cubicBezTo>
                  <a:pt x="222567" y="70680"/>
                  <a:pt x="219779" y="72036"/>
                  <a:pt x="217722" y="74246"/>
                </a:cubicBezTo>
                <a:cubicBezTo>
                  <a:pt x="218270" y="74565"/>
                  <a:pt x="218788" y="74901"/>
                  <a:pt x="219276" y="75282"/>
                </a:cubicBezTo>
                <a:cubicBezTo>
                  <a:pt x="220982" y="73621"/>
                  <a:pt x="223207" y="72600"/>
                  <a:pt x="225644" y="72600"/>
                </a:cubicBezTo>
                <a:cubicBezTo>
                  <a:pt x="227960" y="72615"/>
                  <a:pt x="230200" y="73529"/>
                  <a:pt x="231861" y="75129"/>
                </a:cubicBezTo>
                <a:cubicBezTo>
                  <a:pt x="232364" y="74764"/>
                  <a:pt x="232897" y="74428"/>
                  <a:pt x="233445" y="74124"/>
                </a:cubicBezTo>
                <a:cubicBezTo>
                  <a:pt x="231404" y="71991"/>
                  <a:pt x="228661" y="70680"/>
                  <a:pt x="225644" y="70680"/>
                </a:cubicBezTo>
                <a:close/>
                <a:moveTo>
                  <a:pt x="140019" y="70680"/>
                </a:moveTo>
                <a:cubicBezTo>
                  <a:pt x="136941" y="70680"/>
                  <a:pt x="134153" y="72052"/>
                  <a:pt x="132111" y="74261"/>
                </a:cubicBezTo>
                <a:cubicBezTo>
                  <a:pt x="132644" y="74565"/>
                  <a:pt x="133162" y="74916"/>
                  <a:pt x="133665" y="75297"/>
                </a:cubicBezTo>
                <a:cubicBezTo>
                  <a:pt x="135356" y="73621"/>
                  <a:pt x="137581" y="72600"/>
                  <a:pt x="140019" y="72600"/>
                </a:cubicBezTo>
                <a:cubicBezTo>
                  <a:pt x="142350" y="72615"/>
                  <a:pt x="144574" y="73529"/>
                  <a:pt x="146250" y="75144"/>
                </a:cubicBezTo>
                <a:cubicBezTo>
                  <a:pt x="146753" y="74779"/>
                  <a:pt x="147271" y="74428"/>
                  <a:pt x="147819" y="74139"/>
                </a:cubicBezTo>
                <a:cubicBezTo>
                  <a:pt x="145778" y="72006"/>
                  <a:pt x="143050" y="70680"/>
                  <a:pt x="140019" y="70680"/>
                </a:cubicBezTo>
                <a:close/>
                <a:moveTo>
                  <a:pt x="82929" y="73209"/>
                </a:moveTo>
                <a:lnTo>
                  <a:pt x="82929" y="73255"/>
                </a:lnTo>
                <a:cubicBezTo>
                  <a:pt x="80735" y="73255"/>
                  <a:pt x="78633" y="74108"/>
                  <a:pt x="77048" y="75632"/>
                </a:cubicBezTo>
                <a:cubicBezTo>
                  <a:pt x="77521" y="76028"/>
                  <a:pt x="77963" y="76440"/>
                  <a:pt x="78374" y="76897"/>
                </a:cubicBezTo>
                <a:cubicBezTo>
                  <a:pt x="79665" y="75723"/>
                  <a:pt x="81298" y="75132"/>
                  <a:pt x="82932" y="75132"/>
                </a:cubicBezTo>
                <a:cubicBezTo>
                  <a:pt x="84479" y="75132"/>
                  <a:pt x="86027" y="75662"/>
                  <a:pt x="87287" y="76729"/>
                </a:cubicBezTo>
                <a:cubicBezTo>
                  <a:pt x="87714" y="76287"/>
                  <a:pt x="88171" y="75861"/>
                  <a:pt x="88658" y="75480"/>
                </a:cubicBezTo>
                <a:cubicBezTo>
                  <a:pt x="87104" y="74032"/>
                  <a:pt x="85062" y="73225"/>
                  <a:pt x="82929" y="73209"/>
                </a:cubicBezTo>
                <a:close/>
                <a:moveTo>
                  <a:pt x="168573" y="73222"/>
                </a:moveTo>
                <a:cubicBezTo>
                  <a:pt x="166438" y="73222"/>
                  <a:pt x="164303" y="74034"/>
                  <a:pt x="162674" y="75647"/>
                </a:cubicBezTo>
                <a:cubicBezTo>
                  <a:pt x="163147" y="76043"/>
                  <a:pt x="163588" y="76470"/>
                  <a:pt x="164015" y="76912"/>
                </a:cubicBezTo>
                <a:cubicBezTo>
                  <a:pt x="165264" y="75800"/>
                  <a:pt x="166879" y="75160"/>
                  <a:pt x="168555" y="75160"/>
                </a:cubicBezTo>
                <a:lnTo>
                  <a:pt x="168555" y="75175"/>
                </a:lnTo>
                <a:cubicBezTo>
                  <a:pt x="170155" y="75175"/>
                  <a:pt x="171694" y="75739"/>
                  <a:pt x="172928" y="76759"/>
                </a:cubicBezTo>
                <a:cubicBezTo>
                  <a:pt x="173355" y="76302"/>
                  <a:pt x="173812" y="75891"/>
                  <a:pt x="174299" y="75495"/>
                </a:cubicBezTo>
                <a:cubicBezTo>
                  <a:pt x="172691" y="73977"/>
                  <a:pt x="170632" y="73222"/>
                  <a:pt x="168573" y="73222"/>
                </a:cubicBezTo>
                <a:close/>
                <a:moveTo>
                  <a:pt x="197095" y="73215"/>
                </a:moveTo>
                <a:cubicBezTo>
                  <a:pt x="194964" y="73215"/>
                  <a:pt x="192836" y="74022"/>
                  <a:pt x="191211" y="75632"/>
                </a:cubicBezTo>
                <a:cubicBezTo>
                  <a:pt x="191684" y="76043"/>
                  <a:pt x="192125" y="76455"/>
                  <a:pt x="192552" y="76912"/>
                </a:cubicBezTo>
                <a:cubicBezTo>
                  <a:pt x="193801" y="75784"/>
                  <a:pt x="195416" y="75160"/>
                  <a:pt x="197092" y="75144"/>
                </a:cubicBezTo>
                <a:lnTo>
                  <a:pt x="197092" y="75175"/>
                </a:lnTo>
                <a:cubicBezTo>
                  <a:pt x="198692" y="75175"/>
                  <a:pt x="200231" y="75723"/>
                  <a:pt x="201450" y="76744"/>
                </a:cubicBezTo>
                <a:cubicBezTo>
                  <a:pt x="201892" y="76302"/>
                  <a:pt x="202349" y="75876"/>
                  <a:pt x="202836" y="75495"/>
                </a:cubicBezTo>
                <a:cubicBezTo>
                  <a:pt x="201224" y="73973"/>
                  <a:pt x="199159" y="73215"/>
                  <a:pt x="197095" y="73215"/>
                </a:cubicBezTo>
                <a:close/>
                <a:moveTo>
                  <a:pt x="254199" y="73222"/>
                </a:moveTo>
                <a:cubicBezTo>
                  <a:pt x="252064" y="73222"/>
                  <a:pt x="249929" y="74034"/>
                  <a:pt x="248300" y="75647"/>
                </a:cubicBezTo>
                <a:cubicBezTo>
                  <a:pt x="248773" y="76043"/>
                  <a:pt x="249214" y="76470"/>
                  <a:pt x="249641" y="76912"/>
                </a:cubicBezTo>
                <a:cubicBezTo>
                  <a:pt x="250890" y="75800"/>
                  <a:pt x="252505" y="75160"/>
                  <a:pt x="254197" y="75160"/>
                </a:cubicBezTo>
                <a:lnTo>
                  <a:pt x="254197" y="75175"/>
                </a:lnTo>
                <a:cubicBezTo>
                  <a:pt x="255781" y="75175"/>
                  <a:pt x="257320" y="75739"/>
                  <a:pt x="258554" y="76759"/>
                </a:cubicBezTo>
                <a:cubicBezTo>
                  <a:pt x="258981" y="76302"/>
                  <a:pt x="259438" y="75891"/>
                  <a:pt x="259925" y="75495"/>
                </a:cubicBezTo>
                <a:cubicBezTo>
                  <a:pt x="258317" y="73977"/>
                  <a:pt x="256258" y="73222"/>
                  <a:pt x="254199" y="73222"/>
                </a:cubicBezTo>
                <a:close/>
                <a:moveTo>
                  <a:pt x="225656" y="73237"/>
                </a:moveTo>
                <a:cubicBezTo>
                  <a:pt x="223523" y="73237"/>
                  <a:pt x="221392" y="74049"/>
                  <a:pt x="219763" y="75662"/>
                </a:cubicBezTo>
                <a:cubicBezTo>
                  <a:pt x="220236" y="76059"/>
                  <a:pt x="220678" y="76485"/>
                  <a:pt x="221104" y="76927"/>
                </a:cubicBezTo>
                <a:cubicBezTo>
                  <a:pt x="222354" y="75800"/>
                  <a:pt x="223969" y="75175"/>
                  <a:pt x="225644" y="75175"/>
                </a:cubicBezTo>
                <a:cubicBezTo>
                  <a:pt x="227244" y="75175"/>
                  <a:pt x="228783" y="75739"/>
                  <a:pt x="230002" y="76775"/>
                </a:cubicBezTo>
                <a:cubicBezTo>
                  <a:pt x="230444" y="76318"/>
                  <a:pt x="230901" y="75906"/>
                  <a:pt x="231388" y="75510"/>
                </a:cubicBezTo>
                <a:cubicBezTo>
                  <a:pt x="229773" y="73992"/>
                  <a:pt x="227713" y="73237"/>
                  <a:pt x="225656" y="73237"/>
                </a:cubicBezTo>
                <a:close/>
                <a:moveTo>
                  <a:pt x="25856" y="73255"/>
                </a:moveTo>
                <a:cubicBezTo>
                  <a:pt x="23646" y="73270"/>
                  <a:pt x="21544" y="74139"/>
                  <a:pt x="19959" y="75662"/>
                </a:cubicBezTo>
                <a:cubicBezTo>
                  <a:pt x="20432" y="76059"/>
                  <a:pt x="20889" y="76485"/>
                  <a:pt x="21300" y="76942"/>
                </a:cubicBezTo>
                <a:cubicBezTo>
                  <a:pt x="22581" y="75763"/>
                  <a:pt x="24211" y="75172"/>
                  <a:pt x="25842" y="75172"/>
                </a:cubicBezTo>
                <a:cubicBezTo>
                  <a:pt x="27392" y="75172"/>
                  <a:pt x="28943" y="75706"/>
                  <a:pt x="30198" y="76775"/>
                </a:cubicBezTo>
                <a:cubicBezTo>
                  <a:pt x="30640" y="76333"/>
                  <a:pt x="31097" y="75906"/>
                  <a:pt x="31584" y="75525"/>
                </a:cubicBezTo>
                <a:cubicBezTo>
                  <a:pt x="30030" y="74063"/>
                  <a:pt x="27973" y="73255"/>
                  <a:pt x="25856" y="73255"/>
                </a:cubicBezTo>
                <a:close/>
                <a:moveTo>
                  <a:pt x="54408" y="73240"/>
                </a:moveTo>
                <a:lnTo>
                  <a:pt x="54393" y="73255"/>
                </a:lnTo>
                <a:cubicBezTo>
                  <a:pt x="52199" y="73270"/>
                  <a:pt x="50081" y="74139"/>
                  <a:pt x="48511" y="75662"/>
                </a:cubicBezTo>
                <a:cubicBezTo>
                  <a:pt x="48984" y="76059"/>
                  <a:pt x="49426" y="76485"/>
                  <a:pt x="49852" y="76942"/>
                </a:cubicBezTo>
                <a:cubicBezTo>
                  <a:pt x="51133" y="75763"/>
                  <a:pt x="52759" y="75172"/>
                  <a:pt x="54388" y="75172"/>
                </a:cubicBezTo>
                <a:cubicBezTo>
                  <a:pt x="55936" y="75172"/>
                  <a:pt x="57488" y="75706"/>
                  <a:pt x="58750" y="76775"/>
                </a:cubicBezTo>
                <a:cubicBezTo>
                  <a:pt x="59177" y="76333"/>
                  <a:pt x="59634" y="75906"/>
                  <a:pt x="60121" y="75525"/>
                </a:cubicBezTo>
                <a:cubicBezTo>
                  <a:pt x="58567" y="74063"/>
                  <a:pt x="56526" y="73255"/>
                  <a:pt x="54408" y="73240"/>
                </a:cubicBezTo>
                <a:close/>
                <a:moveTo>
                  <a:pt x="111482" y="73255"/>
                </a:moveTo>
                <a:cubicBezTo>
                  <a:pt x="109272" y="73270"/>
                  <a:pt x="107170" y="74139"/>
                  <a:pt x="105601" y="75662"/>
                </a:cubicBezTo>
                <a:cubicBezTo>
                  <a:pt x="106058" y="76059"/>
                  <a:pt x="106515" y="76485"/>
                  <a:pt x="106926" y="76942"/>
                </a:cubicBezTo>
                <a:cubicBezTo>
                  <a:pt x="108207" y="75763"/>
                  <a:pt x="109837" y="75172"/>
                  <a:pt x="111470" y="75172"/>
                </a:cubicBezTo>
                <a:cubicBezTo>
                  <a:pt x="113022" y="75172"/>
                  <a:pt x="114577" y="75706"/>
                  <a:pt x="115839" y="76775"/>
                </a:cubicBezTo>
                <a:cubicBezTo>
                  <a:pt x="116266" y="76333"/>
                  <a:pt x="116723" y="75906"/>
                  <a:pt x="117210" y="75525"/>
                </a:cubicBezTo>
                <a:cubicBezTo>
                  <a:pt x="115641" y="74063"/>
                  <a:pt x="113599" y="73255"/>
                  <a:pt x="111482" y="73255"/>
                </a:cubicBezTo>
                <a:close/>
                <a:moveTo>
                  <a:pt x="140019" y="73255"/>
                </a:moveTo>
                <a:cubicBezTo>
                  <a:pt x="137825" y="73270"/>
                  <a:pt x="135707" y="74139"/>
                  <a:pt x="134137" y="75678"/>
                </a:cubicBezTo>
                <a:cubicBezTo>
                  <a:pt x="134610" y="76059"/>
                  <a:pt x="135052" y="76485"/>
                  <a:pt x="135478" y="76942"/>
                </a:cubicBezTo>
                <a:cubicBezTo>
                  <a:pt x="136762" y="75769"/>
                  <a:pt x="138395" y="75177"/>
                  <a:pt x="140028" y="75177"/>
                </a:cubicBezTo>
                <a:cubicBezTo>
                  <a:pt x="141576" y="75177"/>
                  <a:pt x="143124" y="75708"/>
                  <a:pt x="144376" y="76775"/>
                </a:cubicBezTo>
                <a:cubicBezTo>
                  <a:pt x="144818" y="76333"/>
                  <a:pt x="145275" y="75906"/>
                  <a:pt x="145762" y="75525"/>
                </a:cubicBezTo>
                <a:cubicBezTo>
                  <a:pt x="144193" y="74078"/>
                  <a:pt x="142152" y="73255"/>
                  <a:pt x="140019" y="73255"/>
                </a:cubicBezTo>
                <a:close/>
                <a:moveTo>
                  <a:pt x="97023" y="78283"/>
                </a:moveTo>
                <a:cubicBezTo>
                  <a:pt x="97025" y="78283"/>
                  <a:pt x="97028" y="78283"/>
                  <a:pt x="97030" y="78283"/>
                </a:cubicBezTo>
                <a:lnTo>
                  <a:pt x="97030" y="78283"/>
                </a:lnTo>
                <a:cubicBezTo>
                  <a:pt x="97033" y="78283"/>
                  <a:pt x="97035" y="78283"/>
                  <a:pt x="97038" y="78283"/>
                </a:cubicBezTo>
                <a:close/>
                <a:moveTo>
                  <a:pt x="82929" y="75769"/>
                </a:moveTo>
                <a:lnTo>
                  <a:pt x="82929" y="75815"/>
                </a:lnTo>
                <a:cubicBezTo>
                  <a:pt x="81406" y="75815"/>
                  <a:pt x="79943" y="76363"/>
                  <a:pt x="78785" y="77354"/>
                </a:cubicBezTo>
                <a:cubicBezTo>
                  <a:pt x="79197" y="77826"/>
                  <a:pt x="79578" y="78314"/>
                  <a:pt x="79913" y="78816"/>
                </a:cubicBezTo>
                <a:cubicBezTo>
                  <a:pt x="80782" y="78074"/>
                  <a:pt x="81861" y="77700"/>
                  <a:pt x="82941" y="77700"/>
                </a:cubicBezTo>
                <a:cubicBezTo>
                  <a:pt x="83923" y="77700"/>
                  <a:pt x="84906" y="78009"/>
                  <a:pt x="85733" y="78633"/>
                </a:cubicBezTo>
                <a:cubicBezTo>
                  <a:pt x="86083" y="78131"/>
                  <a:pt x="86464" y="77643"/>
                  <a:pt x="86876" y="77186"/>
                </a:cubicBezTo>
                <a:cubicBezTo>
                  <a:pt x="85763" y="76272"/>
                  <a:pt x="84362" y="75784"/>
                  <a:pt x="82929" y="75769"/>
                </a:cubicBezTo>
                <a:close/>
                <a:moveTo>
                  <a:pt x="197091" y="75787"/>
                </a:moveTo>
                <a:cubicBezTo>
                  <a:pt x="195610" y="75787"/>
                  <a:pt x="194133" y="76317"/>
                  <a:pt x="192963" y="77369"/>
                </a:cubicBezTo>
                <a:cubicBezTo>
                  <a:pt x="193360" y="77841"/>
                  <a:pt x="193740" y="78329"/>
                  <a:pt x="194076" y="78832"/>
                </a:cubicBezTo>
                <a:cubicBezTo>
                  <a:pt x="194929" y="78115"/>
                  <a:pt x="195995" y="77719"/>
                  <a:pt x="197092" y="77704"/>
                </a:cubicBezTo>
                <a:lnTo>
                  <a:pt x="197092" y="77735"/>
                </a:lnTo>
                <a:cubicBezTo>
                  <a:pt x="198098" y="77735"/>
                  <a:pt x="199073" y="78055"/>
                  <a:pt x="199880" y="78649"/>
                </a:cubicBezTo>
                <a:cubicBezTo>
                  <a:pt x="200231" y="78146"/>
                  <a:pt x="200612" y="77658"/>
                  <a:pt x="201023" y="77201"/>
                </a:cubicBezTo>
                <a:cubicBezTo>
                  <a:pt x="199878" y="76256"/>
                  <a:pt x="198483" y="75787"/>
                  <a:pt x="197091" y="75787"/>
                </a:cubicBezTo>
                <a:close/>
                <a:moveTo>
                  <a:pt x="111482" y="75815"/>
                </a:moveTo>
                <a:cubicBezTo>
                  <a:pt x="109958" y="75815"/>
                  <a:pt x="108480" y="76379"/>
                  <a:pt x="107337" y="77384"/>
                </a:cubicBezTo>
                <a:cubicBezTo>
                  <a:pt x="107734" y="77856"/>
                  <a:pt x="108114" y="78344"/>
                  <a:pt x="108465" y="78847"/>
                </a:cubicBezTo>
                <a:cubicBezTo>
                  <a:pt x="109303" y="78131"/>
                  <a:pt x="110369" y="77735"/>
                  <a:pt x="111466" y="77735"/>
                </a:cubicBezTo>
                <a:cubicBezTo>
                  <a:pt x="112487" y="77735"/>
                  <a:pt x="113462" y="78070"/>
                  <a:pt x="114270" y="78679"/>
                </a:cubicBezTo>
                <a:cubicBezTo>
                  <a:pt x="114620" y="78176"/>
                  <a:pt x="115001" y="77689"/>
                  <a:pt x="115412" y="77232"/>
                </a:cubicBezTo>
                <a:cubicBezTo>
                  <a:pt x="114300" y="76318"/>
                  <a:pt x="112914" y="75815"/>
                  <a:pt x="111482" y="75815"/>
                </a:cubicBezTo>
                <a:close/>
                <a:moveTo>
                  <a:pt x="168553" y="75796"/>
                </a:moveTo>
                <a:cubicBezTo>
                  <a:pt x="167072" y="75796"/>
                  <a:pt x="165594" y="76326"/>
                  <a:pt x="164426" y="77384"/>
                </a:cubicBezTo>
                <a:cubicBezTo>
                  <a:pt x="164823" y="77841"/>
                  <a:pt x="165204" y="78329"/>
                  <a:pt x="165554" y="78847"/>
                </a:cubicBezTo>
                <a:cubicBezTo>
                  <a:pt x="166392" y="78115"/>
                  <a:pt x="167458" y="77719"/>
                  <a:pt x="168555" y="77719"/>
                </a:cubicBezTo>
                <a:lnTo>
                  <a:pt x="168555" y="77735"/>
                </a:lnTo>
                <a:cubicBezTo>
                  <a:pt x="169561" y="77735"/>
                  <a:pt x="170551" y="78055"/>
                  <a:pt x="171359" y="78664"/>
                </a:cubicBezTo>
                <a:cubicBezTo>
                  <a:pt x="171709" y="78161"/>
                  <a:pt x="172090" y="77674"/>
                  <a:pt x="172502" y="77217"/>
                </a:cubicBezTo>
                <a:cubicBezTo>
                  <a:pt x="171354" y="76269"/>
                  <a:pt x="169952" y="75796"/>
                  <a:pt x="168553" y="75796"/>
                </a:cubicBezTo>
                <a:close/>
                <a:moveTo>
                  <a:pt x="254179" y="75796"/>
                </a:moveTo>
                <a:cubicBezTo>
                  <a:pt x="252698" y="75796"/>
                  <a:pt x="251220" y="76326"/>
                  <a:pt x="250052" y="77384"/>
                </a:cubicBezTo>
                <a:cubicBezTo>
                  <a:pt x="250464" y="77841"/>
                  <a:pt x="250829" y="78329"/>
                  <a:pt x="251180" y="78847"/>
                </a:cubicBezTo>
                <a:cubicBezTo>
                  <a:pt x="252018" y="78131"/>
                  <a:pt x="253084" y="77719"/>
                  <a:pt x="254197" y="77719"/>
                </a:cubicBezTo>
                <a:lnTo>
                  <a:pt x="254197" y="77735"/>
                </a:lnTo>
                <a:cubicBezTo>
                  <a:pt x="255202" y="77735"/>
                  <a:pt x="256177" y="78055"/>
                  <a:pt x="256985" y="78664"/>
                </a:cubicBezTo>
                <a:cubicBezTo>
                  <a:pt x="257335" y="78161"/>
                  <a:pt x="257716" y="77674"/>
                  <a:pt x="258127" y="77217"/>
                </a:cubicBezTo>
                <a:cubicBezTo>
                  <a:pt x="256980" y="76269"/>
                  <a:pt x="255578" y="75796"/>
                  <a:pt x="254179" y="75796"/>
                </a:cubicBezTo>
                <a:close/>
                <a:moveTo>
                  <a:pt x="25856" y="75815"/>
                </a:moveTo>
                <a:cubicBezTo>
                  <a:pt x="24317" y="75815"/>
                  <a:pt x="22854" y="76379"/>
                  <a:pt x="21711" y="77399"/>
                </a:cubicBezTo>
                <a:cubicBezTo>
                  <a:pt x="22108" y="77856"/>
                  <a:pt x="22488" y="78344"/>
                  <a:pt x="22839" y="78862"/>
                </a:cubicBezTo>
                <a:cubicBezTo>
                  <a:pt x="23700" y="78112"/>
                  <a:pt x="24775" y="77734"/>
                  <a:pt x="25852" y="77734"/>
                </a:cubicBezTo>
                <a:cubicBezTo>
                  <a:pt x="26833" y="77734"/>
                  <a:pt x="27816" y="78048"/>
                  <a:pt x="28644" y="78679"/>
                </a:cubicBezTo>
                <a:cubicBezTo>
                  <a:pt x="28994" y="78176"/>
                  <a:pt x="29375" y="77689"/>
                  <a:pt x="29786" y="77232"/>
                </a:cubicBezTo>
                <a:cubicBezTo>
                  <a:pt x="28674" y="76318"/>
                  <a:pt x="27288" y="75815"/>
                  <a:pt x="25856" y="75815"/>
                </a:cubicBezTo>
                <a:close/>
                <a:moveTo>
                  <a:pt x="54393" y="75815"/>
                </a:moveTo>
                <a:cubicBezTo>
                  <a:pt x="52869" y="75815"/>
                  <a:pt x="51406" y="76379"/>
                  <a:pt x="50264" y="77399"/>
                </a:cubicBezTo>
                <a:cubicBezTo>
                  <a:pt x="50660" y="77856"/>
                  <a:pt x="51041" y="78344"/>
                  <a:pt x="51391" y="78862"/>
                </a:cubicBezTo>
                <a:cubicBezTo>
                  <a:pt x="52252" y="78112"/>
                  <a:pt x="53327" y="77734"/>
                  <a:pt x="54404" y="77734"/>
                </a:cubicBezTo>
                <a:cubicBezTo>
                  <a:pt x="55385" y="77734"/>
                  <a:pt x="56368" y="78048"/>
                  <a:pt x="57196" y="78679"/>
                </a:cubicBezTo>
                <a:cubicBezTo>
                  <a:pt x="57546" y="78176"/>
                  <a:pt x="57927" y="77689"/>
                  <a:pt x="58339" y="77232"/>
                </a:cubicBezTo>
                <a:cubicBezTo>
                  <a:pt x="57226" y="76318"/>
                  <a:pt x="55840" y="75815"/>
                  <a:pt x="54408" y="75815"/>
                </a:cubicBezTo>
                <a:close/>
                <a:moveTo>
                  <a:pt x="140019" y="75815"/>
                </a:moveTo>
                <a:cubicBezTo>
                  <a:pt x="138495" y="75830"/>
                  <a:pt x="137017" y="76394"/>
                  <a:pt x="135890" y="77399"/>
                </a:cubicBezTo>
                <a:cubicBezTo>
                  <a:pt x="136286" y="77872"/>
                  <a:pt x="136667" y="78359"/>
                  <a:pt x="137002" y="78862"/>
                </a:cubicBezTo>
                <a:cubicBezTo>
                  <a:pt x="137869" y="78114"/>
                  <a:pt x="138944" y="77740"/>
                  <a:pt x="140021" y="77740"/>
                </a:cubicBezTo>
                <a:cubicBezTo>
                  <a:pt x="141006" y="77740"/>
                  <a:pt x="141992" y="78053"/>
                  <a:pt x="142822" y="78679"/>
                </a:cubicBezTo>
                <a:cubicBezTo>
                  <a:pt x="143172" y="78176"/>
                  <a:pt x="143553" y="77689"/>
                  <a:pt x="143965" y="77232"/>
                </a:cubicBezTo>
                <a:cubicBezTo>
                  <a:pt x="142852" y="76318"/>
                  <a:pt x="141451" y="75815"/>
                  <a:pt x="140019" y="75815"/>
                </a:cubicBezTo>
                <a:close/>
                <a:moveTo>
                  <a:pt x="225650" y="75806"/>
                </a:moveTo>
                <a:cubicBezTo>
                  <a:pt x="224166" y="75806"/>
                  <a:pt x="222685" y="76340"/>
                  <a:pt x="221516" y="77399"/>
                </a:cubicBezTo>
                <a:cubicBezTo>
                  <a:pt x="221912" y="77856"/>
                  <a:pt x="222293" y="78344"/>
                  <a:pt x="222643" y="78862"/>
                </a:cubicBezTo>
                <a:cubicBezTo>
                  <a:pt x="223481" y="78131"/>
                  <a:pt x="224547" y="77735"/>
                  <a:pt x="225644" y="77735"/>
                </a:cubicBezTo>
                <a:cubicBezTo>
                  <a:pt x="226650" y="77735"/>
                  <a:pt x="227640" y="78070"/>
                  <a:pt x="228448" y="78679"/>
                </a:cubicBezTo>
                <a:cubicBezTo>
                  <a:pt x="228798" y="78176"/>
                  <a:pt x="229179" y="77689"/>
                  <a:pt x="229591" y="77232"/>
                </a:cubicBezTo>
                <a:cubicBezTo>
                  <a:pt x="228446" y="76279"/>
                  <a:pt x="227046" y="75806"/>
                  <a:pt x="225650" y="75806"/>
                </a:cubicBezTo>
                <a:close/>
                <a:moveTo>
                  <a:pt x="256263" y="79806"/>
                </a:moveTo>
                <a:cubicBezTo>
                  <a:pt x="256260" y="79811"/>
                  <a:pt x="256257" y="79817"/>
                  <a:pt x="256253" y="79822"/>
                </a:cubicBezTo>
                <a:lnTo>
                  <a:pt x="256269" y="79807"/>
                </a:lnTo>
                <a:cubicBezTo>
                  <a:pt x="256267" y="79806"/>
                  <a:pt x="256265" y="79806"/>
                  <a:pt x="256263" y="79806"/>
                </a:cubicBezTo>
                <a:close/>
                <a:moveTo>
                  <a:pt x="82929" y="78329"/>
                </a:moveTo>
                <a:lnTo>
                  <a:pt x="82929" y="78374"/>
                </a:lnTo>
                <a:cubicBezTo>
                  <a:pt x="81954" y="78374"/>
                  <a:pt x="81010" y="78710"/>
                  <a:pt x="80263" y="79334"/>
                </a:cubicBezTo>
                <a:cubicBezTo>
                  <a:pt x="80355" y="79502"/>
                  <a:pt x="80461" y="79670"/>
                  <a:pt x="80553" y="79837"/>
                </a:cubicBezTo>
                <a:cubicBezTo>
                  <a:pt x="81327" y="79692"/>
                  <a:pt x="82114" y="79619"/>
                  <a:pt x="82903" y="79619"/>
                </a:cubicBezTo>
                <a:cubicBezTo>
                  <a:pt x="83604" y="79619"/>
                  <a:pt x="84306" y="79677"/>
                  <a:pt x="85002" y="79791"/>
                </a:cubicBezTo>
                <a:cubicBezTo>
                  <a:pt x="85123" y="79578"/>
                  <a:pt x="85261" y="79365"/>
                  <a:pt x="85382" y="79151"/>
                </a:cubicBezTo>
                <a:cubicBezTo>
                  <a:pt x="84682" y="78633"/>
                  <a:pt x="83813" y="78344"/>
                  <a:pt x="82929" y="78329"/>
                </a:cubicBezTo>
                <a:close/>
                <a:moveTo>
                  <a:pt x="197104" y="78349"/>
                </a:moveTo>
                <a:cubicBezTo>
                  <a:pt x="196146" y="78349"/>
                  <a:pt x="195190" y="78689"/>
                  <a:pt x="194426" y="79365"/>
                </a:cubicBezTo>
                <a:cubicBezTo>
                  <a:pt x="194517" y="79517"/>
                  <a:pt x="194624" y="79685"/>
                  <a:pt x="194716" y="79852"/>
                </a:cubicBezTo>
                <a:cubicBezTo>
                  <a:pt x="195490" y="79707"/>
                  <a:pt x="196277" y="79635"/>
                  <a:pt x="197066" y="79635"/>
                </a:cubicBezTo>
                <a:cubicBezTo>
                  <a:pt x="197767" y="79635"/>
                  <a:pt x="198469" y="79692"/>
                  <a:pt x="199164" y="79807"/>
                </a:cubicBezTo>
                <a:lnTo>
                  <a:pt x="199164" y="79822"/>
                </a:lnTo>
                <a:cubicBezTo>
                  <a:pt x="199286" y="79624"/>
                  <a:pt x="199423" y="79411"/>
                  <a:pt x="199545" y="79167"/>
                </a:cubicBezTo>
                <a:cubicBezTo>
                  <a:pt x="198819" y="78620"/>
                  <a:pt x="197961" y="78349"/>
                  <a:pt x="197104" y="78349"/>
                </a:cubicBezTo>
                <a:close/>
                <a:moveTo>
                  <a:pt x="168555" y="78359"/>
                </a:moveTo>
                <a:cubicBezTo>
                  <a:pt x="167580" y="78374"/>
                  <a:pt x="166620" y="78725"/>
                  <a:pt x="165874" y="79365"/>
                </a:cubicBezTo>
                <a:cubicBezTo>
                  <a:pt x="165981" y="79532"/>
                  <a:pt x="166072" y="79700"/>
                  <a:pt x="166179" y="79868"/>
                </a:cubicBezTo>
                <a:cubicBezTo>
                  <a:pt x="166965" y="79720"/>
                  <a:pt x="167765" y="79647"/>
                  <a:pt x="168567" y="79647"/>
                </a:cubicBezTo>
                <a:cubicBezTo>
                  <a:pt x="169255" y="79647"/>
                  <a:pt x="169945" y="79701"/>
                  <a:pt x="170627" y="79807"/>
                </a:cubicBezTo>
                <a:lnTo>
                  <a:pt x="170627" y="79822"/>
                </a:lnTo>
                <a:cubicBezTo>
                  <a:pt x="170749" y="79624"/>
                  <a:pt x="170887" y="79411"/>
                  <a:pt x="171008" y="79182"/>
                </a:cubicBezTo>
                <a:cubicBezTo>
                  <a:pt x="170308" y="78664"/>
                  <a:pt x="169439" y="78374"/>
                  <a:pt x="168555" y="78359"/>
                </a:cubicBezTo>
                <a:close/>
                <a:moveTo>
                  <a:pt x="254202" y="78356"/>
                </a:moveTo>
                <a:cubicBezTo>
                  <a:pt x="253239" y="78356"/>
                  <a:pt x="252279" y="78697"/>
                  <a:pt x="251515" y="79365"/>
                </a:cubicBezTo>
                <a:cubicBezTo>
                  <a:pt x="251622" y="79532"/>
                  <a:pt x="251713" y="79700"/>
                  <a:pt x="251805" y="79868"/>
                </a:cubicBezTo>
                <a:cubicBezTo>
                  <a:pt x="252597" y="79715"/>
                  <a:pt x="253389" y="79654"/>
                  <a:pt x="254197" y="79639"/>
                </a:cubicBezTo>
                <a:cubicBezTo>
                  <a:pt x="254880" y="79654"/>
                  <a:pt x="255579" y="79700"/>
                  <a:pt x="256263" y="79806"/>
                </a:cubicBezTo>
                <a:lnTo>
                  <a:pt x="256263" y="79806"/>
                </a:lnTo>
                <a:cubicBezTo>
                  <a:pt x="256382" y="79612"/>
                  <a:pt x="256501" y="79404"/>
                  <a:pt x="256650" y="79182"/>
                </a:cubicBezTo>
                <a:cubicBezTo>
                  <a:pt x="255923" y="78628"/>
                  <a:pt x="255062" y="78356"/>
                  <a:pt x="254202" y="78356"/>
                </a:cubicBezTo>
                <a:close/>
                <a:moveTo>
                  <a:pt x="25856" y="78374"/>
                </a:moveTo>
                <a:cubicBezTo>
                  <a:pt x="24865" y="78390"/>
                  <a:pt x="23921" y="78740"/>
                  <a:pt x="23174" y="79380"/>
                </a:cubicBezTo>
                <a:cubicBezTo>
                  <a:pt x="23281" y="79548"/>
                  <a:pt x="23372" y="79715"/>
                  <a:pt x="23464" y="79883"/>
                </a:cubicBezTo>
                <a:cubicBezTo>
                  <a:pt x="24259" y="79735"/>
                  <a:pt x="25062" y="79663"/>
                  <a:pt x="25866" y="79663"/>
                </a:cubicBezTo>
                <a:cubicBezTo>
                  <a:pt x="26555" y="79663"/>
                  <a:pt x="27245" y="79716"/>
                  <a:pt x="27928" y="79822"/>
                </a:cubicBezTo>
                <a:cubicBezTo>
                  <a:pt x="28050" y="79624"/>
                  <a:pt x="28171" y="79411"/>
                  <a:pt x="28309" y="79197"/>
                </a:cubicBezTo>
                <a:cubicBezTo>
                  <a:pt x="27593" y="78664"/>
                  <a:pt x="26739" y="78374"/>
                  <a:pt x="25856" y="78374"/>
                </a:cubicBezTo>
                <a:close/>
                <a:moveTo>
                  <a:pt x="54393" y="78374"/>
                </a:moveTo>
                <a:cubicBezTo>
                  <a:pt x="53417" y="78390"/>
                  <a:pt x="52458" y="78740"/>
                  <a:pt x="51726" y="79380"/>
                </a:cubicBezTo>
                <a:cubicBezTo>
                  <a:pt x="51833" y="79548"/>
                  <a:pt x="51924" y="79715"/>
                  <a:pt x="52016" y="79883"/>
                </a:cubicBezTo>
                <a:cubicBezTo>
                  <a:pt x="52808" y="79728"/>
                  <a:pt x="53604" y="79651"/>
                  <a:pt x="54399" y="79651"/>
                </a:cubicBezTo>
                <a:cubicBezTo>
                  <a:pt x="55089" y="79651"/>
                  <a:pt x="55779" y="79709"/>
                  <a:pt x="56465" y="79822"/>
                </a:cubicBezTo>
                <a:cubicBezTo>
                  <a:pt x="56602" y="79609"/>
                  <a:pt x="56724" y="79395"/>
                  <a:pt x="56846" y="79197"/>
                </a:cubicBezTo>
                <a:cubicBezTo>
                  <a:pt x="56145" y="78664"/>
                  <a:pt x="55291" y="78374"/>
                  <a:pt x="54408" y="78374"/>
                </a:cubicBezTo>
                <a:close/>
                <a:moveTo>
                  <a:pt x="111482" y="78374"/>
                </a:moveTo>
                <a:cubicBezTo>
                  <a:pt x="110491" y="78390"/>
                  <a:pt x="109547" y="78740"/>
                  <a:pt x="108785" y="79380"/>
                </a:cubicBezTo>
                <a:cubicBezTo>
                  <a:pt x="108907" y="79548"/>
                  <a:pt x="108998" y="79715"/>
                  <a:pt x="109090" y="79883"/>
                </a:cubicBezTo>
                <a:cubicBezTo>
                  <a:pt x="109885" y="79735"/>
                  <a:pt x="110684" y="79663"/>
                  <a:pt x="111483" y="79663"/>
                </a:cubicBezTo>
                <a:cubicBezTo>
                  <a:pt x="112169" y="79663"/>
                  <a:pt x="112856" y="79716"/>
                  <a:pt x="113538" y="79822"/>
                </a:cubicBezTo>
                <a:cubicBezTo>
                  <a:pt x="113676" y="79624"/>
                  <a:pt x="113797" y="79411"/>
                  <a:pt x="113919" y="79197"/>
                </a:cubicBezTo>
                <a:cubicBezTo>
                  <a:pt x="113218" y="78664"/>
                  <a:pt x="112365" y="78374"/>
                  <a:pt x="111482" y="78374"/>
                </a:cubicBezTo>
                <a:close/>
                <a:moveTo>
                  <a:pt x="140019" y="78374"/>
                </a:moveTo>
                <a:cubicBezTo>
                  <a:pt x="139028" y="78390"/>
                  <a:pt x="138084" y="78740"/>
                  <a:pt x="137352" y="79380"/>
                </a:cubicBezTo>
                <a:cubicBezTo>
                  <a:pt x="137459" y="79548"/>
                  <a:pt x="137550" y="79715"/>
                  <a:pt x="137642" y="79883"/>
                </a:cubicBezTo>
                <a:cubicBezTo>
                  <a:pt x="138424" y="79738"/>
                  <a:pt x="139211" y="79665"/>
                  <a:pt x="139997" y="79665"/>
                </a:cubicBezTo>
                <a:cubicBezTo>
                  <a:pt x="140696" y="79665"/>
                  <a:pt x="141395" y="79722"/>
                  <a:pt x="142091" y="79837"/>
                </a:cubicBezTo>
                <a:cubicBezTo>
                  <a:pt x="142212" y="79624"/>
                  <a:pt x="142350" y="79411"/>
                  <a:pt x="142471" y="79197"/>
                </a:cubicBezTo>
                <a:cubicBezTo>
                  <a:pt x="141771" y="78679"/>
                  <a:pt x="140902" y="78390"/>
                  <a:pt x="140019" y="78374"/>
                </a:cubicBezTo>
                <a:close/>
                <a:moveTo>
                  <a:pt x="225644" y="78374"/>
                </a:moveTo>
                <a:cubicBezTo>
                  <a:pt x="224669" y="78390"/>
                  <a:pt x="223710" y="78740"/>
                  <a:pt x="222963" y="79380"/>
                </a:cubicBezTo>
                <a:cubicBezTo>
                  <a:pt x="223070" y="79548"/>
                  <a:pt x="223161" y="79715"/>
                  <a:pt x="223268" y="79883"/>
                </a:cubicBezTo>
                <a:cubicBezTo>
                  <a:pt x="224054" y="79735"/>
                  <a:pt x="224854" y="79663"/>
                  <a:pt x="225656" y="79663"/>
                </a:cubicBezTo>
                <a:cubicBezTo>
                  <a:pt x="226344" y="79663"/>
                  <a:pt x="227034" y="79716"/>
                  <a:pt x="227717" y="79822"/>
                </a:cubicBezTo>
                <a:cubicBezTo>
                  <a:pt x="227823" y="79624"/>
                  <a:pt x="227960" y="79411"/>
                  <a:pt x="228097" y="79197"/>
                </a:cubicBezTo>
                <a:cubicBezTo>
                  <a:pt x="227397" y="78664"/>
                  <a:pt x="226528" y="78374"/>
                  <a:pt x="225644" y="78374"/>
                </a:cubicBezTo>
                <a:close/>
                <a:moveTo>
                  <a:pt x="11397" y="73149"/>
                </a:moveTo>
                <a:cubicBezTo>
                  <a:pt x="6643" y="73149"/>
                  <a:pt x="2453" y="75845"/>
                  <a:pt x="0" y="79944"/>
                </a:cubicBezTo>
                <a:lnTo>
                  <a:pt x="15" y="79944"/>
                </a:lnTo>
                <a:cubicBezTo>
                  <a:pt x="625" y="80081"/>
                  <a:pt x="1219" y="80248"/>
                  <a:pt x="1813" y="80477"/>
                </a:cubicBezTo>
                <a:cubicBezTo>
                  <a:pt x="3977" y="77201"/>
                  <a:pt x="7481" y="75068"/>
                  <a:pt x="11412" y="75068"/>
                </a:cubicBezTo>
                <a:cubicBezTo>
                  <a:pt x="15389" y="75068"/>
                  <a:pt x="18908" y="77247"/>
                  <a:pt x="21072" y="80568"/>
                </a:cubicBezTo>
                <a:cubicBezTo>
                  <a:pt x="21651" y="80340"/>
                  <a:pt x="22245" y="80157"/>
                  <a:pt x="22839" y="80020"/>
                </a:cubicBezTo>
                <a:cubicBezTo>
                  <a:pt x="20386" y="75876"/>
                  <a:pt x="16150" y="73149"/>
                  <a:pt x="11397" y="73149"/>
                </a:cubicBezTo>
                <a:close/>
                <a:moveTo>
                  <a:pt x="39949" y="73133"/>
                </a:moveTo>
                <a:lnTo>
                  <a:pt x="39949" y="73149"/>
                </a:lnTo>
                <a:cubicBezTo>
                  <a:pt x="35195" y="73149"/>
                  <a:pt x="31005" y="75845"/>
                  <a:pt x="28552" y="79944"/>
                </a:cubicBezTo>
                <a:cubicBezTo>
                  <a:pt x="29162" y="80081"/>
                  <a:pt x="29756" y="80248"/>
                  <a:pt x="30350" y="80477"/>
                </a:cubicBezTo>
                <a:cubicBezTo>
                  <a:pt x="32529" y="77201"/>
                  <a:pt x="36018" y="75068"/>
                  <a:pt x="39949" y="75068"/>
                </a:cubicBezTo>
                <a:cubicBezTo>
                  <a:pt x="43941" y="75068"/>
                  <a:pt x="47445" y="77247"/>
                  <a:pt x="49624" y="80568"/>
                </a:cubicBezTo>
                <a:cubicBezTo>
                  <a:pt x="50203" y="80340"/>
                  <a:pt x="50782" y="80157"/>
                  <a:pt x="51391" y="80005"/>
                </a:cubicBezTo>
                <a:cubicBezTo>
                  <a:pt x="48938" y="75876"/>
                  <a:pt x="44733" y="73133"/>
                  <a:pt x="39949" y="73133"/>
                </a:cubicBezTo>
                <a:close/>
                <a:moveTo>
                  <a:pt x="68501" y="73149"/>
                </a:moveTo>
                <a:cubicBezTo>
                  <a:pt x="63747" y="73149"/>
                  <a:pt x="59558" y="75845"/>
                  <a:pt x="57089" y="79944"/>
                </a:cubicBezTo>
                <a:cubicBezTo>
                  <a:pt x="57699" y="80066"/>
                  <a:pt x="58308" y="80248"/>
                  <a:pt x="58887" y="80462"/>
                </a:cubicBezTo>
                <a:cubicBezTo>
                  <a:pt x="61066" y="77201"/>
                  <a:pt x="64555" y="75068"/>
                  <a:pt x="68501" y="75068"/>
                </a:cubicBezTo>
                <a:cubicBezTo>
                  <a:pt x="72462" y="75068"/>
                  <a:pt x="75997" y="77247"/>
                  <a:pt x="78161" y="80568"/>
                </a:cubicBezTo>
                <a:cubicBezTo>
                  <a:pt x="78740" y="80340"/>
                  <a:pt x="79334" y="80157"/>
                  <a:pt x="79928" y="80020"/>
                </a:cubicBezTo>
                <a:cubicBezTo>
                  <a:pt x="77490" y="75876"/>
                  <a:pt x="73270" y="73149"/>
                  <a:pt x="68501" y="73149"/>
                </a:cubicBezTo>
                <a:close/>
                <a:moveTo>
                  <a:pt x="97023" y="73133"/>
                </a:moveTo>
                <a:lnTo>
                  <a:pt x="97038" y="73149"/>
                </a:lnTo>
                <a:cubicBezTo>
                  <a:pt x="92284" y="73149"/>
                  <a:pt x="88079" y="75845"/>
                  <a:pt x="85626" y="79944"/>
                </a:cubicBezTo>
                <a:cubicBezTo>
                  <a:pt x="86236" y="80066"/>
                  <a:pt x="86845" y="80248"/>
                  <a:pt x="87424" y="80462"/>
                </a:cubicBezTo>
                <a:cubicBezTo>
                  <a:pt x="89603" y="77201"/>
                  <a:pt x="93092" y="75068"/>
                  <a:pt x="97023" y="75068"/>
                </a:cubicBezTo>
                <a:cubicBezTo>
                  <a:pt x="101014" y="75068"/>
                  <a:pt x="104519" y="77247"/>
                  <a:pt x="106698" y="80568"/>
                </a:cubicBezTo>
                <a:cubicBezTo>
                  <a:pt x="107276" y="80340"/>
                  <a:pt x="107871" y="80157"/>
                  <a:pt x="108480" y="80005"/>
                </a:cubicBezTo>
                <a:cubicBezTo>
                  <a:pt x="106027" y="75876"/>
                  <a:pt x="101807" y="73133"/>
                  <a:pt x="97023" y="73133"/>
                </a:cubicBezTo>
                <a:close/>
                <a:moveTo>
                  <a:pt x="125575" y="73149"/>
                </a:moveTo>
                <a:cubicBezTo>
                  <a:pt x="120821" y="73149"/>
                  <a:pt x="116631" y="75845"/>
                  <a:pt x="114178" y="79944"/>
                </a:cubicBezTo>
                <a:cubicBezTo>
                  <a:pt x="114788" y="80081"/>
                  <a:pt x="115382" y="80248"/>
                  <a:pt x="115976" y="80477"/>
                </a:cubicBezTo>
                <a:cubicBezTo>
                  <a:pt x="118155" y="77201"/>
                  <a:pt x="121644" y="75068"/>
                  <a:pt x="125575" y="75068"/>
                </a:cubicBezTo>
                <a:cubicBezTo>
                  <a:pt x="129551" y="75068"/>
                  <a:pt x="133071" y="77247"/>
                  <a:pt x="135250" y="80568"/>
                </a:cubicBezTo>
                <a:cubicBezTo>
                  <a:pt x="135829" y="80355"/>
                  <a:pt x="136408" y="80157"/>
                  <a:pt x="137017" y="80020"/>
                </a:cubicBezTo>
                <a:cubicBezTo>
                  <a:pt x="134564" y="75891"/>
                  <a:pt x="130359" y="73149"/>
                  <a:pt x="125575" y="73149"/>
                </a:cubicBezTo>
                <a:close/>
                <a:moveTo>
                  <a:pt x="154112" y="73149"/>
                </a:moveTo>
                <a:cubicBezTo>
                  <a:pt x="149358" y="73149"/>
                  <a:pt x="145168" y="75845"/>
                  <a:pt x="142715" y="79944"/>
                </a:cubicBezTo>
                <a:cubicBezTo>
                  <a:pt x="143325" y="80066"/>
                  <a:pt x="143934" y="80248"/>
                  <a:pt x="144513" y="80462"/>
                </a:cubicBezTo>
                <a:cubicBezTo>
                  <a:pt x="146692" y="77201"/>
                  <a:pt x="150181" y="75068"/>
                  <a:pt x="154112" y="75068"/>
                </a:cubicBezTo>
                <a:cubicBezTo>
                  <a:pt x="158088" y="75068"/>
                  <a:pt x="161608" y="77247"/>
                  <a:pt x="163787" y="80568"/>
                </a:cubicBezTo>
                <a:cubicBezTo>
                  <a:pt x="164366" y="80340"/>
                  <a:pt x="164960" y="80157"/>
                  <a:pt x="165554" y="80020"/>
                </a:cubicBezTo>
                <a:cubicBezTo>
                  <a:pt x="163116" y="75876"/>
                  <a:pt x="158896" y="73149"/>
                  <a:pt x="154112" y="73149"/>
                </a:cubicBezTo>
                <a:close/>
                <a:moveTo>
                  <a:pt x="182649" y="73149"/>
                </a:moveTo>
                <a:cubicBezTo>
                  <a:pt x="177910" y="73149"/>
                  <a:pt x="173705" y="75845"/>
                  <a:pt x="171252" y="79944"/>
                </a:cubicBezTo>
                <a:cubicBezTo>
                  <a:pt x="171862" y="80081"/>
                  <a:pt x="172471" y="80248"/>
                  <a:pt x="173050" y="80462"/>
                </a:cubicBezTo>
                <a:cubicBezTo>
                  <a:pt x="175229" y="77201"/>
                  <a:pt x="178718" y="75068"/>
                  <a:pt x="182649" y="75068"/>
                </a:cubicBezTo>
                <a:cubicBezTo>
                  <a:pt x="186625" y="75068"/>
                  <a:pt x="190145" y="77247"/>
                  <a:pt x="192323" y="80568"/>
                </a:cubicBezTo>
                <a:cubicBezTo>
                  <a:pt x="192902" y="80340"/>
                  <a:pt x="193497" y="80157"/>
                  <a:pt x="194106" y="80020"/>
                </a:cubicBezTo>
                <a:cubicBezTo>
                  <a:pt x="191653" y="75876"/>
                  <a:pt x="187433" y="73149"/>
                  <a:pt x="182649" y="73149"/>
                </a:cubicBezTo>
                <a:close/>
                <a:moveTo>
                  <a:pt x="211201" y="73133"/>
                </a:moveTo>
                <a:cubicBezTo>
                  <a:pt x="206447" y="73133"/>
                  <a:pt x="202257" y="75845"/>
                  <a:pt x="199789" y="79944"/>
                </a:cubicBezTo>
                <a:cubicBezTo>
                  <a:pt x="200399" y="80066"/>
                  <a:pt x="201008" y="80248"/>
                  <a:pt x="201587" y="80462"/>
                </a:cubicBezTo>
                <a:cubicBezTo>
                  <a:pt x="203766" y="77201"/>
                  <a:pt x="207255" y="75068"/>
                  <a:pt x="211201" y="75068"/>
                </a:cubicBezTo>
                <a:cubicBezTo>
                  <a:pt x="215162" y="75068"/>
                  <a:pt x="218697" y="77247"/>
                  <a:pt x="220876" y="80568"/>
                </a:cubicBezTo>
                <a:cubicBezTo>
                  <a:pt x="221439" y="80340"/>
                  <a:pt x="222034" y="80157"/>
                  <a:pt x="222643" y="80005"/>
                </a:cubicBezTo>
                <a:cubicBezTo>
                  <a:pt x="220190" y="75876"/>
                  <a:pt x="215954" y="73133"/>
                  <a:pt x="211201" y="73133"/>
                </a:cubicBezTo>
                <a:close/>
                <a:moveTo>
                  <a:pt x="239738" y="73133"/>
                </a:moveTo>
                <a:cubicBezTo>
                  <a:pt x="234984" y="73133"/>
                  <a:pt x="230794" y="75845"/>
                  <a:pt x="228341" y="79944"/>
                </a:cubicBezTo>
                <a:cubicBezTo>
                  <a:pt x="228951" y="80066"/>
                  <a:pt x="229545" y="80248"/>
                  <a:pt x="230139" y="80462"/>
                </a:cubicBezTo>
                <a:cubicBezTo>
                  <a:pt x="232303" y="77201"/>
                  <a:pt x="235807" y="75068"/>
                  <a:pt x="239738" y="75068"/>
                </a:cubicBezTo>
                <a:cubicBezTo>
                  <a:pt x="243714" y="75068"/>
                  <a:pt x="247234" y="77247"/>
                  <a:pt x="249413" y="80568"/>
                </a:cubicBezTo>
                <a:cubicBezTo>
                  <a:pt x="249992" y="80340"/>
                  <a:pt x="250570" y="80157"/>
                  <a:pt x="251180" y="80005"/>
                </a:cubicBezTo>
                <a:cubicBezTo>
                  <a:pt x="248727" y="75876"/>
                  <a:pt x="244491" y="73133"/>
                  <a:pt x="239738" y="73133"/>
                </a:cubicBezTo>
                <a:close/>
                <a:moveTo>
                  <a:pt x="268275" y="73149"/>
                </a:moveTo>
                <a:cubicBezTo>
                  <a:pt x="263521" y="73149"/>
                  <a:pt x="259331" y="75845"/>
                  <a:pt x="256878" y="79944"/>
                </a:cubicBezTo>
                <a:cubicBezTo>
                  <a:pt x="257488" y="80081"/>
                  <a:pt x="258082" y="80248"/>
                  <a:pt x="258676" y="80477"/>
                </a:cubicBezTo>
                <a:cubicBezTo>
                  <a:pt x="260855" y="77201"/>
                  <a:pt x="264344" y="75068"/>
                  <a:pt x="268275" y="75068"/>
                </a:cubicBezTo>
                <a:cubicBezTo>
                  <a:pt x="272251" y="75068"/>
                  <a:pt x="275771" y="77247"/>
                  <a:pt x="277949" y="80568"/>
                </a:cubicBezTo>
                <a:cubicBezTo>
                  <a:pt x="278528" y="80340"/>
                  <a:pt x="279123" y="80157"/>
                  <a:pt x="279717" y="80020"/>
                </a:cubicBezTo>
                <a:cubicBezTo>
                  <a:pt x="277264" y="75876"/>
                  <a:pt x="273028" y="73149"/>
                  <a:pt x="268275" y="73149"/>
                </a:cubicBezTo>
                <a:close/>
                <a:moveTo>
                  <a:pt x="97023" y="80843"/>
                </a:moveTo>
                <a:cubicBezTo>
                  <a:pt x="97025" y="80843"/>
                  <a:pt x="97028" y="80843"/>
                  <a:pt x="97030" y="80843"/>
                </a:cubicBezTo>
                <a:lnTo>
                  <a:pt x="97030" y="80843"/>
                </a:lnTo>
                <a:cubicBezTo>
                  <a:pt x="97033" y="80843"/>
                  <a:pt x="97035" y="80843"/>
                  <a:pt x="97038" y="80843"/>
                </a:cubicBezTo>
                <a:close/>
                <a:moveTo>
                  <a:pt x="39949" y="75708"/>
                </a:moveTo>
                <a:lnTo>
                  <a:pt x="39949" y="75723"/>
                </a:lnTo>
                <a:cubicBezTo>
                  <a:pt x="36262" y="75723"/>
                  <a:pt x="33001" y="77674"/>
                  <a:pt x="30914" y="80690"/>
                </a:cubicBezTo>
                <a:cubicBezTo>
                  <a:pt x="31478" y="80919"/>
                  <a:pt x="32011" y="81193"/>
                  <a:pt x="32544" y="81498"/>
                </a:cubicBezTo>
                <a:cubicBezTo>
                  <a:pt x="34312" y="79136"/>
                  <a:pt x="36978" y="77628"/>
                  <a:pt x="39949" y="77628"/>
                </a:cubicBezTo>
                <a:cubicBezTo>
                  <a:pt x="42981" y="77628"/>
                  <a:pt x="45708" y="79212"/>
                  <a:pt x="47460" y="81650"/>
                </a:cubicBezTo>
                <a:cubicBezTo>
                  <a:pt x="47978" y="81330"/>
                  <a:pt x="48511" y="81056"/>
                  <a:pt x="49060" y="80812"/>
                </a:cubicBezTo>
                <a:cubicBezTo>
                  <a:pt x="46973" y="77719"/>
                  <a:pt x="43682" y="75708"/>
                  <a:pt x="39949" y="75708"/>
                </a:cubicBezTo>
                <a:close/>
                <a:moveTo>
                  <a:pt x="68501" y="75708"/>
                </a:moveTo>
                <a:lnTo>
                  <a:pt x="68501" y="75723"/>
                </a:lnTo>
                <a:cubicBezTo>
                  <a:pt x="64814" y="75723"/>
                  <a:pt x="61538" y="77674"/>
                  <a:pt x="59466" y="80690"/>
                </a:cubicBezTo>
                <a:cubicBezTo>
                  <a:pt x="60030" y="80919"/>
                  <a:pt x="60563" y="81193"/>
                  <a:pt x="61081" y="81498"/>
                </a:cubicBezTo>
                <a:cubicBezTo>
                  <a:pt x="62864" y="79136"/>
                  <a:pt x="65515" y="77628"/>
                  <a:pt x="68501" y="77628"/>
                </a:cubicBezTo>
                <a:cubicBezTo>
                  <a:pt x="71533" y="77628"/>
                  <a:pt x="74245" y="79212"/>
                  <a:pt x="76012" y="81650"/>
                </a:cubicBezTo>
                <a:cubicBezTo>
                  <a:pt x="76515" y="81330"/>
                  <a:pt x="77048" y="81056"/>
                  <a:pt x="77597" y="80812"/>
                </a:cubicBezTo>
                <a:cubicBezTo>
                  <a:pt x="75525" y="77719"/>
                  <a:pt x="72219" y="75708"/>
                  <a:pt x="68501" y="75708"/>
                </a:cubicBezTo>
                <a:close/>
                <a:moveTo>
                  <a:pt x="97023" y="75708"/>
                </a:moveTo>
                <a:lnTo>
                  <a:pt x="97038" y="75723"/>
                </a:lnTo>
                <a:cubicBezTo>
                  <a:pt x="93351" y="75723"/>
                  <a:pt x="90090" y="77674"/>
                  <a:pt x="88003" y="80690"/>
                </a:cubicBezTo>
                <a:cubicBezTo>
                  <a:pt x="88552" y="80919"/>
                  <a:pt x="89100" y="81193"/>
                  <a:pt x="89618" y="81498"/>
                </a:cubicBezTo>
                <a:cubicBezTo>
                  <a:pt x="91385" y="79136"/>
                  <a:pt x="94052" y="77628"/>
                  <a:pt x="97038" y="77628"/>
                </a:cubicBezTo>
                <a:cubicBezTo>
                  <a:pt x="100070" y="77628"/>
                  <a:pt x="102782" y="79212"/>
                  <a:pt x="104549" y="81650"/>
                </a:cubicBezTo>
                <a:cubicBezTo>
                  <a:pt x="105052" y="81330"/>
                  <a:pt x="105585" y="81056"/>
                  <a:pt x="106149" y="80812"/>
                </a:cubicBezTo>
                <a:cubicBezTo>
                  <a:pt x="104062" y="77719"/>
                  <a:pt x="100755" y="75708"/>
                  <a:pt x="97023" y="75708"/>
                </a:cubicBezTo>
                <a:close/>
                <a:moveTo>
                  <a:pt x="125575" y="75723"/>
                </a:moveTo>
                <a:cubicBezTo>
                  <a:pt x="121888" y="75723"/>
                  <a:pt x="118627" y="77674"/>
                  <a:pt x="116540" y="80690"/>
                </a:cubicBezTo>
                <a:cubicBezTo>
                  <a:pt x="117104" y="80919"/>
                  <a:pt x="117637" y="81193"/>
                  <a:pt x="118155" y="81498"/>
                </a:cubicBezTo>
                <a:cubicBezTo>
                  <a:pt x="119938" y="79136"/>
                  <a:pt x="122604" y="77628"/>
                  <a:pt x="125575" y="77628"/>
                </a:cubicBezTo>
                <a:cubicBezTo>
                  <a:pt x="128607" y="77628"/>
                  <a:pt x="131319" y="79212"/>
                  <a:pt x="133101" y="81650"/>
                </a:cubicBezTo>
                <a:cubicBezTo>
                  <a:pt x="133604" y="81345"/>
                  <a:pt x="134137" y="81056"/>
                  <a:pt x="134686" y="80812"/>
                </a:cubicBezTo>
                <a:cubicBezTo>
                  <a:pt x="132614" y="77735"/>
                  <a:pt x="129308" y="75723"/>
                  <a:pt x="125575" y="75723"/>
                </a:cubicBezTo>
                <a:close/>
                <a:moveTo>
                  <a:pt x="182649" y="75708"/>
                </a:moveTo>
                <a:cubicBezTo>
                  <a:pt x="178977" y="75708"/>
                  <a:pt x="175701" y="77674"/>
                  <a:pt x="173629" y="80690"/>
                </a:cubicBezTo>
                <a:cubicBezTo>
                  <a:pt x="174177" y="80919"/>
                  <a:pt x="174726" y="81193"/>
                  <a:pt x="175244" y="81498"/>
                </a:cubicBezTo>
                <a:cubicBezTo>
                  <a:pt x="177011" y="79136"/>
                  <a:pt x="179678" y="77628"/>
                  <a:pt x="182649" y="77628"/>
                </a:cubicBezTo>
                <a:cubicBezTo>
                  <a:pt x="185696" y="77628"/>
                  <a:pt x="188408" y="79212"/>
                  <a:pt x="190175" y="81650"/>
                </a:cubicBezTo>
                <a:cubicBezTo>
                  <a:pt x="190693" y="81330"/>
                  <a:pt x="191211" y="81056"/>
                  <a:pt x="191760" y="80812"/>
                </a:cubicBezTo>
                <a:cubicBezTo>
                  <a:pt x="189703" y="77719"/>
                  <a:pt x="186381" y="75708"/>
                  <a:pt x="182649" y="75708"/>
                </a:cubicBezTo>
                <a:close/>
                <a:moveTo>
                  <a:pt x="211201" y="75708"/>
                </a:moveTo>
                <a:cubicBezTo>
                  <a:pt x="207514" y="75708"/>
                  <a:pt x="204238" y="77674"/>
                  <a:pt x="202166" y="80690"/>
                </a:cubicBezTo>
                <a:cubicBezTo>
                  <a:pt x="202714" y="80919"/>
                  <a:pt x="203263" y="81193"/>
                  <a:pt x="203781" y="81498"/>
                </a:cubicBezTo>
                <a:cubicBezTo>
                  <a:pt x="205548" y="79136"/>
                  <a:pt x="208215" y="77628"/>
                  <a:pt x="211201" y="77628"/>
                </a:cubicBezTo>
                <a:cubicBezTo>
                  <a:pt x="214233" y="77628"/>
                  <a:pt x="216945" y="79212"/>
                  <a:pt x="218712" y="81650"/>
                </a:cubicBezTo>
                <a:cubicBezTo>
                  <a:pt x="219230" y="81330"/>
                  <a:pt x="219763" y="81056"/>
                  <a:pt x="220312" y="80812"/>
                </a:cubicBezTo>
                <a:cubicBezTo>
                  <a:pt x="218225" y="77719"/>
                  <a:pt x="214918" y="75708"/>
                  <a:pt x="211201" y="75708"/>
                </a:cubicBezTo>
                <a:close/>
                <a:moveTo>
                  <a:pt x="239738" y="75708"/>
                </a:moveTo>
                <a:cubicBezTo>
                  <a:pt x="236051" y="75708"/>
                  <a:pt x="232790" y="77674"/>
                  <a:pt x="230703" y="80690"/>
                </a:cubicBezTo>
                <a:cubicBezTo>
                  <a:pt x="231267" y="80919"/>
                  <a:pt x="231800" y="81193"/>
                  <a:pt x="232318" y="81498"/>
                </a:cubicBezTo>
                <a:cubicBezTo>
                  <a:pt x="234100" y="79136"/>
                  <a:pt x="236767" y="77628"/>
                  <a:pt x="239738" y="77628"/>
                </a:cubicBezTo>
                <a:cubicBezTo>
                  <a:pt x="242770" y="77628"/>
                  <a:pt x="245482" y="79212"/>
                  <a:pt x="247264" y="81650"/>
                </a:cubicBezTo>
                <a:cubicBezTo>
                  <a:pt x="247767" y="81330"/>
                  <a:pt x="248300" y="81056"/>
                  <a:pt x="248849" y="80812"/>
                </a:cubicBezTo>
                <a:cubicBezTo>
                  <a:pt x="246777" y="77719"/>
                  <a:pt x="243471" y="75708"/>
                  <a:pt x="239738" y="75708"/>
                </a:cubicBezTo>
                <a:close/>
                <a:moveTo>
                  <a:pt x="268290" y="75708"/>
                </a:moveTo>
                <a:cubicBezTo>
                  <a:pt x="264603" y="75708"/>
                  <a:pt x="261327" y="77658"/>
                  <a:pt x="259255" y="80690"/>
                </a:cubicBezTo>
                <a:cubicBezTo>
                  <a:pt x="259803" y="80919"/>
                  <a:pt x="260352" y="81193"/>
                  <a:pt x="260870" y="81498"/>
                </a:cubicBezTo>
                <a:cubicBezTo>
                  <a:pt x="262637" y="79136"/>
                  <a:pt x="265304" y="77628"/>
                  <a:pt x="268290" y="77628"/>
                </a:cubicBezTo>
                <a:cubicBezTo>
                  <a:pt x="271322" y="77628"/>
                  <a:pt x="274034" y="79212"/>
                  <a:pt x="275801" y="81650"/>
                </a:cubicBezTo>
                <a:cubicBezTo>
                  <a:pt x="276304" y="81330"/>
                  <a:pt x="276837" y="81056"/>
                  <a:pt x="277401" y="80797"/>
                </a:cubicBezTo>
                <a:cubicBezTo>
                  <a:pt x="275314" y="77719"/>
                  <a:pt x="272007" y="75708"/>
                  <a:pt x="268290" y="75708"/>
                </a:cubicBezTo>
                <a:close/>
                <a:moveTo>
                  <a:pt x="11412" y="75723"/>
                </a:moveTo>
                <a:cubicBezTo>
                  <a:pt x="7725" y="75723"/>
                  <a:pt x="4464" y="77674"/>
                  <a:pt x="2377" y="80690"/>
                </a:cubicBezTo>
                <a:cubicBezTo>
                  <a:pt x="2941" y="80934"/>
                  <a:pt x="3474" y="81193"/>
                  <a:pt x="3992" y="81513"/>
                </a:cubicBezTo>
                <a:cubicBezTo>
                  <a:pt x="5775" y="79151"/>
                  <a:pt x="8426" y="77628"/>
                  <a:pt x="11412" y="77628"/>
                </a:cubicBezTo>
                <a:cubicBezTo>
                  <a:pt x="14444" y="77628"/>
                  <a:pt x="17156" y="79212"/>
                  <a:pt x="18923" y="81665"/>
                </a:cubicBezTo>
                <a:cubicBezTo>
                  <a:pt x="19441" y="81345"/>
                  <a:pt x="19975" y="81071"/>
                  <a:pt x="20523" y="80827"/>
                </a:cubicBezTo>
                <a:cubicBezTo>
                  <a:pt x="18451" y="77735"/>
                  <a:pt x="15145" y="75723"/>
                  <a:pt x="11412" y="75723"/>
                </a:cubicBezTo>
                <a:close/>
                <a:moveTo>
                  <a:pt x="154112" y="75723"/>
                </a:moveTo>
                <a:cubicBezTo>
                  <a:pt x="150440" y="75723"/>
                  <a:pt x="147164" y="77674"/>
                  <a:pt x="145077" y="80690"/>
                </a:cubicBezTo>
                <a:cubicBezTo>
                  <a:pt x="145641" y="80919"/>
                  <a:pt x="146174" y="81193"/>
                  <a:pt x="146692" y="81498"/>
                </a:cubicBezTo>
                <a:cubicBezTo>
                  <a:pt x="148474" y="79136"/>
                  <a:pt x="151141" y="77628"/>
                  <a:pt x="154112" y="77628"/>
                </a:cubicBezTo>
                <a:cubicBezTo>
                  <a:pt x="157159" y="77628"/>
                  <a:pt x="159871" y="79212"/>
                  <a:pt x="161638" y="81665"/>
                </a:cubicBezTo>
                <a:cubicBezTo>
                  <a:pt x="162141" y="81345"/>
                  <a:pt x="162674" y="81071"/>
                  <a:pt x="163223" y="80827"/>
                </a:cubicBezTo>
                <a:cubicBezTo>
                  <a:pt x="161151" y="77735"/>
                  <a:pt x="157845" y="75723"/>
                  <a:pt x="154112" y="75723"/>
                </a:cubicBezTo>
                <a:close/>
                <a:moveTo>
                  <a:pt x="11397" y="78283"/>
                </a:moveTo>
                <a:cubicBezTo>
                  <a:pt x="8639" y="78283"/>
                  <a:pt x="6171" y="79670"/>
                  <a:pt x="4510" y="81833"/>
                </a:cubicBezTo>
                <a:cubicBezTo>
                  <a:pt x="5013" y="82153"/>
                  <a:pt x="5500" y="82519"/>
                  <a:pt x="5957" y="82915"/>
                </a:cubicBezTo>
                <a:cubicBezTo>
                  <a:pt x="7298" y="81254"/>
                  <a:pt x="9233" y="80203"/>
                  <a:pt x="11397" y="80203"/>
                </a:cubicBezTo>
                <a:cubicBezTo>
                  <a:pt x="13636" y="80203"/>
                  <a:pt x="15632" y="81330"/>
                  <a:pt x="16988" y="83082"/>
                </a:cubicBezTo>
                <a:cubicBezTo>
                  <a:pt x="17430" y="82686"/>
                  <a:pt x="17918" y="82321"/>
                  <a:pt x="18405" y="81970"/>
                </a:cubicBezTo>
                <a:cubicBezTo>
                  <a:pt x="16745" y="79730"/>
                  <a:pt x="14231" y="78283"/>
                  <a:pt x="11397" y="78283"/>
                </a:cubicBezTo>
                <a:close/>
                <a:moveTo>
                  <a:pt x="39949" y="78283"/>
                </a:moveTo>
                <a:cubicBezTo>
                  <a:pt x="37191" y="78283"/>
                  <a:pt x="34723" y="79654"/>
                  <a:pt x="33047" y="81818"/>
                </a:cubicBezTo>
                <a:cubicBezTo>
                  <a:pt x="33565" y="82153"/>
                  <a:pt x="34037" y="82519"/>
                  <a:pt x="34510" y="82900"/>
                </a:cubicBezTo>
                <a:cubicBezTo>
                  <a:pt x="35850" y="81254"/>
                  <a:pt x="37785" y="80203"/>
                  <a:pt x="39949" y="80203"/>
                </a:cubicBezTo>
                <a:cubicBezTo>
                  <a:pt x="42189" y="80203"/>
                  <a:pt x="44184" y="81330"/>
                  <a:pt x="45540" y="83082"/>
                </a:cubicBezTo>
                <a:cubicBezTo>
                  <a:pt x="45982" y="82686"/>
                  <a:pt x="46470" y="82305"/>
                  <a:pt x="46957" y="81970"/>
                </a:cubicBezTo>
                <a:cubicBezTo>
                  <a:pt x="45297" y="79715"/>
                  <a:pt x="42768" y="78283"/>
                  <a:pt x="39949" y="78283"/>
                </a:cubicBezTo>
                <a:close/>
                <a:moveTo>
                  <a:pt x="68501" y="78283"/>
                </a:moveTo>
                <a:cubicBezTo>
                  <a:pt x="65728" y="78283"/>
                  <a:pt x="63260" y="79654"/>
                  <a:pt x="61599" y="81833"/>
                </a:cubicBezTo>
                <a:cubicBezTo>
                  <a:pt x="62102" y="82153"/>
                  <a:pt x="62589" y="82519"/>
                  <a:pt x="63047" y="82915"/>
                </a:cubicBezTo>
                <a:cubicBezTo>
                  <a:pt x="64387" y="81254"/>
                  <a:pt x="66338" y="80203"/>
                  <a:pt x="68501" y="80203"/>
                </a:cubicBezTo>
                <a:cubicBezTo>
                  <a:pt x="70725" y="80203"/>
                  <a:pt x="72737" y="81330"/>
                  <a:pt x="74077" y="83082"/>
                </a:cubicBezTo>
                <a:cubicBezTo>
                  <a:pt x="74534" y="82686"/>
                  <a:pt x="75022" y="82321"/>
                  <a:pt x="75525" y="82001"/>
                </a:cubicBezTo>
                <a:cubicBezTo>
                  <a:pt x="73849" y="79746"/>
                  <a:pt x="71320" y="78283"/>
                  <a:pt x="68501" y="78283"/>
                </a:cubicBezTo>
                <a:close/>
                <a:moveTo>
                  <a:pt x="97030" y="78283"/>
                </a:moveTo>
                <a:cubicBezTo>
                  <a:pt x="94276" y="78286"/>
                  <a:pt x="91795" y="79656"/>
                  <a:pt x="90136" y="81818"/>
                </a:cubicBezTo>
                <a:cubicBezTo>
                  <a:pt x="90639" y="82153"/>
                  <a:pt x="91126" y="82519"/>
                  <a:pt x="91583" y="82900"/>
                </a:cubicBezTo>
                <a:cubicBezTo>
                  <a:pt x="92924" y="81254"/>
                  <a:pt x="94859" y="80203"/>
                  <a:pt x="97023" y="80203"/>
                </a:cubicBezTo>
                <a:cubicBezTo>
                  <a:pt x="99262" y="80203"/>
                  <a:pt x="101274" y="81330"/>
                  <a:pt x="102614" y="83082"/>
                </a:cubicBezTo>
                <a:cubicBezTo>
                  <a:pt x="103071" y="82686"/>
                  <a:pt x="103544" y="82305"/>
                  <a:pt x="104046" y="81970"/>
                </a:cubicBezTo>
                <a:cubicBezTo>
                  <a:pt x="102387" y="79717"/>
                  <a:pt x="99861" y="78286"/>
                  <a:pt x="97030" y="78283"/>
                </a:cubicBezTo>
                <a:close/>
                <a:moveTo>
                  <a:pt x="125575" y="78283"/>
                </a:moveTo>
                <a:cubicBezTo>
                  <a:pt x="122817" y="78283"/>
                  <a:pt x="120349" y="79654"/>
                  <a:pt x="118673" y="81833"/>
                </a:cubicBezTo>
                <a:cubicBezTo>
                  <a:pt x="119191" y="82153"/>
                  <a:pt x="119679" y="82519"/>
                  <a:pt x="120136" y="82915"/>
                </a:cubicBezTo>
                <a:cubicBezTo>
                  <a:pt x="121476" y="81254"/>
                  <a:pt x="123411" y="80218"/>
                  <a:pt x="125575" y="80218"/>
                </a:cubicBezTo>
                <a:cubicBezTo>
                  <a:pt x="127815" y="80218"/>
                  <a:pt x="129810" y="81330"/>
                  <a:pt x="131166" y="83082"/>
                </a:cubicBezTo>
                <a:cubicBezTo>
                  <a:pt x="131608" y="82686"/>
                  <a:pt x="132096" y="82321"/>
                  <a:pt x="132583" y="81970"/>
                </a:cubicBezTo>
                <a:cubicBezTo>
                  <a:pt x="130923" y="79730"/>
                  <a:pt x="128393" y="78283"/>
                  <a:pt x="125575" y="78283"/>
                </a:cubicBezTo>
                <a:close/>
                <a:moveTo>
                  <a:pt x="154112" y="78283"/>
                </a:moveTo>
                <a:cubicBezTo>
                  <a:pt x="151354" y="78283"/>
                  <a:pt x="148886" y="79654"/>
                  <a:pt x="147225" y="81833"/>
                </a:cubicBezTo>
                <a:cubicBezTo>
                  <a:pt x="147728" y="82153"/>
                  <a:pt x="148215" y="82519"/>
                  <a:pt x="148673" y="82915"/>
                </a:cubicBezTo>
                <a:cubicBezTo>
                  <a:pt x="150013" y="81254"/>
                  <a:pt x="151948" y="80203"/>
                  <a:pt x="154112" y="80203"/>
                </a:cubicBezTo>
                <a:cubicBezTo>
                  <a:pt x="156351" y="80203"/>
                  <a:pt x="158363" y="81330"/>
                  <a:pt x="159703" y="83082"/>
                </a:cubicBezTo>
                <a:cubicBezTo>
                  <a:pt x="160160" y="82686"/>
                  <a:pt x="160633" y="82321"/>
                  <a:pt x="161136" y="81970"/>
                </a:cubicBezTo>
                <a:cubicBezTo>
                  <a:pt x="159460" y="79715"/>
                  <a:pt x="156946" y="78283"/>
                  <a:pt x="154112" y="78283"/>
                </a:cubicBezTo>
                <a:close/>
                <a:moveTo>
                  <a:pt x="182649" y="78283"/>
                </a:moveTo>
                <a:cubicBezTo>
                  <a:pt x="179891" y="78283"/>
                  <a:pt x="177423" y="79654"/>
                  <a:pt x="175762" y="81833"/>
                </a:cubicBezTo>
                <a:cubicBezTo>
                  <a:pt x="176265" y="82153"/>
                  <a:pt x="176752" y="82519"/>
                  <a:pt x="177209" y="82915"/>
                </a:cubicBezTo>
                <a:cubicBezTo>
                  <a:pt x="178550" y="81254"/>
                  <a:pt x="180500" y="80203"/>
                  <a:pt x="182649" y="80203"/>
                </a:cubicBezTo>
                <a:cubicBezTo>
                  <a:pt x="184888" y="80203"/>
                  <a:pt x="186899" y="81330"/>
                  <a:pt x="188240" y="83082"/>
                </a:cubicBezTo>
                <a:cubicBezTo>
                  <a:pt x="188697" y="82686"/>
                  <a:pt x="189170" y="82321"/>
                  <a:pt x="189672" y="81970"/>
                </a:cubicBezTo>
                <a:cubicBezTo>
                  <a:pt x="188012" y="79715"/>
                  <a:pt x="185483" y="78283"/>
                  <a:pt x="182649" y="78283"/>
                </a:cubicBezTo>
                <a:close/>
                <a:moveTo>
                  <a:pt x="211201" y="78283"/>
                </a:moveTo>
                <a:cubicBezTo>
                  <a:pt x="208443" y="78283"/>
                  <a:pt x="205960" y="79654"/>
                  <a:pt x="204299" y="81818"/>
                </a:cubicBezTo>
                <a:cubicBezTo>
                  <a:pt x="204802" y="82153"/>
                  <a:pt x="205289" y="82519"/>
                  <a:pt x="205746" y="82900"/>
                </a:cubicBezTo>
                <a:cubicBezTo>
                  <a:pt x="207102" y="81254"/>
                  <a:pt x="209037" y="80203"/>
                  <a:pt x="211201" y="80203"/>
                </a:cubicBezTo>
                <a:cubicBezTo>
                  <a:pt x="213440" y="80203"/>
                  <a:pt x="215436" y="81330"/>
                  <a:pt x="216792" y="83082"/>
                </a:cubicBezTo>
                <a:cubicBezTo>
                  <a:pt x="217234" y="82686"/>
                  <a:pt x="217722" y="82305"/>
                  <a:pt x="218209" y="81970"/>
                </a:cubicBezTo>
                <a:cubicBezTo>
                  <a:pt x="216549" y="79715"/>
                  <a:pt x="214019" y="78283"/>
                  <a:pt x="211201" y="78283"/>
                </a:cubicBezTo>
                <a:close/>
                <a:moveTo>
                  <a:pt x="239738" y="78283"/>
                </a:moveTo>
                <a:cubicBezTo>
                  <a:pt x="236980" y="78283"/>
                  <a:pt x="234497" y="79654"/>
                  <a:pt x="232836" y="81818"/>
                </a:cubicBezTo>
                <a:cubicBezTo>
                  <a:pt x="233354" y="82153"/>
                  <a:pt x="233826" y="82519"/>
                  <a:pt x="234298" y="82900"/>
                </a:cubicBezTo>
                <a:cubicBezTo>
                  <a:pt x="235639" y="81254"/>
                  <a:pt x="237574" y="80203"/>
                  <a:pt x="239738" y="80203"/>
                </a:cubicBezTo>
                <a:cubicBezTo>
                  <a:pt x="241977" y="80203"/>
                  <a:pt x="243973" y="81330"/>
                  <a:pt x="245329" y="83082"/>
                </a:cubicBezTo>
                <a:cubicBezTo>
                  <a:pt x="245771" y="82686"/>
                  <a:pt x="246259" y="82321"/>
                  <a:pt x="246746" y="81970"/>
                </a:cubicBezTo>
                <a:cubicBezTo>
                  <a:pt x="245086" y="79715"/>
                  <a:pt x="242556" y="78283"/>
                  <a:pt x="239738" y="78283"/>
                </a:cubicBezTo>
                <a:close/>
                <a:moveTo>
                  <a:pt x="268275" y="78283"/>
                </a:moveTo>
                <a:cubicBezTo>
                  <a:pt x="265517" y="78283"/>
                  <a:pt x="263049" y="79654"/>
                  <a:pt x="261373" y="81833"/>
                </a:cubicBezTo>
                <a:cubicBezTo>
                  <a:pt x="261891" y="82153"/>
                  <a:pt x="262378" y="82519"/>
                  <a:pt x="262835" y="82915"/>
                </a:cubicBezTo>
                <a:cubicBezTo>
                  <a:pt x="264176" y="81254"/>
                  <a:pt x="266111" y="80203"/>
                  <a:pt x="268275" y="80203"/>
                </a:cubicBezTo>
                <a:cubicBezTo>
                  <a:pt x="270514" y="80203"/>
                  <a:pt x="272510" y="81330"/>
                  <a:pt x="273866" y="83082"/>
                </a:cubicBezTo>
                <a:cubicBezTo>
                  <a:pt x="274323" y="82686"/>
                  <a:pt x="274796" y="82321"/>
                  <a:pt x="275298" y="81985"/>
                </a:cubicBezTo>
                <a:cubicBezTo>
                  <a:pt x="273622" y="79730"/>
                  <a:pt x="271109" y="78283"/>
                  <a:pt x="268275" y="78283"/>
                </a:cubicBezTo>
                <a:close/>
                <a:moveTo>
                  <a:pt x="6399" y="83311"/>
                </a:moveTo>
                <a:lnTo>
                  <a:pt x="6399" y="83326"/>
                </a:lnTo>
                <a:cubicBezTo>
                  <a:pt x="6402" y="83323"/>
                  <a:pt x="6404" y="83320"/>
                  <a:pt x="6406" y="83317"/>
                </a:cubicBezTo>
                <a:lnTo>
                  <a:pt x="6406" y="83317"/>
                </a:lnTo>
                <a:cubicBezTo>
                  <a:pt x="6404" y="83315"/>
                  <a:pt x="6402" y="83313"/>
                  <a:pt x="6399" y="83311"/>
                </a:cubicBezTo>
                <a:close/>
                <a:moveTo>
                  <a:pt x="39949" y="80843"/>
                </a:moveTo>
                <a:cubicBezTo>
                  <a:pt x="37968" y="80843"/>
                  <a:pt x="36170" y="81803"/>
                  <a:pt x="34936" y="83311"/>
                </a:cubicBezTo>
                <a:cubicBezTo>
                  <a:pt x="35393" y="83722"/>
                  <a:pt x="35820" y="84149"/>
                  <a:pt x="36216" y="84621"/>
                </a:cubicBezTo>
                <a:cubicBezTo>
                  <a:pt x="37163" y="83379"/>
                  <a:pt x="38562" y="82765"/>
                  <a:pt x="39956" y="82765"/>
                </a:cubicBezTo>
                <a:cubicBezTo>
                  <a:pt x="41435" y="82765"/>
                  <a:pt x="42909" y="83455"/>
                  <a:pt x="43834" y="84819"/>
                </a:cubicBezTo>
                <a:cubicBezTo>
                  <a:pt x="44230" y="84362"/>
                  <a:pt x="44642" y="83905"/>
                  <a:pt x="45083" y="83494"/>
                </a:cubicBezTo>
                <a:cubicBezTo>
                  <a:pt x="43849" y="81863"/>
                  <a:pt x="42006" y="80843"/>
                  <a:pt x="39949" y="80843"/>
                </a:cubicBezTo>
                <a:close/>
                <a:moveTo>
                  <a:pt x="97030" y="80843"/>
                </a:moveTo>
                <a:cubicBezTo>
                  <a:pt x="95053" y="80845"/>
                  <a:pt x="93258" y="81804"/>
                  <a:pt x="92025" y="83311"/>
                </a:cubicBezTo>
                <a:cubicBezTo>
                  <a:pt x="92482" y="83722"/>
                  <a:pt x="92909" y="84149"/>
                  <a:pt x="93305" y="84621"/>
                </a:cubicBezTo>
                <a:cubicBezTo>
                  <a:pt x="94252" y="83386"/>
                  <a:pt x="95650" y="82776"/>
                  <a:pt x="97045" y="82776"/>
                </a:cubicBezTo>
                <a:cubicBezTo>
                  <a:pt x="98523" y="82776"/>
                  <a:pt x="99998" y="83463"/>
                  <a:pt x="100923" y="84819"/>
                </a:cubicBezTo>
                <a:cubicBezTo>
                  <a:pt x="101304" y="84347"/>
                  <a:pt x="101731" y="83905"/>
                  <a:pt x="102172" y="83494"/>
                </a:cubicBezTo>
                <a:cubicBezTo>
                  <a:pt x="100940" y="81866"/>
                  <a:pt x="99084" y="80845"/>
                  <a:pt x="97030" y="80843"/>
                </a:cubicBezTo>
                <a:close/>
                <a:moveTo>
                  <a:pt x="11397" y="80843"/>
                </a:moveTo>
                <a:cubicBezTo>
                  <a:pt x="9435" y="80843"/>
                  <a:pt x="7640" y="81799"/>
                  <a:pt x="6406" y="83317"/>
                </a:cubicBezTo>
                <a:lnTo>
                  <a:pt x="6406" y="83317"/>
                </a:lnTo>
                <a:cubicBezTo>
                  <a:pt x="6861" y="83727"/>
                  <a:pt x="7285" y="84166"/>
                  <a:pt x="7679" y="84621"/>
                </a:cubicBezTo>
                <a:cubicBezTo>
                  <a:pt x="8578" y="83463"/>
                  <a:pt x="9949" y="82793"/>
                  <a:pt x="11412" y="82778"/>
                </a:cubicBezTo>
                <a:cubicBezTo>
                  <a:pt x="12981" y="82778"/>
                  <a:pt x="14383" y="83570"/>
                  <a:pt x="15297" y="84834"/>
                </a:cubicBezTo>
                <a:cubicBezTo>
                  <a:pt x="15678" y="84362"/>
                  <a:pt x="16105" y="83905"/>
                  <a:pt x="16546" y="83494"/>
                </a:cubicBezTo>
                <a:cubicBezTo>
                  <a:pt x="15297" y="81879"/>
                  <a:pt x="13454" y="80843"/>
                  <a:pt x="11397" y="80843"/>
                </a:cubicBezTo>
                <a:close/>
                <a:moveTo>
                  <a:pt x="68501" y="80843"/>
                </a:moveTo>
                <a:cubicBezTo>
                  <a:pt x="66520" y="80843"/>
                  <a:pt x="64722" y="81803"/>
                  <a:pt x="63488" y="83311"/>
                </a:cubicBezTo>
                <a:cubicBezTo>
                  <a:pt x="63930" y="83722"/>
                  <a:pt x="64357" y="84164"/>
                  <a:pt x="64768" y="84621"/>
                </a:cubicBezTo>
                <a:cubicBezTo>
                  <a:pt x="65706" y="83381"/>
                  <a:pt x="67102" y="82766"/>
                  <a:pt x="68497" y="82766"/>
                </a:cubicBezTo>
                <a:cubicBezTo>
                  <a:pt x="69979" y="82766"/>
                  <a:pt x="71460" y="83461"/>
                  <a:pt x="72386" y="84834"/>
                </a:cubicBezTo>
                <a:cubicBezTo>
                  <a:pt x="72782" y="84362"/>
                  <a:pt x="73194" y="83920"/>
                  <a:pt x="73636" y="83494"/>
                </a:cubicBezTo>
                <a:cubicBezTo>
                  <a:pt x="72401" y="81879"/>
                  <a:pt x="70558" y="80843"/>
                  <a:pt x="68501" y="80843"/>
                </a:cubicBezTo>
                <a:close/>
                <a:moveTo>
                  <a:pt x="125575" y="80843"/>
                </a:moveTo>
                <a:cubicBezTo>
                  <a:pt x="123594" y="80843"/>
                  <a:pt x="121812" y="81803"/>
                  <a:pt x="120577" y="83311"/>
                </a:cubicBezTo>
                <a:cubicBezTo>
                  <a:pt x="121035" y="83722"/>
                  <a:pt x="121461" y="84164"/>
                  <a:pt x="121857" y="84621"/>
                </a:cubicBezTo>
                <a:cubicBezTo>
                  <a:pt x="122795" y="83388"/>
                  <a:pt x="124187" y="82778"/>
                  <a:pt x="125579" y="82778"/>
                </a:cubicBezTo>
                <a:cubicBezTo>
                  <a:pt x="127060" y="82778"/>
                  <a:pt x="128541" y="83468"/>
                  <a:pt x="129475" y="84834"/>
                </a:cubicBezTo>
                <a:cubicBezTo>
                  <a:pt x="129856" y="84362"/>
                  <a:pt x="130283" y="83920"/>
                  <a:pt x="130725" y="83509"/>
                </a:cubicBezTo>
                <a:cubicBezTo>
                  <a:pt x="129475" y="81879"/>
                  <a:pt x="127632" y="80858"/>
                  <a:pt x="125575" y="80858"/>
                </a:cubicBezTo>
                <a:lnTo>
                  <a:pt x="125575" y="80843"/>
                </a:lnTo>
                <a:close/>
                <a:moveTo>
                  <a:pt x="154127" y="80843"/>
                </a:moveTo>
                <a:cubicBezTo>
                  <a:pt x="152146" y="80843"/>
                  <a:pt x="150364" y="81803"/>
                  <a:pt x="149130" y="83311"/>
                </a:cubicBezTo>
                <a:cubicBezTo>
                  <a:pt x="149571" y="83722"/>
                  <a:pt x="149998" y="84164"/>
                  <a:pt x="150394" y="84621"/>
                </a:cubicBezTo>
                <a:cubicBezTo>
                  <a:pt x="151293" y="83478"/>
                  <a:pt x="152664" y="82793"/>
                  <a:pt x="154112" y="82778"/>
                </a:cubicBezTo>
                <a:cubicBezTo>
                  <a:pt x="155666" y="82793"/>
                  <a:pt x="157128" y="83555"/>
                  <a:pt x="158027" y="84834"/>
                </a:cubicBezTo>
                <a:cubicBezTo>
                  <a:pt x="158408" y="84362"/>
                  <a:pt x="158820" y="83920"/>
                  <a:pt x="159261" y="83494"/>
                </a:cubicBezTo>
                <a:cubicBezTo>
                  <a:pt x="158027" y="81879"/>
                  <a:pt x="156184" y="80843"/>
                  <a:pt x="154127" y="80843"/>
                </a:cubicBezTo>
                <a:close/>
                <a:moveTo>
                  <a:pt x="182649" y="80843"/>
                </a:moveTo>
                <a:cubicBezTo>
                  <a:pt x="180683" y="80843"/>
                  <a:pt x="178901" y="81803"/>
                  <a:pt x="177667" y="83311"/>
                </a:cubicBezTo>
                <a:cubicBezTo>
                  <a:pt x="178108" y="83722"/>
                  <a:pt x="178535" y="84164"/>
                  <a:pt x="178931" y="84621"/>
                </a:cubicBezTo>
                <a:cubicBezTo>
                  <a:pt x="179830" y="83478"/>
                  <a:pt x="181201" y="82793"/>
                  <a:pt x="182649" y="82778"/>
                </a:cubicBezTo>
                <a:cubicBezTo>
                  <a:pt x="184233" y="82778"/>
                  <a:pt x="185635" y="83570"/>
                  <a:pt x="186549" y="84834"/>
                </a:cubicBezTo>
                <a:cubicBezTo>
                  <a:pt x="186945" y="84362"/>
                  <a:pt x="187357" y="83920"/>
                  <a:pt x="187798" y="83494"/>
                </a:cubicBezTo>
                <a:cubicBezTo>
                  <a:pt x="186564" y="81879"/>
                  <a:pt x="184721" y="80843"/>
                  <a:pt x="182649" y="80843"/>
                </a:cubicBezTo>
                <a:close/>
                <a:moveTo>
                  <a:pt x="211201" y="80843"/>
                </a:moveTo>
                <a:cubicBezTo>
                  <a:pt x="209220" y="80843"/>
                  <a:pt x="207438" y="81803"/>
                  <a:pt x="206203" y="83311"/>
                </a:cubicBezTo>
                <a:cubicBezTo>
                  <a:pt x="206645" y="83722"/>
                  <a:pt x="207072" y="84164"/>
                  <a:pt x="207468" y="84621"/>
                </a:cubicBezTo>
                <a:cubicBezTo>
                  <a:pt x="208367" y="83463"/>
                  <a:pt x="209738" y="82793"/>
                  <a:pt x="211201" y="82762"/>
                </a:cubicBezTo>
                <a:lnTo>
                  <a:pt x="211201" y="82778"/>
                </a:lnTo>
                <a:cubicBezTo>
                  <a:pt x="212755" y="82793"/>
                  <a:pt x="214202" y="83555"/>
                  <a:pt x="215101" y="84834"/>
                </a:cubicBezTo>
                <a:cubicBezTo>
                  <a:pt x="215482" y="84362"/>
                  <a:pt x="215893" y="83905"/>
                  <a:pt x="216335" y="83494"/>
                </a:cubicBezTo>
                <a:cubicBezTo>
                  <a:pt x="215101" y="81879"/>
                  <a:pt x="213258" y="80843"/>
                  <a:pt x="211201" y="80843"/>
                </a:cubicBezTo>
                <a:close/>
                <a:moveTo>
                  <a:pt x="239738" y="80843"/>
                </a:moveTo>
                <a:cubicBezTo>
                  <a:pt x="237757" y="80843"/>
                  <a:pt x="235990" y="81803"/>
                  <a:pt x="234756" y="83311"/>
                </a:cubicBezTo>
                <a:cubicBezTo>
                  <a:pt x="235197" y="83722"/>
                  <a:pt x="235609" y="84164"/>
                  <a:pt x="236005" y="84621"/>
                </a:cubicBezTo>
                <a:cubicBezTo>
                  <a:pt x="236904" y="83463"/>
                  <a:pt x="238275" y="82793"/>
                  <a:pt x="239738" y="82762"/>
                </a:cubicBezTo>
                <a:lnTo>
                  <a:pt x="239738" y="82778"/>
                </a:lnTo>
                <a:cubicBezTo>
                  <a:pt x="241307" y="82778"/>
                  <a:pt x="242709" y="83570"/>
                  <a:pt x="243638" y="84834"/>
                </a:cubicBezTo>
                <a:cubicBezTo>
                  <a:pt x="244019" y="84362"/>
                  <a:pt x="244446" y="83920"/>
                  <a:pt x="244887" y="83494"/>
                </a:cubicBezTo>
                <a:cubicBezTo>
                  <a:pt x="243638" y="81879"/>
                  <a:pt x="241795" y="80843"/>
                  <a:pt x="239738" y="80843"/>
                </a:cubicBezTo>
                <a:close/>
                <a:moveTo>
                  <a:pt x="268275" y="80843"/>
                </a:moveTo>
                <a:cubicBezTo>
                  <a:pt x="266294" y="80843"/>
                  <a:pt x="264527" y="81803"/>
                  <a:pt x="263292" y="83311"/>
                </a:cubicBezTo>
                <a:cubicBezTo>
                  <a:pt x="263734" y="83722"/>
                  <a:pt x="264146" y="84164"/>
                  <a:pt x="264542" y="84621"/>
                </a:cubicBezTo>
                <a:cubicBezTo>
                  <a:pt x="265441" y="83478"/>
                  <a:pt x="266812" y="82793"/>
                  <a:pt x="268275" y="82778"/>
                </a:cubicBezTo>
                <a:cubicBezTo>
                  <a:pt x="269844" y="82778"/>
                  <a:pt x="271246" y="83570"/>
                  <a:pt x="272175" y="84834"/>
                </a:cubicBezTo>
                <a:cubicBezTo>
                  <a:pt x="272556" y="84362"/>
                  <a:pt x="272983" y="83920"/>
                  <a:pt x="273424" y="83494"/>
                </a:cubicBezTo>
                <a:cubicBezTo>
                  <a:pt x="272175" y="81879"/>
                  <a:pt x="270331" y="80843"/>
                  <a:pt x="268275" y="80843"/>
                </a:cubicBezTo>
                <a:close/>
                <a:moveTo>
                  <a:pt x="68501" y="83418"/>
                </a:moveTo>
                <a:cubicBezTo>
                  <a:pt x="67160" y="83418"/>
                  <a:pt x="65987" y="84073"/>
                  <a:pt x="65164" y="85109"/>
                </a:cubicBezTo>
                <a:cubicBezTo>
                  <a:pt x="66247" y="84831"/>
                  <a:pt x="67359" y="84690"/>
                  <a:pt x="68472" y="84690"/>
                </a:cubicBezTo>
                <a:cubicBezTo>
                  <a:pt x="69609" y="84690"/>
                  <a:pt x="70747" y="84837"/>
                  <a:pt x="71854" y="85135"/>
                </a:cubicBezTo>
                <a:lnTo>
                  <a:pt x="71854" y="85135"/>
                </a:lnTo>
                <a:cubicBezTo>
                  <a:pt x="71061" y="84065"/>
                  <a:pt x="69819" y="83433"/>
                  <a:pt x="68501" y="83418"/>
                </a:cubicBezTo>
                <a:close/>
                <a:moveTo>
                  <a:pt x="97023" y="83402"/>
                </a:moveTo>
                <a:cubicBezTo>
                  <a:pt x="95697" y="83402"/>
                  <a:pt x="94524" y="84073"/>
                  <a:pt x="93701" y="85109"/>
                </a:cubicBezTo>
                <a:cubicBezTo>
                  <a:pt x="94777" y="84825"/>
                  <a:pt x="95882" y="84684"/>
                  <a:pt x="96987" y="84684"/>
                </a:cubicBezTo>
                <a:cubicBezTo>
                  <a:pt x="98132" y="84684"/>
                  <a:pt x="99277" y="84835"/>
                  <a:pt x="100391" y="85135"/>
                </a:cubicBezTo>
                <a:lnTo>
                  <a:pt x="100391" y="85135"/>
                </a:lnTo>
                <a:cubicBezTo>
                  <a:pt x="99598" y="84065"/>
                  <a:pt x="98356" y="83417"/>
                  <a:pt x="97023" y="83402"/>
                </a:cubicBezTo>
                <a:close/>
                <a:moveTo>
                  <a:pt x="154129" y="83404"/>
                </a:moveTo>
                <a:cubicBezTo>
                  <a:pt x="152873" y="83404"/>
                  <a:pt x="151617" y="83972"/>
                  <a:pt x="150790" y="85109"/>
                </a:cubicBezTo>
                <a:cubicBezTo>
                  <a:pt x="151872" y="84834"/>
                  <a:pt x="153000" y="84682"/>
                  <a:pt x="154112" y="84682"/>
                </a:cubicBezTo>
                <a:cubicBezTo>
                  <a:pt x="155254" y="84682"/>
                  <a:pt x="156397" y="84834"/>
                  <a:pt x="157494" y="85139"/>
                </a:cubicBezTo>
                <a:cubicBezTo>
                  <a:pt x="156667" y="83983"/>
                  <a:pt x="155398" y="83404"/>
                  <a:pt x="154129" y="83404"/>
                </a:cubicBezTo>
                <a:close/>
                <a:moveTo>
                  <a:pt x="182672" y="83404"/>
                </a:moveTo>
                <a:cubicBezTo>
                  <a:pt x="181413" y="83404"/>
                  <a:pt x="180153" y="83972"/>
                  <a:pt x="179327" y="85109"/>
                </a:cubicBezTo>
                <a:cubicBezTo>
                  <a:pt x="180417" y="84831"/>
                  <a:pt x="181530" y="84690"/>
                  <a:pt x="182640" y="84690"/>
                </a:cubicBezTo>
                <a:cubicBezTo>
                  <a:pt x="183781" y="84690"/>
                  <a:pt x="184920" y="84838"/>
                  <a:pt x="186031" y="85139"/>
                </a:cubicBezTo>
                <a:cubicBezTo>
                  <a:pt x="185212" y="83983"/>
                  <a:pt x="183943" y="83404"/>
                  <a:pt x="182672" y="83404"/>
                </a:cubicBezTo>
                <a:close/>
                <a:moveTo>
                  <a:pt x="211201" y="83402"/>
                </a:moveTo>
                <a:cubicBezTo>
                  <a:pt x="209860" y="83402"/>
                  <a:pt x="208687" y="84073"/>
                  <a:pt x="207864" y="85109"/>
                </a:cubicBezTo>
                <a:cubicBezTo>
                  <a:pt x="208954" y="84831"/>
                  <a:pt x="210067" y="84690"/>
                  <a:pt x="211177" y="84690"/>
                </a:cubicBezTo>
                <a:cubicBezTo>
                  <a:pt x="212318" y="84690"/>
                  <a:pt x="213457" y="84838"/>
                  <a:pt x="214568" y="85139"/>
                </a:cubicBezTo>
                <a:cubicBezTo>
                  <a:pt x="213776" y="84073"/>
                  <a:pt x="212526" y="83433"/>
                  <a:pt x="211201" y="83402"/>
                </a:cubicBezTo>
                <a:close/>
                <a:moveTo>
                  <a:pt x="239738" y="83402"/>
                </a:moveTo>
                <a:cubicBezTo>
                  <a:pt x="238412" y="83402"/>
                  <a:pt x="237224" y="84073"/>
                  <a:pt x="236401" y="85109"/>
                </a:cubicBezTo>
                <a:cubicBezTo>
                  <a:pt x="237448" y="84847"/>
                  <a:pt x="238509" y="84696"/>
                  <a:pt x="239583" y="84696"/>
                </a:cubicBezTo>
                <a:cubicBezTo>
                  <a:pt x="239635" y="84696"/>
                  <a:pt x="239686" y="84697"/>
                  <a:pt x="239738" y="84697"/>
                </a:cubicBezTo>
                <a:cubicBezTo>
                  <a:pt x="240880" y="84697"/>
                  <a:pt x="242008" y="84850"/>
                  <a:pt x="243105" y="85139"/>
                </a:cubicBezTo>
                <a:cubicBezTo>
                  <a:pt x="242328" y="84073"/>
                  <a:pt x="241078" y="83433"/>
                  <a:pt x="239738" y="83402"/>
                </a:cubicBezTo>
                <a:close/>
                <a:moveTo>
                  <a:pt x="268275" y="83418"/>
                </a:moveTo>
                <a:cubicBezTo>
                  <a:pt x="266949" y="83418"/>
                  <a:pt x="265761" y="84088"/>
                  <a:pt x="264953" y="85109"/>
                </a:cubicBezTo>
                <a:cubicBezTo>
                  <a:pt x="266028" y="84833"/>
                  <a:pt x="267133" y="84695"/>
                  <a:pt x="268237" y="84695"/>
                </a:cubicBezTo>
                <a:cubicBezTo>
                  <a:pt x="269387" y="84695"/>
                  <a:pt x="270538" y="84844"/>
                  <a:pt x="271657" y="85139"/>
                </a:cubicBezTo>
                <a:cubicBezTo>
                  <a:pt x="270865" y="84073"/>
                  <a:pt x="269615" y="83433"/>
                  <a:pt x="268275" y="83418"/>
                </a:cubicBezTo>
                <a:close/>
                <a:moveTo>
                  <a:pt x="11406" y="83419"/>
                </a:moveTo>
                <a:cubicBezTo>
                  <a:pt x="10146" y="83419"/>
                  <a:pt x="8886" y="83987"/>
                  <a:pt x="8060" y="85124"/>
                </a:cubicBezTo>
                <a:cubicBezTo>
                  <a:pt x="9157" y="84834"/>
                  <a:pt x="10269" y="84697"/>
                  <a:pt x="11397" y="84697"/>
                </a:cubicBezTo>
                <a:cubicBezTo>
                  <a:pt x="12539" y="84697"/>
                  <a:pt x="13667" y="84850"/>
                  <a:pt x="14779" y="85154"/>
                </a:cubicBezTo>
                <a:cubicBezTo>
                  <a:pt x="13952" y="83998"/>
                  <a:pt x="12679" y="83419"/>
                  <a:pt x="11406" y="83419"/>
                </a:cubicBezTo>
                <a:close/>
                <a:moveTo>
                  <a:pt x="39949" y="83402"/>
                </a:moveTo>
                <a:cubicBezTo>
                  <a:pt x="38608" y="83402"/>
                  <a:pt x="37435" y="84073"/>
                  <a:pt x="36612" y="85109"/>
                </a:cubicBezTo>
                <a:cubicBezTo>
                  <a:pt x="37709" y="84819"/>
                  <a:pt x="38821" y="84682"/>
                  <a:pt x="39949" y="84682"/>
                </a:cubicBezTo>
                <a:cubicBezTo>
                  <a:pt x="41092" y="84682"/>
                  <a:pt x="42219" y="84834"/>
                  <a:pt x="43316" y="85139"/>
                </a:cubicBezTo>
                <a:lnTo>
                  <a:pt x="43331" y="85154"/>
                </a:lnTo>
                <a:cubicBezTo>
                  <a:pt x="42539" y="84073"/>
                  <a:pt x="41290" y="83418"/>
                  <a:pt x="39949" y="83402"/>
                </a:cubicBezTo>
                <a:close/>
                <a:moveTo>
                  <a:pt x="71854" y="85135"/>
                </a:moveTo>
                <a:lnTo>
                  <a:pt x="71854" y="85135"/>
                </a:lnTo>
                <a:cubicBezTo>
                  <a:pt x="71859" y="85142"/>
                  <a:pt x="71863" y="85148"/>
                  <a:pt x="71868" y="85154"/>
                </a:cubicBezTo>
                <a:lnTo>
                  <a:pt x="71868" y="85139"/>
                </a:lnTo>
                <a:cubicBezTo>
                  <a:pt x="71863" y="85138"/>
                  <a:pt x="71859" y="85137"/>
                  <a:pt x="71854" y="85135"/>
                </a:cubicBezTo>
                <a:close/>
                <a:moveTo>
                  <a:pt x="100391" y="85135"/>
                </a:moveTo>
                <a:cubicBezTo>
                  <a:pt x="100396" y="85142"/>
                  <a:pt x="100400" y="85148"/>
                  <a:pt x="100405" y="85154"/>
                </a:cubicBezTo>
                <a:lnTo>
                  <a:pt x="100405" y="85139"/>
                </a:lnTo>
                <a:cubicBezTo>
                  <a:pt x="100400" y="85138"/>
                  <a:pt x="100396" y="85137"/>
                  <a:pt x="100391" y="85135"/>
                </a:cubicBezTo>
                <a:close/>
                <a:moveTo>
                  <a:pt x="125575" y="83418"/>
                </a:moveTo>
                <a:cubicBezTo>
                  <a:pt x="124249" y="83418"/>
                  <a:pt x="123061" y="84088"/>
                  <a:pt x="122238" y="85124"/>
                </a:cubicBezTo>
                <a:cubicBezTo>
                  <a:pt x="123335" y="84834"/>
                  <a:pt x="124447" y="84697"/>
                  <a:pt x="125575" y="84697"/>
                </a:cubicBezTo>
                <a:cubicBezTo>
                  <a:pt x="126718" y="84697"/>
                  <a:pt x="127845" y="84850"/>
                  <a:pt x="128942" y="85154"/>
                </a:cubicBezTo>
                <a:cubicBezTo>
                  <a:pt x="128150" y="84073"/>
                  <a:pt x="126916" y="83433"/>
                  <a:pt x="125575" y="83418"/>
                </a:cubicBezTo>
                <a:close/>
                <a:moveTo>
                  <a:pt x="97023" y="85337"/>
                </a:moveTo>
                <a:cubicBezTo>
                  <a:pt x="97025" y="85337"/>
                  <a:pt x="97028" y="85337"/>
                  <a:pt x="97030" y="85337"/>
                </a:cubicBezTo>
                <a:lnTo>
                  <a:pt x="97030" y="85337"/>
                </a:lnTo>
                <a:cubicBezTo>
                  <a:pt x="97033" y="85337"/>
                  <a:pt x="97035" y="85337"/>
                  <a:pt x="97038" y="85337"/>
                </a:cubicBezTo>
                <a:close/>
                <a:moveTo>
                  <a:pt x="82929" y="80248"/>
                </a:moveTo>
                <a:lnTo>
                  <a:pt x="82929" y="80294"/>
                </a:lnTo>
                <a:cubicBezTo>
                  <a:pt x="78877" y="80294"/>
                  <a:pt x="75235" y="82275"/>
                  <a:pt x="72706" y="85353"/>
                </a:cubicBezTo>
                <a:cubicBezTo>
                  <a:pt x="73316" y="85566"/>
                  <a:pt x="73895" y="85810"/>
                  <a:pt x="74458" y="86099"/>
                </a:cubicBezTo>
                <a:cubicBezTo>
                  <a:pt x="76622" y="83677"/>
                  <a:pt x="79623" y="82183"/>
                  <a:pt x="82929" y="82183"/>
                </a:cubicBezTo>
                <a:cubicBezTo>
                  <a:pt x="86190" y="82183"/>
                  <a:pt x="89130" y="83646"/>
                  <a:pt x="91294" y="85992"/>
                </a:cubicBezTo>
                <a:cubicBezTo>
                  <a:pt x="91873" y="85703"/>
                  <a:pt x="92467" y="85474"/>
                  <a:pt x="93077" y="85276"/>
                </a:cubicBezTo>
                <a:cubicBezTo>
                  <a:pt x="90578" y="82199"/>
                  <a:pt x="86952" y="80248"/>
                  <a:pt x="82929" y="80248"/>
                </a:cubicBezTo>
                <a:close/>
                <a:moveTo>
                  <a:pt x="54393" y="80294"/>
                </a:moveTo>
                <a:cubicBezTo>
                  <a:pt x="50340" y="80294"/>
                  <a:pt x="46683" y="82275"/>
                  <a:pt x="44184" y="85383"/>
                </a:cubicBezTo>
                <a:cubicBezTo>
                  <a:pt x="44779" y="85596"/>
                  <a:pt x="45373" y="85855"/>
                  <a:pt x="45937" y="86130"/>
                </a:cubicBezTo>
                <a:cubicBezTo>
                  <a:pt x="48100" y="83722"/>
                  <a:pt x="51102" y="82214"/>
                  <a:pt x="54408" y="82214"/>
                </a:cubicBezTo>
                <a:cubicBezTo>
                  <a:pt x="57653" y="82214"/>
                  <a:pt x="60609" y="83677"/>
                  <a:pt x="62772" y="86023"/>
                </a:cubicBezTo>
                <a:cubicBezTo>
                  <a:pt x="63351" y="85749"/>
                  <a:pt x="63945" y="85505"/>
                  <a:pt x="64555" y="85307"/>
                </a:cubicBezTo>
                <a:cubicBezTo>
                  <a:pt x="62041" y="82229"/>
                  <a:pt x="58415" y="80294"/>
                  <a:pt x="54408" y="80294"/>
                </a:cubicBezTo>
                <a:close/>
                <a:moveTo>
                  <a:pt x="168555" y="80294"/>
                </a:moveTo>
                <a:cubicBezTo>
                  <a:pt x="164503" y="80294"/>
                  <a:pt x="160846" y="82275"/>
                  <a:pt x="158347" y="85383"/>
                </a:cubicBezTo>
                <a:cubicBezTo>
                  <a:pt x="158942" y="85596"/>
                  <a:pt x="159521" y="85840"/>
                  <a:pt x="160084" y="86130"/>
                </a:cubicBezTo>
                <a:cubicBezTo>
                  <a:pt x="162248" y="83722"/>
                  <a:pt x="165249" y="82214"/>
                  <a:pt x="168555" y="82214"/>
                </a:cubicBezTo>
                <a:lnTo>
                  <a:pt x="168555" y="82229"/>
                </a:lnTo>
                <a:cubicBezTo>
                  <a:pt x="171816" y="82229"/>
                  <a:pt x="174772" y="83677"/>
                  <a:pt x="176920" y="86023"/>
                </a:cubicBezTo>
                <a:cubicBezTo>
                  <a:pt x="177499" y="85749"/>
                  <a:pt x="178093" y="85505"/>
                  <a:pt x="178703" y="85307"/>
                </a:cubicBezTo>
                <a:cubicBezTo>
                  <a:pt x="176204" y="82244"/>
                  <a:pt x="172578" y="80294"/>
                  <a:pt x="168555" y="80294"/>
                </a:cubicBezTo>
                <a:close/>
                <a:moveTo>
                  <a:pt x="197092" y="80279"/>
                </a:moveTo>
                <a:cubicBezTo>
                  <a:pt x="193040" y="80279"/>
                  <a:pt x="189383" y="82260"/>
                  <a:pt x="186884" y="85368"/>
                </a:cubicBezTo>
                <a:cubicBezTo>
                  <a:pt x="187478" y="85581"/>
                  <a:pt x="188057" y="85840"/>
                  <a:pt x="188621" y="86130"/>
                </a:cubicBezTo>
                <a:cubicBezTo>
                  <a:pt x="190785" y="83707"/>
                  <a:pt x="193786" y="82199"/>
                  <a:pt x="197092" y="82199"/>
                </a:cubicBezTo>
                <a:lnTo>
                  <a:pt x="197092" y="82229"/>
                </a:lnTo>
                <a:cubicBezTo>
                  <a:pt x="200353" y="82229"/>
                  <a:pt x="203309" y="83677"/>
                  <a:pt x="205457" y="86008"/>
                </a:cubicBezTo>
                <a:cubicBezTo>
                  <a:pt x="206036" y="85733"/>
                  <a:pt x="206630" y="85490"/>
                  <a:pt x="207239" y="85292"/>
                </a:cubicBezTo>
                <a:cubicBezTo>
                  <a:pt x="204741" y="82214"/>
                  <a:pt x="201115" y="80279"/>
                  <a:pt x="197092" y="80279"/>
                </a:cubicBezTo>
                <a:close/>
                <a:moveTo>
                  <a:pt x="254197" y="80294"/>
                </a:moveTo>
                <a:cubicBezTo>
                  <a:pt x="250129" y="80294"/>
                  <a:pt x="246472" y="82275"/>
                  <a:pt x="243973" y="85383"/>
                </a:cubicBezTo>
                <a:cubicBezTo>
                  <a:pt x="244568" y="85596"/>
                  <a:pt x="245146" y="85840"/>
                  <a:pt x="245725" y="86130"/>
                </a:cubicBezTo>
                <a:cubicBezTo>
                  <a:pt x="247889" y="83722"/>
                  <a:pt x="250875" y="82214"/>
                  <a:pt x="254197" y="82214"/>
                </a:cubicBezTo>
                <a:lnTo>
                  <a:pt x="254197" y="82229"/>
                </a:lnTo>
                <a:cubicBezTo>
                  <a:pt x="257427" y="82229"/>
                  <a:pt x="260382" y="83677"/>
                  <a:pt x="262546" y="86023"/>
                </a:cubicBezTo>
                <a:cubicBezTo>
                  <a:pt x="263125" y="85749"/>
                  <a:pt x="263734" y="85505"/>
                  <a:pt x="264344" y="85307"/>
                </a:cubicBezTo>
                <a:cubicBezTo>
                  <a:pt x="261830" y="82244"/>
                  <a:pt x="258219" y="80294"/>
                  <a:pt x="254197" y="80294"/>
                </a:cubicBezTo>
                <a:close/>
                <a:moveTo>
                  <a:pt x="25856" y="80294"/>
                </a:moveTo>
                <a:cubicBezTo>
                  <a:pt x="21803" y="80294"/>
                  <a:pt x="18146" y="82275"/>
                  <a:pt x="15632" y="85398"/>
                </a:cubicBezTo>
                <a:cubicBezTo>
                  <a:pt x="16227" y="85612"/>
                  <a:pt x="16821" y="85855"/>
                  <a:pt x="17384" y="86145"/>
                </a:cubicBezTo>
                <a:cubicBezTo>
                  <a:pt x="19548" y="83722"/>
                  <a:pt x="22534" y="82214"/>
                  <a:pt x="25856" y="82214"/>
                </a:cubicBezTo>
                <a:cubicBezTo>
                  <a:pt x="29101" y="82214"/>
                  <a:pt x="32057" y="83677"/>
                  <a:pt x="34205" y="86023"/>
                </a:cubicBezTo>
                <a:cubicBezTo>
                  <a:pt x="34784" y="85749"/>
                  <a:pt x="35393" y="85505"/>
                  <a:pt x="36003" y="85322"/>
                </a:cubicBezTo>
                <a:cubicBezTo>
                  <a:pt x="33489" y="82244"/>
                  <a:pt x="29878" y="80294"/>
                  <a:pt x="25856" y="80294"/>
                </a:cubicBezTo>
                <a:close/>
                <a:moveTo>
                  <a:pt x="111482" y="80294"/>
                </a:moveTo>
                <a:cubicBezTo>
                  <a:pt x="107414" y="80294"/>
                  <a:pt x="103772" y="82275"/>
                  <a:pt x="101258" y="85398"/>
                </a:cubicBezTo>
                <a:cubicBezTo>
                  <a:pt x="101852" y="85612"/>
                  <a:pt x="102431" y="85855"/>
                  <a:pt x="102995" y="86145"/>
                </a:cubicBezTo>
                <a:cubicBezTo>
                  <a:pt x="105174" y="83722"/>
                  <a:pt x="108175" y="82214"/>
                  <a:pt x="111482" y="82214"/>
                </a:cubicBezTo>
                <a:cubicBezTo>
                  <a:pt x="114727" y="82214"/>
                  <a:pt x="117683" y="83677"/>
                  <a:pt x="119846" y="86023"/>
                </a:cubicBezTo>
                <a:cubicBezTo>
                  <a:pt x="120410" y="85749"/>
                  <a:pt x="121019" y="85505"/>
                  <a:pt x="121629" y="85322"/>
                </a:cubicBezTo>
                <a:cubicBezTo>
                  <a:pt x="119115" y="82244"/>
                  <a:pt x="115504" y="80294"/>
                  <a:pt x="111482" y="80294"/>
                </a:cubicBezTo>
                <a:close/>
                <a:moveTo>
                  <a:pt x="140019" y="80294"/>
                </a:moveTo>
                <a:cubicBezTo>
                  <a:pt x="135966" y="80294"/>
                  <a:pt x="132309" y="82275"/>
                  <a:pt x="129810" y="85398"/>
                </a:cubicBezTo>
                <a:cubicBezTo>
                  <a:pt x="130405" y="85612"/>
                  <a:pt x="130984" y="85855"/>
                  <a:pt x="131547" y="86145"/>
                </a:cubicBezTo>
                <a:cubicBezTo>
                  <a:pt x="133726" y="83722"/>
                  <a:pt x="136712" y="82229"/>
                  <a:pt x="140019" y="82229"/>
                </a:cubicBezTo>
                <a:cubicBezTo>
                  <a:pt x="143279" y="82229"/>
                  <a:pt x="146235" y="83692"/>
                  <a:pt x="148383" y="86038"/>
                </a:cubicBezTo>
                <a:cubicBezTo>
                  <a:pt x="148962" y="85749"/>
                  <a:pt x="149556" y="85520"/>
                  <a:pt x="150181" y="85322"/>
                </a:cubicBezTo>
                <a:cubicBezTo>
                  <a:pt x="147667" y="82244"/>
                  <a:pt x="144041" y="80294"/>
                  <a:pt x="140019" y="80294"/>
                </a:cubicBezTo>
                <a:close/>
                <a:moveTo>
                  <a:pt x="225644" y="80294"/>
                </a:moveTo>
                <a:cubicBezTo>
                  <a:pt x="221592" y="80294"/>
                  <a:pt x="217935" y="82275"/>
                  <a:pt x="215436" y="85398"/>
                </a:cubicBezTo>
                <a:cubicBezTo>
                  <a:pt x="216031" y="85612"/>
                  <a:pt x="216610" y="85855"/>
                  <a:pt x="217173" y="86145"/>
                </a:cubicBezTo>
                <a:cubicBezTo>
                  <a:pt x="219337" y="83722"/>
                  <a:pt x="222338" y="82214"/>
                  <a:pt x="225644" y="82214"/>
                </a:cubicBezTo>
                <a:lnTo>
                  <a:pt x="225644" y="82229"/>
                </a:lnTo>
                <a:cubicBezTo>
                  <a:pt x="228890" y="82229"/>
                  <a:pt x="231845" y="83677"/>
                  <a:pt x="234009" y="86023"/>
                </a:cubicBezTo>
                <a:cubicBezTo>
                  <a:pt x="234588" y="85749"/>
                  <a:pt x="235182" y="85505"/>
                  <a:pt x="235792" y="85307"/>
                </a:cubicBezTo>
                <a:cubicBezTo>
                  <a:pt x="233293" y="82229"/>
                  <a:pt x="229667" y="80294"/>
                  <a:pt x="225644" y="80294"/>
                </a:cubicBezTo>
                <a:close/>
                <a:moveTo>
                  <a:pt x="82929" y="82823"/>
                </a:moveTo>
                <a:lnTo>
                  <a:pt x="82929" y="82869"/>
                </a:lnTo>
                <a:cubicBezTo>
                  <a:pt x="79852" y="82869"/>
                  <a:pt x="77079" y="84240"/>
                  <a:pt x="75022" y="86404"/>
                </a:cubicBezTo>
                <a:cubicBezTo>
                  <a:pt x="75555" y="86724"/>
                  <a:pt x="76073" y="87059"/>
                  <a:pt x="76561" y="87440"/>
                </a:cubicBezTo>
                <a:cubicBezTo>
                  <a:pt x="78267" y="85779"/>
                  <a:pt x="80492" y="84758"/>
                  <a:pt x="82929" y="84758"/>
                </a:cubicBezTo>
                <a:cubicBezTo>
                  <a:pt x="85245" y="84774"/>
                  <a:pt x="87485" y="85672"/>
                  <a:pt x="89146" y="87287"/>
                </a:cubicBezTo>
                <a:cubicBezTo>
                  <a:pt x="89648" y="86922"/>
                  <a:pt x="90182" y="86587"/>
                  <a:pt x="90730" y="86282"/>
                </a:cubicBezTo>
                <a:cubicBezTo>
                  <a:pt x="88689" y="84149"/>
                  <a:pt x="85946" y="82823"/>
                  <a:pt x="82929" y="82823"/>
                </a:cubicBezTo>
                <a:close/>
                <a:moveTo>
                  <a:pt x="197092" y="82854"/>
                </a:moveTo>
                <a:cubicBezTo>
                  <a:pt x="194015" y="82854"/>
                  <a:pt x="191226" y="84210"/>
                  <a:pt x="189170" y="86434"/>
                </a:cubicBezTo>
                <a:cubicBezTo>
                  <a:pt x="189718" y="86739"/>
                  <a:pt x="190236" y="87074"/>
                  <a:pt x="190724" y="87455"/>
                </a:cubicBezTo>
                <a:cubicBezTo>
                  <a:pt x="192430" y="85794"/>
                  <a:pt x="194655" y="84774"/>
                  <a:pt x="197092" y="84774"/>
                </a:cubicBezTo>
                <a:lnTo>
                  <a:pt x="197092" y="84804"/>
                </a:lnTo>
                <a:cubicBezTo>
                  <a:pt x="199408" y="84804"/>
                  <a:pt x="201648" y="85703"/>
                  <a:pt x="203324" y="87303"/>
                </a:cubicBezTo>
                <a:cubicBezTo>
                  <a:pt x="203811" y="86937"/>
                  <a:pt x="204345" y="86602"/>
                  <a:pt x="204893" y="86297"/>
                </a:cubicBezTo>
                <a:cubicBezTo>
                  <a:pt x="202852" y="84164"/>
                  <a:pt x="200109" y="82854"/>
                  <a:pt x="197092" y="82854"/>
                </a:cubicBezTo>
                <a:close/>
                <a:moveTo>
                  <a:pt x="54393" y="82869"/>
                </a:moveTo>
                <a:cubicBezTo>
                  <a:pt x="51315" y="82869"/>
                  <a:pt x="48527" y="84240"/>
                  <a:pt x="46485" y="86449"/>
                </a:cubicBezTo>
                <a:cubicBezTo>
                  <a:pt x="47018" y="86754"/>
                  <a:pt x="47536" y="87089"/>
                  <a:pt x="48039" y="87470"/>
                </a:cubicBezTo>
                <a:cubicBezTo>
                  <a:pt x="49779" y="85684"/>
                  <a:pt x="52089" y="84788"/>
                  <a:pt x="54402" y="84788"/>
                </a:cubicBezTo>
                <a:cubicBezTo>
                  <a:pt x="56645" y="84788"/>
                  <a:pt x="58891" y="85630"/>
                  <a:pt x="60624" y="87318"/>
                </a:cubicBezTo>
                <a:cubicBezTo>
                  <a:pt x="61127" y="86952"/>
                  <a:pt x="61645" y="86617"/>
                  <a:pt x="62193" y="86312"/>
                </a:cubicBezTo>
                <a:cubicBezTo>
                  <a:pt x="60167" y="84179"/>
                  <a:pt x="57424" y="82869"/>
                  <a:pt x="54408" y="82869"/>
                </a:cubicBezTo>
                <a:close/>
                <a:moveTo>
                  <a:pt x="168555" y="82854"/>
                </a:moveTo>
                <a:cubicBezTo>
                  <a:pt x="165478" y="82854"/>
                  <a:pt x="162690" y="84225"/>
                  <a:pt x="160648" y="86434"/>
                </a:cubicBezTo>
                <a:cubicBezTo>
                  <a:pt x="161181" y="86739"/>
                  <a:pt x="161699" y="87089"/>
                  <a:pt x="162202" y="87470"/>
                </a:cubicBezTo>
                <a:cubicBezTo>
                  <a:pt x="163893" y="85794"/>
                  <a:pt x="166118" y="84789"/>
                  <a:pt x="168555" y="84789"/>
                </a:cubicBezTo>
                <a:lnTo>
                  <a:pt x="168555" y="84804"/>
                </a:lnTo>
                <a:cubicBezTo>
                  <a:pt x="170871" y="84804"/>
                  <a:pt x="173111" y="85703"/>
                  <a:pt x="174772" y="87318"/>
                </a:cubicBezTo>
                <a:cubicBezTo>
                  <a:pt x="175274" y="86952"/>
                  <a:pt x="175808" y="86602"/>
                  <a:pt x="176356" y="86312"/>
                </a:cubicBezTo>
                <a:cubicBezTo>
                  <a:pt x="174315" y="84179"/>
                  <a:pt x="171587" y="82854"/>
                  <a:pt x="168555" y="82854"/>
                </a:cubicBezTo>
                <a:close/>
                <a:moveTo>
                  <a:pt x="225644" y="82869"/>
                </a:moveTo>
                <a:cubicBezTo>
                  <a:pt x="222567" y="82869"/>
                  <a:pt x="219779" y="84240"/>
                  <a:pt x="217722" y="86449"/>
                </a:cubicBezTo>
                <a:cubicBezTo>
                  <a:pt x="218270" y="86754"/>
                  <a:pt x="218788" y="87089"/>
                  <a:pt x="219276" y="87470"/>
                </a:cubicBezTo>
                <a:cubicBezTo>
                  <a:pt x="220982" y="85810"/>
                  <a:pt x="223207" y="84789"/>
                  <a:pt x="225644" y="84789"/>
                </a:cubicBezTo>
                <a:lnTo>
                  <a:pt x="225644" y="84804"/>
                </a:lnTo>
                <a:cubicBezTo>
                  <a:pt x="227960" y="84804"/>
                  <a:pt x="230200" y="85718"/>
                  <a:pt x="231861" y="87318"/>
                </a:cubicBezTo>
                <a:cubicBezTo>
                  <a:pt x="232364" y="86952"/>
                  <a:pt x="232897" y="86617"/>
                  <a:pt x="233445" y="86312"/>
                </a:cubicBezTo>
                <a:cubicBezTo>
                  <a:pt x="231404" y="84179"/>
                  <a:pt x="228661" y="82869"/>
                  <a:pt x="225644" y="82869"/>
                </a:cubicBezTo>
                <a:close/>
                <a:moveTo>
                  <a:pt x="254181" y="82854"/>
                </a:moveTo>
                <a:cubicBezTo>
                  <a:pt x="251119" y="82854"/>
                  <a:pt x="248316" y="84225"/>
                  <a:pt x="246274" y="86434"/>
                </a:cubicBezTo>
                <a:cubicBezTo>
                  <a:pt x="246807" y="86739"/>
                  <a:pt x="247325" y="87089"/>
                  <a:pt x="247828" y="87470"/>
                </a:cubicBezTo>
                <a:cubicBezTo>
                  <a:pt x="249519" y="85794"/>
                  <a:pt x="251744" y="84789"/>
                  <a:pt x="254197" y="84789"/>
                </a:cubicBezTo>
                <a:lnTo>
                  <a:pt x="254197" y="84804"/>
                </a:lnTo>
                <a:cubicBezTo>
                  <a:pt x="256512" y="84804"/>
                  <a:pt x="258737" y="85703"/>
                  <a:pt x="260413" y="87318"/>
                </a:cubicBezTo>
                <a:cubicBezTo>
                  <a:pt x="260916" y="86952"/>
                  <a:pt x="261434" y="86617"/>
                  <a:pt x="261982" y="86312"/>
                </a:cubicBezTo>
                <a:cubicBezTo>
                  <a:pt x="259941" y="84179"/>
                  <a:pt x="257213" y="82854"/>
                  <a:pt x="254181" y="82854"/>
                </a:cubicBezTo>
                <a:close/>
                <a:moveTo>
                  <a:pt x="25856" y="82869"/>
                </a:moveTo>
                <a:cubicBezTo>
                  <a:pt x="22778" y="82869"/>
                  <a:pt x="19990" y="84240"/>
                  <a:pt x="17933" y="86449"/>
                </a:cubicBezTo>
                <a:cubicBezTo>
                  <a:pt x="18466" y="86754"/>
                  <a:pt x="18999" y="87105"/>
                  <a:pt x="19487" y="87486"/>
                </a:cubicBezTo>
                <a:cubicBezTo>
                  <a:pt x="21229" y="85697"/>
                  <a:pt x="23542" y="84798"/>
                  <a:pt x="25857" y="84798"/>
                </a:cubicBezTo>
                <a:cubicBezTo>
                  <a:pt x="28098" y="84798"/>
                  <a:pt x="30341" y="85640"/>
                  <a:pt x="32072" y="87333"/>
                </a:cubicBezTo>
                <a:cubicBezTo>
                  <a:pt x="32575" y="86952"/>
                  <a:pt x="33108" y="86617"/>
                  <a:pt x="33641" y="86328"/>
                </a:cubicBezTo>
                <a:cubicBezTo>
                  <a:pt x="31600" y="84195"/>
                  <a:pt x="28872" y="82869"/>
                  <a:pt x="25856" y="82869"/>
                </a:cubicBezTo>
                <a:close/>
                <a:moveTo>
                  <a:pt x="111482" y="82869"/>
                </a:moveTo>
                <a:cubicBezTo>
                  <a:pt x="108404" y="82869"/>
                  <a:pt x="105601" y="84240"/>
                  <a:pt x="103559" y="86449"/>
                </a:cubicBezTo>
                <a:cubicBezTo>
                  <a:pt x="104092" y="86754"/>
                  <a:pt x="104610" y="87105"/>
                  <a:pt x="105113" y="87486"/>
                </a:cubicBezTo>
                <a:cubicBezTo>
                  <a:pt x="106855" y="85697"/>
                  <a:pt x="109168" y="84798"/>
                  <a:pt x="111483" y="84798"/>
                </a:cubicBezTo>
                <a:cubicBezTo>
                  <a:pt x="113724" y="84798"/>
                  <a:pt x="115967" y="85640"/>
                  <a:pt x="117698" y="87333"/>
                </a:cubicBezTo>
                <a:cubicBezTo>
                  <a:pt x="118201" y="86952"/>
                  <a:pt x="118719" y="86617"/>
                  <a:pt x="119267" y="86328"/>
                </a:cubicBezTo>
                <a:cubicBezTo>
                  <a:pt x="117241" y="84195"/>
                  <a:pt x="114498" y="82869"/>
                  <a:pt x="111482" y="82869"/>
                </a:cubicBezTo>
                <a:close/>
                <a:moveTo>
                  <a:pt x="140019" y="82869"/>
                </a:moveTo>
                <a:cubicBezTo>
                  <a:pt x="136941" y="82869"/>
                  <a:pt x="134153" y="84240"/>
                  <a:pt x="132111" y="86449"/>
                </a:cubicBezTo>
                <a:cubicBezTo>
                  <a:pt x="132644" y="86754"/>
                  <a:pt x="133162" y="87105"/>
                  <a:pt x="133665" y="87486"/>
                </a:cubicBezTo>
                <a:cubicBezTo>
                  <a:pt x="135356" y="85825"/>
                  <a:pt x="137581" y="84804"/>
                  <a:pt x="140019" y="84804"/>
                </a:cubicBezTo>
                <a:cubicBezTo>
                  <a:pt x="142350" y="84819"/>
                  <a:pt x="144574" y="85718"/>
                  <a:pt x="146250" y="87333"/>
                </a:cubicBezTo>
                <a:cubicBezTo>
                  <a:pt x="146753" y="86968"/>
                  <a:pt x="147271" y="86632"/>
                  <a:pt x="147819" y="86328"/>
                </a:cubicBezTo>
                <a:cubicBezTo>
                  <a:pt x="145778" y="84195"/>
                  <a:pt x="143050" y="82869"/>
                  <a:pt x="140019" y="82869"/>
                </a:cubicBezTo>
                <a:close/>
                <a:moveTo>
                  <a:pt x="82929" y="85398"/>
                </a:moveTo>
                <a:lnTo>
                  <a:pt x="82929" y="85444"/>
                </a:lnTo>
                <a:cubicBezTo>
                  <a:pt x="80735" y="85444"/>
                  <a:pt x="78633" y="86297"/>
                  <a:pt x="77048" y="87821"/>
                </a:cubicBezTo>
                <a:cubicBezTo>
                  <a:pt x="77521" y="88217"/>
                  <a:pt x="77963" y="88643"/>
                  <a:pt x="78374" y="89085"/>
                </a:cubicBezTo>
                <a:cubicBezTo>
                  <a:pt x="79663" y="87914"/>
                  <a:pt x="81292" y="87323"/>
                  <a:pt x="82923" y="87323"/>
                </a:cubicBezTo>
                <a:cubicBezTo>
                  <a:pt x="84473" y="87323"/>
                  <a:pt x="86025" y="87856"/>
                  <a:pt x="87287" y="88933"/>
                </a:cubicBezTo>
                <a:cubicBezTo>
                  <a:pt x="87714" y="88476"/>
                  <a:pt x="88171" y="88049"/>
                  <a:pt x="88658" y="87668"/>
                </a:cubicBezTo>
                <a:cubicBezTo>
                  <a:pt x="87104" y="86221"/>
                  <a:pt x="85062" y="85413"/>
                  <a:pt x="82929" y="85398"/>
                </a:cubicBezTo>
                <a:close/>
                <a:moveTo>
                  <a:pt x="197104" y="85411"/>
                </a:moveTo>
                <a:cubicBezTo>
                  <a:pt x="194971" y="85411"/>
                  <a:pt x="192840" y="86223"/>
                  <a:pt x="191211" y="87836"/>
                </a:cubicBezTo>
                <a:cubicBezTo>
                  <a:pt x="191684" y="88232"/>
                  <a:pt x="192125" y="88659"/>
                  <a:pt x="192552" y="89101"/>
                </a:cubicBezTo>
                <a:cubicBezTo>
                  <a:pt x="193801" y="87973"/>
                  <a:pt x="195416" y="87348"/>
                  <a:pt x="197092" y="87333"/>
                </a:cubicBezTo>
                <a:lnTo>
                  <a:pt x="197092" y="87364"/>
                </a:lnTo>
                <a:cubicBezTo>
                  <a:pt x="198692" y="87364"/>
                  <a:pt x="200231" y="87927"/>
                  <a:pt x="201450" y="88948"/>
                </a:cubicBezTo>
                <a:cubicBezTo>
                  <a:pt x="201892" y="88491"/>
                  <a:pt x="202349" y="88080"/>
                  <a:pt x="202836" y="87684"/>
                </a:cubicBezTo>
                <a:cubicBezTo>
                  <a:pt x="201221" y="86165"/>
                  <a:pt x="199161" y="85411"/>
                  <a:pt x="197104" y="85411"/>
                </a:cubicBezTo>
                <a:close/>
                <a:moveTo>
                  <a:pt x="168559" y="85420"/>
                </a:moveTo>
                <a:cubicBezTo>
                  <a:pt x="166429" y="85420"/>
                  <a:pt x="164301" y="86232"/>
                  <a:pt x="162674" y="87851"/>
                </a:cubicBezTo>
                <a:cubicBezTo>
                  <a:pt x="163147" y="88232"/>
                  <a:pt x="163588" y="88659"/>
                  <a:pt x="164015" y="89116"/>
                </a:cubicBezTo>
                <a:cubicBezTo>
                  <a:pt x="165264" y="87988"/>
                  <a:pt x="166879" y="87364"/>
                  <a:pt x="168555" y="87348"/>
                </a:cubicBezTo>
                <a:lnTo>
                  <a:pt x="168555" y="87364"/>
                </a:lnTo>
                <a:cubicBezTo>
                  <a:pt x="170155" y="87364"/>
                  <a:pt x="171694" y="87927"/>
                  <a:pt x="172928" y="88948"/>
                </a:cubicBezTo>
                <a:cubicBezTo>
                  <a:pt x="173355" y="88506"/>
                  <a:pt x="173812" y="88080"/>
                  <a:pt x="174299" y="87699"/>
                </a:cubicBezTo>
                <a:cubicBezTo>
                  <a:pt x="172682" y="86179"/>
                  <a:pt x="170619" y="85420"/>
                  <a:pt x="168559" y="85420"/>
                </a:cubicBezTo>
                <a:close/>
                <a:moveTo>
                  <a:pt x="225649" y="85432"/>
                </a:moveTo>
                <a:cubicBezTo>
                  <a:pt x="223518" y="85432"/>
                  <a:pt x="221390" y="86240"/>
                  <a:pt x="219763" y="87851"/>
                </a:cubicBezTo>
                <a:cubicBezTo>
                  <a:pt x="220236" y="88247"/>
                  <a:pt x="220678" y="88674"/>
                  <a:pt x="221104" y="89116"/>
                </a:cubicBezTo>
                <a:cubicBezTo>
                  <a:pt x="222354" y="88004"/>
                  <a:pt x="223969" y="87364"/>
                  <a:pt x="225644" y="87364"/>
                </a:cubicBezTo>
                <a:cubicBezTo>
                  <a:pt x="227244" y="87364"/>
                  <a:pt x="228783" y="87927"/>
                  <a:pt x="230002" y="88963"/>
                </a:cubicBezTo>
                <a:cubicBezTo>
                  <a:pt x="230444" y="88506"/>
                  <a:pt x="230901" y="88095"/>
                  <a:pt x="231388" y="87699"/>
                </a:cubicBezTo>
                <a:cubicBezTo>
                  <a:pt x="229771" y="86186"/>
                  <a:pt x="227708" y="85432"/>
                  <a:pt x="225649" y="85432"/>
                </a:cubicBezTo>
                <a:close/>
                <a:moveTo>
                  <a:pt x="254193" y="85426"/>
                </a:moveTo>
                <a:cubicBezTo>
                  <a:pt x="252060" y="85426"/>
                  <a:pt x="249929" y="86238"/>
                  <a:pt x="248300" y="87851"/>
                </a:cubicBezTo>
                <a:cubicBezTo>
                  <a:pt x="248773" y="88232"/>
                  <a:pt x="249230" y="88659"/>
                  <a:pt x="249641" y="89116"/>
                </a:cubicBezTo>
                <a:cubicBezTo>
                  <a:pt x="250890" y="87988"/>
                  <a:pt x="252505" y="87364"/>
                  <a:pt x="254197" y="87348"/>
                </a:cubicBezTo>
                <a:lnTo>
                  <a:pt x="254197" y="87364"/>
                </a:lnTo>
                <a:cubicBezTo>
                  <a:pt x="255781" y="87364"/>
                  <a:pt x="257320" y="87927"/>
                  <a:pt x="258554" y="88948"/>
                </a:cubicBezTo>
                <a:cubicBezTo>
                  <a:pt x="258981" y="88506"/>
                  <a:pt x="259438" y="88080"/>
                  <a:pt x="259925" y="87699"/>
                </a:cubicBezTo>
                <a:cubicBezTo>
                  <a:pt x="258310" y="86181"/>
                  <a:pt x="256250" y="85426"/>
                  <a:pt x="254193" y="85426"/>
                </a:cubicBezTo>
                <a:close/>
                <a:moveTo>
                  <a:pt x="25856" y="85444"/>
                </a:moveTo>
                <a:cubicBezTo>
                  <a:pt x="23646" y="85459"/>
                  <a:pt x="21544" y="86328"/>
                  <a:pt x="19959" y="87866"/>
                </a:cubicBezTo>
                <a:cubicBezTo>
                  <a:pt x="20432" y="88263"/>
                  <a:pt x="20889" y="88674"/>
                  <a:pt x="21300" y="89131"/>
                </a:cubicBezTo>
                <a:cubicBezTo>
                  <a:pt x="22581" y="87951"/>
                  <a:pt x="24211" y="87361"/>
                  <a:pt x="25842" y="87361"/>
                </a:cubicBezTo>
                <a:cubicBezTo>
                  <a:pt x="27392" y="87361"/>
                  <a:pt x="28943" y="87894"/>
                  <a:pt x="30198" y="88963"/>
                </a:cubicBezTo>
                <a:cubicBezTo>
                  <a:pt x="30640" y="88522"/>
                  <a:pt x="31097" y="88095"/>
                  <a:pt x="31584" y="87714"/>
                </a:cubicBezTo>
                <a:cubicBezTo>
                  <a:pt x="30030" y="86267"/>
                  <a:pt x="27973" y="85444"/>
                  <a:pt x="25856" y="85444"/>
                </a:cubicBezTo>
                <a:close/>
                <a:moveTo>
                  <a:pt x="54408" y="85429"/>
                </a:moveTo>
                <a:lnTo>
                  <a:pt x="54393" y="85444"/>
                </a:lnTo>
                <a:cubicBezTo>
                  <a:pt x="52199" y="85459"/>
                  <a:pt x="50081" y="86328"/>
                  <a:pt x="48511" y="87866"/>
                </a:cubicBezTo>
                <a:cubicBezTo>
                  <a:pt x="48984" y="88263"/>
                  <a:pt x="49426" y="88674"/>
                  <a:pt x="49852" y="89131"/>
                </a:cubicBezTo>
                <a:cubicBezTo>
                  <a:pt x="51133" y="87951"/>
                  <a:pt x="52759" y="87361"/>
                  <a:pt x="54388" y="87361"/>
                </a:cubicBezTo>
                <a:cubicBezTo>
                  <a:pt x="55936" y="87361"/>
                  <a:pt x="57488" y="87894"/>
                  <a:pt x="58750" y="88963"/>
                </a:cubicBezTo>
                <a:cubicBezTo>
                  <a:pt x="59177" y="88522"/>
                  <a:pt x="59634" y="88095"/>
                  <a:pt x="60121" y="87714"/>
                </a:cubicBezTo>
                <a:cubicBezTo>
                  <a:pt x="58567" y="86267"/>
                  <a:pt x="56526" y="85444"/>
                  <a:pt x="54408" y="85429"/>
                </a:cubicBezTo>
                <a:close/>
                <a:moveTo>
                  <a:pt x="111482" y="85444"/>
                </a:moveTo>
                <a:cubicBezTo>
                  <a:pt x="109272" y="85459"/>
                  <a:pt x="107170" y="86328"/>
                  <a:pt x="105601" y="87866"/>
                </a:cubicBezTo>
                <a:cubicBezTo>
                  <a:pt x="106058" y="88263"/>
                  <a:pt x="106515" y="88674"/>
                  <a:pt x="106926" y="89131"/>
                </a:cubicBezTo>
                <a:cubicBezTo>
                  <a:pt x="108207" y="87951"/>
                  <a:pt x="109837" y="87361"/>
                  <a:pt x="111470" y="87361"/>
                </a:cubicBezTo>
                <a:cubicBezTo>
                  <a:pt x="113022" y="87361"/>
                  <a:pt x="114577" y="87894"/>
                  <a:pt x="115839" y="88963"/>
                </a:cubicBezTo>
                <a:cubicBezTo>
                  <a:pt x="116266" y="88522"/>
                  <a:pt x="116723" y="88095"/>
                  <a:pt x="117210" y="87714"/>
                </a:cubicBezTo>
                <a:cubicBezTo>
                  <a:pt x="115641" y="86267"/>
                  <a:pt x="113599" y="85444"/>
                  <a:pt x="111482" y="85444"/>
                </a:cubicBezTo>
                <a:close/>
                <a:moveTo>
                  <a:pt x="140019" y="85444"/>
                </a:moveTo>
                <a:cubicBezTo>
                  <a:pt x="137809" y="85459"/>
                  <a:pt x="135707" y="86328"/>
                  <a:pt x="134137" y="87866"/>
                </a:cubicBezTo>
                <a:cubicBezTo>
                  <a:pt x="134610" y="88263"/>
                  <a:pt x="135052" y="88674"/>
                  <a:pt x="135478" y="89131"/>
                </a:cubicBezTo>
                <a:cubicBezTo>
                  <a:pt x="136762" y="87957"/>
                  <a:pt x="138395" y="87366"/>
                  <a:pt x="140028" y="87366"/>
                </a:cubicBezTo>
                <a:cubicBezTo>
                  <a:pt x="141576" y="87366"/>
                  <a:pt x="143124" y="87896"/>
                  <a:pt x="144376" y="88963"/>
                </a:cubicBezTo>
                <a:cubicBezTo>
                  <a:pt x="144803" y="88522"/>
                  <a:pt x="145275" y="88095"/>
                  <a:pt x="145762" y="87714"/>
                </a:cubicBezTo>
                <a:cubicBezTo>
                  <a:pt x="144193" y="86267"/>
                  <a:pt x="142152" y="85459"/>
                  <a:pt x="140019" y="85444"/>
                </a:cubicBezTo>
                <a:close/>
                <a:moveTo>
                  <a:pt x="82929" y="87958"/>
                </a:moveTo>
                <a:lnTo>
                  <a:pt x="82929" y="88004"/>
                </a:lnTo>
                <a:cubicBezTo>
                  <a:pt x="81406" y="88004"/>
                  <a:pt x="79943" y="88552"/>
                  <a:pt x="78801" y="89558"/>
                </a:cubicBezTo>
                <a:cubicBezTo>
                  <a:pt x="79197" y="90015"/>
                  <a:pt x="79578" y="90502"/>
                  <a:pt x="79913" y="91020"/>
                </a:cubicBezTo>
                <a:cubicBezTo>
                  <a:pt x="80777" y="90268"/>
                  <a:pt x="81859" y="89890"/>
                  <a:pt x="82943" y="89890"/>
                </a:cubicBezTo>
                <a:cubicBezTo>
                  <a:pt x="83925" y="89890"/>
                  <a:pt x="84908" y="90200"/>
                  <a:pt x="85733" y="90822"/>
                </a:cubicBezTo>
                <a:cubicBezTo>
                  <a:pt x="86083" y="90319"/>
                  <a:pt x="86464" y="89832"/>
                  <a:pt x="86876" y="89375"/>
                </a:cubicBezTo>
                <a:cubicBezTo>
                  <a:pt x="85763" y="88476"/>
                  <a:pt x="84362" y="87973"/>
                  <a:pt x="82929" y="87958"/>
                </a:cubicBezTo>
                <a:close/>
                <a:moveTo>
                  <a:pt x="168562" y="87991"/>
                </a:moveTo>
                <a:cubicBezTo>
                  <a:pt x="167077" y="87991"/>
                  <a:pt x="165596" y="88521"/>
                  <a:pt x="164426" y="89573"/>
                </a:cubicBezTo>
                <a:cubicBezTo>
                  <a:pt x="164823" y="90045"/>
                  <a:pt x="165204" y="90533"/>
                  <a:pt x="165554" y="91035"/>
                </a:cubicBezTo>
                <a:cubicBezTo>
                  <a:pt x="166392" y="90319"/>
                  <a:pt x="167458" y="89923"/>
                  <a:pt x="168555" y="89908"/>
                </a:cubicBezTo>
                <a:lnTo>
                  <a:pt x="168555" y="89923"/>
                </a:lnTo>
                <a:cubicBezTo>
                  <a:pt x="169561" y="89923"/>
                  <a:pt x="170551" y="90258"/>
                  <a:pt x="171359" y="90853"/>
                </a:cubicBezTo>
                <a:cubicBezTo>
                  <a:pt x="171709" y="90350"/>
                  <a:pt x="172090" y="89862"/>
                  <a:pt x="172502" y="89405"/>
                </a:cubicBezTo>
                <a:cubicBezTo>
                  <a:pt x="171357" y="88460"/>
                  <a:pt x="169958" y="87991"/>
                  <a:pt x="168562" y="87991"/>
                </a:cubicBezTo>
                <a:close/>
                <a:moveTo>
                  <a:pt x="197091" y="87975"/>
                </a:moveTo>
                <a:cubicBezTo>
                  <a:pt x="195610" y="87975"/>
                  <a:pt x="194133" y="88506"/>
                  <a:pt x="192963" y="89558"/>
                </a:cubicBezTo>
                <a:cubicBezTo>
                  <a:pt x="193360" y="90030"/>
                  <a:pt x="193740" y="90517"/>
                  <a:pt x="194076" y="91035"/>
                </a:cubicBezTo>
                <a:cubicBezTo>
                  <a:pt x="194914" y="90319"/>
                  <a:pt x="195995" y="89908"/>
                  <a:pt x="197092" y="89908"/>
                </a:cubicBezTo>
                <a:lnTo>
                  <a:pt x="197092" y="89923"/>
                </a:lnTo>
                <a:cubicBezTo>
                  <a:pt x="198098" y="89923"/>
                  <a:pt x="199073" y="90243"/>
                  <a:pt x="199880" y="90853"/>
                </a:cubicBezTo>
                <a:cubicBezTo>
                  <a:pt x="200231" y="90335"/>
                  <a:pt x="200612" y="89862"/>
                  <a:pt x="201023" y="89390"/>
                </a:cubicBezTo>
                <a:cubicBezTo>
                  <a:pt x="199878" y="88445"/>
                  <a:pt x="198483" y="87975"/>
                  <a:pt x="197091" y="87975"/>
                </a:cubicBezTo>
                <a:close/>
                <a:moveTo>
                  <a:pt x="254188" y="87991"/>
                </a:moveTo>
                <a:cubicBezTo>
                  <a:pt x="252703" y="87991"/>
                  <a:pt x="251222" y="88521"/>
                  <a:pt x="250052" y="89573"/>
                </a:cubicBezTo>
                <a:cubicBezTo>
                  <a:pt x="250464" y="90045"/>
                  <a:pt x="250829" y="90533"/>
                  <a:pt x="251180" y="91035"/>
                </a:cubicBezTo>
                <a:cubicBezTo>
                  <a:pt x="252018" y="90319"/>
                  <a:pt x="253084" y="89923"/>
                  <a:pt x="254197" y="89908"/>
                </a:cubicBezTo>
                <a:lnTo>
                  <a:pt x="254197" y="89923"/>
                </a:lnTo>
                <a:cubicBezTo>
                  <a:pt x="255202" y="89923"/>
                  <a:pt x="256177" y="90258"/>
                  <a:pt x="256985" y="90853"/>
                </a:cubicBezTo>
                <a:cubicBezTo>
                  <a:pt x="257335" y="90350"/>
                  <a:pt x="257716" y="89862"/>
                  <a:pt x="258127" y="89405"/>
                </a:cubicBezTo>
                <a:cubicBezTo>
                  <a:pt x="256983" y="88460"/>
                  <a:pt x="255584" y="87991"/>
                  <a:pt x="254188" y="87991"/>
                </a:cubicBezTo>
                <a:close/>
                <a:moveTo>
                  <a:pt x="54393" y="88004"/>
                </a:moveTo>
                <a:cubicBezTo>
                  <a:pt x="52869" y="88019"/>
                  <a:pt x="51406" y="88583"/>
                  <a:pt x="50264" y="89588"/>
                </a:cubicBezTo>
                <a:cubicBezTo>
                  <a:pt x="50660" y="90060"/>
                  <a:pt x="51041" y="90548"/>
                  <a:pt x="51391" y="91051"/>
                </a:cubicBezTo>
                <a:cubicBezTo>
                  <a:pt x="52252" y="90301"/>
                  <a:pt x="53327" y="89923"/>
                  <a:pt x="54404" y="89923"/>
                </a:cubicBezTo>
                <a:cubicBezTo>
                  <a:pt x="55385" y="89923"/>
                  <a:pt x="56368" y="90236"/>
                  <a:pt x="57196" y="90868"/>
                </a:cubicBezTo>
                <a:cubicBezTo>
                  <a:pt x="57546" y="90365"/>
                  <a:pt x="57927" y="89878"/>
                  <a:pt x="58339" y="89420"/>
                </a:cubicBezTo>
                <a:cubicBezTo>
                  <a:pt x="57226" y="88506"/>
                  <a:pt x="55840" y="88004"/>
                  <a:pt x="54408" y="88004"/>
                </a:cubicBezTo>
                <a:close/>
                <a:moveTo>
                  <a:pt x="225636" y="88000"/>
                </a:moveTo>
                <a:cubicBezTo>
                  <a:pt x="224157" y="88000"/>
                  <a:pt x="222683" y="88530"/>
                  <a:pt x="221516" y="89588"/>
                </a:cubicBezTo>
                <a:cubicBezTo>
                  <a:pt x="221912" y="90045"/>
                  <a:pt x="222293" y="90533"/>
                  <a:pt x="222643" y="91051"/>
                </a:cubicBezTo>
                <a:cubicBezTo>
                  <a:pt x="223481" y="90335"/>
                  <a:pt x="224547" y="89923"/>
                  <a:pt x="225644" y="89923"/>
                </a:cubicBezTo>
                <a:cubicBezTo>
                  <a:pt x="226650" y="89923"/>
                  <a:pt x="227640" y="90258"/>
                  <a:pt x="228448" y="90868"/>
                </a:cubicBezTo>
                <a:cubicBezTo>
                  <a:pt x="228798" y="90365"/>
                  <a:pt x="229179" y="89878"/>
                  <a:pt x="229591" y="89420"/>
                </a:cubicBezTo>
                <a:cubicBezTo>
                  <a:pt x="228436" y="88473"/>
                  <a:pt x="227034" y="88000"/>
                  <a:pt x="225636" y="88000"/>
                </a:cubicBezTo>
                <a:close/>
                <a:moveTo>
                  <a:pt x="25856" y="88004"/>
                </a:moveTo>
                <a:cubicBezTo>
                  <a:pt x="24317" y="88019"/>
                  <a:pt x="22854" y="88583"/>
                  <a:pt x="21711" y="89603"/>
                </a:cubicBezTo>
                <a:cubicBezTo>
                  <a:pt x="22108" y="90060"/>
                  <a:pt x="22488" y="90548"/>
                  <a:pt x="22839" y="91066"/>
                </a:cubicBezTo>
                <a:cubicBezTo>
                  <a:pt x="23703" y="90314"/>
                  <a:pt x="24781" y="89936"/>
                  <a:pt x="25861" y="89936"/>
                </a:cubicBezTo>
                <a:cubicBezTo>
                  <a:pt x="26839" y="89936"/>
                  <a:pt x="27819" y="90246"/>
                  <a:pt x="28644" y="90868"/>
                </a:cubicBezTo>
                <a:cubicBezTo>
                  <a:pt x="28994" y="90365"/>
                  <a:pt x="29375" y="89878"/>
                  <a:pt x="29786" y="89420"/>
                </a:cubicBezTo>
                <a:cubicBezTo>
                  <a:pt x="28674" y="88506"/>
                  <a:pt x="27288" y="88019"/>
                  <a:pt x="25856" y="88004"/>
                </a:cubicBezTo>
                <a:close/>
                <a:moveTo>
                  <a:pt x="111482" y="88004"/>
                </a:moveTo>
                <a:cubicBezTo>
                  <a:pt x="109943" y="88019"/>
                  <a:pt x="108480" y="88583"/>
                  <a:pt x="107337" y="89603"/>
                </a:cubicBezTo>
                <a:cubicBezTo>
                  <a:pt x="107734" y="90060"/>
                  <a:pt x="108114" y="90548"/>
                  <a:pt x="108465" y="91066"/>
                </a:cubicBezTo>
                <a:cubicBezTo>
                  <a:pt x="109329" y="90314"/>
                  <a:pt x="110407" y="89936"/>
                  <a:pt x="111487" y="89936"/>
                </a:cubicBezTo>
                <a:cubicBezTo>
                  <a:pt x="112465" y="89936"/>
                  <a:pt x="113445" y="90246"/>
                  <a:pt x="114270" y="90868"/>
                </a:cubicBezTo>
                <a:cubicBezTo>
                  <a:pt x="114620" y="90365"/>
                  <a:pt x="115001" y="89878"/>
                  <a:pt x="115412" y="89420"/>
                </a:cubicBezTo>
                <a:cubicBezTo>
                  <a:pt x="114300" y="88506"/>
                  <a:pt x="112914" y="88019"/>
                  <a:pt x="111482" y="88004"/>
                </a:cubicBezTo>
                <a:close/>
                <a:moveTo>
                  <a:pt x="140019" y="88004"/>
                </a:moveTo>
                <a:cubicBezTo>
                  <a:pt x="138495" y="88019"/>
                  <a:pt x="137017" y="88583"/>
                  <a:pt x="135890" y="89603"/>
                </a:cubicBezTo>
                <a:cubicBezTo>
                  <a:pt x="136286" y="90060"/>
                  <a:pt x="136667" y="90548"/>
                  <a:pt x="137002" y="91066"/>
                </a:cubicBezTo>
                <a:cubicBezTo>
                  <a:pt x="137866" y="90314"/>
                  <a:pt x="138948" y="89936"/>
                  <a:pt x="140032" y="89936"/>
                </a:cubicBezTo>
                <a:cubicBezTo>
                  <a:pt x="141014" y="89936"/>
                  <a:pt x="141997" y="90246"/>
                  <a:pt x="142822" y="90868"/>
                </a:cubicBezTo>
                <a:cubicBezTo>
                  <a:pt x="143172" y="90365"/>
                  <a:pt x="143553" y="89878"/>
                  <a:pt x="143965" y="89420"/>
                </a:cubicBezTo>
                <a:cubicBezTo>
                  <a:pt x="142852" y="88506"/>
                  <a:pt x="141451" y="88019"/>
                  <a:pt x="140019" y="88004"/>
                </a:cubicBezTo>
                <a:close/>
                <a:moveTo>
                  <a:pt x="256262" y="92010"/>
                </a:moveTo>
                <a:lnTo>
                  <a:pt x="256262" y="92010"/>
                </a:lnTo>
                <a:cubicBezTo>
                  <a:pt x="256259" y="92015"/>
                  <a:pt x="256256" y="92020"/>
                  <a:pt x="256253" y="92026"/>
                </a:cubicBezTo>
                <a:lnTo>
                  <a:pt x="256269" y="92011"/>
                </a:lnTo>
                <a:cubicBezTo>
                  <a:pt x="256267" y="92010"/>
                  <a:pt x="256264" y="92010"/>
                  <a:pt x="256262" y="92010"/>
                </a:cubicBezTo>
                <a:close/>
                <a:moveTo>
                  <a:pt x="82929" y="90533"/>
                </a:moveTo>
                <a:lnTo>
                  <a:pt x="82929" y="90578"/>
                </a:lnTo>
                <a:cubicBezTo>
                  <a:pt x="82909" y="90578"/>
                  <a:pt x="82889" y="90578"/>
                  <a:pt x="82868" y="90578"/>
                </a:cubicBezTo>
                <a:cubicBezTo>
                  <a:pt x="81915" y="90578"/>
                  <a:pt x="80994" y="90927"/>
                  <a:pt x="80263" y="91538"/>
                </a:cubicBezTo>
                <a:cubicBezTo>
                  <a:pt x="80355" y="91691"/>
                  <a:pt x="80461" y="91858"/>
                  <a:pt x="80553" y="92041"/>
                </a:cubicBezTo>
                <a:cubicBezTo>
                  <a:pt x="81330" y="91889"/>
                  <a:pt x="82137" y="91813"/>
                  <a:pt x="82929" y="91813"/>
                </a:cubicBezTo>
                <a:cubicBezTo>
                  <a:pt x="83630" y="91813"/>
                  <a:pt x="84316" y="91873"/>
                  <a:pt x="85002" y="91980"/>
                </a:cubicBezTo>
                <a:cubicBezTo>
                  <a:pt x="85123" y="91767"/>
                  <a:pt x="85261" y="91554"/>
                  <a:pt x="85382" y="91355"/>
                </a:cubicBezTo>
                <a:cubicBezTo>
                  <a:pt x="84682" y="90822"/>
                  <a:pt x="83813" y="90533"/>
                  <a:pt x="82929" y="90533"/>
                </a:cubicBezTo>
                <a:close/>
                <a:moveTo>
                  <a:pt x="197097" y="90551"/>
                </a:moveTo>
                <a:cubicBezTo>
                  <a:pt x="196141" y="90551"/>
                  <a:pt x="195188" y="90887"/>
                  <a:pt x="194426" y="91554"/>
                </a:cubicBezTo>
                <a:cubicBezTo>
                  <a:pt x="194517" y="91721"/>
                  <a:pt x="194624" y="91889"/>
                  <a:pt x="194716" y="92056"/>
                </a:cubicBezTo>
                <a:cubicBezTo>
                  <a:pt x="195493" y="91919"/>
                  <a:pt x="196300" y="91843"/>
                  <a:pt x="197092" y="91843"/>
                </a:cubicBezTo>
                <a:cubicBezTo>
                  <a:pt x="197164" y="91841"/>
                  <a:pt x="197235" y="91841"/>
                  <a:pt x="197307" y="91841"/>
                </a:cubicBezTo>
                <a:cubicBezTo>
                  <a:pt x="197933" y="91841"/>
                  <a:pt x="198549" y="91900"/>
                  <a:pt x="199164" y="91995"/>
                </a:cubicBezTo>
                <a:lnTo>
                  <a:pt x="199164" y="92026"/>
                </a:lnTo>
                <a:cubicBezTo>
                  <a:pt x="199286" y="91797"/>
                  <a:pt x="199423" y="91599"/>
                  <a:pt x="199545" y="91371"/>
                </a:cubicBezTo>
                <a:cubicBezTo>
                  <a:pt x="198817" y="90823"/>
                  <a:pt x="197956" y="90551"/>
                  <a:pt x="197097" y="90551"/>
                </a:cubicBezTo>
                <a:close/>
                <a:moveTo>
                  <a:pt x="54408" y="90563"/>
                </a:moveTo>
                <a:lnTo>
                  <a:pt x="54393" y="90578"/>
                </a:lnTo>
                <a:cubicBezTo>
                  <a:pt x="53417" y="90578"/>
                  <a:pt x="52473" y="90929"/>
                  <a:pt x="51726" y="91569"/>
                </a:cubicBezTo>
                <a:cubicBezTo>
                  <a:pt x="51833" y="91736"/>
                  <a:pt x="51924" y="91904"/>
                  <a:pt x="52016" y="92072"/>
                </a:cubicBezTo>
                <a:cubicBezTo>
                  <a:pt x="52808" y="91919"/>
                  <a:pt x="53600" y="91843"/>
                  <a:pt x="54393" y="91843"/>
                </a:cubicBezTo>
                <a:cubicBezTo>
                  <a:pt x="55093" y="91843"/>
                  <a:pt x="55779" y="91904"/>
                  <a:pt x="56465" y="92011"/>
                </a:cubicBezTo>
                <a:cubicBezTo>
                  <a:pt x="56602" y="91797"/>
                  <a:pt x="56724" y="91584"/>
                  <a:pt x="56846" y="91386"/>
                </a:cubicBezTo>
                <a:cubicBezTo>
                  <a:pt x="56145" y="90853"/>
                  <a:pt x="55291" y="90563"/>
                  <a:pt x="54408" y="90563"/>
                </a:cubicBezTo>
                <a:close/>
                <a:moveTo>
                  <a:pt x="168555" y="90578"/>
                </a:moveTo>
                <a:cubicBezTo>
                  <a:pt x="167580" y="90578"/>
                  <a:pt x="166636" y="90929"/>
                  <a:pt x="165874" y="91569"/>
                </a:cubicBezTo>
                <a:cubicBezTo>
                  <a:pt x="165996" y="91736"/>
                  <a:pt x="166087" y="91904"/>
                  <a:pt x="166179" y="92072"/>
                </a:cubicBezTo>
                <a:cubicBezTo>
                  <a:pt x="166971" y="91919"/>
                  <a:pt x="167763" y="91843"/>
                  <a:pt x="168555" y="91843"/>
                </a:cubicBezTo>
                <a:cubicBezTo>
                  <a:pt x="169256" y="91843"/>
                  <a:pt x="169942" y="91904"/>
                  <a:pt x="170627" y="92011"/>
                </a:cubicBezTo>
                <a:lnTo>
                  <a:pt x="170627" y="92026"/>
                </a:lnTo>
                <a:cubicBezTo>
                  <a:pt x="170749" y="91797"/>
                  <a:pt x="170887" y="91599"/>
                  <a:pt x="171008" y="91401"/>
                </a:cubicBezTo>
                <a:cubicBezTo>
                  <a:pt x="170308" y="90868"/>
                  <a:pt x="169439" y="90578"/>
                  <a:pt x="168555" y="90578"/>
                </a:cubicBezTo>
                <a:close/>
                <a:moveTo>
                  <a:pt x="254202" y="90553"/>
                </a:moveTo>
                <a:cubicBezTo>
                  <a:pt x="253239" y="90553"/>
                  <a:pt x="252279" y="90893"/>
                  <a:pt x="251515" y="91569"/>
                </a:cubicBezTo>
                <a:cubicBezTo>
                  <a:pt x="251622" y="91736"/>
                  <a:pt x="251713" y="91904"/>
                  <a:pt x="251805" y="92072"/>
                </a:cubicBezTo>
                <a:cubicBezTo>
                  <a:pt x="252597" y="91919"/>
                  <a:pt x="253389" y="91843"/>
                  <a:pt x="254197" y="91843"/>
                </a:cubicBezTo>
                <a:cubicBezTo>
                  <a:pt x="254880" y="91843"/>
                  <a:pt x="255579" y="91904"/>
                  <a:pt x="256262" y="92010"/>
                </a:cubicBezTo>
                <a:lnTo>
                  <a:pt x="256262" y="92010"/>
                </a:lnTo>
                <a:cubicBezTo>
                  <a:pt x="256381" y="91788"/>
                  <a:pt x="256501" y="91594"/>
                  <a:pt x="256650" y="91371"/>
                </a:cubicBezTo>
                <a:cubicBezTo>
                  <a:pt x="255923" y="90824"/>
                  <a:pt x="255062" y="90553"/>
                  <a:pt x="254202" y="90553"/>
                </a:cubicBezTo>
                <a:close/>
                <a:moveTo>
                  <a:pt x="25856" y="90563"/>
                </a:moveTo>
                <a:lnTo>
                  <a:pt x="25856" y="90578"/>
                </a:lnTo>
                <a:cubicBezTo>
                  <a:pt x="24865" y="90578"/>
                  <a:pt x="23921" y="90929"/>
                  <a:pt x="23174" y="91569"/>
                </a:cubicBezTo>
                <a:cubicBezTo>
                  <a:pt x="23281" y="91736"/>
                  <a:pt x="23372" y="91904"/>
                  <a:pt x="23464" y="92087"/>
                </a:cubicBezTo>
                <a:cubicBezTo>
                  <a:pt x="24256" y="91934"/>
                  <a:pt x="25048" y="91858"/>
                  <a:pt x="25856" y="91858"/>
                </a:cubicBezTo>
                <a:cubicBezTo>
                  <a:pt x="26541" y="91858"/>
                  <a:pt x="27242" y="91904"/>
                  <a:pt x="27928" y="92026"/>
                </a:cubicBezTo>
                <a:cubicBezTo>
                  <a:pt x="28050" y="91813"/>
                  <a:pt x="28171" y="91599"/>
                  <a:pt x="28309" y="91386"/>
                </a:cubicBezTo>
                <a:cubicBezTo>
                  <a:pt x="27593" y="90853"/>
                  <a:pt x="26739" y="90578"/>
                  <a:pt x="25856" y="90563"/>
                </a:cubicBezTo>
                <a:close/>
                <a:moveTo>
                  <a:pt x="111482" y="90563"/>
                </a:moveTo>
                <a:lnTo>
                  <a:pt x="111482" y="90578"/>
                </a:lnTo>
                <a:cubicBezTo>
                  <a:pt x="110491" y="90578"/>
                  <a:pt x="109547" y="90929"/>
                  <a:pt x="108785" y="91569"/>
                </a:cubicBezTo>
                <a:cubicBezTo>
                  <a:pt x="108907" y="91736"/>
                  <a:pt x="108998" y="91904"/>
                  <a:pt x="109090" y="92087"/>
                </a:cubicBezTo>
                <a:cubicBezTo>
                  <a:pt x="109882" y="91934"/>
                  <a:pt x="110674" y="91858"/>
                  <a:pt x="111466" y="91858"/>
                </a:cubicBezTo>
                <a:cubicBezTo>
                  <a:pt x="112167" y="91858"/>
                  <a:pt x="112853" y="91904"/>
                  <a:pt x="113538" y="92026"/>
                </a:cubicBezTo>
                <a:cubicBezTo>
                  <a:pt x="113676" y="91813"/>
                  <a:pt x="113797" y="91599"/>
                  <a:pt x="113919" y="91386"/>
                </a:cubicBezTo>
                <a:cubicBezTo>
                  <a:pt x="113218" y="90853"/>
                  <a:pt x="112365" y="90578"/>
                  <a:pt x="111482" y="90563"/>
                </a:cubicBezTo>
                <a:close/>
                <a:moveTo>
                  <a:pt x="140019" y="90578"/>
                </a:moveTo>
                <a:cubicBezTo>
                  <a:pt x="139043" y="90578"/>
                  <a:pt x="138099" y="90944"/>
                  <a:pt x="137352" y="91584"/>
                </a:cubicBezTo>
                <a:cubicBezTo>
                  <a:pt x="137459" y="91736"/>
                  <a:pt x="137550" y="91919"/>
                  <a:pt x="137642" y="92087"/>
                </a:cubicBezTo>
                <a:cubicBezTo>
                  <a:pt x="138434" y="91934"/>
                  <a:pt x="139226" y="91858"/>
                  <a:pt x="140019" y="91858"/>
                </a:cubicBezTo>
                <a:cubicBezTo>
                  <a:pt x="140719" y="91858"/>
                  <a:pt x="141405" y="91904"/>
                  <a:pt x="142091" y="92026"/>
                </a:cubicBezTo>
                <a:cubicBezTo>
                  <a:pt x="142212" y="91797"/>
                  <a:pt x="142350" y="91599"/>
                  <a:pt x="142471" y="91401"/>
                </a:cubicBezTo>
                <a:cubicBezTo>
                  <a:pt x="141771" y="90868"/>
                  <a:pt x="140902" y="90578"/>
                  <a:pt x="140019" y="90578"/>
                </a:cubicBezTo>
                <a:close/>
                <a:moveTo>
                  <a:pt x="225644" y="90578"/>
                </a:moveTo>
                <a:cubicBezTo>
                  <a:pt x="224654" y="90578"/>
                  <a:pt x="223710" y="90944"/>
                  <a:pt x="222963" y="91569"/>
                </a:cubicBezTo>
                <a:cubicBezTo>
                  <a:pt x="223070" y="91736"/>
                  <a:pt x="223176" y="91904"/>
                  <a:pt x="223268" y="92087"/>
                </a:cubicBezTo>
                <a:cubicBezTo>
                  <a:pt x="224045" y="91934"/>
                  <a:pt x="224852" y="91858"/>
                  <a:pt x="225644" y="91858"/>
                </a:cubicBezTo>
                <a:cubicBezTo>
                  <a:pt x="226345" y="91858"/>
                  <a:pt x="227031" y="91904"/>
                  <a:pt x="227717" y="92026"/>
                </a:cubicBezTo>
                <a:cubicBezTo>
                  <a:pt x="227823" y="91797"/>
                  <a:pt x="227960" y="91599"/>
                  <a:pt x="228082" y="91401"/>
                </a:cubicBezTo>
                <a:cubicBezTo>
                  <a:pt x="227381" y="90868"/>
                  <a:pt x="226528" y="90578"/>
                  <a:pt x="225644" y="90578"/>
                </a:cubicBezTo>
                <a:close/>
                <a:moveTo>
                  <a:pt x="39949" y="85337"/>
                </a:moveTo>
                <a:cubicBezTo>
                  <a:pt x="35195" y="85337"/>
                  <a:pt x="31005" y="88034"/>
                  <a:pt x="28552" y="92132"/>
                </a:cubicBezTo>
                <a:cubicBezTo>
                  <a:pt x="29162" y="92270"/>
                  <a:pt x="29756" y="92437"/>
                  <a:pt x="30350" y="92666"/>
                </a:cubicBezTo>
                <a:cubicBezTo>
                  <a:pt x="32529" y="89390"/>
                  <a:pt x="36018" y="87257"/>
                  <a:pt x="39949" y="87257"/>
                </a:cubicBezTo>
                <a:cubicBezTo>
                  <a:pt x="43941" y="87257"/>
                  <a:pt x="47445" y="89436"/>
                  <a:pt x="49624" y="92757"/>
                </a:cubicBezTo>
                <a:cubicBezTo>
                  <a:pt x="50187" y="92529"/>
                  <a:pt x="50782" y="92346"/>
                  <a:pt x="51391" y="92193"/>
                </a:cubicBezTo>
                <a:cubicBezTo>
                  <a:pt x="48938" y="88064"/>
                  <a:pt x="44733" y="85337"/>
                  <a:pt x="39949" y="85337"/>
                </a:cubicBezTo>
                <a:close/>
                <a:moveTo>
                  <a:pt x="68501" y="85337"/>
                </a:moveTo>
                <a:cubicBezTo>
                  <a:pt x="63747" y="85337"/>
                  <a:pt x="59558" y="88034"/>
                  <a:pt x="57089" y="92132"/>
                </a:cubicBezTo>
                <a:cubicBezTo>
                  <a:pt x="57714" y="92270"/>
                  <a:pt x="58308" y="92437"/>
                  <a:pt x="58902" y="92666"/>
                </a:cubicBezTo>
                <a:cubicBezTo>
                  <a:pt x="61081" y="89390"/>
                  <a:pt x="64570" y="87257"/>
                  <a:pt x="68501" y="87257"/>
                </a:cubicBezTo>
                <a:cubicBezTo>
                  <a:pt x="72462" y="87257"/>
                  <a:pt x="75997" y="89436"/>
                  <a:pt x="78161" y="92757"/>
                </a:cubicBezTo>
                <a:cubicBezTo>
                  <a:pt x="78740" y="92529"/>
                  <a:pt x="79334" y="92346"/>
                  <a:pt x="79928" y="92209"/>
                </a:cubicBezTo>
                <a:cubicBezTo>
                  <a:pt x="77490" y="88064"/>
                  <a:pt x="73270" y="85337"/>
                  <a:pt x="68501" y="85337"/>
                </a:cubicBezTo>
                <a:close/>
                <a:moveTo>
                  <a:pt x="97030" y="85337"/>
                </a:moveTo>
                <a:lnTo>
                  <a:pt x="97030" y="85337"/>
                </a:lnTo>
                <a:cubicBezTo>
                  <a:pt x="92280" y="85340"/>
                  <a:pt x="88078" y="88036"/>
                  <a:pt x="85626" y="92132"/>
                </a:cubicBezTo>
                <a:cubicBezTo>
                  <a:pt x="86236" y="92254"/>
                  <a:pt x="86845" y="92437"/>
                  <a:pt x="87424" y="92651"/>
                </a:cubicBezTo>
                <a:cubicBezTo>
                  <a:pt x="89603" y="89390"/>
                  <a:pt x="93092" y="87257"/>
                  <a:pt x="97023" y="87257"/>
                </a:cubicBezTo>
                <a:cubicBezTo>
                  <a:pt x="101014" y="87257"/>
                  <a:pt x="104519" y="89436"/>
                  <a:pt x="106698" y="92757"/>
                </a:cubicBezTo>
                <a:cubicBezTo>
                  <a:pt x="107276" y="92529"/>
                  <a:pt x="107871" y="92346"/>
                  <a:pt x="108480" y="92193"/>
                </a:cubicBezTo>
                <a:cubicBezTo>
                  <a:pt x="106028" y="88067"/>
                  <a:pt x="101811" y="85340"/>
                  <a:pt x="97030" y="85337"/>
                </a:cubicBezTo>
                <a:close/>
                <a:moveTo>
                  <a:pt x="154112" y="85337"/>
                </a:moveTo>
                <a:cubicBezTo>
                  <a:pt x="149358" y="85337"/>
                  <a:pt x="145168" y="88034"/>
                  <a:pt x="142715" y="92132"/>
                </a:cubicBezTo>
                <a:cubicBezTo>
                  <a:pt x="143325" y="92270"/>
                  <a:pt x="143919" y="92437"/>
                  <a:pt x="144513" y="92651"/>
                </a:cubicBezTo>
                <a:cubicBezTo>
                  <a:pt x="146692" y="89390"/>
                  <a:pt x="150181" y="87257"/>
                  <a:pt x="154112" y="87257"/>
                </a:cubicBezTo>
                <a:cubicBezTo>
                  <a:pt x="158088" y="87257"/>
                  <a:pt x="161608" y="89436"/>
                  <a:pt x="163787" y="92757"/>
                </a:cubicBezTo>
                <a:cubicBezTo>
                  <a:pt x="164366" y="92529"/>
                  <a:pt x="164960" y="92346"/>
                  <a:pt x="165554" y="92209"/>
                </a:cubicBezTo>
                <a:cubicBezTo>
                  <a:pt x="163116" y="88064"/>
                  <a:pt x="158896" y="85337"/>
                  <a:pt x="154112" y="85337"/>
                </a:cubicBezTo>
                <a:close/>
                <a:moveTo>
                  <a:pt x="182649" y="85337"/>
                </a:moveTo>
                <a:cubicBezTo>
                  <a:pt x="177910" y="85337"/>
                  <a:pt x="173705" y="88034"/>
                  <a:pt x="171252" y="92132"/>
                </a:cubicBezTo>
                <a:cubicBezTo>
                  <a:pt x="171862" y="92270"/>
                  <a:pt x="172471" y="92437"/>
                  <a:pt x="173050" y="92651"/>
                </a:cubicBezTo>
                <a:cubicBezTo>
                  <a:pt x="175229" y="89390"/>
                  <a:pt x="178718" y="87257"/>
                  <a:pt x="182649" y="87257"/>
                </a:cubicBezTo>
                <a:cubicBezTo>
                  <a:pt x="186625" y="87257"/>
                  <a:pt x="190160" y="89436"/>
                  <a:pt x="192323" y="92757"/>
                </a:cubicBezTo>
                <a:cubicBezTo>
                  <a:pt x="192902" y="92529"/>
                  <a:pt x="193497" y="92346"/>
                  <a:pt x="194106" y="92209"/>
                </a:cubicBezTo>
                <a:cubicBezTo>
                  <a:pt x="191653" y="88064"/>
                  <a:pt x="187433" y="85337"/>
                  <a:pt x="182649" y="85337"/>
                </a:cubicBezTo>
                <a:close/>
                <a:moveTo>
                  <a:pt x="211201" y="85337"/>
                </a:moveTo>
                <a:cubicBezTo>
                  <a:pt x="206447" y="85337"/>
                  <a:pt x="202257" y="88034"/>
                  <a:pt x="199789" y="92132"/>
                </a:cubicBezTo>
                <a:cubicBezTo>
                  <a:pt x="200399" y="92270"/>
                  <a:pt x="201008" y="92437"/>
                  <a:pt x="201587" y="92651"/>
                </a:cubicBezTo>
                <a:cubicBezTo>
                  <a:pt x="203766" y="89390"/>
                  <a:pt x="207255" y="87257"/>
                  <a:pt x="211201" y="87257"/>
                </a:cubicBezTo>
                <a:cubicBezTo>
                  <a:pt x="215177" y="87257"/>
                  <a:pt x="218697" y="89436"/>
                  <a:pt x="220876" y="92757"/>
                </a:cubicBezTo>
                <a:cubicBezTo>
                  <a:pt x="221439" y="92529"/>
                  <a:pt x="222034" y="92346"/>
                  <a:pt x="222643" y="92209"/>
                </a:cubicBezTo>
                <a:cubicBezTo>
                  <a:pt x="220190" y="88064"/>
                  <a:pt x="215954" y="85337"/>
                  <a:pt x="211201" y="85337"/>
                </a:cubicBezTo>
                <a:close/>
                <a:moveTo>
                  <a:pt x="239738" y="85337"/>
                </a:moveTo>
                <a:cubicBezTo>
                  <a:pt x="234984" y="85337"/>
                  <a:pt x="230794" y="88034"/>
                  <a:pt x="228341" y="92132"/>
                </a:cubicBezTo>
                <a:cubicBezTo>
                  <a:pt x="228951" y="92270"/>
                  <a:pt x="229545" y="92437"/>
                  <a:pt x="230139" y="92651"/>
                </a:cubicBezTo>
                <a:cubicBezTo>
                  <a:pt x="232303" y="89390"/>
                  <a:pt x="235807" y="87257"/>
                  <a:pt x="239738" y="87257"/>
                </a:cubicBezTo>
                <a:cubicBezTo>
                  <a:pt x="243714" y="87257"/>
                  <a:pt x="247234" y="89436"/>
                  <a:pt x="249413" y="92757"/>
                </a:cubicBezTo>
                <a:cubicBezTo>
                  <a:pt x="249976" y="92529"/>
                  <a:pt x="250570" y="92346"/>
                  <a:pt x="251180" y="92209"/>
                </a:cubicBezTo>
                <a:cubicBezTo>
                  <a:pt x="248727" y="88064"/>
                  <a:pt x="244491" y="85337"/>
                  <a:pt x="239738" y="85337"/>
                </a:cubicBezTo>
                <a:close/>
                <a:moveTo>
                  <a:pt x="268275" y="85337"/>
                </a:moveTo>
                <a:cubicBezTo>
                  <a:pt x="263521" y="85337"/>
                  <a:pt x="259331" y="88034"/>
                  <a:pt x="256878" y="92132"/>
                </a:cubicBezTo>
                <a:cubicBezTo>
                  <a:pt x="257488" y="92270"/>
                  <a:pt x="258082" y="92437"/>
                  <a:pt x="258676" y="92666"/>
                </a:cubicBezTo>
                <a:cubicBezTo>
                  <a:pt x="260855" y="89390"/>
                  <a:pt x="264344" y="87257"/>
                  <a:pt x="268275" y="87257"/>
                </a:cubicBezTo>
                <a:cubicBezTo>
                  <a:pt x="272251" y="87257"/>
                  <a:pt x="275771" y="89436"/>
                  <a:pt x="277949" y="92757"/>
                </a:cubicBezTo>
                <a:cubicBezTo>
                  <a:pt x="278528" y="92529"/>
                  <a:pt x="279123" y="92346"/>
                  <a:pt x="279717" y="92209"/>
                </a:cubicBezTo>
                <a:cubicBezTo>
                  <a:pt x="277264" y="88080"/>
                  <a:pt x="273028" y="85337"/>
                  <a:pt x="268275" y="85337"/>
                </a:cubicBezTo>
                <a:close/>
                <a:moveTo>
                  <a:pt x="11397" y="85337"/>
                </a:moveTo>
                <a:cubicBezTo>
                  <a:pt x="6643" y="85337"/>
                  <a:pt x="2453" y="88049"/>
                  <a:pt x="0" y="92148"/>
                </a:cubicBezTo>
                <a:lnTo>
                  <a:pt x="15" y="92132"/>
                </a:lnTo>
                <a:cubicBezTo>
                  <a:pt x="625" y="92270"/>
                  <a:pt x="1219" y="92437"/>
                  <a:pt x="1813" y="92666"/>
                </a:cubicBezTo>
                <a:cubicBezTo>
                  <a:pt x="3977" y="89390"/>
                  <a:pt x="7481" y="87257"/>
                  <a:pt x="11412" y="87257"/>
                </a:cubicBezTo>
                <a:cubicBezTo>
                  <a:pt x="15389" y="87257"/>
                  <a:pt x="18908" y="89436"/>
                  <a:pt x="21072" y="92772"/>
                </a:cubicBezTo>
                <a:cubicBezTo>
                  <a:pt x="21651" y="92544"/>
                  <a:pt x="22229" y="92346"/>
                  <a:pt x="22839" y="92209"/>
                </a:cubicBezTo>
                <a:cubicBezTo>
                  <a:pt x="20386" y="88080"/>
                  <a:pt x="16150" y="85337"/>
                  <a:pt x="11397" y="85337"/>
                </a:cubicBezTo>
                <a:close/>
                <a:moveTo>
                  <a:pt x="125575" y="85337"/>
                </a:moveTo>
                <a:cubicBezTo>
                  <a:pt x="120821" y="85337"/>
                  <a:pt x="116631" y="88034"/>
                  <a:pt x="114178" y="92132"/>
                </a:cubicBezTo>
                <a:cubicBezTo>
                  <a:pt x="114788" y="92270"/>
                  <a:pt x="115382" y="92437"/>
                  <a:pt x="115976" y="92666"/>
                </a:cubicBezTo>
                <a:cubicBezTo>
                  <a:pt x="118155" y="89390"/>
                  <a:pt x="121644" y="87257"/>
                  <a:pt x="125575" y="87257"/>
                </a:cubicBezTo>
                <a:cubicBezTo>
                  <a:pt x="129551" y="87257"/>
                  <a:pt x="133071" y="89436"/>
                  <a:pt x="135250" y="92772"/>
                </a:cubicBezTo>
                <a:cubicBezTo>
                  <a:pt x="135829" y="92544"/>
                  <a:pt x="136408" y="92346"/>
                  <a:pt x="137017" y="92209"/>
                </a:cubicBezTo>
                <a:cubicBezTo>
                  <a:pt x="134564" y="88080"/>
                  <a:pt x="130359" y="85337"/>
                  <a:pt x="125575" y="85337"/>
                </a:cubicBezTo>
                <a:close/>
                <a:moveTo>
                  <a:pt x="97023" y="93031"/>
                </a:moveTo>
                <a:cubicBezTo>
                  <a:pt x="97025" y="93031"/>
                  <a:pt x="97028" y="93031"/>
                  <a:pt x="97030" y="93031"/>
                </a:cubicBezTo>
                <a:lnTo>
                  <a:pt x="97030" y="93031"/>
                </a:lnTo>
                <a:cubicBezTo>
                  <a:pt x="97033" y="93031"/>
                  <a:pt x="97035" y="93031"/>
                  <a:pt x="97038" y="93031"/>
                </a:cubicBezTo>
                <a:close/>
                <a:moveTo>
                  <a:pt x="39949" y="87897"/>
                </a:moveTo>
                <a:lnTo>
                  <a:pt x="39949" y="87912"/>
                </a:lnTo>
                <a:cubicBezTo>
                  <a:pt x="36262" y="87912"/>
                  <a:pt x="33001" y="89862"/>
                  <a:pt x="30914" y="92879"/>
                </a:cubicBezTo>
                <a:cubicBezTo>
                  <a:pt x="31478" y="93108"/>
                  <a:pt x="32011" y="93382"/>
                  <a:pt x="32529" y="93687"/>
                </a:cubicBezTo>
                <a:cubicBezTo>
                  <a:pt x="34296" y="91325"/>
                  <a:pt x="36978" y="89817"/>
                  <a:pt x="39949" y="89817"/>
                </a:cubicBezTo>
                <a:cubicBezTo>
                  <a:pt x="42981" y="89817"/>
                  <a:pt x="45693" y="91401"/>
                  <a:pt x="47460" y="93839"/>
                </a:cubicBezTo>
                <a:cubicBezTo>
                  <a:pt x="47978" y="93519"/>
                  <a:pt x="48511" y="93245"/>
                  <a:pt x="49060" y="92986"/>
                </a:cubicBezTo>
                <a:cubicBezTo>
                  <a:pt x="46973" y="89908"/>
                  <a:pt x="43682" y="87897"/>
                  <a:pt x="39949" y="87897"/>
                </a:cubicBezTo>
                <a:close/>
                <a:moveTo>
                  <a:pt x="97023" y="87897"/>
                </a:moveTo>
                <a:lnTo>
                  <a:pt x="97038" y="87912"/>
                </a:lnTo>
                <a:cubicBezTo>
                  <a:pt x="93351" y="87912"/>
                  <a:pt x="90075" y="89862"/>
                  <a:pt x="88003" y="92879"/>
                </a:cubicBezTo>
                <a:cubicBezTo>
                  <a:pt x="88552" y="93108"/>
                  <a:pt x="89100" y="93382"/>
                  <a:pt x="89618" y="93687"/>
                </a:cubicBezTo>
                <a:cubicBezTo>
                  <a:pt x="91385" y="91325"/>
                  <a:pt x="94052" y="89817"/>
                  <a:pt x="97023" y="89817"/>
                </a:cubicBezTo>
                <a:cubicBezTo>
                  <a:pt x="100070" y="89817"/>
                  <a:pt x="102782" y="91401"/>
                  <a:pt x="104549" y="93839"/>
                </a:cubicBezTo>
                <a:cubicBezTo>
                  <a:pt x="105052" y="93519"/>
                  <a:pt x="105585" y="93245"/>
                  <a:pt x="106149" y="92986"/>
                </a:cubicBezTo>
                <a:cubicBezTo>
                  <a:pt x="104062" y="89908"/>
                  <a:pt x="100755" y="87897"/>
                  <a:pt x="97023" y="87897"/>
                </a:cubicBezTo>
                <a:close/>
                <a:moveTo>
                  <a:pt x="211201" y="87897"/>
                </a:moveTo>
                <a:cubicBezTo>
                  <a:pt x="207514" y="87897"/>
                  <a:pt x="204238" y="89862"/>
                  <a:pt x="202166" y="92879"/>
                </a:cubicBezTo>
                <a:cubicBezTo>
                  <a:pt x="202714" y="93108"/>
                  <a:pt x="203263" y="93382"/>
                  <a:pt x="203781" y="93687"/>
                </a:cubicBezTo>
                <a:cubicBezTo>
                  <a:pt x="205548" y="91325"/>
                  <a:pt x="208215" y="89832"/>
                  <a:pt x="211201" y="89832"/>
                </a:cubicBezTo>
                <a:cubicBezTo>
                  <a:pt x="214233" y="89832"/>
                  <a:pt x="216945" y="91401"/>
                  <a:pt x="218712" y="93839"/>
                </a:cubicBezTo>
                <a:cubicBezTo>
                  <a:pt x="219230" y="93519"/>
                  <a:pt x="219763" y="93245"/>
                  <a:pt x="220312" y="93001"/>
                </a:cubicBezTo>
                <a:cubicBezTo>
                  <a:pt x="218225" y="89908"/>
                  <a:pt x="214918" y="87897"/>
                  <a:pt x="211201" y="87897"/>
                </a:cubicBezTo>
                <a:close/>
                <a:moveTo>
                  <a:pt x="239738" y="87897"/>
                </a:moveTo>
                <a:cubicBezTo>
                  <a:pt x="236051" y="87897"/>
                  <a:pt x="232790" y="89862"/>
                  <a:pt x="230703" y="92879"/>
                </a:cubicBezTo>
                <a:cubicBezTo>
                  <a:pt x="231267" y="93108"/>
                  <a:pt x="231800" y="93382"/>
                  <a:pt x="232318" y="93687"/>
                </a:cubicBezTo>
                <a:cubicBezTo>
                  <a:pt x="234085" y="91325"/>
                  <a:pt x="236767" y="89832"/>
                  <a:pt x="239738" y="89832"/>
                </a:cubicBezTo>
                <a:cubicBezTo>
                  <a:pt x="242770" y="89832"/>
                  <a:pt x="245482" y="91401"/>
                  <a:pt x="247264" y="93839"/>
                </a:cubicBezTo>
                <a:cubicBezTo>
                  <a:pt x="247767" y="93519"/>
                  <a:pt x="248300" y="93245"/>
                  <a:pt x="248849" y="93001"/>
                </a:cubicBezTo>
                <a:cubicBezTo>
                  <a:pt x="246777" y="89908"/>
                  <a:pt x="243471" y="87897"/>
                  <a:pt x="239738" y="87897"/>
                </a:cubicBezTo>
                <a:close/>
                <a:moveTo>
                  <a:pt x="268290" y="87912"/>
                </a:moveTo>
                <a:cubicBezTo>
                  <a:pt x="264603" y="87912"/>
                  <a:pt x="261327" y="89862"/>
                  <a:pt x="259240" y="92879"/>
                </a:cubicBezTo>
                <a:cubicBezTo>
                  <a:pt x="259803" y="93123"/>
                  <a:pt x="260337" y="93397"/>
                  <a:pt x="260870" y="93702"/>
                </a:cubicBezTo>
                <a:cubicBezTo>
                  <a:pt x="262637" y="91340"/>
                  <a:pt x="265304" y="89832"/>
                  <a:pt x="268275" y="89832"/>
                </a:cubicBezTo>
                <a:cubicBezTo>
                  <a:pt x="271322" y="89832"/>
                  <a:pt x="274034" y="91401"/>
                  <a:pt x="275801" y="93839"/>
                </a:cubicBezTo>
                <a:cubicBezTo>
                  <a:pt x="276304" y="93534"/>
                  <a:pt x="276837" y="93245"/>
                  <a:pt x="277401" y="93001"/>
                </a:cubicBezTo>
                <a:cubicBezTo>
                  <a:pt x="275314" y="89923"/>
                  <a:pt x="272007" y="87912"/>
                  <a:pt x="268290" y="87912"/>
                </a:cubicBezTo>
                <a:close/>
                <a:moveTo>
                  <a:pt x="11412" y="87912"/>
                </a:moveTo>
                <a:cubicBezTo>
                  <a:pt x="7725" y="87912"/>
                  <a:pt x="4464" y="89862"/>
                  <a:pt x="2362" y="92879"/>
                </a:cubicBezTo>
                <a:lnTo>
                  <a:pt x="2377" y="92879"/>
                </a:lnTo>
                <a:cubicBezTo>
                  <a:pt x="2941" y="93123"/>
                  <a:pt x="3474" y="93397"/>
                  <a:pt x="3992" y="93702"/>
                </a:cubicBezTo>
                <a:cubicBezTo>
                  <a:pt x="5759" y="91340"/>
                  <a:pt x="8426" y="89832"/>
                  <a:pt x="11412" y="89832"/>
                </a:cubicBezTo>
                <a:cubicBezTo>
                  <a:pt x="14444" y="89832"/>
                  <a:pt x="17156" y="91416"/>
                  <a:pt x="18923" y="93854"/>
                </a:cubicBezTo>
                <a:cubicBezTo>
                  <a:pt x="19441" y="93534"/>
                  <a:pt x="19975" y="93260"/>
                  <a:pt x="20523" y="93001"/>
                </a:cubicBezTo>
                <a:cubicBezTo>
                  <a:pt x="18451" y="89923"/>
                  <a:pt x="15145" y="87912"/>
                  <a:pt x="11412" y="87912"/>
                </a:cubicBezTo>
                <a:close/>
                <a:moveTo>
                  <a:pt x="68501" y="87912"/>
                </a:moveTo>
                <a:cubicBezTo>
                  <a:pt x="64814" y="87912"/>
                  <a:pt x="61538" y="89862"/>
                  <a:pt x="59466" y="92894"/>
                </a:cubicBezTo>
                <a:cubicBezTo>
                  <a:pt x="60030" y="93123"/>
                  <a:pt x="60563" y="93397"/>
                  <a:pt x="61081" y="93702"/>
                </a:cubicBezTo>
                <a:cubicBezTo>
                  <a:pt x="62864" y="91340"/>
                  <a:pt x="65515" y="89832"/>
                  <a:pt x="68501" y="89832"/>
                </a:cubicBezTo>
                <a:cubicBezTo>
                  <a:pt x="71533" y="89832"/>
                  <a:pt x="74245" y="91416"/>
                  <a:pt x="76012" y="93854"/>
                </a:cubicBezTo>
                <a:cubicBezTo>
                  <a:pt x="76530" y="93534"/>
                  <a:pt x="77064" y="93260"/>
                  <a:pt x="77612" y="93001"/>
                </a:cubicBezTo>
                <a:cubicBezTo>
                  <a:pt x="75540" y="89923"/>
                  <a:pt x="72234" y="87912"/>
                  <a:pt x="68501" y="87912"/>
                </a:cubicBezTo>
                <a:close/>
                <a:moveTo>
                  <a:pt x="125575" y="87912"/>
                </a:moveTo>
                <a:cubicBezTo>
                  <a:pt x="121888" y="87912"/>
                  <a:pt x="118627" y="89862"/>
                  <a:pt x="116540" y="92879"/>
                </a:cubicBezTo>
                <a:cubicBezTo>
                  <a:pt x="117104" y="93123"/>
                  <a:pt x="117637" y="93397"/>
                  <a:pt x="118155" y="93702"/>
                </a:cubicBezTo>
                <a:cubicBezTo>
                  <a:pt x="119938" y="91340"/>
                  <a:pt x="122604" y="89832"/>
                  <a:pt x="125575" y="89832"/>
                </a:cubicBezTo>
                <a:cubicBezTo>
                  <a:pt x="128607" y="89832"/>
                  <a:pt x="131334" y="91416"/>
                  <a:pt x="133101" y="93854"/>
                </a:cubicBezTo>
                <a:cubicBezTo>
                  <a:pt x="133604" y="93534"/>
                  <a:pt x="134137" y="93245"/>
                  <a:pt x="134686" y="93001"/>
                </a:cubicBezTo>
                <a:cubicBezTo>
                  <a:pt x="132614" y="89923"/>
                  <a:pt x="129308" y="87912"/>
                  <a:pt x="125575" y="87912"/>
                </a:cubicBezTo>
                <a:close/>
                <a:moveTo>
                  <a:pt x="154112" y="87912"/>
                </a:moveTo>
                <a:cubicBezTo>
                  <a:pt x="150440" y="87912"/>
                  <a:pt x="147164" y="89862"/>
                  <a:pt x="145077" y="92879"/>
                </a:cubicBezTo>
                <a:cubicBezTo>
                  <a:pt x="145641" y="93108"/>
                  <a:pt x="146174" y="93382"/>
                  <a:pt x="146692" y="93687"/>
                </a:cubicBezTo>
                <a:cubicBezTo>
                  <a:pt x="148474" y="91325"/>
                  <a:pt x="151141" y="89832"/>
                  <a:pt x="154112" y="89832"/>
                </a:cubicBezTo>
                <a:cubicBezTo>
                  <a:pt x="157159" y="89832"/>
                  <a:pt x="159871" y="91401"/>
                  <a:pt x="161638" y="93854"/>
                </a:cubicBezTo>
                <a:cubicBezTo>
                  <a:pt x="162141" y="93534"/>
                  <a:pt x="162674" y="93260"/>
                  <a:pt x="163223" y="93001"/>
                </a:cubicBezTo>
                <a:cubicBezTo>
                  <a:pt x="161151" y="89923"/>
                  <a:pt x="157845" y="87912"/>
                  <a:pt x="154112" y="87912"/>
                </a:cubicBezTo>
                <a:close/>
                <a:moveTo>
                  <a:pt x="182649" y="87912"/>
                </a:moveTo>
                <a:cubicBezTo>
                  <a:pt x="178977" y="87912"/>
                  <a:pt x="175701" y="89862"/>
                  <a:pt x="173629" y="92879"/>
                </a:cubicBezTo>
                <a:cubicBezTo>
                  <a:pt x="174177" y="93108"/>
                  <a:pt x="174726" y="93382"/>
                  <a:pt x="175244" y="93687"/>
                </a:cubicBezTo>
                <a:cubicBezTo>
                  <a:pt x="177011" y="91325"/>
                  <a:pt x="179678" y="89832"/>
                  <a:pt x="182649" y="89832"/>
                </a:cubicBezTo>
                <a:cubicBezTo>
                  <a:pt x="185696" y="89832"/>
                  <a:pt x="188408" y="91401"/>
                  <a:pt x="190175" y="93854"/>
                </a:cubicBezTo>
                <a:cubicBezTo>
                  <a:pt x="190693" y="93534"/>
                  <a:pt x="191211" y="93260"/>
                  <a:pt x="191760" y="93001"/>
                </a:cubicBezTo>
                <a:cubicBezTo>
                  <a:pt x="189703" y="89923"/>
                  <a:pt x="186381" y="87912"/>
                  <a:pt x="182649" y="87912"/>
                </a:cubicBezTo>
                <a:close/>
                <a:moveTo>
                  <a:pt x="39949" y="90457"/>
                </a:moveTo>
                <a:lnTo>
                  <a:pt x="39949" y="90472"/>
                </a:lnTo>
                <a:cubicBezTo>
                  <a:pt x="37191" y="90472"/>
                  <a:pt x="34723" y="91858"/>
                  <a:pt x="33047" y="94006"/>
                </a:cubicBezTo>
                <a:cubicBezTo>
                  <a:pt x="33550" y="94342"/>
                  <a:pt x="34037" y="94707"/>
                  <a:pt x="34494" y="95103"/>
                </a:cubicBezTo>
                <a:cubicBezTo>
                  <a:pt x="35850" y="93443"/>
                  <a:pt x="37785" y="92391"/>
                  <a:pt x="39949" y="92391"/>
                </a:cubicBezTo>
                <a:cubicBezTo>
                  <a:pt x="42189" y="92391"/>
                  <a:pt x="44184" y="93504"/>
                  <a:pt x="45540" y="95271"/>
                </a:cubicBezTo>
                <a:cubicBezTo>
                  <a:pt x="45998" y="94875"/>
                  <a:pt x="46470" y="94494"/>
                  <a:pt x="46957" y="94159"/>
                </a:cubicBezTo>
                <a:cubicBezTo>
                  <a:pt x="45297" y="91904"/>
                  <a:pt x="42768" y="90457"/>
                  <a:pt x="39949" y="90457"/>
                </a:cubicBezTo>
                <a:close/>
                <a:moveTo>
                  <a:pt x="97023" y="90457"/>
                </a:moveTo>
                <a:lnTo>
                  <a:pt x="97038" y="90472"/>
                </a:lnTo>
                <a:cubicBezTo>
                  <a:pt x="94280" y="90472"/>
                  <a:pt x="91797" y="91858"/>
                  <a:pt x="90136" y="94006"/>
                </a:cubicBezTo>
                <a:cubicBezTo>
                  <a:pt x="90639" y="94342"/>
                  <a:pt x="91126" y="94707"/>
                  <a:pt x="91583" y="95103"/>
                </a:cubicBezTo>
                <a:cubicBezTo>
                  <a:pt x="92924" y="93443"/>
                  <a:pt x="94859" y="92391"/>
                  <a:pt x="97023" y="92391"/>
                </a:cubicBezTo>
                <a:cubicBezTo>
                  <a:pt x="99262" y="92391"/>
                  <a:pt x="101274" y="93504"/>
                  <a:pt x="102614" y="95271"/>
                </a:cubicBezTo>
                <a:cubicBezTo>
                  <a:pt x="103071" y="94875"/>
                  <a:pt x="103544" y="94494"/>
                  <a:pt x="104046" y="94159"/>
                </a:cubicBezTo>
                <a:cubicBezTo>
                  <a:pt x="102386" y="91904"/>
                  <a:pt x="99857" y="90457"/>
                  <a:pt x="97023" y="90457"/>
                </a:cubicBezTo>
                <a:close/>
                <a:moveTo>
                  <a:pt x="125575" y="90472"/>
                </a:moveTo>
                <a:cubicBezTo>
                  <a:pt x="122817" y="90472"/>
                  <a:pt x="120349" y="91858"/>
                  <a:pt x="118673" y="94022"/>
                </a:cubicBezTo>
                <a:cubicBezTo>
                  <a:pt x="119176" y="94357"/>
                  <a:pt x="119663" y="94707"/>
                  <a:pt x="120136" y="95103"/>
                </a:cubicBezTo>
                <a:cubicBezTo>
                  <a:pt x="121476" y="93443"/>
                  <a:pt x="123411" y="92391"/>
                  <a:pt x="125575" y="92391"/>
                </a:cubicBezTo>
                <a:cubicBezTo>
                  <a:pt x="127815" y="92391"/>
                  <a:pt x="129810" y="93519"/>
                  <a:pt x="131166" y="95271"/>
                </a:cubicBezTo>
                <a:cubicBezTo>
                  <a:pt x="131608" y="94875"/>
                  <a:pt x="132096" y="94509"/>
                  <a:pt x="132583" y="94174"/>
                </a:cubicBezTo>
                <a:cubicBezTo>
                  <a:pt x="130923" y="91919"/>
                  <a:pt x="128393" y="90472"/>
                  <a:pt x="125575" y="90472"/>
                </a:cubicBezTo>
                <a:close/>
                <a:moveTo>
                  <a:pt x="154112" y="90472"/>
                </a:moveTo>
                <a:cubicBezTo>
                  <a:pt x="151354" y="90472"/>
                  <a:pt x="148886" y="91843"/>
                  <a:pt x="147225" y="94022"/>
                </a:cubicBezTo>
                <a:cubicBezTo>
                  <a:pt x="147728" y="94342"/>
                  <a:pt x="148215" y="94707"/>
                  <a:pt x="148673" y="95103"/>
                </a:cubicBezTo>
                <a:cubicBezTo>
                  <a:pt x="150013" y="93443"/>
                  <a:pt x="151948" y="92391"/>
                  <a:pt x="154112" y="92391"/>
                </a:cubicBezTo>
                <a:cubicBezTo>
                  <a:pt x="156351" y="92391"/>
                  <a:pt x="158363" y="93519"/>
                  <a:pt x="159703" y="95271"/>
                </a:cubicBezTo>
                <a:cubicBezTo>
                  <a:pt x="160160" y="94875"/>
                  <a:pt x="160633" y="94509"/>
                  <a:pt x="161136" y="94159"/>
                </a:cubicBezTo>
                <a:cubicBezTo>
                  <a:pt x="159460" y="91904"/>
                  <a:pt x="156946" y="90472"/>
                  <a:pt x="154112" y="90472"/>
                </a:cubicBezTo>
                <a:close/>
                <a:moveTo>
                  <a:pt x="182649" y="90472"/>
                </a:moveTo>
                <a:cubicBezTo>
                  <a:pt x="179891" y="90472"/>
                  <a:pt x="177423" y="91843"/>
                  <a:pt x="175762" y="94022"/>
                </a:cubicBezTo>
                <a:cubicBezTo>
                  <a:pt x="176265" y="94342"/>
                  <a:pt x="176752" y="94707"/>
                  <a:pt x="177209" y="95103"/>
                </a:cubicBezTo>
                <a:cubicBezTo>
                  <a:pt x="178550" y="93443"/>
                  <a:pt x="180500" y="92391"/>
                  <a:pt x="182649" y="92391"/>
                </a:cubicBezTo>
                <a:cubicBezTo>
                  <a:pt x="184888" y="92391"/>
                  <a:pt x="186899" y="93519"/>
                  <a:pt x="188240" y="95271"/>
                </a:cubicBezTo>
                <a:cubicBezTo>
                  <a:pt x="188697" y="94875"/>
                  <a:pt x="189170" y="94509"/>
                  <a:pt x="189672" y="94159"/>
                </a:cubicBezTo>
                <a:cubicBezTo>
                  <a:pt x="188012" y="91904"/>
                  <a:pt x="185483" y="90472"/>
                  <a:pt x="182649" y="90472"/>
                </a:cubicBezTo>
                <a:close/>
                <a:moveTo>
                  <a:pt x="211201" y="90472"/>
                </a:moveTo>
                <a:cubicBezTo>
                  <a:pt x="208443" y="90472"/>
                  <a:pt x="205960" y="91843"/>
                  <a:pt x="204299" y="94022"/>
                </a:cubicBezTo>
                <a:cubicBezTo>
                  <a:pt x="204802" y="94342"/>
                  <a:pt x="205289" y="94707"/>
                  <a:pt x="205746" y="95103"/>
                </a:cubicBezTo>
                <a:cubicBezTo>
                  <a:pt x="207102" y="93443"/>
                  <a:pt x="209037" y="92391"/>
                  <a:pt x="211201" y="92391"/>
                </a:cubicBezTo>
                <a:cubicBezTo>
                  <a:pt x="213440" y="92391"/>
                  <a:pt x="215436" y="93519"/>
                  <a:pt x="216792" y="95271"/>
                </a:cubicBezTo>
                <a:cubicBezTo>
                  <a:pt x="217234" y="94875"/>
                  <a:pt x="217722" y="94509"/>
                  <a:pt x="218209" y="94159"/>
                </a:cubicBezTo>
                <a:cubicBezTo>
                  <a:pt x="216549" y="91904"/>
                  <a:pt x="214019" y="90472"/>
                  <a:pt x="211201" y="90472"/>
                </a:cubicBezTo>
                <a:close/>
                <a:moveTo>
                  <a:pt x="239738" y="90472"/>
                </a:moveTo>
                <a:cubicBezTo>
                  <a:pt x="236980" y="90472"/>
                  <a:pt x="234497" y="91843"/>
                  <a:pt x="232836" y="94022"/>
                </a:cubicBezTo>
                <a:cubicBezTo>
                  <a:pt x="233354" y="94342"/>
                  <a:pt x="233826" y="94707"/>
                  <a:pt x="234298" y="95103"/>
                </a:cubicBezTo>
                <a:cubicBezTo>
                  <a:pt x="235639" y="93443"/>
                  <a:pt x="237574" y="92391"/>
                  <a:pt x="239738" y="92391"/>
                </a:cubicBezTo>
                <a:cubicBezTo>
                  <a:pt x="241977" y="92391"/>
                  <a:pt x="243973" y="93519"/>
                  <a:pt x="245329" y="95271"/>
                </a:cubicBezTo>
                <a:cubicBezTo>
                  <a:pt x="245786" y="94875"/>
                  <a:pt x="246259" y="94509"/>
                  <a:pt x="246746" y="94159"/>
                </a:cubicBezTo>
                <a:cubicBezTo>
                  <a:pt x="245086" y="91904"/>
                  <a:pt x="242556" y="90472"/>
                  <a:pt x="239738" y="90472"/>
                </a:cubicBezTo>
                <a:close/>
                <a:moveTo>
                  <a:pt x="268275" y="90472"/>
                </a:moveTo>
                <a:cubicBezTo>
                  <a:pt x="265517" y="90472"/>
                  <a:pt x="263049" y="91858"/>
                  <a:pt x="261373" y="94022"/>
                </a:cubicBezTo>
                <a:cubicBezTo>
                  <a:pt x="261891" y="94342"/>
                  <a:pt x="262378" y="94707"/>
                  <a:pt x="262835" y="95103"/>
                </a:cubicBezTo>
                <a:cubicBezTo>
                  <a:pt x="264176" y="93443"/>
                  <a:pt x="266111" y="92391"/>
                  <a:pt x="268275" y="92391"/>
                </a:cubicBezTo>
                <a:cubicBezTo>
                  <a:pt x="270514" y="92391"/>
                  <a:pt x="272525" y="93519"/>
                  <a:pt x="273866" y="95271"/>
                </a:cubicBezTo>
                <a:cubicBezTo>
                  <a:pt x="274323" y="94875"/>
                  <a:pt x="274796" y="94509"/>
                  <a:pt x="275298" y="94174"/>
                </a:cubicBezTo>
                <a:cubicBezTo>
                  <a:pt x="273622" y="91904"/>
                  <a:pt x="271109" y="90472"/>
                  <a:pt x="268275" y="90472"/>
                </a:cubicBezTo>
                <a:close/>
                <a:moveTo>
                  <a:pt x="11397" y="90472"/>
                </a:moveTo>
                <a:cubicBezTo>
                  <a:pt x="8639" y="90472"/>
                  <a:pt x="6156" y="91858"/>
                  <a:pt x="4495" y="94022"/>
                </a:cubicBezTo>
                <a:lnTo>
                  <a:pt x="4510" y="94022"/>
                </a:lnTo>
                <a:cubicBezTo>
                  <a:pt x="5013" y="94357"/>
                  <a:pt x="5500" y="94723"/>
                  <a:pt x="5957" y="95119"/>
                </a:cubicBezTo>
                <a:cubicBezTo>
                  <a:pt x="7298" y="93458"/>
                  <a:pt x="9233" y="92407"/>
                  <a:pt x="11397" y="92407"/>
                </a:cubicBezTo>
                <a:cubicBezTo>
                  <a:pt x="13636" y="92407"/>
                  <a:pt x="15632" y="93519"/>
                  <a:pt x="16988" y="95286"/>
                </a:cubicBezTo>
                <a:cubicBezTo>
                  <a:pt x="17430" y="94890"/>
                  <a:pt x="17918" y="94525"/>
                  <a:pt x="18405" y="94174"/>
                </a:cubicBezTo>
                <a:cubicBezTo>
                  <a:pt x="16745" y="91919"/>
                  <a:pt x="14215" y="90472"/>
                  <a:pt x="11397" y="90472"/>
                </a:cubicBezTo>
                <a:close/>
                <a:moveTo>
                  <a:pt x="68501" y="90472"/>
                </a:moveTo>
                <a:cubicBezTo>
                  <a:pt x="65728" y="90472"/>
                  <a:pt x="63260" y="91858"/>
                  <a:pt x="61599" y="94022"/>
                </a:cubicBezTo>
                <a:cubicBezTo>
                  <a:pt x="62117" y="94357"/>
                  <a:pt x="62589" y="94723"/>
                  <a:pt x="63062" y="95119"/>
                </a:cubicBezTo>
                <a:cubicBezTo>
                  <a:pt x="64403" y="93458"/>
                  <a:pt x="66338" y="92407"/>
                  <a:pt x="68501" y="92407"/>
                </a:cubicBezTo>
                <a:cubicBezTo>
                  <a:pt x="70741" y="92407"/>
                  <a:pt x="72737" y="93519"/>
                  <a:pt x="74093" y="95286"/>
                </a:cubicBezTo>
                <a:cubicBezTo>
                  <a:pt x="74534" y="94890"/>
                  <a:pt x="75022" y="94509"/>
                  <a:pt x="75510" y="94174"/>
                </a:cubicBezTo>
                <a:cubicBezTo>
                  <a:pt x="73849" y="91919"/>
                  <a:pt x="71320" y="90472"/>
                  <a:pt x="68501" y="90472"/>
                </a:cubicBezTo>
                <a:close/>
                <a:moveTo>
                  <a:pt x="39949" y="93031"/>
                </a:moveTo>
                <a:cubicBezTo>
                  <a:pt x="37968" y="93031"/>
                  <a:pt x="36170" y="93991"/>
                  <a:pt x="34936" y="95500"/>
                </a:cubicBezTo>
                <a:cubicBezTo>
                  <a:pt x="35393" y="95911"/>
                  <a:pt x="35820" y="96338"/>
                  <a:pt x="36216" y="96810"/>
                </a:cubicBezTo>
                <a:cubicBezTo>
                  <a:pt x="37163" y="95567"/>
                  <a:pt x="38562" y="94953"/>
                  <a:pt x="39956" y="94953"/>
                </a:cubicBezTo>
                <a:cubicBezTo>
                  <a:pt x="41435" y="94953"/>
                  <a:pt x="42909" y="95644"/>
                  <a:pt x="43834" y="97008"/>
                </a:cubicBezTo>
                <a:cubicBezTo>
                  <a:pt x="44230" y="96551"/>
                  <a:pt x="44642" y="96094"/>
                  <a:pt x="45083" y="95682"/>
                </a:cubicBezTo>
                <a:cubicBezTo>
                  <a:pt x="43849" y="94067"/>
                  <a:pt x="42006" y="93031"/>
                  <a:pt x="39949" y="93031"/>
                </a:cubicBezTo>
                <a:close/>
                <a:moveTo>
                  <a:pt x="97030" y="93031"/>
                </a:moveTo>
                <a:lnTo>
                  <a:pt x="97030" y="93031"/>
                </a:lnTo>
                <a:cubicBezTo>
                  <a:pt x="95053" y="93034"/>
                  <a:pt x="93258" y="93993"/>
                  <a:pt x="92025" y="95500"/>
                </a:cubicBezTo>
                <a:cubicBezTo>
                  <a:pt x="92482" y="95911"/>
                  <a:pt x="92909" y="96338"/>
                  <a:pt x="93305" y="96810"/>
                </a:cubicBezTo>
                <a:cubicBezTo>
                  <a:pt x="94253" y="95573"/>
                  <a:pt x="95655" y="94959"/>
                  <a:pt x="97051" y="94959"/>
                </a:cubicBezTo>
                <a:cubicBezTo>
                  <a:pt x="98528" y="94959"/>
                  <a:pt x="99999" y="95646"/>
                  <a:pt x="100923" y="97008"/>
                </a:cubicBezTo>
                <a:cubicBezTo>
                  <a:pt x="101319" y="96551"/>
                  <a:pt x="101731" y="96094"/>
                  <a:pt x="102172" y="95682"/>
                </a:cubicBezTo>
                <a:cubicBezTo>
                  <a:pt x="100940" y="94069"/>
                  <a:pt x="99084" y="93034"/>
                  <a:pt x="97030" y="93031"/>
                </a:cubicBezTo>
                <a:close/>
                <a:moveTo>
                  <a:pt x="182649" y="93031"/>
                </a:moveTo>
                <a:cubicBezTo>
                  <a:pt x="180668" y="93031"/>
                  <a:pt x="178901" y="93991"/>
                  <a:pt x="177667" y="95500"/>
                </a:cubicBezTo>
                <a:cubicBezTo>
                  <a:pt x="178108" y="95911"/>
                  <a:pt x="178535" y="96353"/>
                  <a:pt x="178931" y="96810"/>
                </a:cubicBezTo>
                <a:cubicBezTo>
                  <a:pt x="179830" y="95667"/>
                  <a:pt x="181201" y="94982"/>
                  <a:pt x="182649" y="94966"/>
                </a:cubicBezTo>
                <a:cubicBezTo>
                  <a:pt x="184233" y="94966"/>
                  <a:pt x="185635" y="95774"/>
                  <a:pt x="186549" y="97008"/>
                </a:cubicBezTo>
                <a:cubicBezTo>
                  <a:pt x="186945" y="96551"/>
                  <a:pt x="187357" y="96109"/>
                  <a:pt x="187798" y="95682"/>
                </a:cubicBezTo>
                <a:cubicBezTo>
                  <a:pt x="186564" y="94067"/>
                  <a:pt x="184721" y="93031"/>
                  <a:pt x="182649" y="93031"/>
                </a:cubicBezTo>
                <a:close/>
                <a:moveTo>
                  <a:pt x="211201" y="93031"/>
                </a:moveTo>
                <a:cubicBezTo>
                  <a:pt x="209220" y="93031"/>
                  <a:pt x="207438" y="93991"/>
                  <a:pt x="206203" y="95500"/>
                </a:cubicBezTo>
                <a:cubicBezTo>
                  <a:pt x="206645" y="95911"/>
                  <a:pt x="207072" y="96353"/>
                  <a:pt x="207468" y="96810"/>
                </a:cubicBezTo>
                <a:cubicBezTo>
                  <a:pt x="208367" y="95667"/>
                  <a:pt x="209738" y="94982"/>
                  <a:pt x="211201" y="94966"/>
                </a:cubicBezTo>
                <a:cubicBezTo>
                  <a:pt x="212755" y="94982"/>
                  <a:pt x="214202" y="95743"/>
                  <a:pt x="215101" y="97008"/>
                </a:cubicBezTo>
                <a:cubicBezTo>
                  <a:pt x="215482" y="96551"/>
                  <a:pt x="215893" y="96094"/>
                  <a:pt x="216335" y="95682"/>
                </a:cubicBezTo>
                <a:cubicBezTo>
                  <a:pt x="215101" y="94067"/>
                  <a:pt x="213258" y="93031"/>
                  <a:pt x="211201" y="93031"/>
                </a:cubicBezTo>
                <a:close/>
                <a:moveTo>
                  <a:pt x="239738" y="93031"/>
                </a:moveTo>
                <a:cubicBezTo>
                  <a:pt x="237757" y="93031"/>
                  <a:pt x="235990" y="93991"/>
                  <a:pt x="234756" y="95500"/>
                </a:cubicBezTo>
                <a:cubicBezTo>
                  <a:pt x="235197" y="95911"/>
                  <a:pt x="235609" y="96353"/>
                  <a:pt x="236005" y="96810"/>
                </a:cubicBezTo>
                <a:cubicBezTo>
                  <a:pt x="236904" y="95667"/>
                  <a:pt x="238275" y="94982"/>
                  <a:pt x="239738" y="94966"/>
                </a:cubicBezTo>
                <a:cubicBezTo>
                  <a:pt x="241307" y="94966"/>
                  <a:pt x="242709" y="95774"/>
                  <a:pt x="243638" y="97008"/>
                </a:cubicBezTo>
                <a:cubicBezTo>
                  <a:pt x="244019" y="96551"/>
                  <a:pt x="244446" y="96109"/>
                  <a:pt x="244887" y="95682"/>
                </a:cubicBezTo>
                <a:cubicBezTo>
                  <a:pt x="243638" y="94067"/>
                  <a:pt x="241795" y="93031"/>
                  <a:pt x="239738" y="93031"/>
                </a:cubicBezTo>
                <a:close/>
                <a:moveTo>
                  <a:pt x="11397" y="93031"/>
                </a:moveTo>
                <a:cubicBezTo>
                  <a:pt x="9416" y="93031"/>
                  <a:pt x="7618" y="94006"/>
                  <a:pt x="6384" y="95515"/>
                </a:cubicBezTo>
                <a:lnTo>
                  <a:pt x="6399" y="95500"/>
                </a:lnTo>
                <a:cubicBezTo>
                  <a:pt x="6856" y="95911"/>
                  <a:pt x="7283" y="96353"/>
                  <a:pt x="7679" y="96810"/>
                </a:cubicBezTo>
                <a:cubicBezTo>
                  <a:pt x="8578" y="95667"/>
                  <a:pt x="9949" y="94982"/>
                  <a:pt x="11412" y="94966"/>
                </a:cubicBezTo>
                <a:cubicBezTo>
                  <a:pt x="12981" y="94966"/>
                  <a:pt x="14383" y="95774"/>
                  <a:pt x="15297" y="97023"/>
                </a:cubicBezTo>
                <a:cubicBezTo>
                  <a:pt x="15678" y="96551"/>
                  <a:pt x="16089" y="96109"/>
                  <a:pt x="16546" y="95682"/>
                </a:cubicBezTo>
                <a:cubicBezTo>
                  <a:pt x="15297" y="94067"/>
                  <a:pt x="13454" y="93031"/>
                  <a:pt x="11397" y="93031"/>
                </a:cubicBezTo>
                <a:close/>
                <a:moveTo>
                  <a:pt x="68501" y="93031"/>
                </a:moveTo>
                <a:cubicBezTo>
                  <a:pt x="66520" y="93031"/>
                  <a:pt x="64722" y="93991"/>
                  <a:pt x="63488" y="95515"/>
                </a:cubicBezTo>
                <a:cubicBezTo>
                  <a:pt x="63945" y="95926"/>
                  <a:pt x="64372" y="96353"/>
                  <a:pt x="64768" y="96825"/>
                </a:cubicBezTo>
                <a:cubicBezTo>
                  <a:pt x="65707" y="95583"/>
                  <a:pt x="67106" y="94968"/>
                  <a:pt x="68504" y="94968"/>
                </a:cubicBezTo>
                <a:cubicBezTo>
                  <a:pt x="69987" y="94968"/>
                  <a:pt x="71468" y="95659"/>
                  <a:pt x="72401" y="97023"/>
                </a:cubicBezTo>
                <a:cubicBezTo>
                  <a:pt x="72782" y="96551"/>
                  <a:pt x="73194" y="96109"/>
                  <a:pt x="73651" y="95698"/>
                </a:cubicBezTo>
                <a:cubicBezTo>
                  <a:pt x="72401" y="94083"/>
                  <a:pt x="70558" y="93047"/>
                  <a:pt x="68501" y="93047"/>
                </a:cubicBezTo>
                <a:lnTo>
                  <a:pt x="68501" y="93031"/>
                </a:lnTo>
                <a:close/>
                <a:moveTo>
                  <a:pt x="125575" y="93031"/>
                </a:moveTo>
                <a:cubicBezTo>
                  <a:pt x="123594" y="93031"/>
                  <a:pt x="121812" y="93991"/>
                  <a:pt x="120577" y="95500"/>
                </a:cubicBezTo>
                <a:cubicBezTo>
                  <a:pt x="121019" y="95911"/>
                  <a:pt x="121446" y="96353"/>
                  <a:pt x="121842" y="96810"/>
                </a:cubicBezTo>
                <a:cubicBezTo>
                  <a:pt x="122787" y="95577"/>
                  <a:pt x="124183" y="94966"/>
                  <a:pt x="125576" y="94966"/>
                </a:cubicBezTo>
                <a:cubicBezTo>
                  <a:pt x="127056" y="94966"/>
                  <a:pt x="128533" y="95657"/>
                  <a:pt x="129460" y="97023"/>
                </a:cubicBezTo>
                <a:cubicBezTo>
                  <a:pt x="129856" y="96551"/>
                  <a:pt x="130283" y="96109"/>
                  <a:pt x="130725" y="95682"/>
                </a:cubicBezTo>
                <a:cubicBezTo>
                  <a:pt x="129475" y="94067"/>
                  <a:pt x="127632" y="93047"/>
                  <a:pt x="125575" y="93047"/>
                </a:cubicBezTo>
                <a:lnTo>
                  <a:pt x="125575" y="93031"/>
                </a:lnTo>
                <a:close/>
                <a:moveTo>
                  <a:pt x="154127" y="93031"/>
                </a:moveTo>
                <a:cubicBezTo>
                  <a:pt x="152146" y="93031"/>
                  <a:pt x="150364" y="93991"/>
                  <a:pt x="149130" y="95500"/>
                </a:cubicBezTo>
                <a:cubicBezTo>
                  <a:pt x="149571" y="95911"/>
                  <a:pt x="149998" y="96353"/>
                  <a:pt x="150394" y="96825"/>
                </a:cubicBezTo>
                <a:cubicBezTo>
                  <a:pt x="151293" y="95667"/>
                  <a:pt x="152664" y="94982"/>
                  <a:pt x="154112" y="94966"/>
                </a:cubicBezTo>
                <a:cubicBezTo>
                  <a:pt x="155666" y="94982"/>
                  <a:pt x="157128" y="95743"/>
                  <a:pt x="158027" y="97023"/>
                </a:cubicBezTo>
                <a:cubicBezTo>
                  <a:pt x="158408" y="96551"/>
                  <a:pt x="158820" y="96109"/>
                  <a:pt x="159261" y="95682"/>
                </a:cubicBezTo>
                <a:cubicBezTo>
                  <a:pt x="158027" y="94067"/>
                  <a:pt x="156184" y="93031"/>
                  <a:pt x="154127" y="93031"/>
                </a:cubicBezTo>
                <a:close/>
                <a:moveTo>
                  <a:pt x="268275" y="93031"/>
                </a:moveTo>
                <a:cubicBezTo>
                  <a:pt x="266294" y="93031"/>
                  <a:pt x="264527" y="93991"/>
                  <a:pt x="263292" y="95500"/>
                </a:cubicBezTo>
                <a:cubicBezTo>
                  <a:pt x="263734" y="95911"/>
                  <a:pt x="264146" y="96353"/>
                  <a:pt x="264542" y="96825"/>
                </a:cubicBezTo>
                <a:cubicBezTo>
                  <a:pt x="265490" y="95581"/>
                  <a:pt x="266895" y="94963"/>
                  <a:pt x="268296" y="94963"/>
                </a:cubicBezTo>
                <a:cubicBezTo>
                  <a:pt x="269776" y="94963"/>
                  <a:pt x="271251" y="95653"/>
                  <a:pt x="272175" y="97023"/>
                </a:cubicBezTo>
                <a:cubicBezTo>
                  <a:pt x="272556" y="96551"/>
                  <a:pt x="272983" y="96109"/>
                  <a:pt x="273424" y="95682"/>
                </a:cubicBezTo>
                <a:cubicBezTo>
                  <a:pt x="272175" y="94067"/>
                  <a:pt x="270331" y="93031"/>
                  <a:pt x="268275" y="93031"/>
                </a:cubicBezTo>
                <a:close/>
                <a:moveTo>
                  <a:pt x="264968" y="97294"/>
                </a:moveTo>
                <a:lnTo>
                  <a:pt x="264968" y="97294"/>
                </a:lnTo>
                <a:cubicBezTo>
                  <a:pt x="264963" y="97295"/>
                  <a:pt x="264958" y="97296"/>
                  <a:pt x="264953" y="97297"/>
                </a:cubicBezTo>
                <a:lnTo>
                  <a:pt x="264953" y="97313"/>
                </a:lnTo>
                <a:cubicBezTo>
                  <a:pt x="264958" y="97306"/>
                  <a:pt x="264963" y="97300"/>
                  <a:pt x="264968" y="97294"/>
                </a:cubicBezTo>
                <a:close/>
                <a:moveTo>
                  <a:pt x="97023" y="95591"/>
                </a:moveTo>
                <a:cubicBezTo>
                  <a:pt x="95697" y="95591"/>
                  <a:pt x="94524" y="96261"/>
                  <a:pt x="93701" y="97297"/>
                </a:cubicBezTo>
                <a:cubicBezTo>
                  <a:pt x="94734" y="97036"/>
                  <a:pt x="95807" y="96885"/>
                  <a:pt x="96870" y="96885"/>
                </a:cubicBezTo>
                <a:cubicBezTo>
                  <a:pt x="96921" y="96885"/>
                  <a:pt x="96972" y="96885"/>
                  <a:pt x="97023" y="96886"/>
                </a:cubicBezTo>
                <a:cubicBezTo>
                  <a:pt x="98161" y="96886"/>
                  <a:pt x="99298" y="97037"/>
                  <a:pt x="100391" y="97324"/>
                </a:cubicBezTo>
                <a:lnTo>
                  <a:pt x="100391" y="97324"/>
                </a:lnTo>
                <a:cubicBezTo>
                  <a:pt x="99598" y="96254"/>
                  <a:pt x="98356" y="95606"/>
                  <a:pt x="97023" y="95591"/>
                </a:cubicBezTo>
                <a:close/>
                <a:moveTo>
                  <a:pt x="154112" y="95591"/>
                </a:moveTo>
                <a:cubicBezTo>
                  <a:pt x="152786" y="95591"/>
                  <a:pt x="151598" y="96277"/>
                  <a:pt x="150790" y="97297"/>
                </a:cubicBezTo>
                <a:lnTo>
                  <a:pt x="150790" y="97313"/>
                </a:lnTo>
                <a:cubicBezTo>
                  <a:pt x="151872" y="97023"/>
                  <a:pt x="153000" y="96871"/>
                  <a:pt x="154112" y="96871"/>
                </a:cubicBezTo>
                <a:cubicBezTo>
                  <a:pt x="155254" y="96871"/>
                  <a:pt x="156397" y="97023"/>
                  <a:pt x="157494" y="97328"/>
                </a:cubicBezTo>
                <a:cubicBezTo>
                  <a:pt x="156702" y="96246"/>
                  <a:pt x="155453" y="95606"/>
                  <a:pt x="154112" y="95591"/>
                </a:cubicBezTo>
                <a:close/>
                <a:moveTo>
                  <a:pt x="182649" y="95591"/>
                </a:moveTo>
                <a:cubicBezTo>
                  <a:pt x="181323" y="95591"/>
                  <a:pt x="180150" y="96277"/>
                  <a:pt x="179327" y="97297"/>
                </a:cubicBezTo>
                <a:cubicBezTo>
                  <a:pt x="180417" y="97019"/>
                  <a:pt x="181530" y="96878"/>
                  <a:pt x="182640" y="96878"/>
                </a:cubicBezTo>
                <a:cubicBezTo>
                  <a:pt x="183781" y="96878"/>
                  <a:pt x="184920" y="97027"/>
                  <a:pt x="186031" y="97328"/>
                </a:cubicBezTo>
                <a:cubicBezTo>
                  <a:pt x="185239" y="96246"/>
                  <a:pt x="183989" y="95606"/>
                  <a:pt x="182649" y="95591"/>
                </a:cubicBezTo>
                <a:close/>
                <a:moveTo>
                  <a:pt x="211201" y="95591"/>
                </a:moveTo>
                <a:cubicBezTo>
                  <a:pt x="209860" y="95591"/>
                  <a:pt x="208687" y="96277"/>
                  <a:pt x="207864" y="97297"/>
                </a:cubicBezTo>
                <a:cubicBezTo>
                  <a:pt x="208954" y="97019"/>
                  <a:pt x="210067" y="96878"/>
                  <a:pt x="211177" y="96878"/>
                </a:cubicBezTo>
                <a:cubicBezTo>
                  <a:pt x="212318" y="96878"/>
                  <a:pt x="213457" y="97027"/>
                  <a:pt x="214568" y="97328"/>
                </a:cubicBezTo>
                <a:cubicBezTo>
                  <a:pt x="213776" y="96246"/>
                  <a:pt x="212526" y="95606"/>
                  <a:pt x="211201" y="95591"/>
                </a:cubicBezTo>
                <a:close/>
                <a:moveTo>
                  <a:pt x="239738" y="95591"/>
                </a:moveTo>
                <a:cubicBezTo>
                  <a:pt x="238412" y="95591"/>
                  <a:pt x="237224" y="96277"/>
                  <a:pt x="236401" y="97297"/>
                </a:cubicBezTo>
                <a:lnTo>
                  <a:pt x="236401" y="97313"/>
                </a:lnTo>
                <a:cubicBezTo>
                  <a:pt x="237498" y="97023"/>
                  <a:pt x="238610" y="96871"/>
                  <a:pt x="239738" y="96871"/>
                </a:cubicBezTo>
                <a:cubicBezTo>
                  <a:pt x="240880" y="96871"/>
                  <a:pt x="242008" y="97023"/>
                  <a:pt x="243105" y="97328"/>
                </a:cubicBezTo>
                <a:cubicBezTo>
                  <a:pt x="242313" y="96246"/>
                  <a:pt x="241078" y="95606"/>
                  <a:pt x="239738" y="95591"/>
                </a:cubicBezTo>
                <a:close/>
                <a:moveTo>
                  <a:pt x="268275" y="95591"/>
                </a:moveTo>
                <a:cubicBezTo>
                  <a:pt x="266957" y="95591"/>
                  <a:pt x="265775" y="96268"/>
                  <a:pt x="264968" y="97294"/>
                </a:cubicBezTo>
                <a:lnTo>
                  <a:pt x="264968" y="97294"/>
                </a:lnTo>
                <a:cubicBezTo>
                  <a:pt x="266046" y="97018"/>
                  <a:pt x="267153" y="96878"/>
                  <a:pt x="268261" y="96878"/>
                </a:cubicBezTo>
                <a:cubicBezTo>
                  <a:pt x="269403" y="96878"/>
                  <a:pt x="270546" y="97027"/>
                  <a:pt x="271657" y="97328"/>
                </a:cubicBezTo>
                <a:cubicBezTo>
                  <a:pt x="270865" y="96261"/>
                  <a:pt x="269615" y="95622"/>
                  <a:pt x="268275" y="95591"/>
                </a:cubicBezTo>
                <a:close/>
                <a:moveTo>
                  <a:pt x="68501" y="95606"/>
                </a:moveTo>
                <a:cubicBezTo>
                  <a:pt x="67175" y="95606"/>
                  <a:pt x="65987" y="96277"/>
                  <a:pt x="65180" y="97313"/>
                </a:cubicBezTo>
                <a:cubicBezTo>
                  <a:pt x="66262" y="97035"/>
                  <a:pt x="67374" y="96894"/>
                  <a:pt x="68487" y="96894"/>
                </a:cubicBezTo>
                <a:cubicBezTo>
                  <a:pt x="69623" y="96894"/>
                  <a:pt x="70759" y="97040"/>
                  <a:pt x="71864" y="97338"/>
                </a:cubicBezTo>
                <a:lnTo>
                  <a:pt x="71864" y="97338"/>
                </a:lnTo>
                <a:cubicBezTo>
                  <a:pt x="71072" y="96259"/>
                  <a:pt x="69824" y="95621"/>
                  <a:pt x="68501" y="95606"/>
                </a:cubicBezTo>
                <a:close/>
                <a:moveTo>
                  <a:pt x="11397" y="95606"/>
                </a:moveTo>
                <a:cubicBezTo>
                  <a:pt x="10056" y="95606"/>
                  <a:pt x="8883" y="96292"/>
                  <a:pt x="8060" y="97313"/>
                </a:cubicBezTo>
                <a:cubicBezTo>
                  <a:pt x="9142" y="97038"/>
                  <a:pt x="10269" y="96901"/>
                  <a:pt x="11397" y="96901"/>
                </a:cubicBezTo>
                <a:cubicBezTo>
                  <a:pt x="12539" y="96901"/>
                  <a:pt x="13667" y="97054"/>
                  <a:pt x="14764" y="97343"/>
                </a:cubicBezTo>
                <a:lnTo>
                  <a:pt x="14794" y="97343"/>
                </a:lnTo>
                <a:cubicBezTo>
                  <a:pt x="14002" y="96261"/>
                  <a:pt x="12737" y="95622"/>
                  <a:pt x="11397" y="95606"/>
                </a:cubicBezTo>
                <a:close/>
                <a:moveTo>
                  <a:pt x="39949" y="95591"/>
                </a:moveTo>
                <a:cubicBezTo>
                  <a:pt x="38608" y="95591"/>
                  <a:pt x="37435" y="96261"/>
                  <a:pt x="36612" y="97297"/>
                </a:cubicBezTo>
                <a:cubicBezTo>
                  <a:pt x="37659" y="97036"/>
                  <a:pt x="38720" y="96885"/>
                  <a:pt x="39794" y="96885"/>
                </a:cubicBezTo>
                <a:cubicBezTo>
                  <a:pt x="39846" y="96885"/>
                  <a:pt x="39897" y="96885"/>
                  <a:pt x="39949" y="96886"/>
                </a:cubicBezTo>
                <a:cubicBezTo>
                  <a:pt x="41092" y="96886"/>
                  <a:pt x="42219" y="97038"/>
                  <a:pt x="43316" y="97328"/>
                </a:cubicBezTo>
                <a:lnTo>
                  <a:pt x="43331" y="97343"/>
                </a:lnTo>
                <a:cubicBezTo>
                  <a:pt x="42539" y="96261"/>
                  <a:pt x="41290" y="95606"/>
                  <a:pt x="39949" y="95591"/>
                </a:cubicBezTo>
                <a:close/>
                <a:moveTo>
                  <a:pt x="71864" y="97338"/>
                </a:moveTo>
                <a:cubicBezTo>
                  <a:pt x="71866" y="97340"/>
                  <a:pt x="71867" y="97341"/>
                  <a:pt x="71868" y="97343"/>
                </a:cubicBezTo>
                <a:lnTo>
                  <a:pt x="71883" y="97343"/>
                </a:lnTo>
                <a:cubicBezTo>
                  <a:pt x="71877" y="97341"/>
                  <a:pt x="71871" y="97340"/>
                  <a:pt x="71864" y="97338"/>
                </a:cubicBezTo>
                <a:close/>
                <a:moveTo>
                  <a:pt x="100391" y="97324"/>
                </a:moveTo>
                <a:cubicBezTo>
                  <a:pt x="100396" y="97331"/>
                  <a:pt x="100400" y="97337"/>
                  <a:pt x="100405" y="97343"/>
                </a:cubicBezTo>
                <a:lnTo>
                  <a:pt x="100405" y="97328"/>
                </a:lnTo>
                <a:cubicBezTo>
                  <a:pt x="100400" y="97327"/>
                  <a:pt x="100396" y="97325"/>
                  <a:pt x="100391" y="97324"/>
                </a:cubicBezTo>
                <a:close/>
                <a:moveTo>
                  <a:pt x="125575" y="95591"/>
                </a:moveTo>
                <a:cubicBezTo>
                  <a:pt x="124249" y="95591"/>
                  <a:pt x="123061" y="96277"/>
                  <a:pt x="122238" y="97313"/>
                </a:cubicBezTo>
                <a:cubicBezTo>
                  <a:pt x="123335" y="97023"/>
                  <a:pt x="124447" y="96886"/>
                  <a:pt x="125575" y="96886"/>
                </a:cubicBezTo>
                <a:cubicBezTo>
                  <a:pt x="126718" y="96886"/>
                  <a:pt x="127845" y="97038"/>
                  <a:pt x="128957" y="97343"/>
                </a:cubicBezTo>
                <a:cubicBezTo>
                  <a:pt x="128165" y="96261"/>
                  <a:pt x="126916" y="95622"/>
                  <a:pt x="125575" y="95591"/>
                </a:cubicBezTo>
                <a:close/>
                <a:moveTo>
                  <a:pt x="97023" y="97526"/>
                </a:moveTo>
                <a:cubicBezTo>
                  <a:pt x="97025" y="97526"/>
                  <a:pt x="97028" y="97526"/>
                  <a:pt x="97030" y="97526"/>
                </a:cubicBezTo>
                <a:lnTo>
                  <a:pt x="97030" y="97526"/>
                </a:lnTo>
                <a:cubicBezTo>
                  <a:pt x="97033" y="97526"/>
                  <a:pt x="97035" y="97526"/>
                  <a:pt x="97038" y="97526"/>
                </a:cubicBezTo>
                <a:close/>
                <a:moveTo>
                  <a:pt x="82929" y="92452"/>
                </a:moveTo>
                <a:lnTo>
                  <a:pt x="82929" y="92498"/>
                </a:lnTo>
                <a:cubicBezTo>
                  <a:pt x="78877" y="92498"/>
                  <a:pt x="75235" y="94464"/>
                  <a:pt x="72706" y="97556"/>
                </a:cubicBezTo>
                <a:cubicBezTo>
                  <a:pt x="73316" y="97755"/>
                  <a:pt x="73895" y="97998"/>
                  <a:pt x="74458" y="98303"/>
                </a:cubicBezTo>
                <a:cubicBezTo>
                  <a:pt x="76622" y="95881"/>
                  <a:pt x="79623" y="94372"/>
                  <a:pt x="82929" y="94372"/>
                </a:cubicBezTo>
                <a:cubicBezTo>
                  <a:pt x="86190" y="94372"/>
                  <a:pt x="89130" y="95835"/>
                  <a:pt x="91294" y="98181"/>
                </a:cubicBezTo>
                <a:cubicBezTo>
                  <a:pt x="91873" y="97892"/>
                  <a:pt x="92467" y="97663"/>
                  <a:pt x="93077" y="97465"/>
                </a:cubicBezTo>
                <a:cubicBezTo>
                  <a:pt x="90578" y="94387"/>
                  <a:pt x="86952" y="92452"/>
                  <a:pt x="82929" y="92452"/>
                </a:cubicBezTo>
                <a:close/>
                <a:moveTo>
                  <a:pt x="197092" y="92483"/>
                </a:moveTo>
                <a:cubicBezTo>
                  <a:pt x="193040" y="92483"/>
                  <a:pt x="189383" y="94448"/>
                  <a:pt x="186884" y="97572"/>
                </a:cubicBezTo>
                <a:cubicBezTo>
                  <a:pt x="187478" y="97785"/>
                  <a:pt x="188057" y="98029"/>
                  <a:pt x="188621" y="98318"/>
                </a:cubicBezTo>
                <a:cubicBezTo>
                  <a:pt x="190785" y="95896"/>
                  <a:pt x="193786" y="94403"/>
                  <a:pt x="197092" y="94403"/>
                </a:cubicBezTo>
                <a:lnTo>
                  <a:pt x="197092" y="94418"/>
                </a:lnTo>
                <a:cubicBezTo>
                  <a:pt x="200353" y="94418"/>
                  <a:pt x="203309" y="95881"/>
                  <a:pt x="205457" y="98212"/>
                </a:cubicBezTo>
                <a:cubicBezTo>
                  <a:pt x="206036" y="97922"/>
                  <a:pt x="206630" y="97678"/>
                  <a:pt x="207239" y="97496"/>
                </a:cubicBezTo>
                <a:cubicBezTo>
                  <a:pt x="204741" y="94418"/>
                  <a:pt x="201115" y="92483"/>
                  <a:pt x="197092" y="92483"/>
                </a:cubicBezTo>
                <a:close/>
                <a:moveTo>
                  <a:pt x="25856" y="92498"/>
                </a:moveTo>
                <a:cubicBezTo>
                  <a:pt x="21803" y="92498"/>
                  <a:pt x="18146" y="94464"/>
                  <a:pt x="15632" y="97587"/>
                </a:cubicBezTo>
                <a:cubicBezTo>
                  <a:pt x="16242" y="97800"/>
                  <a:pt x="16821" y="98044"/>
                  <a:pt x="17384" y="98333"/>
                </a:cubicBezTo>
                <a:cubicBezTo>
                  <a:pt x="19548" y="95911"/>
                  <a:pt x="22534" y="94418"/>
                  <a:pt x="25856" y="94418"/>
                </a:cubicBezTo>
                <a:cubicBezTo>
                  <a:pt x="29101" y="94418"/>
                  <a:pt x="32057" y="95881"/>
                  <a:pt x="34205" y="98227"/>
                </a:cubicBezTo>
                <a:cubicBezTo>
                  <a:pt x="34784" y="97937"/>
                  <a:pt x="35393" y="97694"/>
                  <a:pt x="36003" y="97511"/>
                </a:cubicBezTo>
                <a:cubicBezTo>
                  <a:pt x="33489" y="94433"/>
                  <a:pt x="29878" y="92498"/>
                  <a:pt x="25856" y="92498"/>
                </a:cubicBezTo>
                <a:close/>
                <a:moveTo>
                  <a:pt x="54408" y="92483"/>
                </a:moveTo>
                <a:lnTo>
                  <a:pt x="54393" y="92498"/>
                </a:lnTo>
                <a:cubicBezTo>
                  <a:pt x="50340" y="92498"/>
                  <a:pt x="46683" y="94464"/>
                  <a:pt x="44184" y="97587"/>
                </a:cubicBezTo>
                <a:cubicBezTo>
                  <a:pt x="44779" y="97785"/>
                  <a:pt x="45373" y="98044"/>
                  <a:pt x="45937" y="98333"/>
                </a:cubicBezTo>
                <a:cubicBezTo>
                  <a:pt x="48100" y="95911"/>
                  <a:pt x="51102" y="94418"/>
                  <a:pt x="54408" y="94418"/>
                </a:cubicBezTo>
                <a:cubicBezTo>
                  <a:pt x="57653" y="94418"/>
                  <a:pt x="60609" y="95865"/>
                  <a:pt x="62772" y="98227"/>
                </a:cubicBezTo>
                <a:cubicBezTo>
                  <a:pt x="63336" y="97937"/>
                  <a:pt x="63945" y="97694"/>
                  <a:pt x="64555" y="97496"/>
                </a:cubicBezTo>
                <a:cubicBezTo>
                  <a:pt x="62041" y="94418"/>
                  <a:pt x="58415" y="92483"/>
                  <a:pt x="54408" y="92483"/>
                </a:cubicBezTo>
                <a:close/>
                <a:moveTo>
                  <a:pt x="111482" y="92498"/>
                </a:moveTo>
                <a:cubicBezTo>
                  <a:pt x="107414" y="92498"/>
                  <a:pt x="103772" y="94464"/>
                  <a:pt x="101258" y="97587"/>
                </a:cubicBezTo>
                <a:cubicBezTo>
                  <a:pt x="101852" y="97800"/>
                  <a:pt x="102431" y="98044"/>
                  <a:pt x="102995" y="98333"/>
                </a:cubicBezTo>
                <a:cubicBezTo>
                  <a:pt x="105174" y="95911"/>
                  <a:pt x="108175" y="94418"/>
                  <a:pt x="111482" y="94418"/>
                </a:cubicBezTo>
                <a:cubicBezTo>
                  <a:pt x="114727" y="94418"/>
                  <a:pt x="117683" y="95881"/>
                  <a:pt x="119846" y="98227"/>
                </a:cubicBezTo>
                <a:cubicBezTo>
                  <a:pt x="120410" y="97937"/>
                  <a:pt x="121019" y="97694"/>
                  <a:pt x="121629" y="97511"/>
                </a:cubicBezTo>
                <a:cubicBezTo>
                  <a:pt x="119115" y="94433"/>
                  <a:pt x="115504" y="92498"/>
                  <a:pt x="111482" y="92498"/>
                </a:cubicBezTo>
                <a:close/>
                <a:moveTo>
                  <a:pt x="140019" y="92498"/>
                </a:moveTo>
                <a:cubicBezTo>
                  <a:pt x="135966" y="92498"/>
                  <a:pt x="132309" y="94464"/>
                  <a:pt x="129810" y="97587"/>
                </a:cubicBezTo>
                <a:cubicBezTo>
                  <a:pt x="130405" y="97800"/>
                  <a:pt x="130984" y="98044"/>
                  <a:pt x="131547" y="98333"/>
                </a:cubicBezTo>
                <a:cubicBezTo>
                  <a:pt x="133726" y="95926"/>
                  <a:pt x="136712" y="94418"/>
                  <a:pt x="140019" y="94418"/>
                </a:cubicBezTo>
                <a:cubicBezTo>
                  <a:pt x="143279" y="94418"/>
                  <a:pt x="146235" y="95881"/>
                  <a:pt x="148383" y="98227"/>
                </a:cubicBezTo>
                <a:cubicBezTo>
                  <a:pt x="148962" y="97937"/>
                  <a:pt x="149556" y="97709"/>
                  <a:pt x="150181" y="97511"/>
                </a:cubicBezTo>
                <a:cubicBezTo>
                  <a:pt x="147667" y="94433"/>
                  <a:pt x="144041" y="92498"/>
                  <a:pt x="140019" y="92498"/>
                </a:cubicBezTo>
                <a:close/>
                <a:moveTo>
                  <a:pt x="168555" y="92483"/>
                </a:moveTo>
                <a:cubicBezTo>
                  <a:pt x="164503" y="92483"/>
                  <a:pt x="160846" y="94464"/>
                  <a:pt x="158347" y="97587"/>
                </a:cubicBezTo>
                <a:cubicBezTo>
                  <a:pt x="158942" y="97785"/>
                  <a:pt x="159521" y="98044"/>
                  <a:pt x="160084" y="98333"/>
                </a:cubicBezTo>
                <a:cubicBezTo>
                  <a:pt x="162248" y="95911"/>
                  <a:pt x="165249" y="94418"/>
                  <a:pt x="168555" y="94418"/>
                </a:cubicBezTo>
                <a:cubicBezTo>
                  <a:pt x="171816" y="94418"/>
                  <a:pt x="174772" y="95881"/>
                  <a:pt x="176920" y="98212"/>
                </a:cubicBezTo>
                <a:cubicBezTo>
                  <a:pt x="177499" y="97937"/>
                  <a:pt x="178093" y="97694"/>
                  <a:pt x="178703" y="97496"/>
                </a:cubicBezTo>
                <a:cubicBezTo>
                  <a:pt x="176204" y="94418"/>
                  <a:pt x="172578" y="92483"/>
                  <a:pt x="168555" y="92483"/>
                </a:cubicBezTo>
                <a:close/>
                <a:moveTo>
                  <a:pt x="254197" y="92483"/>
                </a:moveTo>
                <a:cubicBezTo>
                  <a:pt x="250129" y="92483"/>
                  <a:pt x="246487" y="94464"/>
                  <a:pt x="243973" y="97587"/>
                </a:cubicBezTo>
                <a:cubicBezTo>
                  <a:pt x="244568" y="97800"/>
                  <a:pt x="245162" y="98044"/>
                  <a:pt x="245725" y="98333"/>
                </a:cubicBezTo>
                <a:cubicBezTo>
                  <a:pt x="247889" y="95911"/>
                  <a:pt x="250875" y="94418"/>
                  <a:pt x="254197" y="94418"/>
                </a:cubicBezTo>
                <a:cubicBezTo>
                  <a:pt x="257427" y="94418"/>
                  <a:pt x="260382" y="95881"/>
                  <a:pt x="262546" y="98212"/>
                </a:cubicBezTo>
                <a:cubicBezTo>
                  <a:pt x="263125" y="97937"/>
                  <a:pt x="263734" y="97694"/>
                  <a:pt x="264344" y="97496"/>
                </a:cubicBezTo>
                <a:cubicBezTo>
                  <a:pt x="261830" y="94418"/>
                  <a:pt x="258219" y="92483"/>
                  <a:pt x="254197" y="92483"/>
                </a:cubicBezTo>
                <a:close/>
                <a:moveTo>
                  <a:pt x="225644" y="92498"/>
                </a:moveTo>
                <a:cubicBezTo>
                  <a:pt x="221592" y="92498"/>
                  <a:pt x="217935" y="94464"/>
                  <a:pt x="215436" y="97602"/>
                </a:cubicBezTo>
                <a:cubicBezTo>
                  <a:pt x="216031" y="97800"/>
                  <a:pt x="216610" y="98044"/>
                  <a:pt x="217173" y="98349"/>
                </a:cubicBezTo>
                <a:cubicBezTo>
                  <a:pt x="219337" y="95926"/>
                  <a:pt x="222338" y="94418"/>
                  <a:pt x="225644" y="94418"/>
                </a:cubicBezTo>
                <a:cubicBezTo>
                  <a:pt x="228890" y="94418"/>
                  <a:pt x="231845" y="95881"/>
                  <a:pt x="234009" y="98227"/>
                </a:cubicBezTo>
                <a:cubicBezTo>
                  <a:pt x="234588" y="97937"/>
                  <a:pt x="235182" y="97694"/>
                  <a:pt x="235792" y="97511"/>
                </a:cubicBezTo>
                <a:cubicBezTo>
                  <a:pt x="233293" y="94433"/>
                  <a:pt x="229667" y="92498"/>
                  <a:pt x="225644" y="92498"/>
                </a:cubicBezTo>
                <a:close/>
                <a:moveTo>
                  <a:pt x="82929" y="95012"/>
                </a:moveTo>
                <a:lnTo>
                  <a:pt x="82929" y="95058"/>
                </a:lnTo>
                <a:cubicBezTo>
                  <a:pt x="79852" y="95058"/>
                  <a:pt x="77079" y="96429"/>
                  <a:pt x="75022" y="98593"/>
                </a:cubicBezTo>
                <a:cubicBezTo>
                  <a:pt x="75555" y="98912"/>
                  <a:pt x="76073" y="99248"/>
                  <a:pt x="76561" y="99629"/>
                </a:cubicBezTo>
                <a:cubicBezTo>
                  <a:pt x="78267" y="97968"/>
                  <a:pt x="80492" y="96947"/>
                  <a:pt x="82929" y="96947"/>
                </a:cubicBezTo>
                <a:cubicBezTo>
                  <a:pt x="85245" y="96962"/>
                  <a:pt x="87485" y="97861"/>
                  <a:pt x="89146" y="99476"/>
                </a:cubicBezTo>
                <a:cubicBezTo>
                  <a:pt x="89648" y="99111"/>
                  <a:pt x="90182" y="98775"/>
                  <a:pt x="90730" y="98471"/>
                </a:cubicBezTo>
                <a:cubicBezTo>
                  <a:pt x="88689" y="96338"/>
                  <a:pt x="85946" y="95012"/>
                  <a:pt x="82929" y="95012"/>
                </a:cubicBezTo>
                <a:close/>
                <a:moveTo>
                  <a:pt x="54393" y="95058"/>
                </a:moveTo>
                <a:cubicBezTo>
                  <a:pt x="51315" y="95058"/>
                  <a:pt x="48527" y="96429"/>
                  <a:pt x="46485" y="98638"/>
                </a:cubicBezTo>
                <a:cubicBezTo>
                  <a:pt x="47018" y="98943"/>
                  <a:pt x="47536" y="99293"/>
                  <a:pt x="48039" y="99659"/>
                </a:cubicBezTo>
                <a:cubicBezTo>
                  <a:pt x="49778" y="97874"/>
                  <a:pt x="52084" y="96979"/>
                  <a:pt x="54394" y="96979"/>
                </a:cubicBezTo>
                <a:cubicBezTo>
                  <a:pt x="56640" y="96979"/>
                  <a:pt x="58889" y="97825"/>
                  <a:pt x="60624" y="99522"/>
                </a:cubicBezTo>
                <a:cubicBezTo>
                  <a:pt x="61127" y="99141"/>
                  <a:pt x="61645" y="98806"/>
                  <a:pt x="62193" y="98516"/>
                </a:cubicBezTo>
                <a:cubicBezTo>
                  <a:pt x="60167" y="96368"/>
                  <a:pt x="57424" y="95058"/>
                  <a:pt x="54408" y="95058"/>
                </a:cubicBezTo>
                <a:close/>
                <a:moveTo>
                  <a:pt x="168555" y="95058"/>
                </a:moveTo>
                <a:cubicBezTo>
                  <a:pt x="165478" y="95058"/>
                  <a:pt x="162690" y="96429"/>
                  <a:pt x="160648" y="98638"/>
                </a:cubicBezTo>
                <a:cubicBezTo>
                  <a:pt x="161181" y="98943"/>
                  <a:pt x="161699" y="99278"/>
                  <a:pt x="162202" y="99659"/>
                </a:cubicBezTo>
                <a:cubicBezTo>
                  <a:pt x="163893" y="97998"/>
                  <a:pt x="166118" y="96978"/>
                  <a:pt x="168555" y="96978"/>
                </a:cubicBezTo>
                <a:lnTo>
                  <a:pt x="168555" y="96993"/>
                </a:lnTo>
                <a:cubicBezTo>
                  <a:pt x="170887" y="97008"/>
                  <a:pt x="173096" y="97922"/>
                  <a:pt x="174772" y="99537"/>
                </a:cubicBezTo>
                <a:cubicBezTo>
                  <a:pt x="175274" y="99156"/>
                  <a:pt x="175808" y="98806"/>
                  <a:pt x="176356" y="98501"/>
                </a:cubicBezTo>
                <a:cubicBezTo>
                  <a:pt x="174315" y="96368"/>
                  <a:pt x="171587" y="95058"/>
                  <a:pt x="168555" y="95058"/>
                </a:cubicBezTo>
                <a:close/>
                <a:moveTo>
                  <a:pt x="197092" y="95043"/>
                </a:moveTo>
                <a:cubicBezTo>
                  <a:pt x="194015" y="95043"/>
                  <a:pt x="191226" y="96414"/>
                  <a:pt x="189170" y="98623"/>
                </a:cubicBezTo>
                <a:cubicBezTo>
                  <a:pt x="189718" y="98928"/>
                  <a:pt x="190236" y="99278"/>
                  <a:pt x="190724" y="99659"/>
                </a:cubicBezTo>
                <a:cubicBezTo>
                  <a:pt x="192430" y="97983"/>
                  <a:pt x="194655" y="96962"/>
                  <a:pt x="197092" y="96962"/>
                </a:cubicBezTo>
                <a:lnTo>
                  <a:pt x="197092" y="96993"/>
                </a:lnTo>
                <a:cubicBezTo>
                  <a:pt x="199423" y="96993"/>
                  <a:pt x="201648" y="97907"/>
                  <a:pt x="203324" y="99507"/>
                </a:cubicBezTo>
                <a:cubicBezTo>
                  <a:pt x="203811" y="99141"/>
                  <a:pt x="204345" y="98806"/>
                  <a:pt x="204893" y="98501"/>
                </a:cubicBezTo>
                <a:cubicBezTo>
                  <a:pt x="202852" y="96368"/>
                  <a:pt x="200109" y="95043"/>
                  <a:pt x="197092" y="95043"/>
                </a:cubicBezTo>
                <a:close/>
                <a:moveTo>
                  <a:pt x="254181" y="95058"/>
                </a:moveTo>
                <a:cubicBezTo>
                  <a:pt x="251119" y="95058"/>
                  <a:pt x="248316" y="96429"/>
                  <a:pt x="246274" y="98638"/>
                </a:cubicBezTo>
                <a:cubicBezTo>
                  <a:pt x="246807" y="98943"/>
                  <a:pt x="247325" y="99278"/>
                  <a:pt x="247828" y="99659"/>
                </a:cubicBezTo>
                <a:cubicBezTo>
                  <a:pt x="249519" y="97998"/>
                  <a:pt x="251744" y="96978"/>
                  <a:pt x="254197" y="96978"/>
                </a:cubicBezTo>
                <a:lnTo>
                  <a:pt x="254197" y="96993"/>
                </a:lnTo>
                <a:cubicBezTo>
                  <a:pt x="256512" y="96993"/>
                  <a:pt x="258737" y="97907"/>
                  <a:pt x="260413" y="99507"/>
                </a:cubicBezTo>
                <a:cubicBezTo>
                  <a:pt x="260916" y="99141"/>
                  <a:pt x="261434" y="98806"/>
                  <a:pt x="261982" y="98501"/>
                </a:cubicBezTo>
                <a:cubicBezTo>
                  <a:pt x="259941" y="96368"/>
                  <a:pt x="257213" y="95058"/>
                  <a:pt x="254181" y="95058"/>
                </a:cubicBezTo>
                <a:close/>
                <a:moveTo>
                  <a:pt x="25856" y="95058"/>
                </a:moveTo>
                <a:cubicBezTo>
                  <a:pt x="22778" y="95058"/>
                  <a:pt x="19990" y="96429"/>
                  <a:pt x="17933" y="98638"/>
                </a:cubicBezTo>
                <a:cubicBezTo>
                  <a:pt x="18466" y="98943"/>
                  <a:pt x="18999" y="99293"/>
                  <a:pt x="19487" y="99674"/>
                </a:cubicBezTo>
                <a:cubicBezTo>
                  <a:pt x="21229" y="97886"/>
                  <a:pt x="23542" y="96986"/>
                  <a:pt x="25857" y="96986"/>
                </a:cubicBezTo>
                <a:cubicBezTo>
                  <a:pt x="28098" y="96986"/>
                  <a:pt x="30341" y="97828"/>
                  <a:pt x="32072" y="99522"/>
                </a:cubicBezTo>
                <a:cubicBezTo>
                  <a:pt x="32575" y="99156"/>
                  <a:pt x="33108" y="98821"/>
                  <a:pt x="33641" y="98516"/>
                </a:cubicBezTo>
                <a:cubicBezTo>
                  <a:pt x="31600" y="96383"/>
                  <a:pt x="28872" y="95058"/>
                  <a:pt x="25856" y="95058"/>
                </a:cubicBezTo>
                <a:close/>
                <a:moveTo>
                  <a:pt x="111482" y="95058"/>
                </a:moveTo>
                <a:cubicBezTo>
                  <a:pt x="108404" y="95058"/>
                  <a:pt x="105601" y="96429"/>
                  <a:pt x="103559" y="98638"/>
                </a:cubicBezTo>
                <a:cubicBezTo>
                  <a:pt x="104092" y="98943"/>
                  <a:pt x="104610" y="99293"/>
                  <a:pt x="105113" y="99674"/>
                </a:cubicBezTo>
                <a:cubicBezTo>
                  <a:pt x="106855" y="97886"/>
                  <a:pt x="109168" y="96986"/>
                  <a:pt x="111483" y="96986"/>
                </a:cubicBezTo>
                <a:cubicBezTo>
                  <a:pt x="113724" y="96986"/>
                  <a:pt x="115967" y="97828"/>
                  <a:pt x="117698" y="99522"/>
                </a:cubicBezTo>
                <a:cubicBezTo>
                  <a:pt x="118201" y="99156"/>
                  <a:pt x="118719" y="98806"/>
                  <a:pt x="119267" y="98516"/>
                </a:cubicBezTo>
                <a:cubicBezTo>
                  <a:pt x="117241" y="96383"/>
                  <a:pt x="114498" y="95058"/>
                  <a:pt x="111482" y="95058"/>
                </a:cubicBezTo>
                <a:close/>
                <a:moveTo>
                  <a:pt x="140019" y="95027"/>
                </a:moveTo>
                <a:cubicBezTo>
                  <a:pt x="136941" y="95027"/>
                  <a:pt x="134153" y="96429"/>
                  <a:pt x="132111" y="98638"/>
                </a:cubicBezTo>
                <a:cubicBezTo>
                  <a:pt x="132644" y="98943"/>
                  <a:pt x="133162" y="99293"/>
                  <a:pt x="133665" y="99674"/>
                </a:cubicBezTo>
                <a:cubicBezTo>
                  <a:pt x="135356" y="98014"/>
                  <a:pt x="137581" y="96993"/>
                  <a:pt x="140019" y="96993"/>
                </a:cubicBezTo>
                <a:cubicBezTo>
                  <a:pt x="142350" y="97008"/>
                  <a:pt x="144574" y="97907"/>
                  <a:pt x="146250" y="99522"/>
                </a:cubicBezTo>
                <a:cubicBezTo>
                  <a:pt x="146753" y="99156"/>
                  <a:pt x="147271" y="98821"/>
                  <a:pt x="147819" y="98516"/>
                </a:cubicBezTo>
                <a:cubicBezTo>
                  <a:pt x="145778" y="96383"/>
                  <a:pt x="143050" y="95027"/>
                  <a:pt x="140019" y="95027"/>
                </a:cubicBezTo>
                <a:close/>
                <a:moveTo>
                  <a:pt x="225644" y="95058"/>
                </a:moveTo>
                <a:cubicBezTo>
                  <a:pt x="222567" y="95058"/>
                  <a:pt x="219779" y="96429"/>
                  <a:pt x="217722" y="98638"/>
                </a:cubicBezTo>
                <a:cubicBezTo>
                  <a:pt x="218270" y="98943"/>
                  <a:pt x="218788" y="99293"/>
                  <a:pt x="219276" y="99674"/>
                </a:cubicBezTo>
                <a:cubicBezTo>
                  <a:pt x="220982" y="97998"/>
                  <a:pt x="223207" y="96993"/>
                  <a:pt x="225644" y="96993"/>
                </a:cubicBezTo>
                <a:cubicBezTo>
                  <a:pt x="227960" y="97008"/>
                  <a:pt x="230200" y="97907"/>
                  <a:pt x="231861" y="99522"/>
                </a:cubicBezTo>
                <a:cubicBezTo>
                  <a:pt x="232364" y="99156"/>
                  <a:pt x="232897" y="98821"/>
                  <a:pt x="233445" y="98516"/>
                </a:cubicBezTo>
                <a:cubicBezTo>
                  <a:pt x="231404" y="96383"/>
                  <a:pt x="228661" y="95058"/>
                  <a:pt x="225644" y="95058"/>
                </a:cubicBezTo>
                <a:close/>
                <a:moveTo>
                  <a:pt x="82929" y="97587"/>
                </a:moveTo>
                <a:lnTo>
                  <a:pt x="82929" y="97633"/>
                </a:lnTo>
                <a:cubicBezTo>
                  <a:pt x="80735" y="97633"/>
                  <a:pt x="78633" y="98486"/>
                  <a:pt x="77048" y="100025"/>
                </a:cubicBezTo>
                <a:cubicBezTo>
                  <a:pt x="77521" y="100406"/>
                  <a:pt x="77963" y="100832"/>
                  <a:pt x="78374" y="101289"/>
                </a:cubicBezTo>
                <a:cubicBezTo>
                  <a:pt x="79663" y="100110"/>
                  <a:pt x="81292" y="99519"/>
                  <a:pt x="82923" y="99519"/>
                </a:cubicBezTo>
                <a:cubicBezTo>
                  <a:pt x="84473" y="99519"/>
                  <a:pt x="86025" y="100053"/>
                  <a:pt x="87287" y="101122"/>
                </a:cubicBezTo>
                <a:cubicBezTo>
                  <a:pt x="87714" y="100680"/>
                  <a:pt x="88171" y="100253"/>
                  <a:pt x="88658" y="99872"/>
                </a:cubicBezTo>
                <a:cubicBezTo>
                  <a:pt x="87104" y="98410"/>
                  <a:pt x="85062" y="97602"/>
                  <a:pt x="82929" y="97587"/>
                </a:cubicBezTo>
                <a:close/>
                <a:moveTo>
                  <a:pt x="168567" y="97615"/>
                </a:moveTo>
                <a:cubicBezTo>
                  <a:pt x="166434" y="97615"/>
                  <a:pt x="164303" y="98426"/>
                  <a:pt x="162674" y="100040"/>
                </a:cubicBezTo>
                <a:cubicBezTo>
                  <a:pt x="163147" y="100436"/>
                  <a:pt x="163588" y="100863"/>
                  <a:pt x="164015" y="101305"/>
                </a:cubicBezTo>
                <a:cubicBezTo>
                  <a:pt x="165264" y="100177"/>
                  <a:pt x="166879" y="99552"/>
                  <a:pt x="168555" y="99537"/>
                </a:cubicBezTo>
                <a:lnTo>
                  <a:pt x="168555" y="99552"/>
                </a:lnTo>
                <a:cubicBezTo>
                  <a:pt x="170155" y="99552"/>
                  <a:pt x="171694" y="100131"/>
                  <a:pt x="172928" y="101152"/>
                </a:cubicBezTo>
                <a:cubicBezTo>
                  <a:pt x="173355" y="100710"/>
                  <a:pt x="173812" y="100284"/>
                  <a:pt x="174299" y="99888"/>
                </a:cubicBezTo>
                <a:cubicBezTo>
                  <a:pt x="172684" y="98369"/>
                  <a:pt x="170624" y="97615"/>
                  <a:pt x="168567" y="97615"/>
                </a:cubicBezTo>
                <a:close/>
                <a:moveTo>
                  <a:pt x="197102" y="97609"/>
                </a:moveTo>
                <a:cubicBezTo>
                  <a:pt x="194969" y="97609"/>
                  <a:pt x="192838" y="98421"/>
                  <a:pt x="191211" y="100040"/>
                </a:cubicBezTo>
                <a:cubicBezTo>
                  <a:pt x="191684" y="100436"/>
                  <a:pt x="192125" y="100847"/>
                  <a:pt x="192552" y="101305"/>
                </a:cubicBezTo>
                <a:cubicBezTo>
                  <a:pt x="193801" y="100177"/>
                  <a:pt x="195416" y="99552"/>
                  <a:pt x="197092" y="99537"/>
                </a:cubicBezTo>
                <a:lnTo>
                  <a:pt x="197092" y="99552"/>
                </a:lnTo>
                <a:cubicBezTo>
                  <a:pt x="198692" y="99552"/>
                  <a:pt x="200231" y="100116"/>
                  <a:pt x="201450" y="101137"/>
                </a:cubicBezTo>
                <a:cubicBezTo>
                  <a:pt x="201892" y="100695"/>
                  <a:pt x="202349" y="100268"/>
                  <a:pt x="202836" y="99888"/>
                </a:cubicBezTo>
                <a:cubicBezTo>
                  <a:pt x="201226" y="98367"/>
                  <a:pt x="199163" y="97609"/>
                  <a:pt x="197102" y="97609"/>
                </a:cubicBezTo>
                <a:close/>
                <a:moveTo>
                  <a:pt x="254199" y="97615"/>
                </a:moveTo>
                <a:cubicBezTo>
                  <a:pt x="252064" y="97615"/>
                  <a:pt x="249929" y="98426"/>
                  <a:pt x="248300" y="100040"/>
                </a:cubicBezTo>
                <a:cubicBezTo>
                  <a:pt x="248773" y="100436"/>
                  <a:pt x="249214" y="100863"/>
                  <a:pt x="249641" y="101305"/>
                </a:cubicBezTo>
                <a:cubicBezTo>
                  <a:pt x="250890" y="100192"/>
                  <a:pt x="252505" y="99552"/>
                  <a:pt x="254197" y="99537"/>
                </a:cubicBezTo>
                <a:lnTo>
                  <a:pt x="254197" y="99552"/>
                </a:lnTo>
                <a:cubicBezTo>
                  <a:pt x="255781" y="99552"/>
                  <a:pt x="257320" y="100131"/>
                  <a:pt x="258554" y="101152"/>
                </a:cubicBezTo>
                <a:cubicBezTo>
                  <a:pt x="258981" y="100710"/>
                  <a:pt x="259438" y="100284"/>
                  <a:pt x="259925" y="99888"/>
                </a:cubicBezTo>
                <a:cubicBezTo>
                  <a:pt x="258317" y="98369"/>
                  <a:pt x="256258" y="97615"/>
                  <a:pt x="254199" y="97615"/>
                </a:cubicBezTo>
                <a:close/>
                <a:moveTo>
                  <a:pt x="25856" y="97633"/>
                </a:moveTo>
                <a:cubicBezTo>
                  <a:pt x="23646" y="97648"/>
                  <a:pt x="21544" y="98516"/>
                  <a:pt x="19959" y="100055"/>
                </a:cubicBezTo>
                <a:cubicBezTo>
                  <a:pt x="20432" y="100451"/>
                  <a:pt x="20873" y="100863"/>
                  <a:pt x="21300" y="101320"/>
                </a:cubicBezTo>
                <a:cubicBezTo>
                  <a:pt x="22579" y="100142"/>
                  <a:pt x="24205" y="99551"/>
                  <a:pt x="25833" y="99551"/>
                </a:cubicBezTo>
                <a:cubicBezTo>
                  <a:pt x="27386" y="99551"/>
                  <a:pt x="28941" y="100089"/>
                  <a:pt x="30198" y="101167"/>
                </a:cubicBezTo>
                <a:cubicBezTo>
                  <a:pt x="30640" y="100710"/>
                  <a:pt x="31097" y="100284"/>
                  <a:pt x="31584" y="99903"/>
                </a:cubicBezTo>
                <a:cubicBezTo>
                  <a:pt x="30030" y="98455"/>
                  <a:pt x="27973" y="97633"/>
                  <a:pt x="25856" y="97633"/>
                </a:cubicBezTo>
                <a:close/>
                <a:moveTo>
                  <a:pt x="54408" y="97617"/>
                </a:moveTo>
                <a:lnTo>
                  <a:pt x="54393" y="97633"/>
                </a:lnTo>
                <a:cubicBezTo>
                  <a:pt x="52199" y="97648"/>
                  <a:pt x="50081" y="98516"/>
                  <a:pt x="48511" y="100055"/>
                </a:cubicBezTo>
                <a:cubicBezTo>
                  <a:pt x="48984" y="100451"/>
                  <a:pt x="49426" y="100878"/>
                  <a:pt x="49852" y="101320"/>
                </a:cubicBezTo>
                <a:cubicBezTo>
                  <a:pt x="51133" y="100148"/>
                  <a:pt x="52759" y="99557"/>
                  <a:pt x="54388" y="99557"/>
                </a:cubicBezTo>
                <a:cubicBezTo>
                  <a:pt x="55936" y="99557"/>
                  <a:pt x="57488" y="100091"/>
                  <a:pt x="58750" y="101167"/>
                </a:cubicBezTo>
                <a:cubicBezTo>
                  <a:pt x="59177" y="100726"/>
                  <a:pt x="59634" y="100299"/>
                  <a:pt x="60121" y="99918"/>
                </a:cubicBezTo>
                <a:cubicBezTo>
                  <a:pt x="58567" y="98455"/>
                  <a:pt x="56526" y="97633"/>
                  <a:pt x="54408" y="97617"/>
                </a:cubicBezTo>
                <a:close/>
                <a:moveTo>
                  <a:pt x="111482" y="97633"/>
                </a:moveTo>
                <a:cubicBezTo>
                  <a:pt x="109272" y="97648"/>
                  <a:pt x="107170" y="98516"/>
                  <a:pt x="105601" y="100055"/>
                </a:cubicBezTo>
                <a:cubicBezTo>
                  <a:pt x="106058" y="100451"/>
                  <a:pt x="106499" y="100878"/>
                  <a:pt x="106926" y="101320"/>
                </a:cubicBezTo>
                <a:cubicBezTo>
                  <a:pt x="108207" y="100148"/>
                  <a:pt x="109837" y="99557"/>
                  <a:pt x="111470" y="99557"/>
                </a:cubicBezTo>
                <a:cubicBezTo>
                  <a:pt x="113022" y="99557"/>
                  <a:pt x="114577" y="100091"/>
                  <a:pt x="115839" y="101167"/>
                </a:cubicBezTo>
                <a:cubicBezTo>
                  <a:pt x="116266" y="100726"/>
                  <a:pt x="116723" y="100299"/>
                  <a:pt x="117210" y="99918"/>
                </a:cubicBezTo>
                <a:cubicBezTo>
                  <a:pt x="115641" y="98455"/>
                  <a:pt x="113599" y="97633"/>
                  <a:pt x="111482" y="97633"/>
                </a:cubicBezTo>
                <a:close/>
                <a:moveTo>
                  <a:pt x="225648" y="97624"/>
                </a:moveTo>
                <a:cubicBezTo>
                  <a:pt x="223518" y="97624"/>
                  <a:pt x="221390" y="98436"/>
                  <a:pt x="219763" y="100055"/>
                </a:cubicBezTo>
                <a:cubicBezTo>
                  <a:pt x="220236" y="100451"/>
                  <a:pt x="220678" y="100863"/>
                  <a:pt x="221104" y="101320"/>
                </a:cubicBezTo>
                <a:cubicBezTo>
                  <a:pt x="222354" y="100192"/>
                  <a:pt x="223969" y="99568"/>
                  <a:pt x="225644" y="99552"/>
                </a:cubicBezTo>
                <a:cubicBezTo>
                  <a:pt x="227244" y="99552"/>
                  <a:pt x="228783" y="100131"/>
                  <a:pt x="230002" y="101167"/>
                </a:cubicBezTo>
                <a:cubicBezTo>
                  <a:pt x="230444" y="100710"/>
                  <a:pt x="230901" y="100299"/>
                  <a:pt x="231388" y="99903"/>
                </a:cubicBezTo>
                <a:cubicBezTo>
                  <a:pt x="229771" y="98383"/>
                  <a:pt x="227708" y="97624"/>
                  <a:pt x="225648" y="97624"/>
                </a:cubicBezTo>
                <a:close/>
                <a:moveTo>
                  <a:pt x="140019" y="97633"/>
                </a:moveTo>
                <a:cubicBezTo>
                  <a:pt x="137809" y="97648"/>
                  <a:pt x="135707" y="98516"/>
                  <a:pt x="134137" y="100055"/>
                </a:cubicBezTo>
                <a:cubicBezTo>
                  <a:pt x="134610" y="100451"/>
                  <a:pt x="135052" y="100878"/>
                  <a:pt x="135478" y="101335"/>
                </a:cubicBezTo>
                <a:cubicBezTo>
                  <a:pt x="136759" y="100155"/>
                  <a:pt x="138389" y="99565"/>
                  <a:pt x="140020" y="99565"/>
                </a:cubicBezTo>
                <a:cubicBezTo>
                  <a:pt x="141570" y="99565"/>
                  <a:pt x="143121" y="100098"/>
                  <a:pt x="144376" y="101167"/>
                </a:cubicBezTo>
                <a:cubicBezTo>
                  <a:pt x="144818" y="100726"/>
                  <a:pt x="145275" y="100299"/>
                  <a:pt x="145762" y="99918"/>
                </a:cubicBezTo>
                <a:cubicBezTo>
                  <a:pt x="144193" y="98455"/>
                  <a:pt x="142152" y="97648"/>
                  <a:pt x="140019" y="97633"/>
                </a:cubicBezTo>
                <a:close/>
                <a:moveTo>
                  <a:pt x="97023" y="102660"/>
                </a:moveTo>
                <a:cubicBezTo>
                  <a:pt x="97025" y="102660"/>
                  <a:pt x="97028" y="102660"/>
                  <a:pt x="97030" y="102660"/>
                </a:cubicBezTo>
                <a:lnTo>
                  <a:pt x="97030" y="102660"/>
                </a:lnTo>
                <a:cubicBezTo>
                  <a:pt x="97033" y="102660"/>
                  <a:pt x="97035" y="102660"/>
                  <a:pt x="97038" y="102660"/>
                </a:cubicBezTo>
                <a:close/>
                <a:moveTo>
                  <a:pt x="82929" y="100147"/>
                </a:moveTo>
                <a:lnTo>
                  <a:pt x="82929" y="100192"/>
                </a:lnTo>
                <a:cubicBezTo>
                  <a:pt x="81406" y="100192"/>
                  <a:pt x="79943" y="100741"/>
                  <a:pt x="78801" y="101731"/>
                </a:cubicBezTo>
                <a:cubicBezTo>
                  <a:pt x="79197" y="102203"/>
                  <a:pt x="79578" y="102691"/>
                  <a:pt x="79913" y="103209"/>
                </a:cubicBezTo>
                <a:cubicBezTo>
                  <a:pt x="80774" y="102459"/>
                  <a:pt x="81853" y="102081"/>
                  <a:pt x="82934" y="102081"/>
                </a:cubicBezTo>
                <a:cubicBezTo>
                  <a:pt x="83918" y="102081"/>
                  <a:pt x="84905" y="102395"/>
                  <a:pt x="85733" y="103026"/>
                </a:cubicBezTo>
                <a:cubicBezTo>
                  <a:pt x="86083" y="102523"/>
                  <a:pt x="86464" y="102036"/>
                  <a:pt x="86876" y="101579"/>
                </a:cubicBezTo>
                <a:cubicBezTo>
                  <a:pt x="85763" y="100665"/>
                  <a:pt x="84362" y="100162"/>
                  <a:pt x="82929" y="100147"/>
                </a:cubicBezTo>
                <a:close/>
                <a:moveTo>
                  <a:pt x="197088" y="100174"/>
                </a:moveTo>
                <a:cubicBezTo>
                  <a:pt x="195609" y="100174"/>
                  <a:pt x="194131" y="100704"/>
                  <a:pt x="192963" y="101762"/>
                </a:cubicBezTo>
                <a:cubicBezTo>
                  <a:pt x="193360" y="102219"/>
                  <a:pt x="193740" y="102721"/>
                  <a:pt x="194076" y="103224"/>
                </a:cubicBezTo>
                <a:cubicBezTo>
                  <a:pt x="194929" y="102508"/>
                  <a:pt x="195995" y="102112"/>
                  <a:pt x="197092" y="102097"/>
                </a:cubicBezTo>
                <a:lnTo>
                  <a:pt x="197092" y="102112"/>
                </a:lnTo>
                <a:cubicBezTo>
                  <a:pt x="198098" y="102112"/>
                  <a:pt x="199088" y="102447"/>
                  <a:pt x="199880" y="103041"/>
                </a:cubicBezTo>
                <a:cubicBezTo>
                  <a:pt x="200231" y="102539"/>
                  <a:pt x="200612" y="102051"/>
                  <a:pt x="201023" y="101594"/>
                </a:cubicBezTo>
                <a:cubicBezTo>
                  <a:pt x="199883" y="100647"/>
                  <a:pt x="198485" y="100174"/>
                  <a:pt x="197088" y="100174"/>
                </a:cubicBezTo>
                <a:close/>
                <a:moveTo>
                  <a:pt x="25856" y="100192"/>
                </a:moveTo>
                <a:cubicBezTo>
                  <a:pt x="24332" y="100208"/>
                  <a:pt x="22854" y="100771"/>
                  <a:pt x="21711" y="101777"/>
                </a:cubicBezTo>
                <a:cubicBezTo>
                  <a:pt x="22108" y="102249"/>
                  <a:pt x="22488" y="102737"/>
                  <a:pt x="22839" y="103239"/>
                </a:cubicBezTo>
                <a:cubicBezTo>
                  <a:pt x="23698" y="102492"/>
                  <a:pt x="24768" y="102114"/>
                  <a:pt x="25843" y="102114"/>
                </a:cubicBezTo>
                <a:cubicBezTo>
                  <a:pt x="26827" y="102114"/>
                  <a:pt x="27814" y="102431"/>
                  <a:pt x="28644" y="103072"/>
                </a:cubicBezTo>
                <a:cubicBezTo>
                  <a:pt x="28994" y="102554"/>
                  <a:pt x="29375" y="102066"/>
                  <a:pt x="29786" y="101609"/>
                </a:cubicBezTo>
                <a:cubicBezTo>
                  <a:pt x="28674" y="100710"/>
                  <a:pt x="27288" y="100208"/>
                  <a:pt x="25856" y="100192"/>
                </a:cubicBezTo>
                <a:close/>
                <a:moveTo>
                  <a:pt x="54393" y="100192"/>
                </a:moveTo>
                <a:cubicBezTo>
                  <a:pt x="52869" y="100208"/>
                  <a:pt x="51406" y="100756"/>
                  <a:pt x="50264" y="101777"/>
                </a:cubicBezTo>
                <a:cubicBezTo>
                  <a:pt x="50660" y="102234"/>
                  <a:pt x="51041" y="102721"/>
                  <a:pt x="51391" y="103239"/>
                </a:cubicBezTo>
                <a:cubicBezTo>
                  <a:pt x="52252" y="102490"/>
                  <a:pt x="53327" y="102112"/>
                  <a:pt x="54404" y="102112"/>
                </a:cubicBezTo>
                <a:cubicBezTo>
                  <a:pt x="55385" y="102112"/>
                  <a:pt x="56368" y="102425"/>
                  <a:pt x="57196" y="103057"/>
                </a:cubicBezTo>
                <a:cubicBezTo>
                  <a:pt x="57546" y="102554"/>
                  <a:pt x="57927" y="102066"/>
                  <a:pt x="58339" y="101609"/>
                </a:cubicBezTo>
                <a:cubicBezTo>
                  <a:pt x="57226" y="100695"/>
                  <a:pt x="55840" y="100192"/>
                  <a:pt x="54408" y="100192"/>
                </a:cubicBezTo>
                <a:close/>
                <a:moveTo>
                  <a:pt x="111482" y="100192"/>
                </a:moveTo>
                <a:cubicBezTo>
                  <a:pt x="109943" y="100208"/>
                  <a:pt x="108480" y="100771"/>
                  <a:pt x="107337" y="101777"/>
                </a:cubicBezTo>
                <a:cubicBezTo>
                  <a:pt x="107734" y="102249"/>
                  <a:pt x="108114" y="102737"/>
                  <a:pt x="108465" y="103239"/>
                </a:cubicBezTo>
                <a:cubicBezTo>
                  <a:pt x="109324" y="102492"/>
                  <a:pt x="110394" y="102114"/>
                  <a:pt x="111469" y="102114"/>
                </a:cubicBezTo>
                <a:cubicBezTo>
                  <a:pt x="112453" y="102114"/>
                  <a:pt x="113439" y="102431"/>
                  <a:pt x="114270" y="103072"/>
                </a:cubicBezTo>
                <a:cubicBezTo>
                  <a:pt x="114620" y="102554"/>
                  <a:pt x="115001" y="102066"/>
                  <a:pt x="115412" y="101609"/>
                </a:cubicBezTo>
                <a:cubicBezTo>
                  <a:pt x="114300" y="100710"/>
                  <a:pt x="112914" y="100208"/>
                  <a:pt x="111482" y="100192"/>
                </a:cubicBezTo>
                <a:close/>
                <a:moveTo>
                  <a:pt x="168553" y="100182"/>
                </a:moveTo>
                <a:cubicBezTo>
                  <a:pt x="167072" y="100182"/>
                  <a:pt x="165594" y="100712"/>
                  <a:pt x="164426" y="101762"/>
                </a:cubicBezTo>
                <a:cubicBezTo>
                  <a:pt x="164823" y="102234"/>
                  <a:pt x="165204" y="102721"/>
                  <a:pt x="165554" y="103239"/>
                </a:cubicBezTo>
                <a:cubicBezTo>
                  <a:pt x="166392" y="102523"/>
                  <a:pt x="167458" y="102112"/>
                  <a:pt x="168555" y="102112"/>
                </a:cubicBezTo>
                <a:cubicBezTo>
                  <a:pt x="169561" y="102127"/>
                  <a:pt x="170551" y="102447"/>
                  <a:pt x="171359" y="103057"/>
                </a:cubicBezTo>
                <a:cubicBezTo>
                  <a:pt x="171709" y="102554"/>
                  <a:pt x="172090" y="102066"/>
                  <a:pt x="172502" y="101609"/>
                </a:cubicBezTo>
                <a:cubicBezTo>
                  <a:pt x="171354" y="100655"/>
                  <a:pt x="169952" y="100182"/>
                  <a:pt x="168553" y="100182"/>
                </a:cubicBezTo>
                <a:close/>
                <a:moveTo>
                  <a:pt x="225651" y="100195"/>
                </a:moveTo>
                <a:cubicBezTo>
                  <a:pt x="224166" y="100195"/>
                  <a:pt x="222685" y="100725"/>
                  <a:pt x="221516" y="101777"/>
                </a:cubicBezTo>
                <a:cubicBezTo>
                  <a:pt x="221912" y="102249"/>
                  <a:pt x="222293" y="102737"/>
                  <a:pt x="222643" y="103239"/>
                </a:cubicBezTo>
                <a:cubicBezTo>
                  <a:pt x="223481" y="102523"/>
                  <a:pt x="224547" y="102127"/>
                  <a:pt x="225644" y="102112"/>
                </a:cubicBezTo>
                <a:cubicBezTo>
                  <a:pt x="226650" y="102127"/>
                  <a:pt x="227640" y="102447"/>
                  <a:pt x="228448" y="103072"/>
                </a:cubicBezTo>
                <a:cubicBezTo>
                  <a:pt x="228798" y="102554"/>
                  <a:pt x="229179" y="102066"/>
                  <a:pt x="229591" y="101609"/>
                </a:cubicBezTo>
                <a:cubicBezTo>
                  <a:pt x="228446" y="100664"/>
                  <a:pt x="227047" y="100195"/>
                  <a:pt x="225651" y="100195"/>
                </a:cubicBezTo>
                <a:close/>
                <a:moveTo>
                  <a:pt x="254179" y="100182"/>
                </a:moveTo>
                <a:cubicBezTo>
                  <a:pt x="252698" y="100182"/>
                  <a:pt x="251220" y="100712"/>
                  <a:pt x="250052" y="101762"/>
                </a:cubicBezTo>
                <a:cubicBezTo>
                  <a:pt x="250464" y="102234"/>
                  <a:pt x="250829" y="102721"/>
                  <a:pt x="251180" y="103239"/>
                </a:cubicBezTo>
                <a:cubicBezTo>
                  <a:pt x="252018" y="102523"/>
                  <a:pt x="253084" y="102112"/>
                  <a:pt x="254197" y="102112"/>
                </a:cubicBezTo>
                <a:cubicBezTo>
                  <a:pt x="255202" y="102127"/>
                  <a:pt x="256177" y="102447"/>
                  <a:pt x="256985" y="103057"/>
                </a:cubicBezTo>
                <a:cubicBezTo>
                  <a:pt x="257335" y="102554"/>
                  <a:pt x="257716" y="102066"/>
                  <a:pt x="258127" y="101609"/>
                </a:cubicBezTo>
                <a:cubicBezTo>
                  <a:pt x="256980" y="100655"/>
                  <a:pt x="255578" y="100182"/>
                  <a:pt x="254179" y="100182"/>
                </a:cubicBezTo>
                <a:close/>
                <a:moveTo>
                  <a:pt x="140019" y="100192"/>
                </a:moveTo>
                <a:cubicBezTo>
                  <a:pt x="138495" y="100208"/>
                  <a:pt x="137032" y="100771"/>
                  <a:pt x="135890" y="101777"/>
                </a:cubicBezTo>
                <a:cubicBezTo>
                  <a:pt x="136286" y="102249"/>
                  <a:pt x="136667" y="102737"/>
                  <a:pt x="137002" y="103255"/>
                </a:cubicBezTo>
                <a:cubicBezTo>
                  <a:pt x="137861" y="102499"/>
                  <a:pt x="138935" y="102121"/>
                  <a:pt x="140014" y="102121"/>
                </a:cubicBezTo>
                <a:cubicBezTo>
                  <a:pt x="141001" y="102121"/>
                  <a:pt x="141992" y="102438"/>
                  <a:pt x="142822" y="103072"/>
                </a:cubicBezTo>
                <a:cubicBezTo>
                  <a:pt x="143172" y="102569"/>
                  <a:pt x="143553" y="102082"/>
                  <a:pt x="143965" y="101609"/>
                </a:cubicBezTo>
                <a:cubicBezTo>
                  <a:pt x="142852" y="100710"/>
                  <a:pt x="141466" y="100208"/>
                  <a:pt x="140019" y="100192"/>
                </a:cubicBezTo>
                <a:close/>
                <a:moveTo>
                  <a:pt x="256263" y="104198"/>
                </a:moveTo>
                <a:cubicBezTo>
                  <a:pt x="256260" y="104204"/>
                  <a:pt x="256257" y="104209"/>
                  <a:pt x="256253" y="104215"/>
                </a:cubicBezTo>
                <a:lnTo>
                  <a:pt x="256269" y="104199"/>
                </a:lnTo>
                <a:cubicBezTo>
                  <a:pt x="256267" y="104199"/>
                  <a:pt x="256265" y="104199"/>
                  <a:pt x="256263" y="104198"/>
                </a:cubicBezTo>
                <a:close/>
                <a:moveTo>
                  <a:pt x="82929" y="102721"/>
                </a:moveTo>
                <a:lnTo>
                  <a:pt x="82929" y="102767"/>
                </a:lnTo>
                <a:cubicBezTo>
                  <a:pt x="82909" y="102767"/>
                  <a:pt x="82889" y="102767"/>
                  <a:pt x="82868" y="102767"/>
                </a:cubicBezTo>
                <a:cubicBezTo>
                  <a:pt x="81915" y="102767"/>
                  <a:pt x="80994" y="103115"/>
                  <a:pt x="80263" y="103727"/>
                </a:cubicBezTo>
                <a:cubicBezTo>
                  <a:pt x="80355" y="103895"/>
                  <a:pt x="80461" y="104062"/>
                  <a:pt x="80553" y="104230"/>
                </a:cubicBezTo>
                <a:cubicBezTo>
                  <a:pt x="81330" y="104077"/>
                  <a:pt x="82137" y="104001"/>
                  <a:pt x="82929" y="104001"/>
                </a:cubicBezTo>
                <a:cubicBezTo>
                  <a:pt x="83630" y="104001"/>
                  <a:pt x="84316" y="104062"/>
                  <a:pt x="85002" y="104169"/>
                </a:cubicBezTo>
                <a:cubicBezTo>
                  <a:pt x="85123" y="103956"/>
                  <a:pt x="85261" y="103742"/>
                  <a:pt x="85382" y="103544"/>
                </a:cubicBezTo>
                <a:cubicBezTo>
                  <a:pt x="84682" y="103011"/>
                  <a:pt x="83813" y="102721"/>
                  <a:pt x="82929" y="102721"/>
                </a:cubicBezTo>
                <a:close/>
                <a:moveTo>
                  <a:pt x="197104" y="102741"/>
                </a:moveTo>
                <a:cubicBezTo>
                  <a:pt x="196146" y="102741"/>
                  <a:pt x="195190" y="103082"/>
                  <a:pt x="194426" y="103757"/>
                </a:cubicBezTo>
                <a:cubicBezTo>
                  <a:pt x="194517" y="103910"/>
                  <a:pt x="194624" y="104077"/>
                  <a:pt x="194716" y="104245"/>
                </a:cubicBezTo>
                <a:cubicBezTo>
                  <a:pt x="195493" y="104108"/>
                  <a:pt x="196300" y="104032"/>
                  <a:pt x="197092" y="104032"/>
                </a:cubicBezTo>
                <a:cubicBezTo>
                  <a:pt x="197793" y="104032"/>
                  <a:pt x="198479" y="104077"/>
                  <a:pt x="199164" y="104199"/>
                </a:cubicBezTo>
                <a:lnTo>
                  <a:pt x="199164" y="104215"/>
                </a:lnTo>
                <a:cubicBezTo>
                  <a:pt x="199286" y="104001"/>
                  <a:pt x="199423" y="103788"/>
                  <a:pt x="199545" y="103559"/>
                </a:cubicBezTo>
                <a:cubicBezTo>
                  <a:pt x="198819" y="103013"/>
                  <a:pt x="197961" y="102741"/>
                  <a:pt x="197104" y="102741"/>
                </a:cubicBezTo>
                <a:close/>
                <a:moveTo>
                  <a:pt x="54408" y="102752"/>
                </a:moveTo>
                <a:lnTo>
                  <a:pt x="54393" y="102767"/>
                </a:lnTo>
                <a:cubicBezTo>
                  <a:pt x="53417" y="102767"/>
                  <a:pt x="52458" y="103118"/>
                  <a:pt x="51726" y="103757"/>
                </a:cubicBezTo>
                <a:cubicBezTo>
                  <a:pt x="51833" y="103925"/>
                  <a:pt x="51924" y="104093"/>
                  <a:pt x="52016" y="104260"/>
                </a:cubicBezTo>
                <a:cubicBezTo>
                  <a:pt x="52808" y="104108"/>
                  <a:pt x="53600" y="104032"/>
                  <a:pt x="54393" y="104032"/>
                </a:cubicBezTo>
                <a:cubicBezTo>
                  <a:pt x="55093" y="104032"/>
                  <a:pt x="55779" y="104093"/>
                  <a:pt x="56465" y="104215"/>
                </a:cubicBezTo>
                <a:cubicBezTo>
                  <a:pt x="56602" y="103986"/>
                  <a:pt x="56724" y="103788"/>
                  <a:pt x="56846" y="103575"/>
                </a:cubicBezTo>
                <a:cubicBezTo>
                  <a:pt x="56145" y="103041"/>
                  <a:pt x="55291" y="102767"/>
                  <a:pt x="54408" y="102752"/>
                </a:cubicBezTo>
                <a:close/>
                <a:moveTo>
                  <a:pt x="168553" y="102755"/>
                </a:moveTo>
                <a:cubicBezTo>
                  <a:pt x="167593" y="102755"/>
                  <a:pt x="166636" y="103091"/>
                  <a:pt x="165874" y="103757"/>
                </a:cubicBezTo>
                <a:cubicBezTo>
                  <a:pt x="165981" y="103925"/>
                  <a:pt x="166072" y="104093"/>
                  <a:pt x="166179" y="104260"/>
                </a:cubicBezTo>
                <a:cubicBezTo>
                  <a:pt x="166956" y="104108"/>
                  <a:pt x="167763" y="104032"/>
                  <a:pt x="168555" y="104032"/>
                </a:cubicBezTo>
                <a:cubicBezTo>
                  <a:pt x="169256" y="104032"/>
                  <a:pt x="169942" y="104093"/>
                  <a:pt x="170627" y="104199"/>
                </a:cubicBezTo>
                <a:lnTo>
                  <a:pt x="170627" y="104215"/>
                </a:lnTo>
                <a:cubicBezTo>
                  <a:pt x="170749" y="104001"/>
                  <a:pt x="170887" y="103788"/>
                  <a:pt x="171008" y="103575"/>
                </a:cubicBezTo>
                <a:cubicBezTo>
                  <a:pt x="170280" y="103027"/>
                  <a:pt x="169415" y="102755"/>
                  <a:pt x="168553" y="102755"/>
                </a:cubicBezTo>
                <a:close/>
                <a:moveTo>
                  <a:pt x="254194" y="102755"/>
                </a:moveTo>
                <a:cubicBezTo>
                  <a:pt x="253234" y="102755"/>
                  <a:pt x="252277" y="103091"/>
                  <a:pt x="251515" y="103757"/>
                </a:cubicBezTo>
                <a:cubicBezTo>
                  <a:pt x="251622" y="103925"/>
                  <a:pt x="251713" y="104093"/>
                  <a:pt x="251805" y="104260"/>
                </a:cubicBezTo>
                <a:cubicBezTo>
                  <a:pt x="252597" y="104108"/>
                  <a:pt x="253389" y="104032"/>
                  <a:pt x="254197" y="104032"/>
                </a:cubicBezTo>
                <a:cubicBezTo>
                  <a:pt x="254880" y="104032"/>
                  <a:pt x="255579" y="104092"/>
                  <a:pt x="256263" y="104198"/>
                </a:cubicBezTo>
                <a:lnTo>
                  <a:pt x="256263" y="104198"/>
                </a:lnTo>
                <a:cubicBezTo>
                  <a:pt x="256382" y="103990"/>
                  <a:pt x="256501" y="103783"/>
                  <a:pt x="256650" y="103575"/>
                </a:cubicBezTo>
                <a:cubicBezTo>
                  <a:pt x="255921" y="103027"/>
                  <a:pt x="255056" y="102755"/>
                  <a:pt x="254194" y="102755"/>
                </a:cubicBezTo>
                <a:close/>
                <a:moveTo>
                  <a:pt x="25856" y="102767"/>
                </a:moveTo>
                <a:cubicBezTo>
                  <a:pt x="24865" y="102767"/>
                  <a:pt x="23921" y="103133"/>
                  <a:pt x="23174" y="103773"/>
                </a:cubicBezTo>
                <a:cubicBezTo>
                  <a:pt x="23281" y="103940"/>
                  <a:pt x="23372" y="104108"/>
                  <a:pt x="23464" y="104276"/>
                </a:cubicBezTo>
                <a:cubicBezTo>
                  <a:pt x="24256" y="104123"/>
                  <a:pt x="25048" y="104047"/>
                  <a:pt x="25856" y="104047"/>
                </a:cubicBezTo>
                <a:cubicBezTo>
                  <a:pt x="26541" y="104047"/>
                  <a:pt x="27242" y="104093"/>
                  <a:pt x="27928" y="104215"/>
                </a:cubicBezTo>
                <a:cubicBezTo>
                  <a:pt x="28050" y="104001"/>
                  <a:pt x="28171" y="103788"/>
                  <a:pt x="28309" y="103575"/>
                </a:cubicBezTo>
                <a:cubicBezTo>
                  <a:pt x="27593" y="103057"/>
                  <a:pt x="26739" y="102767"/>
                  <a:pt x="25856" y="102767"/>
                </a:cubicBezTo>
                <a:close/>
                <a:moveTo>
                  <a:pt x="111482" y="102767"/>
                </a:moveTo>
                <a:cubicBezTo>
                  <a:pt x="110491" y="102767"/>
                  <a:pt x="109531" y="103133"/>
                  <a:pt x="108785" y="103773"/>
                </a:cubicBezTo>
                <a:cubicBezTo>
                  <a:pt x="108907" y="103940"/>
                  <a:pt x="108998" y="104108"/>
                  <a:pt x="109090" y="104276"/>
                </a:cubicBezTo>
                <a:cubicBezTo>
                  <a:pt x="109882" y="104123"/>
                  <a:pt x="110674" y="104047"/>
                  <a:pt x="111466" y="104047"/>
                </a:cubicBezTo>
                <a:cubicBezTo>
                  <a:pt x="112167" y="104047"/>
                  <a:pt x="112853" y="104093"/>
                  <a:pt x="113538" y="104215"/>
                </a:cubicBezTo>
                <a:cubicBezTo>
                  <a:pt x="113676" y="104001"/>
                  <a:pt x="113797" y="103788"/>
                  <a:pt x="113919" y="103575"/>
                </a:cubicBezTo>
                <a:cubicBezTo>
                  <a:pt x="113218" y="103057"/>
                  <a:pt x="112350" y="102767"/>
                  <a:pt x="111482" y="102767"/>
                </a:cubicBezTo>
                <a:close/>
                <a:moveTo>
                  <a:pt x="140019" y="102767"/>
                </a:moveTo>
                <a:cubicBezTo>
                  <a:pt x="139028" y="102767"/>
                  <a:pt x="138084" y="103133"/>
                  <a:pt x="137352" y="103773"/>
                </a:cubicBezTo>
                <a:cubicBezTo>
                  <a:pt x="137459" y="103940"/>
                  <a:pt x="137550" y="104108"/>
                  <a:pt x="137642" y="104276"/>
                </a:cubicBezTo>
                <a:cubicBezTo>
                  <a:pt x="138434" y="104123"/>
                  <a:pt x="139226" y="104047"/>
                  <a:pt x="140019" y="104047"/>
                </a:cubicBezTo>
                <a:cubicBezTo>
                  <a:pt x="140719" y="104047"/>
                  <a:pt x="141405" y="104108"/>
                  <a:pt x="142091" y="104215"/>
                </a:cubicBezTo>
                <a:cubicBezTo>
                  <a:pt x="142212" y="104001"/>
                  <a:pt x="142350" y="103788"/>
                  <a:pt x="142471" y="103590"/>
                </a:cubicBezTo>
                <a:cubicBezTo>
                  <a:pt x="141771" y="103057"/>
                  <a:pt x="140902" y="102767"/>
                  <a:pt x="140019" y="102767"/>
                </a:cubicBezTo>
                <a:close/>
                <a:moveTo>
                  <a:pt x="225650" y="102757"/>
                </a:moveTo>
                <a:cubicBezTo>
                  <a:pt x="224687" y="102757"/>
                  <a:pt x="223727" y="103097"/>
                  <a:pt x="222963" y="103773"/>
                </a:cubicBezTo>
                <a:cubicBezTo>
                  <a:pt x="223070" y="103940"/>
                  <a:pt x="223161" y="104108"/>
                  <a:pt x="223268" y="104276"/>
                </a:cubicBezTo>
                <a:cubicBezTo>
                  <a:pt x="224045" y="104123"/>
                  <a:pt x="224852" y="104047"/>
                  <a:pt x="225644" y="104047"/>
                </a:cubicBezTo>
                <a:cubicBezTo>
                  <a:pt x="226345" y="104047"/>
                  <a:pt x="227031" y="104093"/>
                  <a:pt x="227717" y="104215"/>
                </a:cubicBezTo>
                <a:cubicBezTo>
                  <a:pt x="227823" y="104001"/>
                  <a:pt x="227960" y="103788"/>
                  <a:pt x="228097" y="103575"/>
                </a:cubicBezTo>
                <a:cubicBezTo>
                  <a:pt x="227371" y="103028"/>
                  <a:pt x="226509" y="102757"/>
                  <a:pt x="225650" y="102757"/>
                </a:cubicBezTo>
                <a:close/>
                <a:moveTo>
                  <a:pt x="39949" y="97526"/>
                </a:moveTo>
                <a:cubicBezTo>
                  <a:pt x="35195" y="97526"/>
                  <a:pt x="31005" y="100238"/>
                  <a:pt x="28552" y="104336"/>
                </a:cubicBezTo>
                <a:cubicBezTo>
                  <a:pt x="29162" y="104458"/>
                  <a:pt x="29771" y="104626"/>
                  <a:pt x="30350" y="104854"/>
                </a:cubicBezTo>
                <a:cubicBezTo>
                  <a:pt x="32529" y="101594"/>
                  <a:pt x="36018" y="99461"/>
                  <a:pt x="39949" y="99461"/>
                </a:cubicBezTo>
                <a:cubicBezTo>
                  <a:pt x="43941" y="99461"/>
                  <a:pt x="47445" y="101624"/>
                  <a:pt x="49624" y="104946"/>
                </a:cubicBezTo>
                <a:cubicBezTo>
                  <a:pt x="50187" y="104717"/>
                  <a:pt x="50782" y="104535"/>
                  <a:pt x="51391" y="104397"/>
                </a:cubicBezTo>
                <a:cubicBezTo>
                  <a:pt x="48938" y="100253"/>
                  <a:pt x="44733" y="97526"/>
                  <a:pt x="39949" y="97526"/>
                </a:cubicBezTo>
                <a:close/>
                <a:moveTo>
                  <a:pt x="97030" y="97526"/>
                </a:moveTo>
                <a:cubicBezTo>
                  <a:pt x="92280" y="97529"/>
                  <a:pt x="88078" y="100240"/>
                  <a:pt x="85626" y="104336"/>
                </a:cubicBezTo>
                <a:cubicBezTo>
                  <a:pt x="86236" y="104458"/>
                  <a:pt x="86845" y="104626"/>
                  <a:pt x="87439" y="104854"/>
                </a:cubicBezTo>
                <a:cubicBezTo>
                  <a:pt x="89603" y="101594"/>
                  <a:pt x="93092" y="99461"/>
                  <a:pt x="97038" y="99461"/>
                </a:cubicBezTo>
                <a:cubicBezTo>
                  <a:pt x="101014" y="99461"/>
                  <a:pt x="104534" y="101624"/>
                  <a:pt x="106698" y="104946"/>
                </a:cubicBezTo>
                <a:cubicBezTo>
                  <a:pt x="107276" y="104717"/>
                  <a:pt x="107871" y="104535"/>
                  <a:pt x="108480" y="104397"/>
                </a:cubicBezTo>
                <a:cubicBezTo>
                  <a:pt x="106028" y="100255"/>
                  <a:pt x="101811" y="97529"/>
                  <a:pt x="97030" y="97526"/>
                </a:cubicBezTo>
                <a:close/>
                <a:moveTo>
                  <a:pt x="154112" y="97526"/>
                </a:moveTo>
                <a:cubicBezTo>
                  <a:pt x="149358" y="97526"/>
                  <a:pt x="145168" y="100238"/>
                  <a:pt x="142715" y="104321"/>
                </a:cubicBezTo>
                <a:cubicBezTo>
                  <a:pt x="143325" y="104458"/>
                  <a:pt x="143934" y="104626"/>
                  <a:pt x="144513" y="104854"/>
                </a:cubicBezTo>
                <a:cubicBezTo>
                  <a:pt x="146692" y="101579"/>
                  <a:pt x="150181" y="99446"/>
                  <a:pt x="154112" y="99446"/>
                </a:cubicBezTo>
                <a:lnTo>
                  <a:pt x="154112" y="99461"/>
                </a:lnTo>
                <a:cubicBezTo>
                  <a:pt x="158088" y="99461"/>
                  <a:pt x="161608" y="101624"/>
                  <a:pt x="163787" y="104946"/>
                </a:cubicBezTo>
                <a:cubicBezTo>
                  <a:pt x="164366" y="104717"/>
                  <a:pt x="164960" y="104535"/>
                  <a:pt x="165554" y="104397"/>
                </a:cubicBezTo>
                <a:cubicBezTo>
                  <a:pt x="163116" y="100253"/>
                  <a:pt x="158896" y="97526"/>
                  <a:pt x="154112" y="97526"/>
                </a:cubicBezTo>
                <a:close/>
                <a:moveTo>
                  <a:pt x="182649" y="97526"/>
                </a:moveTo>
                <a:cubicBezTo>
                  <a:pt x="177910" y="97526"/>
                  <a:pt x="173705" y="100238"/>
                  <a:pt x="171252" y="104321"/>
                </a:cubicBezTo>
                <a:cubicBezTo>
                  <a:pt x="171862" y="104458"/>
                  <a:pt x="172471" y="104626"/>
                  <a:pt x="173050" y="104854"/>
                </a:cubicBezTo>
                <a:cubicBezTo>
                  <a:pt x="175229" y="101579"/>
                  <a:pt x="178718" y="99446"/>
                  <a:pt x="182649" y="99446"/>
                </a:cubicBezTo>
                <a:lnTo>
                  <a:pt x="182649" y="99461"/>
                </a:lnTo>
                <a:cubicBezTo>
                  <a:pt x="186625" y="99461"/>
                  <a:pt x="190145" y="101624"/>
                  <a:pt x="192323" y="104946"/>
                </a:cubicBezTo>
                <a:cubicBezTo>
                  <a:pt x="192902" y="104717"/>
                  <a:pt x="193497" y="104535"/>
                  <a:pt x="194106" y="104397"/>
                </a:cubicBezTo>
                <a:cubicBezTo>
                  <a:pt x="191653" y="100253"/>
                  <a:pt x="187433" y="97526"/>
                  <a:pt x="182649" y="97526"/>
                </a:cubicBezTo>
                <a:close/>
                <a:moveTo>
                  <a:pt x="211201" y="97526"/>
                </a:moveTo>
                <a:cubicBezTo>
                  <a:pt x="206447" y="97526"/>
                  <a:pt x="202257" y="100238"/>
                  <a:pt x="199789" y="104321"/>
                </a:cubicBezTo>
                <a:cubicBezTo>
                  <a:pt x="200399" y="104458"/>
                  <a:pt x="201008" y="104626"/>
                  <a:pt x="201587" y="104854"/>
                </a:cubicBezTo>
                <a:cubicBezTo>
                  <a:pt x="203766" y="101579"/>
                  <a:pt x="207255" y="99446"/>
                  <a:pt x="211201" y="99446"/>
                </a:cubicBezTo>
                <a:lnTo>
                  <a:pt x="211201" y="99461"/>
                </a:lnTo>
                <a:cubicBezTo>
                  <a:pt x="215162" y="99461"/>
                  <a:pt x="218697" y="101624"/>
                  <a:pt x="220876" y="104946"/>
                </a:cubicBezTo>
                <a:cubicBezTo>
                  <a:pt x="221439" y="104717"/>
                  <a:pt x="222034" y="104535"/>
                  <a:pt x="222643" y="104397"/>
                </a:cubicBezTo>
                <a:cubicBezTo>
                  <a:pt x="220190" y="100253"/>
                  <a:pt x="215954" y="97526"/>
                  <a:pt x="211201" y="97526"/>
                </a:cubicBezTo>
                <a:close/>
                <a:moveTo>
                  <a:pt x="239738" y="97526"/>
                </a:moveTo>
                <a:cubicBezTo>
                  <a:pt x="234984" y="97526"/>
                  <a:pt x="230794" y="100238"/>
                  <a:pt x="228341" y="104321"/>
                </a:cubicBezTo>
                <a:cubicBezTo>
                  <a:pt x="228951" y="104458"/>
                  <a:pt x="229545" y="104626"/>
                  <a:pt x="230139" y="104839"/>
                </a:cubicBezTo>
                <a:cubicBezTo>
                  <a:pt x="232303" y="101579"/>
                  <a:pt x="235807" y="99446"/>
                  <a:pt x="239738" y="99446"/>
                </a:cubicBezTo>
                <a:lnTo>
                  <a:pt x="239738" y="99461"/>
                </a:lnTo>
                <a:cubicBezTo>
                  <a:pt x="243714" y="99461"/>
                  <a:pt x="247234" y="101624"/>
                  <a:pt x="249413" y="104946"/>
                </a:cubicBezTo>
                <a:cubicBezTo>
                  <a:pt x="249976" y="104717"/>
                  <a:pt x="250570" y="104535"/>
                  <a:pt x="251180" y="104397"/>
                </a:cubicBezTo>
                <a:cubicBezTo>
                  <a:pt x="248727" y="100253"/>
                  <a:pt x="244491" y="97526"/>
                  <a:pt x="239738" y="97526"/>
                </a:cubicBezTo>
                <a:close/>
                <a:moveTo>
                  <a:pt x="11412" y="97526"/>
                </a:moveTo>
                <a:cubicBezTo>
                  <a:pt x="6658" y="97526"/>
                  <a:pt x="2468" y="100238"/>
                  <a:pt x="15" y="104336"/>
                </a:cubicBezTo>
                <a:cubicBezTo>
                  <a:pt x="625" y="104458"/>
                  <a:pt x="1219" y="104626"/>
                  <a:pt x="1813" y="104854"/>
                </a:cubicBezTo>
                <a:cubicBezTo>
                  <a:pt x="3977" y="101594"/>
                  <a:pt x="7481" y="99461"/>
                  <a:pt x="11412" y="99461"/>
                </a:cubicBezTo>
                <a:cubicBezTo>
                  <a:pt x="15389" y="99461"/>
                  <a:pt x="18908" y="101624"/>
                  <a:pt x="21087" y="104961"/>
                </a:cubicBezTo>
                <a:cubicBezTo>
                  <a:pt x="21666" y="104717"/>
                  <a:pt x="22245" y="104535"/>
                  <a:pt x="22854" y="104397"/>
                </a:cubicBezTo>
                <a:cubicBezTo>
                  <a:pt x="20401" y="100268"/>
                  <a:pt x="16166" y="97526"/>
                  <a:pt x="11412" y="97526"/>
                </a:cubicBezTo>
                <a:close/>
                <a:moveTo>
                  <a:pt x="68501" y="97526"/>
                </a:moveTo>
                <a:cubicBezTo>
                  <a:pt x="63747" y="97526"/>
                  <a:pt x="59558" y="100238"/>
                  <a:pt x="57089" y="104336"/>
                </a:cubicBezTo>
                <a:cubicBezTo>
                  <a:pt x="57714" y="104458"/>
                  <a:pt x="58308" y="104626"/>
                  <a:pt x="58902" y="104854"/>
                </a:cubicBezTo>
                <a:cubicBezTo>
                  <a:pt x="61081" y="101594"/>
                  <a:pt x="64570" y="99461"/>
                  <a:pt x="68501" y="99461"/>
                </a:cubicBezTo>
                <a:cubicBezTo>
                  <a:pt x="72462" y="99461"/>
                  <a:pt x="75997" y="101624"/>
                  <a:pt x="78176" y="104961"/>
                </a:cubicBezTo>
                <a:cubicBezTo>
                  <a:pt x="78740" y="104733"/>
                  <a:pt x="79334" y="104550"/>
                  <a:pt x="79943" y="104413"/>
                </a:cubicBezTo>
                <a:cubicBezTo>
                  <a:pt x="77490" y="100268"/>
                  <a:pt x="73285" y="97541"/>
                  <a:pt x="68501" y="97541"/>
                </a:cubicBezTo>
                <a:lnTo>
                  <a:pt x="68501" y="97526"/>
                </a:lnTo>
                <a:close/>
                <a:moveTo>
                  <a:pt x="125575" y="97526"/>
                </a:moveTo>
                <a:cubicBezTo>
                  <a:pt x="120821" y="97526"/>
                  <a:pt x="116631" y="100238"/>
                  <a:pt x="114178" y="104336"/>
                </a:cubicBezTo>
                <a:cubicBezTo>
                  <a:pt x="114788" y="104458"/>
                  <a:pt x="115382" y="104626"/>
                  <a:pt x="115976" y="104854"/>
                </a:cubicBezTo>
                <a:cubicBezTo>
                  <a:pt x="118155" y="101594"/>
                  <a:pt x="121644" y="99461"/>
                  <a:pt x="125575" y="99461"/>
                </a:cubicBezTo>
                <a:cubicBezTo>
                  <a:pt x="129551" y="99461"/>
                  <a:pt x="133071" y="101624"/>
                  <a:pt x="135250" y="104961"/>
                </a:cubicBezTo>
                <a:cubicBezTo>
                  <a:pt x="135813" y="104733"/>
                  <a:pt x="136408" y="104535"/>
                  <a:pt x="137017" y="104397"/>
                </a:cubicBezTo>
                <a:cubicBezTo>
                  <a:pt x="134564" y="100268"/>
                  <a:pt x="130359" y="97526"/>
                  <a:pt x="125575" y="97526"/>
                </a:cubicBezTo>
                <a:close/>
                <a:moveTo>
                  <a:pt x="268290" y="97526"/>
                </a:moveTo>
                <a:cubicBezTo>
                  <a:pt x="263521" y="97526"/>
                  <a:pt x="259331" y="100238"/>
                  <a:pt x="256878" y="104336"/>
                </a:cubicBezTo>
                <a:cubicBezTo>
                  <a:pt x="257488" y="104458"/>
                  <a:pt x="258097" y="104626"/>
                  <a:pt x="258676" y="104854"/>
                </a:cubicBezTo>
                <a:cubicBezTo>
                  <a:pt x="260855" y="101579"/>
                  <a:pt x="264344" y="99461"/>
                  <a:pt x="268290" y="99461"/>
                </a:cubicBezTo>
                <a:cubicBezTo>
                  <a:pt x="272251" y="99461"/>
                  <a:pt x="275771" y="101624"/>
                  <a:pt x="277949" y="104961"/>
                </a:cubicBezTo>
                <a:cubicBezTo>
                  <a:pt x="278528" y="104717"/>
                  <a:pt x="279123" y="104535"/>
                  <a:pt x="279717" y="104397"/>
                </a:cubicBezTo>
                <a:cubicBezTo>
                  <a:pt x="277264" y="100268"/>
                  <a:pt x="273043" y="97526"/>
                  <a:pt x="268290" y="97526"/>
                </a:cubicBezTo>
                <a:close/>
                <a:moveTo>
                  <a:pt x="39949" y="100086"/>
                </a:moveTo>
                <a:lnTo>
                  <a:pt x="39949" y="100101"/>
                </a:lnTo>
                <a:cubicBezTo>
                  <a:pt x="36262" y="100101"/>
                  <a:pt x="33001" y="102051"/>
                  <a:pt x="30914" y="105068"/>
                </a:cubicBezTo>
                <a:cubicBezTo>
                  <a:pt x="31478" y="105296"/>
                  <a:pt x="32011" y="105571"/>
                  <a:pt x="32529" y="105891"/>
                </a:cubicBezTo>
                <a:cubicBezTo>
                  <a:pt x="34296" y="103514"/>
                  <a:pt x="36978" y="102021"/>
                  <a:pt x="39949" y="102021"/>
                </a:cubicBezTo>
                <a:cubicBezTo>
                  <a:pt x="42981" y="102021"/>
                  <a:pt x="45693" y="103590"/>
                  <a:pt x="47460" y="106028"/>
                </a:cubicBezTo>
                <a:cubicBezTo>
                  <a:pt x="47978" y="105708"/>
                  <a:pt x="48511" y="105433"/>
                  <a:pt x="49060" y="105174"/>
                </a:cubicBezTo>
                <a:cubicBezTo>
                  <a:pt x="46973" y="102097"/>
                  <a:pt x="43682" y="100086"/>
                  <a:pt x="39949" y="100086"/>
                </a:cubicBezTo>
                <a:close/>
                <a:moveTo>
                  <a:pt x="97023" y="100086"/>
                </a:moveTo>
                <a:lnTo>
                  <a:pt x="97038" y="100101"/>
                </a:lnTo>
                <a:cubicBezTo>
                  <a:pt x="93351" y="100101"/>
                  <a:pt x="90090" y="102051"/>
                  <a:pt x="88003" y="105068"/>
                </a:cubicBezTo>
                <a:cubicBezTo>
                  <a:pt x="88552" y="105296"/>
                  <a:pt x="89100" y="105571"/>
                  <a:pt x="89618" y="105891"/>
                </a:cubicBezTo>
                <a:cubicBezTo>
                  <a:pt x="91385" y="103514"/>
                  <a:pt x="94052" y="102021"/>
                  <a:pt x="97023" y="102021"/>
                </a:cubicBezTo>
                <a:cubicBezTo>
                  <a:pt x="100070" y="102021"/>
                  <a:pt x="102782" y="103590"/>
                  <a:pt x="104549" y="106028"/>
                </a:cubicBezTo>
                <a:cubicBezTo>
                  <a:pt x="105052" y="105708"/>
                  <a:pt x="105585" y="105433"/>
                  <a:pt x="106149" y="105174"/>
                </a:cubicBezTo>
                <a:cubicBezTo>
                  <a:pt x="104062" y="102097"/>
                  <a:pt x="100755" y="100086"/>
                  <a:pt x="97023" y="100086"/>
                </a:cubicBezTo>
                <a:close/>
                <a:moveTo>
                  <a:pt x="211201" y="100086"/>
                </a:moveTo>
                <a:cubicBezTo>
                  <a:pt x="207514" y="100086"/>
                  <a:pt x="204238" y="102051"/>
                  <a:pt x="202166" y="105068"/>
                </a:cubicBezTo>
                <a:cubicBezTo>
                  <a:pt x="202714" y="105312"/>
                  <a:pt x="203263" y="105586"/>
                  <a:pt x="203781" y="105891"/>
                </a:cubicBezTo>
                <a:cubicBezTo>
                  <a:pt x="205548" y="103514"/>
                  <a:pt x="208215" y="102021"/>
                  <a:pt x="211201" y="102021"/>
                </a:cubicBezTo>
                <a:cubicBezTo>
                  <a:pt x="214233" y="102021"/>
                  <a:pt x="216945" y="103590"/>
                  <a:pt x="218712" y="106028"/>
                </a:cubicBezTo>
                <a:cubicBezTo>
                  <a:pt x="219230" y="105708"/>
                  <a:pt x="219763" y="105433"/>
                  <a:pt x="220312" y="105190"/>
                </a:cubicBezTo>
                <a:cubicBezTo>
                  <a:pt x="218225" y="102097"/>
                  <a:pt x="214918" y="100086"/>
                  <a:pt x="211201" y="100086"/>
                </a:cubicBezTo>
                <a:close/>
                <a:moveTo>
                  <a:pt x="239738" y="100086"/>
                </a:moveTo>
                <a:cubicBezTo>
                  <a:pt x="236051" y="100086"/>
                  <a:pt x="232790" y="102051"/>
                  <a:pt x="230703" y="105068"/>
                </a:cubicBezTo>
                <a:cubicBezTo>
                  <a:pt x="231267" y="105312"/>
                  <a:pt x="231800" y="105586"/>
                  <a:pt x="232318" y="105891"/>
                </a:cubicBezTo>
                <a:cubicBezTo>
                  <a:pt x="234100" y="103514"/>
                  <a:pt x="236767" y="102021"/>
                  <a:pt x="239738" y="102021"/>
                </a:cubicBezTo>
                <a:cubicBezTo>
                  <a:pt x="242770" y="102021"/>
                  <a:pt x="245482" y="103590"/>
                  <a:pt x="247264" y="106028"/>
                </a:cubicBezTo>
                <a:cubicBezTo>
                  <a:pt x="247767" y="105708"/>
                  <a:pt x="248300" y="105433"/>
                  <a:pt x="248849" y="105190"/>
                </a:cubicBezTo>
                <a:cubicBezTo>
                  <a:pt x="246777" y="102097"/>
                  <a:pt x="243471" y="100086"/>
                  <a:pt x="239738" y="100086"/>
                </a:cubicBezTo>
                <a:close/>
                <a:moveTo>
                  <a:pt x="11412" y="100101"/>
                </a:moveTo>
                <a:cubicBezTo>
                  <a:pt x="7725" y="100101"/>
                  <a:pt x="4464" y="102051"/>
                  <a:pt x="2377" y="105068"/>
                </a:cubicBezTo>
                <a:cubicBezTo>
                  <a:pt x="2941" y="105312"/>
                  <a:pt x="3474" y="105586"/>
                  <a:pt x="3992" y="105891"/>
                </a:cubicBezTo>
                <a:cubicBezTo>
                  <a:pt x="5775" y="103529"/>
                  <a:pt x="8426" y="102021"/>
                  <a:pt x="11412" y="102021"/>
                </a:cubicBezTo>
                <a:cubicBezTo>
                  <a:pt x="14444" y="102021"/>
                  <a:pt x="17156" y="103590"/>
                  <a:pt x="18923" y="106043"/>
                </a:cubicBezTo>
                <a:cubicBezTo>
                  <a:pt x="19441" y="105723"/>
                  <a:pt x="19975" y="105449"/>
                  <a:pt x="20523" y="105190"/>
                </a:cubicBezTo>
                <a:cubicBezTo>
                  <a:pt x="18451" y="102112"/>
                  <a:pt x="15145" y="100101"/>
                  <a:pt x="11412" y="100101"/>
                </a:cubicBezTo>
                <a:close/>
                <a:moveTo>
                  <a:pt x="68501" y="100101"/>
                </a:moveTo>
                <a:cubicBezTo>
                  <a:pt x="64814" y="100101"/>
                  <a:pt x="61538" y="102051"/>
                  <a:pt x="59466" y="105083"/>
                </a:cubicBezTo>
                <a:cubicBezTo>
                  <a:pt x="60030" y="105312"/>
                  <a:pt x="60563" y="105586"/>
                  <a:pt x="61081" y="105891"/>
                </a:cubicBezTo>
                <a:cubicBezTo>
                  <a:pt x="62864" y="103529"/>
                  <a:pt x="65515" y="102021"/>
                  <a:pt x="68501" y="102021"/>
                </a:cubicBezTo>
                <a:cubicBezTo>
                  <a:pt x="71533" y="102021"/>
                  <a:pt x="74245" y="103590"/>
                  <a:pt x="76012" y="106043"/>
                </a:cubicBezTo>
                <a:cubicBezTo>
                  <a:pt x="76530" y="105723"/>
                  <a:pt x="77064" y="105433"/>
                  <a:pt x="77612" y="105190"/>
                </a:cubicBezTo>
                <a:cubicBezTo>
                  <a:pt x="75540" y="102112"/>
                  <a:pt x="72234" y="100101"/>
                  <a:pt x="68501" y="100101"/>
                </a:cubicBezTo>
                <a:close/>
                <a:moveTo>
                  <a:pt x="125575" y="100101"/>
                </a:moveTo>
                <a:cubicBezTo>
                  <a:pt x="121888" y="100101"/>
                  <a:pt x="118627" y="102051"/>
                  <a:pt x="116540" y="105068"/>
                </a:cubicBezTo>
                <a:cubicBezTo>
                  <a:pt x="117104" y="105312"/>
                  <a:pt x="117637" y="105586"/>
                  <a:pt x="118155" y="105891"/>
                </a:cubicBezTo>
                <a:cubicBezTo>
                  <a:pt x="119938" y="103529"/>
                  <a:pt x="122604" y="102021"/>
                  <a:pt x="125575" y="102021"/>
                </a:cubicBezTo>
                <a:cubicBezTo>
                  <a:pt x="128607" y="102021"/>
                  <a:pt x="131319" y="103590"/>
                  <a:pt x="133101" y="106043"/>
                </a:cubicBezTo>
                <a:cubicBezTo>
                  <a:pt x="133604" y="105723"/>
                  <a:pt x="134137" y="105433"/>
                  <a:pt x="134686" y="105190"/>
                </a:cubicBezTo>
                <a:cubicBezTo>
                  <a:pt x="132614" y="102112"/>
                  <a:pt x="129308" y="100101"/>
                  <a:pt x="125575" y="100101"/>
                </a:cubicBezTo>
                <a:close/>
                <a:moveTo>
                  <a:pt x="154112" y="100101"/>
                </a:moveTo>
                <a:cubicBezTo>
                  <a:pt x="150440" y="100101"/>
                  <a:pt x="147164" y="102051"/>
                  <a:pt x="145077" y="105068"/>
                </a:cubicBezTo>
                <a:cubicBezTo>
                  <a:pt x="145641" y="105312"/>
                  <a:pt x="146174" y="105586"/>
                  <a:pt x="146692" y="105891"/>
                </a:cubicBezTo>
                <a:cubicBezTo>
                  <a:pt x="148474" y="103514"/>
                  <a:pt x="151141" y="102021"/>
                  <a:pt x="154112" y="102021"/>
                </a:cubicBezTo>
                <a:cubicBezTo>
                  <a:pt x="157159" y="102021"/>
                  <a:pt x="159871" y="103590"/>
                  <a:pt x="161638" y="106043"/>
                </a:cubicBezTo>
                <a:cubicBezTo>
                  <a:pt x="162141" y="105723"/>
                  <a:pt x="162674" y="105433"/>
                  <a:pt x="163223" y="105190"/>
                </a:cubicBezTo>
                <a:cubicBezTo>
                  <a:pt x="161151" y="102112"/>
                  <a:pt x="157845" y="100101"/>
                  <a:pt x="154112" y="100101"/>
                </a:cubicBezTo>
                <a:close/>
                <a:moveTo>
                  <a:pt x="182649" y="100101"/>
                </a:moveTo>
                <a:cubicBezTo>
                  <a:pt x="178977" y="100101"/>
                  <a:pt x="175701" y="102051"/>
                  <a:pt x="173629" y="105068"/>
                </a:cubicBezTo>
                <a:cubicBezTo>
                  <a:pt x="174177" y="105312"/>
                  <a:pt x="174726" y="105586"/>
                  <a:pt x="175244" y="105891"/>
                </a:cubicBezTo>
                <a:cubicBezTo>
                  <a:pt x="177011" y="103514"/>
                  <a:pt x="179678" y="102021"/>
                  <a:pt x="182649" y="102021"/>
                </a:cubicBezTo>
                <a:cubicBezTo>
                  <a:pt x="185696" y="102021"/>
                  <a:pt x="188408" y="103590"/>
                  <a:pt x="190175" y="106043"/>
                </a:cubicBezTo>
                <a:cubicBezTo>
                  <a:pt x="190693" y="105723"/>
                  <a:pt x="191211" y="105449"/>
                  <a:pt x="191760" y="105190"/>
                </a:cubicBezTo>
                <a:cubicBezTo>
                  <a:pt x="189703" y="102112"/>
                  <a:pt x="186381" y="100101"/>
                  <a:pt x="182649" y="100101"/>
                </a:cubicBezTo>
                <a:close/>
                <a:moveTo>
                  <a:pt x="268290" y="100101"/>
                </a:moveTo>
                <a:cubicBezTo>
                  <a:pt x="264603" y="100101"/>
                  <a:pt x="261327" y="102051"/>
                  <a:pt x="259240" y="105068"/>
                </a:cubicBezTo>
                <a:cubicBezTo>
                  <a:pt x="259803" y="105312"/>
                  <a:pt x="260337" y="105586"/>
                  <a:pt x="260870" y="105891"/>
                </a:cubicBezTo>
                <a:cubicBezTo>
                  <a:pt x="262637" y="103529"/>
                  <a:pt x="265304" y="102021"/>
                  <a:pt x="268275" y="102021"/>
                </a:cubicBezTo>
                <a:cubicBezTo>
                  <a:pt x="271322" y="102021"/>
                  <a:pt x="274034" y="103590"/>
                  <a:pt x="275801" y="106043"/>
                </a:cubicBezTo>
                <a:cubicBezTo>
                  <a:pt x="276304" y="105723"/>
                  <a:pt x="276837" y="105433"/>
                  <a:pt x="277401" y="105190"/>
                </a:cubicBezTo>
                <a:cubicBezTo>
                  <a:pt x="275314" y="102112"/>
                  <a:pt x="272007" y="100101"/>
                  <a:pt x="268290" y="100101"/>
                </a:cubicBezTo>
                <a:close/>
                <a:moveTo>
                  <a:pt x="39949" y="102660"/>
                </a:moveTo>
                <a:cubicBezTo>
                  <a:pt x="37191" y="102660"/>
                  <a:pt x="34723" y="104047"/>
                  <a:pt x="33047" y="106210"/>
                </a:cubicBezTo>
                <a:cubicBezTo>
                  <a:pt x="33550" y="106530"/>
                  <a:pt x="34037" y="106896"/>
                  <a:pt x="34510" y="107292"/>
                </a:cubicBezTo>
                <a:cubicBezTo>
                  <a:pt x="35850" y="105631"/>
                  <a:pt x="37785" y="104580"/>
                  <a:pt x="39949" y="104580"/>
                </a:cubicBezTo>
                <a:cubicBezTo>
                  <a:pt x="42189" y="104580"/>
                  <a:pt x="44184" y="105708"/>
                  <a:pt x="45540" y="107460"/>
                </a:cubicBezTo>
                <a:cubicBezTo>
                  <a:pt x="45982" y="107064"/>
                  <a:pt x="46470" y="106698"/>
                  <a:pt x="46957" y="106348"/>
                </a:cubicBezTo>
                <a:cubicBezTo>
                  <a:pt x="45297" y="104093"/>
                  <a:pt x="42768" y="102660"/>
                  <a:pt x="39949" y="102660"/>
                </a:cubicBezTo>
                <a:close/>
                <a:moveTo>
                  <a:pt x="97030" y="102660"/>
                </a:moveTo>
                <a:lnTo>
                  <a:pt x="97030" y="102660"/>
                </a:lnTo>
                <a:cubicBezTo>
                  <a:pt x="94276" y="102663"/>
                  <a:pt x="91795" y="104049"/>
                  <a:pt x="90136" y="106210"/>
                </a:cubicBezTo>
                <a:cubicBezTo>
                  <a:pt x="90639" y="106530"/>
                  <a:pt x="91126" y="106896"/>
                  <a:pt x="91583" y="107292"/>
                </a:cubicBezTo>
                <a:cubicBezTo>
                  <a:pt x="92924" y="105631"/>
                  <a:pt x="94859" y="104580"/>
                  <a:pt x="97023" y="104580"/>
                </a:cubicBezTo>
                <a:cubicBezTo>
                  <a:pt x="99262" y="104580"/>
                  <a:pt x="101274" y="105708"/>
                  <a:pt x="102614" y="107460"/>
                </a:cubicBezTo>
                <a:cubicBezTo>
                  <a:pt x="103071" y="107064"/>
                  <a:pt x="103544" y="106683"/>
                  <a:pt x="104046" y="106348"/>
                </a:cubicBezTo>
                <a:cubicBezTo>
                  <a:pt x="102387" y="104095"/>
                  <a:pt x="99861" y="102663"/>
                  <a:pt x="97030" y="102660"/>
                </a:cubicBezTo>
                <a:close/>
                <a:moveTo>
                  <a:pt x="11412" y="102660"/>
                </a:moveTo>
                <a:cubicBezTo>
                  <a:pt x="8654" y="102660"/>
                  <a:pt x="6171" y="104047"/>
                  <a:pt x="4510" y="106210"/>
                </a:cubicBezTo>
                <a:cubicBezTo>
                  <a:pt x="5013" y="106546"/>
                  <a:pt x="5500" y="106896"/>
                  <a:pt x="5973" y="107292"/>
                </a:cubicBezTo>
                <a:cubicBezTo>
                  <a:pt x="7313" y="105647"/>
                  <a:pt x="9248" y="104595"/>
                  <a:pt x="11412" y="104595"/>
                </a:cubicBezTo>
                <a:cubicBezTo>
                  <a:pt x="13652" y="104595"/>
                  <a:pt x="15648" y="105708"/>
                  <a:pt x="17004" y="107475"/>
                </a:cubicBezTo>
                <a:cubicBezTo>
                  <a:pt x="17445" y="107079"/>
                  <a:pt x="17918" y="106698"/>
                  <a:pt x="18420" y="106363"/>
                </a:cubicBezTo>
                <a:cubicBezTo>
                  <a:pt x="16760" y="104108"/>
                  <a:pt x="14231" y="102660"/>
                  <a:pt x="11412" y="102660"/>
                </a:cubicBezTo>
                <a:close/>
                <a:moveTo>
                  <a:pt x="68501" y="102660"/>
                </a:moveTo>
                <a:cubicBezTo>
                  <a:pt x="65728" y="102660"/>
                  <a:pt x="63260" y="104047"/>
                  <a:pt x="61599" y="106226"/>
                </a:cubicBezTo>
                <a:cubicBezTo>
                  <a:pt x="62117" y="106546"/>
                  <a:pt x="62589" y="106911"/>
                  <a:pt x="63062" y="107292"/>
                </a:cubicBezTo>
                <a:cubicBezTo>
                  <a:pt x="64403" y="105647"/>
                  <a:pt x="66338" y="104595"/>
                  <a:pt x="68501" y="104595"/>
                </a:cubicBezTo>
                <a:cubicBezTo>
                  <a:pt x="70741" y="104595"/>
                  <a:pt x="72737" y="105708"/>
                  <a:pt x="74093" y="107475"/>
                </a:cubicBezTo>
                <a:cubicBezTo>
                  <a:pt x="74534" y="107079"/>
                  <a:pt x="75022" y="106698"/>
                  <a:pt x="75510" y="106363"/>
                </a:cubicBezTo>
                <a:cubicBezTo>
                  <a:pt x="73849" y="104108"/>
                  <a:pt x="71320" y="102660"/>
                  <a:pt x="68501" y="102660"/>
                </a:cubicBezTo>
                <a:close/>
                <a:moveTo>
                  <a:pt x="125575" y="102660"/>
                </a:moveTo>
                <a:cubicBezTo>
                  <a:pt x="122817" y="102660"/>
                  <a:pt x="120349" y="104047"/>
                  <a:pt x="118673" y="106210"/>
                </a:cubicBezTo>
                <a:cubicBezTo>
                  <a:pt x="119176" y="106546"/>
                  <a:pt x="119663" y="106896"/>
                  <a:pt x="120136" y="107292"/>
                </a:cubicBezTo>
                <a:cubicBezTo>
                  <a:pt x="121476" y="105647"/>
                  <a:pt x="123411" y="104580"/>
                  <a:pt x="125575" y="104580"/>
                </a:cubicBezTo>
                <a:cubicBezTo>
                  <a:pt x="127815" y="104580"/>
                  <a:pt x="129810" y="105708"/>
                  <a:pt x="131166" y="107475"/>
                </a:cubicBezTo>
                <a:cubicBezTo>
                  <a:pt x="131608" y="107064"/>
                  <a:pt x="132096" y="106698"/>
                  <a:pt x="132583" y="106363"/>
                </a:cubicBezTo>
                <a:cubicBezTo>
                  <a:pt x="130923" y="104108"/>
                  <a:pt x="128393" y="102660"/>
                  <a:pt x="125575" y="102660"/>
                </a:cubicBezTo>
                <a:close/>
                <a:moveTo>
                  <a:pt x="154112" y="102660"/>
                </a:moveTo>
                <a:cubicBezTo>
                  <a:pt x="151354" y="102660"/>
                  <a:pt x="148886" y="104047"/>
                  <a:pt x="147225" y="106210"/>
                </a:cubicBezTo>
                <a:cubicBezTo>
                  <a:pt x="147728" y="106530"/>
                  <a:pt x="148215" y="106896"/>
                  <a:pt x="148673" y="107292"/>
                </a:cubicBezTo>
                <a:cubicBezTo>
                  <a:pt x="150013" y="105631"/>
                  <a:pt x="151948" y="104580"/>
                  <a:pt x="154112" y="104580"/>
                </a:cubicBezTo>
                <a:cubicBezTo>
                  <a:pt x="156351" y="104580"/>
                  <a:pt x="158363" y="105708"/>
                  <a:pt x="159703" y="107475"/>
                </a:cubicBezTo>
                <a:cubicBezTo>
                  <a:pt x="160160" y="107064"/>
                  <a:pt x="160633" y="106698"/>
                  <a:pt x="161136" y="106348"/>
                </a:cubicBezTo>
                <a:cubicBezTo>
                  <a:pt x="159460" y="104108"/>
                  <a:pt x="156946" y="102660"/>
                  <a:pt x="154112" y="102660"/>
                </a:cubicBezTo>
                <a:close/>
                <a:moveTo>
                  <a:pt x="182649" y="102660"/>
                </a:moveTo>
                <a:cubicBezTo>
                  <a:pt x="179891" y="102660"/>
                  <a:pt x="177423" y="104047"/>
                  <a:pt x="175762" y="106210"/>
                </a:cubicBezTo>
                <a:cubicBezTo>
                  <a:pt x="176265" y="106530"/>
                  <a:pt x="176752" y="106896"/>
                  <a:pt x="177209" y="107292"/>
                </a:cubicBezTo>
                <a:cubicBezTo>
                  <a:pt x="178550" y="105631"/>
                  <a:pt x="180500" y="104580"/>
                  <a:pt x="182649" y="104580"/>
                </a:cubicBezTo>
                <a:cubicBezTo>
                  <a:pt x="184888" y="104580"/>
                  <a:pt x="186899" y="105708"/>
                  <a:pt x="188240" y="107475"/>
                </a:cubicBezTo>
                <a:cubicBezTo>
                  <a:pt x="188697" y="107064"/>
                  <a:pt x="189170" y="106698"/>
                  <a:pt x="189672" y="106348"/>
                </a:cubicBezTo>
                <a:cubicBezTo>
                  <a:pt x="188012" y="104108"/>
                  <a:pt x="185483" y="102660"/>
                  <a:pt x="182649" y="102660"/>
                </a:cubicBezTo>
                <a:close/>
                <a:moveTo>
                  <a:pt x="211201" y="102660"/>
                </a:moveTo>
                <a:cubicBezTo>
                  <a:pt x="208443" y="102660"/>
                  <a:pt x="205960" y="104047"/>
                  <a:pt x="204299" y="106210"/>
                </a:cubicBezTo>
                <a:cubicBezTo>
                  <a:pt x="204802" y="106530"/>
                  <a:pt x="205289" y="106896"/>
                  <a:pt x="205746" y="107292"/>
                </a:cubicBezTo>
                <a:cubicBezTo>
                  <a:pt x="207102" y="105631"/>
                  <a:pt x="209037" y="104580"/>
                  <a:pt x="211201" y="104580"/>
                </a:cubicBezTo>
                <a:cubicBezTo>
                  <a:pt x="213440" y="104580"/>
                  <a:pt x="215436" y="105708"/>
                  <a:pt x="216792" y="107475"/>
                </a:cubicBezTo>
                <a:cubicBezTo>
                  <a:pt x="217234" y="107064"/>
                  <a:pt x="217707" y="106698"/>
                  <a:pt x="218209" y="106348"/>
                </a:cubicBezTo>
                <a:cubicBezTo>
                  <a:pt x="216549" y="104108"/>
                  <a:pt x="214019" y="102660"/>
                  <a:pt x="211201" y="102660"/>
                </a:cubicBezTo>
                <a:close/>
                <a:moveTo>
                  <a:pt x="239738" y="102660"/>
                </a:moveTo>
                <a:cubicBezTo>
                  <a:pt x="236980" y="102660"/>
                  <a:pt x="234497" y="104047"/>
                  <a:pt x="232836" y="106210"/>
                </a:cubicBezTo>
                <a:cubicBezTo>
                  <a:pt x="233339" y="106546"/>
                  <a:pt x="233826" y="106896"/>
                  <a:pt x="234298" y="107292"/>
                </a:cubicBezTo>
                <a:cubicBezTo>
                  <a:pt x="235639" y="105631"/>
                  <a:pt x="237574" y="104580"/>
                  <a:pt x="239738" y="104580"/>
                </a:cubicBezTo>
                <a:cubicBezTo>
                  <a:pt x="241977" y="104580"/>
                  <a:pt x="243973" y="105708"/>
                  <a:pt x="245329" y="107475"/>
                </a:cubicBezTo>
                <a:cubicBezTo>
                  <a:pt x="245771" y="107064"/>
                  <a:pt x="246259" y="106698"/>
                  <a:pt x="246746" y="106348"/>
                </a:cubicBezTo>
                <a:cubicBezTo>
                  <a:pt x="245086" y="104108"/>
                  <a:pt x="242556" y="102660"/>
                  <a:pt x="239738" y="102660"/>
                </a:cubicBezTo>
                <a:close/>
                <a:moveTo>
                  <a:pt x="268275" y="102660"/>
                </a:moveTo>
                <a:cubicBezTo>
                  <a:pt x="265517" y="102660"/>
                  <a:pt x="263049" y="104047"/>
                  <a:pt x="261373" y="106210"/>
                </a:cubicBezTo>
                <a:cubicBezTo>
                  <a:pt x="261891" y="106546"/>
                  <a:pt x="262363" y="106896"/>
                  <a:pt x="262835" y="107292"/>
                </a:cubicBezTo>
                <a:cubicBezTo>
                  <a:pt x="264176" y="105647"/>
                  <a:pt x="266111" y="104580"/>
                  <a:pt x="268275" y="104580"/>
                </a:cubicBezTo>
                <a:cubicBezTo>
                  <a:pt x="270514" y="104580"/>
                  <a:pt x="272525" y="105708"/>
                  <a:pt x="273866" y="107475"/>
                </a:cubicBezTo>
                <a:cubicBezTo>
                  <a:pt x="274323" y="107064"/>
                  <a:pt x="274796" y="106698"/>
                  <a:pt x="275298" y="106363"/>
                </a:cubicBezTo>
                <a:cubicBezTo>
                  <a:pt x="273622" y="104108"/>
                  <a:pt x="271109" y="102660"/>
                  <a:pt x="268275" y="102660"/>
                </a:cubicBezTo>
                <a:close/>
                <a:moveTo>
                  <a:pt x="6399" y="107688"/>
                </a:moveTo>
                <a:lnTo>
                  <a:pt x="6399" y="107704"/>
                </a:lnTo>
                <a:cubicBezTo>
                  <a:pt x="6402" y="107701"/>
                  <a:pt x="6404" y="107698"/>
                  <a:pt x="6407" y="107695"/>
                </a:cubicBezTo>
                <a:lnTo>
                  <a:pt x="6407" y="107695"/>
                </a:lnTo>
                <a:cubicBezTo>
                  <a:pt x="6404" y="107693"/>
                  <a:pt x="6402" y="107690"/>
                  <a:pt x="6399" y="107688"/>
                </a:cubicBezTo>
                <a:close/>
                <a:moveTo>
                  <a:pt x="39949" y="105220"/>
                </a:moveTo>
                <a:lnTo>
                  <a:pt x="39949" y="105235"/>
                </a:lnTo>
                <a:cubicBezTo>
                  <a:pt x="37968" y="105235"/>
                  <a:pt x="36170" y="106195"/>
                  <a:pt x="34936" y="107673"/>
                </a:cubicBezTo>
                <a:cubicBezTo>
                  <a:pt x="35393" y="108084"/>
                  <a:pt x="35820" y="108526"/>
                  <a:pt x="36216" y="108999"/>
                </a:cubicBezTo>
                <a:cubicBezTo>
                  <a:pt x="37115" y="107841"/>
                  <a:pt x="38486" y="107155"/>
                  <a:pt x="39949" y="107140"/>
                </a:cubicBezTo>
                <a:cubicBezTo>
                  <a:pt x="41518" y="107140"/>
                  <a:pt x="42920" y="107947"/>
                  <a:pt x="43834" y="109197"/>
                </a:cubicBezTo>
                <a:cubicBezTo>
                  <a:pt x="44230" y="108740"/>
                  <a:pt x="44642" y="108283"/>
                  <a:pt x="45083" y="107871"/>
                </a:cubicBezTo>
                <a:cubicBezTo>
                  <a:pt x="43849" y="106256"/>
                  <a:pt x="42006" y="105220"/>
                  <a:pt x="39949" y="105220"/>
                </a:cubicBezTo>
                <a:close/>
                <a:moveTo>
                  <a:pt x="97023" y="105220"/>
                </a:moveTo>
                <a:lnTo>
                  <a:pt x="97038" y="105235"/>
                </a:lnTo>
                <a:cubicBezTo>
                  <a:pt x="95057" y="105235"/>
                  <a:pt x="93259" y="106195"/>
                  <a:pt x="92025" y="107673"/>
                </a:cubicBezTo>
                <a:cubicBezTo>
                  <a:pt x="92467" y="108084"/>
                  <a:pt x="92894" y="108526"/>
                  <a:pt x="93305" y="108999"/>
                </a:cubicBezTo>
                <a:cubicBezTo>
                  <a:pt x="94189" y="107841"/>
                  <a:pt x="95560" y="107155"/>
                  <a:pt x="97023" y="107140"/>
                </a:cubicBezTo>
                <a:cubicBezTo>
                  <a:pt x="98592" y="107140"/>
                  <a:pt x="100009" y="107947"/>
                  <a:pt x="100923" y="109197"/>
                </a:cubicBezTo>
                <a:cubicBezTo>
                  <a:pt x="101319" y="108740"/>
                  <a:pt x="101731" y="108283"/>
                  <a:pt x="102172" y="107871"/>
                </a:cubicBezTo>
                <a:cubicBezTo>
                  <a:pt x="100938" y="106256"/>
                  <a:pt x="99080" y="105220"/>
                  <a:pt x="97023" y="105220"/>
                </a:cubicBezTo>
                <a:close/>
                <a:moveTo>
                  <a:pt x="11412" y="105235"/>
                </a:moveTo>
                <a:cubicBezTo>
                  <a:pt x="9435" y="105235"/>
                  <a:pt x="7640" y="106192"/>
                  <a:pt x="6407" y="107695"/>
                </a:cubicBezTo>
                <a:lnTo>
                  <a:pt x="6407" y="107695"/>
                </a:lnTo>
                <a:cubicBezTo>
                  <a:pt x="6861" y="108104"/>
                  <a:pt x="7285" y="108544"/>
                  <a:pt x="7679" y="108999"/>
                </a:cubicBezTo>
                <a:cubicBezTo>
                  <a:pt x="8578" y="107856"/>
                  <a:pt x="9949" y="107170"/>
                  <a:pt x="11412" y="107155"/>
                </a:cubicBezTo>
                <a:cubicBezTo>
                  <a:pt x="12981" y="107155"/>
                  <a:pt x="14383" y="107963"/>
                  <a:pt x="15312" y="109212"/>
                </a:cubicBezTo>
                <a:cubicBezTo>
                  <a:pt x="15693" y="108740"/>
                  <a:pt x="16105" y="108298"/>
                  <a:pt x="16562" y="107886"/>
                </a:cubicBezTo>
                <a:cubicBezTo>
                  <a:pt x="15312" y="106256"/>
                  <a:pt x="13469" y="105235"/>
                  <a:pt x="11412" y="105235"/>
                </a:cubicBezTo>
                <a:close/>
                <a:moveTo>
                  <a:pt x="68501" y="105235"/>
                </a:moveTo>
                <a:cubicBezTo>
                  <a:pt x="66520" y="105235"/>
                  <a:pt x="64722" y="106195"/>
                  <a:pt x="63488" y="107688"/>
                </a:cubicBezTo>
                <a:cubicBezTo>
                  <a:pt x="63945" y="108100"/>
                  <a:pt x="64372" y="108542"/>
                  <a:pt x="64768" y="108999"/>
                </a:cubicBezTo>
                <a:cubicBezTo>
                  <a:pt x="65667" y="107856"/>
                  <a:pt x="67038" y="107170"/>
                  <a:pt x="68501" y="107155"/>
                </a:cubicBezTo>
                <a:cubicBezTo>
                  <a:pt x="70070" y="107155"/>
                  <a:pt x="71472" y="107963"/>
                  <a:pt x="72401" y="109212"/>
                </a:cubicBezTo>
                <a:cubicBezTo>
                  <a:pt x="72782" y="108740"/>
                  <a:pt x="73194" y="108298"/>
                  <a:pt x="73651" y="107886"/>
                </a:cubicBezTo>
                <a:cubicBezTo>
                  <a:pt x="72401" y="106271"/>
                  <a:pt x="70558" y="105235"/>
                  <a:pt x="68501" y="105235"/>
                </a:cubicBezTo>
                <a:close/>
                <a:moveTo>
                  <a:pt x="125575" y="105235"/>
                </a:moveTo>
                <a:cubicBezTo>
                  <a:pt x="123594" y="105235"/>
                  <a:pt x="121812" y="106195"/>
                  <a:pt x="120562" y="107688"/>
                </a:cubicBezTo>
                <a:cubicBezTo>
                  <a:pt x="121019" y="108100"/>
                  <a:pt x="121446" y="108542"/>
                  <a:pt x="121842" y="108999"/>
                </a:cubicBezTo>
                <a:cubicBezTo>
                  <a:pt x="122741" y="107856"/>
                  <a:pt x="124112" y="107170"/>
                  <a:pt x="125575" y="107140"/>
                </a:cubicBezTo>
                <a:cubicBezTo>
                  <a:pt x="127144" y="107140"/>
                  <a:pt x="128546" y="107963"/>
                  <a:pt x="129460" y="109212"/>
                </a:cubicBezTo>
                <a:cubicBezTo>
                  <a:pt x="129856" y="108740"/>
                  <a:pt x="130283" y="108298"/>
                  <a:pt x="130725" y="107886"/>
                </a:cubicBezTo>
                <a:cubicBezTo>
                  <a:pt x="129475" y="106256"/>
                  <a:pt x="127632" y="105235"/>
                  <a:pt x="125575" y="105235"/>
                </a:cubicBezTo>
                <a:close/>
                <a:moveTo>
                  <a:pt x="154127" y="105220"/>
                </a:moveTo>
                <a:cubicBezTo>
                  <a:pt x="152146" y="105220"/>
                  <a:pt x="150364" y="106180"/>
                  <a:pt x="149130" y="107688"/>
                </a:cubicBezTo>
                <a:cubicBezTo>
                  <a:pt x="149571" y="108100"/>
                  <a:pt x="149998" y="108542"/>
                  <a:pt x="150394" y="109014"/>
                </a:cubicBezTo>
                <a:cubicBezTo>
                  <a:pt x="151293" y="107856"/>
                  <a:pt x="152664" y="107170"/>
                  <a:pt x="154112" y="107155"/>
                </a:cubicBezTo>
                <a:cubicBezTo>
                  <a:pt x="155681" y="107155"/>
                  <a:pt x="157098" y="107963"/>
                  <a:pt x="158027" y="109212"/>
                </a:cubicBezTo>
                <a:cubicBezTo>
                  <a:pt x="158408" y="108740"/>
                  <a:pt x="158820" y="108298"/>
                  <a:pt x="159261" y="107871"/>
                </a:cubicBezTo>
                <a:cubicBezTo>
                  <a:pt x="158027" y="106256"/>
                  <a:pt x="156184" y="105220"/>
                  <a:pt x="154127" y="105220"/>
                </a:cubicBezTo>
                <a:close/>
                <a:moveTo>
                  <a:pt x="182649" y="105220"/>
                </a:moveTo>
                <a:cubicBezTo>
                  <a:pt x="180683" y="105220"/>
                  <a:pt x="178901" y="106180"/>
                  <a:pt x="177667" y="107688"/>
                </a:cubicBezTo>
                <a:cubicBezTo>
                  <a:pt x="178108" y="108100"/>
                  <a:pt x="178535" y="108542"/>
                  <a:pt x="178931" y="108999"/>
                </a:cubicBezTo>
                <a:cubicBezTo>
                  <a:pt x="179815" y="107856"/>
                  <a:pt x="181201" y="107170"/>
                  <a:pt x="182649" y="107155"/>
                </a:cubicBezTo>
                <a:cubicBezTo>
                  <a:pt x="184233" y="107155"/>
                  <a:pt x="185635" y="107963"/>
                  <a:pt x="186549" y="109212"/>
                </a:cubicBezTo>
                <a:cubicBezTo>
                  <a:pt x="186945" y="108740"/>
                  <a:pt x="187357" y="108298"/>
                  <a:pt x="187798" y="107871"/>
                </a:cubicBezTo>
                <a:cubicBezTo>
                  <a:pt x="186564" y="106256"/>
                  <a:pt x="184721" y="105220"/>
                  <a:pt x="182649" y="105220"/>
                </a:cubicBezTo>
                <a:close/>
                <a:moveTo>
                  <a:pt x="211201" y="105220"/>
                </a:moveTo>
                <a:cubicBezTo>
                  <a:pt x="209220" y="105220"/>
                  <a:pt x="207438" y="106180"/>
                  <a:pt x="206203" y="107688"/>
                </a:cubicBezTo>
                <a:cubicBezTo>
                  <a:pt x="206645" y="108100"/>
                  <a:pt x="207072" y="108542"/>
                  <a:pt x="207468" y="108999"/>
                </a:cubicBezTo>
                <a:cubicBezTo>
                  <a:pt x="208367" y="107856"/>
                  <a:pt x="209738" y="107170"/>
                  <a:pt x="211201" y="107155"/>
                </a:cubicBezTo>
                <a:cubicBezTo>
                  <a:pt x="212770" y="107155"/>
                  <a:pt x="214172" y="107963"/>
                  <a:pt x="215101" y="109212"/>
                </a:cubicBezTo>
                <a:cubicBezTo>
                  <a:pt x="215482" y="108740"/>
                  <a:pt x="215893" y="108283"/>
                  <a:pt x="216335" y="107871"/>
                </a:cubicBezTo>
                <a:cubicBezTo>
                  <a:pt x="215101" y="106256"/>
                  <a:pt x="213258" y="105220"/>
                  <a:pt x="211201" y="105220"/>
                </a:cubicBezTo>
                <a:close/>
                <a:moveTo>
                  <a:pt x="239738" y="105220"/>
                </a:moveTo>
                <a:cubicBezTo>
                  <a:pt x="237757" y="105220"/>
                  <a:pt x="235990" y="106180"/>
                  <a:pt x="234756" y="107688"/>
                </a:cubicBezTo>
                <a:cubicBezTo>
                  <a:pt x="235197" y="108100"/>
                  <a:pt x="235609" y="108542"/>
                  <a:pt x="236005" y="108999"/>
                </a:cubicBezTo>
                <a:cubicBezTo>
                  <a:pt x="236904" y="107856"/>
                  <a:pt x="238275" y="107170"/>
                  <a:pt x="239738" y="107155"/>
                </a:cubicBezTo>
                <a:cubicBezTo>
                  <a:pt x="241307" y="107155"/>
                  <a:pt x="242709" y="107963"/>
                  <a:pt x="243638" y="109212"/>
                </a:cubicBezTo>
                <a:cubicBezTo>
                  <a:pt x="244019" y="108740"/>
                  <a:pt x="244446" y="108298"/>
                  <a:pt x="244887" y="107871"/>
                </a:cubicBezTo>
                <a:cubicBezTo>
                  <a:pt x="243638" y="106256"/>
                  <a:pt x="241795" y="105220"/>
                  <a:pt x="239738" y="105220"/>
                </a:cubicBezTo>
                <a:close/>
                <a:moveTo>
                  <a:pt x="268275" y="105220"/>
                </a:moveTo>
                <a:cubicBezTo>
                  <a:pt x="266294" y="105220"/>
                  <a:pt x="264527" y="106180"/>
                  <a:pt x="263292" y="107688"/>
                </a:cubicBezTo>
                <a:cubicBezTo>
                  <a:pt x="263734" y="108100"/>
                  <a:pt x="264146" y="108542"/>
                  <a:pt x="264542" y="109014"/>
                </a:cubicBezTo>
                <a:cubicBezTo>
                  <a:pt x="265488" y="107771"/>
                  <a:pt x="266891" y="107157"/>
                  <a:pt x="268289" y="107157"/>
                </a:cubicBezTo>
                <a:cubicBezTo>
                  <a:pt x="269772" y="107157"/>
                  <a:pt x="271250" y="107848"/>
                  <a:pt x="272175" y="109212"/>
                </a:cubicBezTo>
                <a:cubicBezTo>
                  <a:pt x="272556" y="108740"/>
                  <a:pt x="272983" y="108298"/>
                  <a:pt x="273424" y="107871"/>
                </a:cubicBezTo>
                <a:cubicBezTo>
                  <a:pt x="272175" y="106256"/>
                  <a:pt x="270331" y="105220"/>
                  <a:pt x="268275" y="105220"/>
                </a:cubicBezTo>
                <a:close/>
                <a:moveTo>
                  <a:pt x="211201" y="107749"/>
                </a:moveTo>
                <a:cubicBezTo>
                  <a:pt x="209860" y="107749"/>
                  <a:pt x="208687" y="108420"/>
                  <a:pt x="207864" y="109456"/>
                </a:cubicBezTo>
                <a:cubicBezTo>
                  <a:pt x="208947" y="109178"/>
                  <a:pt x="210059" y="109037"/>
                  <a:pt x="211172" y="109037"/>
                </a:cubicBezTo>
                <a:cubicBezTo>
                  <a:pt x="212314" y="109037"/>
                  <a:pt x="213457" y="109185"/>
                  <a:pt x="214568" y="109486"/>
                </a:cubicBezTo>
                <a:cubicBezTo>
                  <a:pt x="213776" y="108420"/>
                  <a:pt x="212526" y="107780"/>
                  <a:pt x="211201" y="107749"/>
                </a:cubicBezTo>
                <a:close/>
                <a:moveTo>
                  <a:pt x="97023" y="107795"/>
                </a:moveTo>
                <a:cubicBezTo>
                  <a:pt x="95697" y="107795"/>
                  <a:pt x="94524" y="108465"/>
                  <a:pt x="93701" y="109486"/>
                </a:cubicBezTo>
                <a:cubicBezTo>
                  <a:pt x="94776" y="109210"/>
                  <a:pt x="95881" y="109073"/>
                  <a:pt x="96986" y="109073"/>
                </a:cubicBezTo>
                <a:cubicBezTo>
                  <a:pt x="98131" y="109073"/>
                  <a:pt x="99277" y="109220"/>
                  <a:pt x="100391" y="109513"/>
                </a:cubicBezTo>
                <a:lnTo>
                  <a:pt x="100391" y="109513"/>
                </a:lnTo>
                <a:cubicBezTo>
                  <a:pt x="99598" y="108443"/>
                  <a:pt x="98356" y="107810"/>
                  <a:pt x="97023" y="107795"/>
                </a:cubicBezTo>
                <a:close/>
                <a:moveTo>
                  <a:pt x="239753" y="107795"/>
                </a:moveTo>
                <a:cubicBezTo>
                  <a:pt x="238412" y="107795"/>
                  <a:pt x="237239" y="108465"/>
                  <a:pt x="236416" y="109486"/>
                </a:cubicBezTo>
                <a:lnTo>
                  <a:pt x="236401" y="109501"/>
                </a:lnTo>
                <a:cubicBezTo>
                  <a:pt x="237498" y="109212"/>
                  <a:pt x="238625" y="109075"/>
                  <a:pt x="239753" y="109075"/>
                </a:cubicBezTo>
                <a:cubicBezTo>
                  <a:pt x="240880" y="109075"/>
                  <a:pt x="242023" y="109227"/>
                  <a:pt x="243120" y="109517"/>
                </a:cubicBezTo>
                <a:cubicBezTo>
                  <a:pt x="242328" y="108450"/>
                  <a:pt x="241078" y="107810"/>
                  <a:pt x="239753" y="107795"/>
                </a:cubicBezTo>
                <a:close/>
                <a:moveTo>
                  <a:pt x="68501" y="107810"/>
                </a:moveTo>
                <a:cubicBezTo>
                  <a:pt x="67175" y="107810"/>
                  <a:pt x="65987" y="108465"/>
                  <a:pt x="65180" y="109501"/>
                </a:cubicBezTo>
                <a:cubicBezTo>
                  <a:pt x="66262" y="109223"/>
                  <a:pt x="67374" y="109082"/>
                  <a:pt x="68487" y="109082"/>
                </a:cubicBezTo>
                <a:cubicBezTo>
                  <a:pt x="69623" y="109082"/>
                  <a:pt x="70759" y="109229"/>
                  <a:pt x="71864" y="109527"/>
                </a:cubicBezTo>
                <a:lnTo>
                  <a:pt x="71864" y="109527"/>
                </a:lnTo>
                <a:cubicBezTo>
                  <a:pt x="71072" y="108463"/>
                  <a:pt x="69824" y="107825"/>
                  <a:pt x="68501" y="107810"/>
                </a:cubicBezTo>
                <a:close/>
                <a:moveTo>
                  <a:pt x="11414" y="107797"/>
                </a:moveTo>
                <a:cubicBezTo>
                  <a:pt x="10158" y="107797"/>
                  <a:pt x="8902" y="108364"/>
                  <a:pt x="8075" y="109501"/>
                </a:cubicBezTo>
                <a:cubicBezTo>
                  <a:pt x="9158" y="109223"/>
                  <a:pt x="10270" y="109082"/>
                  <a:pt x="11383" y="109082"/>
                </a:cubicBezTo>
                <a:cubicBezTo>
                  <a:pt x="12525" y="109082"/>
                  <a:pt x="13668" y="109231"/>
                  <a:pt x="14779" y="109532"/>
                </a:cubicBezTo>
                <a:cubicBezTo>
                  <a:pt x="13952" y="108376"/>
                  <a:pt x="12683" y="107797"/>
                  <a:pt x="11414" y="107797"/>
                </a:cubicBezTo>
                <a:close/>
                <a:moveTo>
                  <a:pt x="39949" y="107795"/>
                </a:moveTo>
                <a:cubicBezTo>
                  <a:pt x="38608" y="107795"/>
                  <a:pt x="37435" y="108465"/>
                  <a:pt x="36612" y="109486"/>
                </a:cubicBezTo>
                <a:cubicBezTo>
                  <a:pt x="37695" y="109210"/>
                  <a:pt x="38799" y="109073"/>
                  <a:pt x="39902" y="109073"/>
                </a:cubicBezTo>
                <a:cubicBezTo>
                  <a:pt x="41050" y="109073"/>
                  <a:pt x="42197" y="109221"/>
                  <a:pt x="43316" y="109517"/>
                </a:cubicBezTo>
                <a:lnTo>
                  <a:pt x="43331" y="109532"/>
                </a:lnTo>
                <a:cubicBezTo>
                  <a:pt x="42539" y="108450"/>
                  <a:pt x="41290" y="107810"/>
                  <a:pt x="39949" y="107795"/>
                </a:cubicBezTo>
                <a:close/>
                <a:moveTo>
                  <a:pt x="71864" y="109527"/>
                </a:moveTo>
                <a:cubicBezTo>
                  <a:pt x="71866" y="109528"/>
                  <a:pt x="71867" y="109530"/>
                  <a:pt x="71868" y="109532"/>
                </a:cubicBezTo>
                <a:lnTo>
                  <a:pt x="71883" y="109532"/>
                </a:lnTo>
                <a:cubicBezTo>
                  <a:pt x="71877" y="109530"/>
                  <a:pt x="71871" y="109528"/>
                  <a:pt x="71864" y="109527"/>
                </a:cubicBezTo>
                <a:close/>
                <a:moveTo>
                  <a:pt x="100391" y="109513"/>
                </a:moveTo>
                <a:cubicBezTo>
                  <a:pt x="100396" y="109519"/>
                  <a:pt x="100400" y="109526"/>
                  <a:pt x="100405" y="109532"/>
                </a:cubicBezTo>
                <a:lnTo>
                  <a:pt x="100405" y="109517"/>
                </a:lnTo>
                <a:cubicBezTo>
                  <a:pt x="100400" y="109515"/>
                  <a:pt x="100396" y="109514"/>
                  <a:pt x="100391" y="109513"/>
                </a:cubicBezTo>
                <a:close/>
                <a:moveTo>
                  <a:pt x="125584" y="107797"/>
                </a:moveTo>
                <a:cubicBezTo>
                  <a:pt x="124324" y="107797"/>
                  <a:pt x="123064" y="108364"/>
                  <a:pt x="122238" y="109501"/>
                </a:cubicBezTo>
                <a:cubicBezTo>
                  <a:pt x="123328" y="109223"/>
                  <a:pt x="124441" y="109082"/>
                  <a:pt x="125553" y="109082"/>
                </a:cubicBezTo>
                <a:cubicBezTo>
                  <a:pt x="126695" y="109082"/>
                  <a:pt x="127838" y="109231"/>
                  <a:pt x="128957" y="109532"/>
                </a:cubicBezTo>
                <a:cubicBezTo>
                  <a:pt x="128130" y="108376"/>
                  <a:pt x="126857" y="107797"/>
                  <a:pt x="125584" y="107797"/>
                </a:cubicBezTo>
                <a:close/>
                <a:moveTo>
                  <a:pt x="154135" y="107797"/>
                </a:moveTo>
                <a:cubicBezTo>
                  <a:pt x="152876" y="107797"/>
                  <a:pt x="151617" y="108364"/>
                  <a:pt x="150790" y="109501"/>
                </a:cubicBezTo>
                <a:cubicBezTo>
                  <a:pt x="151880" y="109223"/>
                  <a:pt x="152993" y="109082"/>
                  <a:pt x="154103" y="109082"/>
                </a:cubicBezTo>
                <a:cubicBezTo>
                  <a:pt x="155244" y="109082"/>
                  <a:pt x="156383" y="109231"/>
                  <a:pt x="157494" y="109532"/>
                </a:cubicBezTo>
                <a:cubicBezTo>
                  <a:pt x="156675" y="108376"/>
                  <a:pt x="155406" y="107797"/>
                  <a:pt x="154135" y="107797"/>
                </a:cubicBezTo>
                <a:close/>
                <a:moveTo>
                  <a:pt x="182666" y="107797"/>
                </a:moveTo>
                <a:cubicBezTo>
                  <a:pt x="181410" y="107797"/>
                  <a:pt x="180153" y="108364"/>
                  <a:pt x="179327" y="109501"/>
                </a:cubicBezTo>
                <a:cubicBezTo>
                  <a:pt x="180403" y="109218"/>
                  <a:pt x="181508" y="109077"/>
                  <a:pt x="182613" y="109077"/>
                </a:cubicBezTo>
                <a:cubicBezTo>
                  <a:pt x="183763" y="109077"/>
                  <a:pt x="184913" y="109229"/>
                  <a:pt x="186031" y="109532"/>
                </a:cubicBezTo>
                <a:cubicBezTo>
                  <a:pt x="185204" y="108376"/>
                  <a:pt x="183935" y="107797"/>
                  <a:pt x="182666" y="107797"/>
                </a:cubicBezTo>
                <a:close/>
                <a:moveTo>
                  <a:pt x="268275" y="107795"/>
                </a:moveTo>
                <a:cubicBezTo>
                  <a:pt x="266949" y="107795"/>
                  <a:pt x="265761" y="108465"/>
                  <a:pt x="264953" y="109501"/>
                </a:cubicBezTo>
                <a:cubicBezTo>
                  <a:pt x="266029" y="109218"/>
                  <a:pt x="267134" y="109077"/>
                  <a:pt x="268239" y="109077"/>
                </a:cubicBezTo>
                <a:cubicBezTo>
                  <a:pt x="269389" y="109077"/>
                  <a:pt x="270539" y="109229"/>
                  <a:pt x="271657" y="109532"/>
                </a:cubicBezTo>
                <a:cubicBezTo>
                  <a:pt x="270865" y="108450"/>
                  <a:pt x="269615" y="107810"/>
                  <a:pt x="268275" y="107795"/>
                </a:cubicBezTo>
                <a:close/>
                <a:moveTo>
                  <a:pt x="97023" y="109715"/>
                </a:moveTo>
                <a:cubicBezTo>
                  <a:pt x="97025" y="109715"/>
                  <a:pt x="97028" y="109715"/>
                  <a:pt x="97030" y="109715"/>
                </a:cubicBezTo>
                <a:lnTo>
                  <a:pt x="97030" y="109715"/>
                </a:lnTo>
                <a:cubicBezTo>
                  <a:pt x="97033" y="109715"/>
                  <a:pt x="97035" y="109715"/>
                  <a:pt x="97038" y="109715"/>
                </a:cubicBezTo>
                <a:close/>
                <a:moveTo>
                  <a:pt x="82929" y="104641"/>
                </a:moveTo>
                <a:lnTo>
                  <a:pt x="82929" y="104687"/>
                </a:lnTo>
                <a:cubicBezTo>
                  <a:pt x="78877" y="104687"/>
                  <a:pt x="75235" y="106652"/>
                  <a:pt x="72706" y="109745"/>
                </a:cubicBezTo>
                <a:cubicBezTo>
                  <a:pt x="73316" y="109943"/>
                  <a:pt x="73895" y="110187"/>
                  <a:pt x="74458" y="110492"/>
                </a:cubicBezTo>
                <a:cubicBezTo>
                  <a:pt x="76622" y="108069"/>
                  <a:pt x="79623" y="106561"/>
                  <a:pt x="82929" y="106561"/>
                </a:cubicBezTo>
                <a:cubicBezTo>
                  <a:pt x="86190" y="106561"/>
                  <a:pt x="89130" y="108024"/>
                  <a:pt x="91294" y="110370"/>
                </a:cubicBezTo>
                <a:cubicBezTo>
                  <a:pt x="91873" y="110096"/>
                  <a:pt x="92467" y="109852"/>
                  <a:pt x="93077" y="109654"/>
                </a:cubicBezTo>
                <a:cubicBezTo>
                  <a:pt x="90578" y="106576"/>
                  <a:pt x="86952" y="104641"/>
                  <a:pt x="82929" y="104641"/>
                </a:cubicBezTo>
                <a:close/>
                <a:moveTo>
                  <a:pt x="25856" y="104687"/>
                </a:moveTo>
                <a:cubicBezTo>
                  <a:pt x="21803" y="104687"/>
                  <a:pt x="18146" y="106652"/>
                  <a:pt x="15632" y="109776"/>
                </a:cubicBezTo>
                <a:cubicBezTo>
                  <a:pt x="16227" y="109989"/>
                  <a:pt x="16821" y="110233"/>
                  <a:pt x="17384" y="110522"/>
                </a:cubicBezTo>
                <a:cubicBezTo>
                  <a:pt x="19548" y="108100"/>
                  <a:pt x="22534" y="106607"/>
                  <a:pt x="25856" y="106607"/>
                </a:cubicBezTo>
                <a:cubicBezTo>
                  <a:pt x="29101" y="106607"/>
                  <a:pt x="32057" y="108069"/>
                  <a:pt x="34205" y="110416"/>
                </a:cubicBezTo>
                <a:cubicBezTo>
                  <a:pt x="34784" y="110126"/>
                  <a:pt x="35393" y="109898"/>
                  <a:pt x="36003" y="109699"/>
                </a:cubicBezTo>
                <a:cubicBezTo>
                  <a:pt x="33489" y="106622"/>
                  <a:pt x="29878" y="104687"/>
                  <a:pt x="25856" y="104687"/>
                </a:cubicBezTo>
                <a:close/>
                <a:moveTo>
                  <a:pt x="54393" y="104687"/>
                </a:moveTo>
                <a:cubicBezTo>
                  <a:pt x="50340" y="104687"/>
                  <a:pt x="46683" y="106652"/>
                  <a:pt x="44184" y="109776"/>
                </a:cubicBezTo>
                <a:cubicBezTo>
                  <a:pt x="44779" y="109989"/>
                  <a:pt x="45373" y="110233"/>
                  <a:pt x="45937" y="110522"/>
                </a:cubicBezTo>
                <a:cubicBezTo>
                  <a:pt x="48100" y="108100"/>
                  <a:pt x="51102" y="106607"/>
                  <a:pt x="54408" y="106607"/>
                </a:cubicBezTo>
                <a:cubicBezTo>
                  <a:pt x="57653" y="106607"/>
                  <a:pt x="60609" y="108054"/>
                  <a:pt x="62772" y="110416"/>
                </a:cubicBezTo>
                <a:cubicBezTo>
                  <a:pt x="63336" y="110126"/>
                  <a:pt x="63945" y="109882"/>
                  <a:pt x="64555" y="109684"/>
                </a:cubicBezTo>
                <a:cubicBezTo>
                  <a:pt x="62041" y="106607"/>
                  <a:pt x="58415" y="104687"/>
                  <a:pt x="54408" y="104687"/>
                </a:cubicBezTo>
                <a:close/>
                <a:moveTo>
                  <a:pt x="111482" y="104687"/>
                </a:moveTo>
                <a:cubicBezTo>
                  <a:pt x="107414" y="104687"/>
                  <a:pt x="103772" y="106652"/>
                  <a:pt x="101258" y="109776"/>
                </a:cubicBezTo>
                <a:cubicBezTo>
                  <a:pt x="101852" y="109989"/>
                  <a:pt x="102431" y="110233"/>
                  <a:pt x="102995" y="110522"/>
                </a:cubicBezTo>
                <a:cubicBezTo>
                  <a:pt x="105174" y="108100"/>
                  <a:pt x="108175" y="106607"/>
                  <a:pt x="111482" y="106607"/>
                </a:cubicBezTo>
                <a:cubicBezTo>
                  <a:pt x="114727" y="106607"/>
                  <a:pt x="117683" y="108069"/>
                  <a:pt x="119846" y="110416"/>
                </a:cubicBezTo>
                <a:cubicBezTo>
                  <a:pt x="120410" y="110126"/>
                  <a:pt x="121019" y="109882"/>
                  <a:pt x="121629" y="109699"/>
                </a:cubicBezTo>
                <a:cubicBezTo>
                  <a:pt x="119115" y="106622"/>
                  <a:pt x="115504" y="104687"/>
                  <a:pt x="111482" y="104687"/>
                </a:cubicBezTo>
                <a:close/>
                <a:moveTo>
                  <a:pt x="168555" y="104672"/>
                </a:moveTo>
                <a:cubicBezTo>
                  <a:pt x="164503" y="104672"/>
                  <a:pt x="160846" y="106652"/>
                  <a:pt x="158347" y="109776"/>
                </a:cubicBezTo>
                <a:cubicBezTo>
                  <a:pt x="158942" y="109989"/>
                  <a:pt x="159521" y="110233"/>
                  <a:pt x="160084" y="110522"/>
                </a:cubicBezTo>
                <a:cubicBezTo>
                  <a:pt x="162248" y="108100"/>
                  <a:pt x="165249" y="106607"/>
                  <a:pt x="168555" y="106607"/>
                </a:cubicBezTo>
                <a:cubicBezTo>
                  <a:pt x="171816" y="106607"/>
                  <a:pt x="174772" y="108069"/>
                  <a:pt x="176920" y="110416"/>
                </a:cubicBezTo>
                <a:cubicBezTo>
                  <a:pt x="177499" y="110126"/>
                  <a:pt x="178093" y="109882"/>
                  <a:pt x="178703" y="109684"/>
                </a:cubicBezTo>
                <a:cubicBezTo>
                  <a:pt x="176204" y="106607"/>
                  <a:pt x="172578" y="104672"/>
                  <a:pt x="168555" y="104672"/>
                </a:cubicBezTo>
                <a:close/>
                <a:moveTo>
                  <a:pt x="197092" y="104672"/>
                </a:moveTo>
                <a:cubicBezTo>
                  <a:pt x="193040" y="104672"/>
                  <a:pt x="189383" y="106637"/>
                  <a:pt x="186884" y="109760"/>
                </a:cubicBezTo>
                <a:cubicBezTo>
                  <a:pt x="187478" y="109974"/>
                  <a:pt x="188057" y="110218"/>
                  <a:pt x="188621" y="110522"/>
                </a:cubicBezTo>
                <a:cubicBezTo>
                  <a:pt x="190785" y="108100"/>
                  <a:pt x="193786" y="106591"/>
                  <a:pt x="197092" y="106591"/>
                </a:cubicBezTo>
                <a:lnTo>
                  <a:pt x="197092" y="106607"/>
                </a:lnTo>
                <a:cubicBezTo>
                  <a:pt x="200353" y="106607"/>
                  <a:pt x="203309" y="108069"/>
                  <a:pt x="205457" y="110400"/>
                </a:cubicBezTo>
                <a:cubicBezTo>
                  <a:pt x="206036" y="110111"/>
                  <a:pt x="206630" y="109867"/>
                  <a:pt x="207239" y="109684"/>
                </a:cubicBezTo>
                <a:cubicBezTo>
                  <a:pt x="204741" y="106607"/>
                  <a:pt x="201115" y="104672"/>
                  <a:pt x="197092" y="104672"/>
                </a:cubicBezTo>
                <a:close/>
                <a:moveTo>
                  <a:pt x="225644" y="104672"/>
                </a:moveTo>
                <a:cubicBezTo>
                  <a:pt x="221592" y="104672"/>
                  <a:pt x="217935" y="106652"/>
                  <a:pt x="215436" y="109776"/>
                </a:cubicBezTo>
                <a:cubicBezTo>
                  <a:pt x="216031" y="109989"/>
                  <a:pt x="216610" y="110233"/>
                  <a:pt x="217173" y="110522"/>
                </a:cubicBezTo>
                <a:cubicBezTo>
                  <a:pt x="219337" y="108100"/>
                  <a:pt x="222338" y="106607"/>
                  <a:pt x="225644" y="106607"/>
                </a:cubicBezTo>
                <a:cubicBezTo>
                  <a:pt x="228890" y="106607"/>
                  <a:pt x="231845" y="108069"/>
                  <a:pt x="234009" y="110400"/>
                </a:cubicBezTo>
                <a:cubicBezTo>
                  <a:pt x="234588" y="110126"/>
                  <a:pt x="235182" y="109882"/>
                  <a:pt x="235792" y="109684"/>
                </a:cubicBezTo>
                <a:cubicBezTo>
                  <a:pt x="233293" y="106607"/>
                  <a:pt x="229667" y="104672"/>
                  <a:pt x="225644" y="104672"/>
                </a:cubicBezTo>
                <a:close/>
                <a:moveTo>
                  <a:pt x="254197" y="104672"/>
                </a:moveTo>
                <a:cubicBezTo>
                  <a:pt x="250129" y="104672"/>
                  <a:pt x="246487" y="106652"/>
                  <a:pt x="243973" y="109776"/>
                </a:cubicBezTo>
                <a:cubicBezTo>
                  <a:pt x="244568" y="109989"/>
                  <a:pt x="245162" y="110233"/>
                  <a:pt x="245725" y="110522"/>
                </a:cubicBezTo>
                <a:cubicBezTo>
                  <a:pt x="247889" y="108100"/>
                  <a:pt x="250875" y="106607"/>
                  <a:pt x="254197" y="106607"/>
                </a:cubicBezTo>
                <a:cubicBezTo>
                  <a:pt x="257427" y="106607"/>
                  <a:pt x="260382" y="108069"/>
                  <a:pt x="262546" y="110400"/>
                </a:cubicBezTo>
                <a:cubicBezTo>
                  <a:pt x="263125" y="110126"/>
                  <a:pt x="263734" y="109882"/>
                  <a:pt x="264344" y="109684"/>
                </a:cubicBezTo>
                <a:cubicBezTo>
                  <a:pt x="261830" y="106607"/>
                  <a:pt x="258219" y="104672"/>
                  <a:pt x="254197" y="104672"/>
                </a:cubicBezTo>
                <a:close/>
                <a:moveTo>
                  <a:pt x="140019" y="104687"/>
                </a:moveTo>
                <a:cubicBezTo>
                  <a:pt x="135966" y="104687"/>
                  <a:pt x="132309" y="106652"/>
                  <a:pt x="129810" y="109776"/>
                </a:cubicBezTo>
                <a:cubicBezTo>
                  <a:pt x="130405" y="109989"/>
                  <a:pt x="130984" y="110233"/>
                  <a:pt x="131547" y="110537"/>
                </a:cubicBezTo>
                <a:cubicBezTo>
                  <a:pt x="133726" y="108115"/>
                  <a:pt x="136712" y="106607"/>
                  <a:pt x="140019" y="106607"/>
                </a:cubicBezTo>
                <a:cubicBezTo>
                  <a:pt x="143279" y="106607"/>
                  <a:pt x="146235" y="108069"/>
                  <a:pt x="148383" y="110416"/>
                </a:cubicBezTo>
                <a:cubicBezTo>
                  <a:pt x="148962" y="110126"/>
                  <a:pt x="149556" y="109898"/>
                  <a:pt x="150181" y="109699"/>
                </a:cubicBezTo>
                <a:cubicBezTo>
                  <a:pt x="147667" y="106622"/>
                  <a:pt x="144041" y="104687"/>
                  <a:pt x="140019" y="104687"/>
                </a:cubicBezTo>
                <a:close/>
                <a:moveTo>
                  <a:pt x="82929" y="107216"/>
                </a:moveTo>
                <a:lnTo>
                  <a:pt x="82929" y="107247"/>
                </a:lnTo>
                <a:cubicBezTo>
                  <a:pt x="79852" y="107247"/>
                  <a:pt x="77079" y="108618"/>
                  <a:pt x="75022" y="110796"/>
                </a:cubicBezTo>
                <a:cubicBezTo>
                  <a:pt x="75555" y="111101"/>
                  <a:pt x="76073" y="111436"/>
                  <a:pt x="76561" y="111817"/>
                </a:cubicBezTo>
                <a:cubicBezTo>
                  <a:pt x="78267" y="110157"/>
                  <a:pt x="80492" y="109136"/>
                  <a:pt x="82929" y="109136"/>
                </a:cubicBezTo>
                <a:cubicBezTo>
                  <a:pt x="85245" y="109151"/>
                  <a:pt x="87485" y="110065"/>
                  <a:pt x="89146" y="111680"/>
                </a:cubicBezTo>
                <a:cubicBezTo>
                  <a:pt x="89648" y="111299"/>
                  <a:pt x="90182" y="110964"/>
                  <a:pt x="90730" y="110659"/>
                </a:cubicBezTo>
                <a:cubicBezTo>
                  <a:pt x="88689" y="108526"/>
                  <a:pt x="85946" y="107216"/>
                  <a:pt x="82929" y="107216"/>
                </a:cubicBezTo>
                <a:close/>
                <a:moveTo>
                  <a:pt x="54393" y="107247"/>
                </a:moveTo>
                <a:cubicBezTo>
                  <a:pt x="51315" y="107247"/>
                  <a:pt x="48527" y="108618"/>
                  <a:pt x="46485" y="110827"/>
                </a:cubicBezTo>
                <a:cubicBezTo>
                  <a:pt x="47018" y="111132"/>
                  <a:pt x="47536" y="111482"/>
                  <a:pt x="48039" y="111848"/>
                </a:cubicBezTo>
                <a:cubicBezTo>
                  <a:pt x="49778" y="110063"/>
                  <a:pt x="52084" y="109168"/>
                  <a:pt x="54394" y="109168"/>
                </a:cubicBezTo>
                <a:cubicBezTo>
                  <a:pt x="56640" y="109168"/>
                  <a:pt x="58889" y="110013"/>
                  <a:pt x="60624" y="111711"/>
                </a:cubicBezTo>
                <a:cubicBezTo>
                  <a:pt x="61127" y="111330"/>
                  <a:pt x="61645" y="110995"/>
                  <a:pt x="62193" y="110705"/>
                </a:cubicBezTo>
                <a:cubicBezTo>
                  <a:pt x="60167" y="108572"/>
                  <a:pt x="57424" y="107247"/>
                  <a:pt x="54408" y="107247"/>
                </a:cubicBezTo>
                <a:close/>
                <a:moveTo>
                  <a:pt x="168555" y="107247"/>
                </a:moveTo>
                <a:cubicBezTo>
                  <a:pt x="165478" y="107247"/>
                  <a:pt x="162690" y="108618"/>
                  <a:pt x="160648" y="110827"/>
                </a:cubicBezTo>
                <a:cubicBezTo>
                  <a:pt x="161181" y="111132"/>
                  <a:pt x="161699" y="111482"/>
                  <a:pt x="162202" y="111848"/>
                </a:cubicBezTo>
                <a:cubicBezTo>
                  <a:pt x="163893" y="110187"/>
                  <a:pt x="166118" y="109166"/>
                  <a:pt x="168555" y="109166"/>
                </a:cubicBezTo>
                <a:lnTo>
                  <a:pt x="168555" y="109181"/>
                </a:lnTo>
                <a:cubicBezTo>
                  <a:pt x="170887" y="109197"/>
                  <a:pt x="173111" y="110111"/>
                  <a:pt x="174772" y="111726"/>
                </a:cubicBezTo>
                <a:cubicBezTo>
                  <a:pt x="175274" y="111345"/>
                  <a:pt x="175808" y="110995"/>
                  <a:pt x="176356" y="110705"/>
                </a:cubicBezTo>
                <a:cubicBezTo>
                  <a:pt x="174315" y="108572"/>
                  <a:pt x="171587" y="107247"/>
                  <a:pt x="168555" y="107247"/>
                </a:cubicBezTo>
                <a:close/>
                <a:moveTo>
                  <a:pt x="197092" y="107231"/>
                </a:moveTo>
                <a:cubicBezTo>
                  <a:pt x="194015" y="107231"/>
                  <a:pt x="191226" y="108602"/>
                  <a:pt x="189170" y="110812"/>
                </a:cubicBezTo>
                <a:cubicBezTo>
                  <a:pt x="189718" y="111116"/>
                  <a:pt x="190236" y="111467"/>
                  <a:pt x="190724" y="111848"/>
                </a:cubicBezTo>
                <a:cubicBezTo>
                  <a:pt x="192430" y="110172"/>
                  <a:pt x="194655" y="109166"/>
                  <a:pt x="197092" y="109166"/>
                </a:cubicBezTo>
                <a:lnTo>
                  <a:pt x="197092" y="109181"/>
                </a:lnTo>
                <a:cubicBezTo>
                  <a:pt x="199423" y="109181"/>
                  <a:pt x="201648" y="110096"/>
                  <a:pt x="203324" y="111695"/>
                </a:cubicBezTo>
                <a:cubicBezTo>
                  <a:pt x="203811" y="111330"/>
                  <a:pt x="204345" y="110995"/>
                  <a:pt x="204893" y="110690"/>
                </a:cubicBezTo>
                <a:cubicBezTo>
                  <a:pt x="202852" y="108557"/>
                  <a:pt x="200109" y="107231"/>
                  <a:pt x="197092" y="107231"/>
                </a:cubicBezTo>
                <a:close/>
                <a:moveTo>
                  <a:pt x="225644" y="107247"/>
                </a:moveTo>
                <a:cubicBezTo>
                  <a:pt x="222567" y="107247"/>
                  <a:pt x="219779" y="108618"/>
                  <a:pt x="217722" y="110827"/>
                </a:cubicBezTo>
                <a:cubicBezTo>
                  <a:pt x="218270" y="111132"/>
                  <a:pt x="218788" y="111482"/>
                  <a:pt x="219276" y="111848"/>
                </a:cubicBezTo>
                <a:cubicBezTo>
                  <a:pt x="220982" y="110187"/>
                  <a:pt x="223207" y="109166"/>
                  <a:pt x="225644" y="109166"/>
                </a:cubicBezTo>
                <a:lnTo>
                  <a:pt x="225644" y="109181"/>
                </a:lnTo>
                <a:cubicBezTo>
                  <a:pt x="227960" y="109197"/>
                  <a:pt x="230200" y="110096"/>
                  <a:pt x="231861" y="111711"/>
                </a:cubicBezTo>
                <a:cubicBezTo>
                  <a:pt x="232364" y="111330"/>
                  <a:pt x="232897" y="110995"/>
                  <a:pt x="233445" y="110705"/>
                </a:cubicBezTo>
                <a:cubicBezTo>
                  <a:pt x="231404" y="108572"/>
                  <a:pt x="228661" y="107247"/>
                  <a:pt x="225644" y="107247"/>
                </a:cubicBezTo>
                <a:close/>
                <a:moveTo>
                  <a:pt x="254181" y="107247"/>
                </a:moveTo>
                <a:cubicBezTo>
                  <a:pt x="251119" y="107247"/>
                  <a:pt x="248316" y="108618"/>
                  <a:pt x="246274" y="110827"/>
                </a:cubicBezTo>
                <a:cubicBezTo>
                  <a:pt x="246807" y="111132"/>
                  <a:pt x="247325" y="111482"/>
                  <a:pt x="247828" y="111848"/>
                </a:cubicBezTo>
                <a:cubicBezTo>
                  <a:pt x="249519" y="110187"/>
                  <a:pt x="251744" y="109166"/>
                  <a:pt x="254197" y="109166"/>
                </a:cubicBezTo>
                <a:lnTo>
                  <a:pt x="254197" y="109181"/>
                </a:lnTo>
                <a:cubicBezTo>
                  <a:pt x="256512" y="109197"/>
                  <a:pt x="258737" y="110096"/>
                  <a:pt x="260413" y="111711"/>
                </a:cubicBezTo>
                <a:cubicBezTo>
                  <a:pt x="260916" y="111330"/>
                  <a:pt x="261434" y="110995"/>
                  <a:pt x="261982" y="110690"/>
                </a:cubicBezTo>
                <a:cubicBezTo>
                  <a:pt x="259941" y="108557"/>
                  <a:pt x="257213" y="107247"/>
                  <a:pt x="254181" y="107247"/>
                </a:cubicBezTo>
                <a:close/>
                <a:moveTo>
                  <a:pt x="25856" y="107247"/>
                </a:moveTo>
                <a:cubicBezTo>
                  <a:pt x="22778" y="107247"/>
                  <a:pt x="19990" y="108618"/>
                  <a:pt x="17933" y="110827"/>
                </a:cubicBezTo>
                <a:cubicBezTo>
                  <a:pt x="18466" y="111132"/>
                  <a:pt x="18999" y="111482"/>
                  <a:pt x="19487" y="111863"/>
                </a:cubicBezTo>
                <a:cubicBezTo>
                  <a:pt x="21229" y="110074"/>
                  <a:pt x="23542" y="109175"/>
                  <a:pt x="25857" y="109175"/>
                </a:cubicBezTo>
                <a:cubicBezTo>
                  <a:pt x="28098" y="109175"/>
                  <a:pt x="30341" y="110017"/>
                  <a:pt x="32072" y="111711"/>
                </a:cubicBezTo>
                <a:cubicBezTo>
                  <a:pt x="32575" y="111345"/>
                  <a:pt x="33093" y="111010"/>
                  <a:pt x="33641" y="110705"/>
                </a:cubicBezTo>
                <a:cubicBezTo>
                  <a:pt x="31600" y="108572"/>
                  <a:pt x="28872" y="107247"/>
                  <a:pt x="25856" y="107247"/>
                </a:cubicBezTo>
                <a:close/>
                <a:moveTo>
                  <a:pt x="111482" y="107247"/>
                </a:moveTo>
                <a:cubicBezTo>
                  <a:pt x="108404" y="107247"/>
                  <a:pt x="105601" y="108618"/>
                  <a:pt x="103559" y="110827"/>
                </a:cubicBezTo>
                <a:cubicBezTo>
                  <a:pt x="104092" y="111132"/>
                  <a:pt x="104610" y="111482"/>
                  <a:pt x="105113" y="111863"/>
                </a:cubicBezTo>
                <a:cubicBezTo>
                  <a:pt x="106855" y="110074"/>
                  <a:pt x="109168" y="109175"/>
                  <a:pt x="111483" y="109175"/>
                </a:cubicBezTo>
                <a:cubicBezTo>
                  <a:pt x="113724" y="109175"/>
                  <a:pt x="115967" y="110017"/>
                  <a:pt x="117698" y="111711"/>
                </a:cubicBezTo>
                <a:cubicBezTo>
                  <a:pt x="118201" y="111345"/>
                  <a:pt x="118719" y="111010"/>
                  <a:pt x="119267" y="110705"/>
                </a:cubicBezTo>
                <a:cubicBezTo>
                  <a:pt x="117241" y="108572"/>
                  <a:pt x="114498" y="107247"/>
                  <a:pt x="111482" y="107247"/>
                </a:cubicBezTo>
                <a:close/>
                <a:moveTo>
                  <a:pt x="140019" y="107247"/>
                </a:moveTo>
                <a:cubicBezTo>
                  <a:pt x="136941" y="107247"/>
                  <a:pt x="134153" y="108618"/>
                  <a:pt x="132111" y="110827"/>
                </a:cubicBezTo>
                <a:cubicBezTo>
                  <a:pt x="132644" y="111147"/>
                  <a:pt x="133162" y="111482"/>
                  <a:pt x="133665" y="111863"/>
                </a:cubicBezTo>
                <a:cubicBezTo>
                  <a:pt x="135356" y="110202"/>
                  <a:pt x="137581" y="109181"/>
                  <a:pt x="140019" y="109181"/>
                </a:cubicBezTo>
                <a:cubicBezTo>
                  <a:pt x="142350" y="109197"/>
                  <a:pt x="144574" y="110096"/>
                  <a:pt x="146250" y="111711"/>
                </a:cubicBezTo>
                <a:cubicBezTo>
                  <a:pt x="146753" y="111345"/>
                  <a:pt x="147271" y="111010"/>
                  <a:pt x="147819" y="110705"/>
                </a:cubicBezTo>
                <a:cubicBezTo>
                  <a:pt x="145778" y="108572"/>
                  <a:pt x="143050" y="107247"/>
                  <a:pt x="140019" y="107247"/>
                </a:cubicBezTo>
                <a:close/>
                <a:moveTo>
                  <a:pt x="82929" y="109776"/>
                </a:moveTo>
                <a:lnTo>
                  <a:pt x="82929" y="109821"/>
                </a:lnTo>
                <a:cubicBezTo>
                  <a:pt x="80735" y="109821"/>
                  <a:pt x="78633" y="110675"/>
                  <a:pt x="77048" y="112213"/>
                </a:cubicBezTo>
                <a:cubicBezTo>
                  <a:pt x="77521" y="112610"/>
                  <a:pt x="77963" y="113021"/>
                  <a:pt x="78374" y="113478"/>
                </a:cubicBezTo>
                <a:cubicBezTo>
                  <a:pt x="79663" y="112298"/>
                  <a:pt x="81292" y="111708"/>
                  <a:pt x="82923" y="111708"/>
                </a:cubicBezTo>
                <a:cubicBezTo>
                  <a:pt x="84473" y="111708"/>
                  <a:pt x="86025" y="112241"/>
                  <a:pt x="87287" y="113310"/>
                </a:cubicBezTo>
                <a:cubicBezTo>
                  <a:pt x="87714" y="112869"/>
                  <a:pt x="88171" y="112442"/>
                  <a:pt x="88658" y="112061"/>
                </a:cubicBezTo>
                <a:cubicBezTo>
                  <a:pt x="87104" y="110614"/>
                  <a:pt x="85062" y="109791"/>
                  <a:pt x="82929" y="109776"/>
                </a:cubicBezTo>
                <a:close/>
                <a:moveTo>
                  <a:pt x="197102" y="109798"/>
                </a:moveTo>
                <a:cubicBezTo>
                  <a:pt x="194969" y="109798"/>
                  <a:pt x="192838" y="110609"/>
                  <a:pt x="191211" y="112229"/>
                </a:cubicBezTo>
                <a:cubicBezTo>
                  <a:pt x="191684" y="112625"/>
                  <a:pt x="192125" y="113051"/>
                  <a:pt x="192552" y="113493"/>
                </a:cubicBezTo>
                <a:cubicBezTo>
                  <a:pt x="193801" y="112366"/>
                  <a:pt x="195416" y="111741"/>
                  <a:pt x="197092" y="111726"/>
                </a:cubicBezTo>
                <a:lnTo>
                  <a:pt x="197092" y="111741"/>
                </a:lnTo>
                <a:cubicBezTo>
                  <a:pt x="198692" y="111741"/>
                  <a:pt x="200231" y="112305"/>
                  <a:pt x="201450" y="113341"/>
                </a:cubicBezTo>
                <a:cubicBezTo>
                  <a:pt x="201892" y="112884"/>
                  <a:pt x="202349" y="112472"/>
                  <a:pt x="202836" y="112076"/>
                </a:cubicBezTo>
                <a:cubicBezTo>
                  <a:pt x="201226" y="110556"/>
                  <a:pt x="199163" y="109798"/>
                  <a:pt x="197102" y="109798"/>
                </a:cubicBezTo>
                <a:close/>
                <a:moveTo>
                  <a:pt x="225641" y="109811"/>
                </a:moveTo>
                <a:cubicBezTo>
                  <a:pt x="223513" y="109811"/>
                  <a:pt x="221388" y="110619"/>
                  <a:pt x="219763" y="112229"/>
                </a:cubicBezTo>
                <a:cubicBezTo>
                  <a:pt x="220236" y="112625"/>
                  <a:pt x="220678" y="113051"/>
                  <a:pt x="221104" y="113493"/>
                </a:cubicBezTo>
                <a:cubicBezTo>
                  <a:pt x="222354" y="112381"/>
                  <a:pt x="223969" y="111741"/>
                  <a:pt x="225644" y="111741"/>
                </a:cubicBezTo>
                <a:cubicBezTo>
                  <a:pt x="227244" y="111741"/>
                  <a:pt x="228783" y="112320"/>
                  <a:pt x="230002" y="113341"/>
                </a:cubicBezTo>
                <a:cubicBezTo>
                  <a:pt x="230444" y="112899"/>
                  <a:pt x="230901" y="112472"/>
                  <a:pt x="231388" y="112092"/>
                </a:cubicBezTo>
                <a:cubicBezTo>
                  <a:pt x="229769" y="110570"/>
                  <a:pt x="227703" y="109811"/>
                  <a:pt x="225641" y="109811"/>
                </a:cubicBezTo>
                <a:close/>
                <a:moveTo>
                  <a:pt x="254184" y="109811"/>
                </a:moveTo>
                <a:cubicBezTo>
                  <a:pt x="252054" y="109811"/>
                  <a:pt x="249925" y="110619"/>
                  <a:pt x="248300" y="112229"/>
                </a:cubicBezTo>
                <a:cubicBezTo>
                  <a:pt x="248773" y="112625"/>
                  <a:pt x="249214" y="113051"/>
                  <a:pt x="249641" y="113493"/>
                </a:cubicBezTo>
                <a:cubicBezTo>
                  <a:pt x="250890" y="112381"/>
                  <a:pt x="252505" y="111741"/>
                  <a:pt x="254197" y="111741"/>
                </a:cubicBezTo>
                <a:cubicBezTo>
                  <a:pt x="255781" y="111756"/>
                  <a:pt x="257320" y="112320"/>
                  <a:pt x="258554" y="113341"/>
                </a:cubicBezTo>
                <a:cubicBezTo>
                  <a:pt x="258981" y="112899"/>
                  <a:pt x="259438" y="112472"/>
                  <a:pt x="259925" y="112092"/>
                </a:cubicBezTo>
                <a:cubicBezTo>
                  <a:pt x="258313" y="110570"/>
                  <a:pt x="256248" y="109811"/>
                  <a:pt x="254184" y="109811"/>
                </a:cubicBezTo>
                <a:close/>
                <a:moveTo>
                  <a:pt x="54408" y="109806"/>
                </a:moveTo>
                <a:lnTo>
                  <a:pt x="54393" y="109821"/>
                </a:lnTo>
                <a:cubicBezTo>
                  <a:pt x="52199" y="109837"/>
                  <a:pt x="50081" y="110705"/>
                  <a:pt x="48511" y="112244"/>
                </a:cubicBezTo>
                <a:cubicBezTo>
                  <a:pt x="48984" y="112640"/>
                  <a:pt x="49426" y="113067"/>
                  <a:pt x="49852" y="113508"/>
                </a:cubicBezTo>
                <a:cubicBezTo>
                  <a:pt x="51133" y="112337"/>
                  <a:pt x="52759" y="111746"/>
                  <a:pt x="54388" y="111746"/>
                </a:cubicBezTo>
                <a:cubicBezTo>
                  <a:pt x="55936" y="111746"/>
                  <a:pt x="57488" y="112280"/>
                  <a:pt x="58750" y="113356"/>
                </a:cubicBezTo>
                <a:cubicBezTo>
                  <a:pt x="59177" y="112914"/>
                  <a:pt x="59634" y="112488"/>
                  <a:pt x="60121" y="112107"/>
                </a:cubicBezTo>
                <a:cubicBezTo>
                  <a:pt x="58567" y="110644"/>
                  <a:pt x="56526" y="109837"/>
                  <a:pt x="54408" y="109806"/>
                </a:cubicBezTo>
                <a:close/>
                <a:moveTo>
                  <a:pt x="168558" y="109811"/>
                </a:moveTo>
                <a:cubicBezTo>
                  <a:pt x="166428" y="109811"/>
                  <a:pt x="164299" y="110619"/>
                  <a:pt x="162674" y="112229"/>
                </a:cubicBezTo>
                <a:cubicBezTo>
                  <a:pt x="163147" y="112625"/>
                  <a:pt x="163588" y="113051"/>
                  <a:pt x="164015" y="113508"/>
                </a:cubicBezTo>
                <a:cubicBezTo>
                  <a:pt x="165264" y="112381"/>
                  <a:pt x="166879" y="111741"/>
                  <a:pt x="168555" y="111741"/>
                </a:cubicBezTo>
                <a:cubicBezTo>
                  <a:pt x="170155" y="111756"/>
                  <a:pt x="171694" y="112320"/>
                  <a:pt x="172928" y="113341"/>
                </a:cubicBezTo>
                <a:cubicBezTo>
                  <a:pt x="173355" y="112899"/>
                  <a:pt x="173812" y="112472"/>
                  <a:pt x="174299" y="112092"/>
                </a:cubicBezTo>
                <a:cubicBezTo>
                  <a:pt x="172687" y="110570"/>
                  <a:pt x="170622" y="109811"/>
                  <a:pt x="168558" y="109811"/>
                </a:cubicBezTo>
                <a:close/>
                <a:moveTo>
                  <a:pt x="25856" y="109821"/>
                </a:moveTo>
                <a:cubicBezTo>
                  <a:pt x="23646" y="109837"/>
                  <a:pt x="21544" y="110705"/>
                  <a:pt x="19959" y="112244"/>
                </a:cubicBezTo>
                <a:cubicBezTo>
                  <a:pt x="20432" y="112640"/>
                  <a:pt x="20873" y="113067"/>
                  <a:pt x="21300" y="113524"/>
                </a:cubicBezTo>
                <a:cubicBezTo>
                  <a:pt x="22581" y="112344"/>
                  <a:pt x="24211" y="111753"/>
                  <a:pt x="25842" y="111753"/>
                </a:cubicBezTo>
                <a:cubicBezTo>
                  <a:pt x="27392" y="111753"/>
                  <a:pt x="28943" y="112287"/>
                  <a:pt x="30198" y="113356"/>
                </a:cubicBezTo>
                <a:cubicBezTo>
                  <a:pt x="30640" y="112914"/>
                  <a:pt x="31097" y="112488"/>
                  <a:pt x="31584" y="112107"/>
                </a:cubicBezTo>
                <a:cubicBezTo>
                  <a:pt x="30030" y="110644"/>
                  <a:pt x="27973" y="109837"/>
                  <a:pt x="25856" y="109821"/>
                </a:cubicBezTo>
                <a:close/>
                <a:moveTo>
                  <a:pt x="111482" y="109821"/>
                </a:moveTo>
                <a:cubicBezTo>
                  <a:pt x="109272" y="109837"/>
                  <a:pt x="107170" y="110705"/>
                  <a:pt x="105601" y="112244"/>
                </a:cubicBezTo>
                <a:cubicBezTo>
                  <a:pt x="106058" y="112640"/>
                  <a:pt x="106499" y="113067"/>
                  <a:pt x="106926" y="113524"/>
                </a:cubicBezTo>
                <a:cubicBezTo>
                  <a:pt x="108207" y="112344"/>
                  <a:pt x="109837" y="111753"/>
                  <a:pt x="111470" y="111753"/>
                </a:cubicBezTo>
                <a:cubicBezTo>
                  <a:pt x="113022" y="111753"/>
                  <a:pt x="114577" y="112287"/>
                  <a:pt x="115839" y="113356"/>
                </a:cubicBezTo>
                <a:cubicBezTo>
                  <a:pt x="116266" y="112914"/>
                  <a:pt x="116723" y="112488"/>
                  <a:pt x="117210" y="112107"/>
                </a:cubicBezTo>
                <a:cubicBezTo>
                  <a:pt x="115641" y="110644"/>
                  <a:pt x="113599" y="109837"/>
                  <a:pt x="111482" y="109821"/>
                </a:cubicBezTo>
                <a:close/>
                <a:moveTo>
                  <a:pt x="140019" y="109821"/>
                </a:moveTo>
                <a:cubicBezTo>
                  <a:pt x="137809" y="109837"/>
                  <a:pt x="135707" y="110705"/>
                  <a:pt x="134137" y="112259"/>
                </a:cubicBezTo>
                <a:cubicBezTo>
                  <a:pt x="134610" y="112640"/>
                  <a:pt x="135052" y="113067"/>
                  <a:pt x="135478" y="113524"/>
                </a:cubicBezTo>
                <a:cubicBezTo>
                  <a:pt x="136759" y="112344"/>
                  <a:pt x="138389" y="111753"/>
                  <a:pt x="140020" y="111753"/>
                </a:cubicBezTo>
                <a:cubicBezTo>
                  <a:pt x="141570" y="111753"/>
                  <a:pt x="143121" y="112287"/>
                  <a:pt x="144376" y="113356"/>
                </a:cubicBezTo>
                <a:cubicBezTo>
                  <a:pt x="144818" y="112914"/>
                  <a:pt x="145275" y="112488"/>
                  <a:pt x="145762" y="112107"/>
                </a:cubicBezTo>
                <a:cubicBezTo>
                  <a:pt x="144193" y="110644"/>
                  <a:pt x="142152" y="109837"/>
                  <a:pt x="140019" y="109821"/>
                </a:cubicBezTo>
                <a:close/>
                <a:moveTo>
                  <a:pt x="97023" y="114849"/>
                </a:moveTo>
                <a:cubicBezTo>
                  <a:pt x="97025" y="114849"/>
                  <a:pt x="97028" y="114849"/>
                  <a:pt x="97030" y="114849"/>
                </a:cubicBezTo>
                <a:lnTo>
                  <a:pt x="97030" y="114849"/>
                </a:lnTo>
                <a:cubicBezTo>
                  <a:pt x="97033" y="114849"/>
                  <a:pt x="97035" y="114849"/>
                  <a:pt x="97038" y="114849"/>
                </a:cubicBezTo>
                <a:close/>
                <a:moveTo>
                  <a:pt x="197091" y="112368"/>
                </a:moveTo>
                <a:cubicBezTo>
                  <a:pt x="195610" y="112368"/>
                  <a:pt x="194133" y="112898"/>
                  <a:pt x="192963" y="113950"/>
                </a:cubicBezTo>
                <a:cubicBezTo>
                  <a:pt x="193360" y="114423"/>
                  <a:pt x="193740" y="114910"/>
                  <a:pt x="194076" y="115413"/>
                </a:cubicBezTo>
                <a:cubicBezTo>
                  <a:pt x="194929" y="114697"/>
                  <a:pt x="195995" y="114301"/>
                  <a:pt x="197092" y="114285"/>
                </a:cubicBezTo>
                <a:lnTo>
                  <a:pt x="197092" y="114316"/>
                </a:lnTo>
                <a:cubicBezTo>
                  <a:pt x="198098" y="114316"/>
                  <a:pt x="199088" y="114636"/>
                  <a:pt x="199880" y="115245"/>
                </a:cubicBezTo>
                <a:cubicBezTo>
                  <a:pt x="200231" y="114727"/>
                  <a:pt x="200612" y="114240"/>
                  <a:pt x="201023" y="113783"/>
                </a:cubicBezTo>
                <a:cubicBezTo>
                  <a:pt x="199878" y="112837"/>
                  <a:pt x="198483" y="112368"/>
                  <a:pt x="197091" y="112368"/>
                </a:cubicBezTo>
                <a:close/>
                <a:moveTo>
                  <a:pt x="82929" y="112351"/>
                </a:moveTo>
                <a:lnTo>
                  <a:pt x="82929" y="112381"/>
                </a:lnTo>
                <a:cubicBezTo>
                  <a:pt x="81406" y="112396"/>
                  <a:pt x="79943" y="112960"/>
                  <a:pt x="78801" y="113966"/>
                </a:cubicBezTo>
                <a:cubicBezTo>
                  <a:pt x="79212" y="114438"/>
                  <a:pt x="79578" y="114925"/>
                  <a:pt x="79928" y="115428"/>
                </a:cubicBezTo>
                <a:cubicBezTo>
                  <a:pt x="80766" y="114712"/>
                  <a:pt x="81832" y="114316"/>
                  <a:pt x="82929" y="114316"/>
                </a:cubicBezTo>
                <a:cubicBezTo>
                  <a:pt x="83950" y="114316"/>
                  <a:pt x="84925" y="114651"/>
                  <a:pt x="85733" y="115261"/>
                </a:cubicBezTo>
                <a:cubicBezTo>
                  <a:pt x="86083" y="114758"/>
                  <a:pt x="86464" y="114270"/>
                  <a:pt x="86876" y="113813"/>
                </a:cubicBezTo>
                <a:cubicBezTo>
                  <a:pt x="85763" y="112884"/>
                  <a:pt x="84377" y="112366"/>
                  <a:pt x="82929" y="112351"/>
                </a:cubicBezTo>
                <a:close/>
                <a:moveTo>
                  <a:pt x="168543" y="112391"/>
                </a:moveTo>
                <a:cubicBezTo>
                  <a:pt x="167070" y="112391"/>
                  <a:pt x="165600" y="112917"/>
                  <a:pt x="164426" y="113966"/>
                </a:cubicBezTo>
                <a:cubicBezTo>
                  <a:pt x="164823" y="114423"/>
                  <a:pt x="165204" y="114910"/>
                  <a:pt x="165554" y="115428"/>
                </a:cubicBezTo>
                <a:cubicBezTo>
                  <a:pt x="166392" y="114712"/>
                  <a:pt x="167458" y="114301"/>
                  <a:pt x="168555" y="114301"/>
                </a:cubicBezTo>
                <a:lnTo>
                  <a:pt x="168555" y="114316"/>
                </a:lnTo>
                <a:cubicBezTo>
                  <a:pt x="169561" y="114316"/>
                  <a:pt x="170536" y="114651"/>
                  <a:pt x="171344" y="115261"/>
                </a:cubicBezTo>
                <a:cubicBezTo>
                  <a:pt x="171694" y="114758"/>
                  <a:pt x="172075" y="114270"/>
                  <a:pt x="172486" y="113813"/>
                </a:cubicBezTo>
                <a:cubicBezTo>
                  <a:pt x="171337" y="112864"/>
                  <a:pt x="169939" y="112391"/>
                  <a:pt x="168543" y="112391"/>
                </a:cubicBezTo>
                <a:close/>
                <a:moveTo>
                  <a:pt x="225642" y="112378"/>
                </a:moveTo>
                <a:cubicBezTo>
                  <a:pt x="224161" y="112378"/>
                  <a:pt x="222683" y="112908"/>
                  <a:pt x="221516" y="113966"/>
                </a:cubicBezTo>
                <a:cubicBezTo>
                  <a:pt x="221912" y="114423"/>
                  <a:pt x="222293" y="114925"/>
                  <a:pt x="222643" y="115428"/>
                </a:cubicBezTo>
                <a:cubicBezTo>
                  <a:pt x="223481" y="114712"/>
                  <a:pt x="224547" y="114316"/>
                  <a:pt x="225644" y="114301"/>
                </a:cubicBezTo>
                <a:lnTo>
                  <a:pt x="225644" y="114316"/>
                </a:lnTo>
                <a:cubicBezTo>
                  <a:pt x="226650" y="114316"/>
                  <a:pt x="227640" y="114636"/>
                  <a:pt x="228448" y="115245"/>
                </a:cubicBezTo>
                <a:cubicBezTo>
                  <a:pt x="228798" y="114743"/>
                  <a:pt x="229179" y="114255"/>
                  <a:pt x="229591" y="113798"/>
                </a:cubicBezTo>
                <a:cubicBezTo>
                  <a:pt x="228443" y="112851"/>
                  <a:pt x="227041" y="112378"/>
                  <a:pt x="225642" y="112378"/>
                </a:cubicBezTo>
                <a:close/>
                <a:moveTo>
                  <a:pt x="254179" y="112378"/>
                </a:moveTo>
                <a:cubicBezTo>
                  <a:pt x="252698" y="112378"/>
                  <a:pt x="251220" y="112908"/>
                  <a:pt x="250052" y="113966"/>
                </a:cubicBezTo>
                <a:cubicBezTo>
                  <a:pt x="250464" y="114423"/>
                  <a:pt x="250829" y="114910"/>
                  <a:pt x="251180" y="115428"/>
                </a:cubicBezTo>
                <a:cubicBezTo>
                  <a:pt x="252018" y="114712"/>
                  <a:pt x="253084" y="114316"/>
                  <a:pt x="254197" y="114301"/>
                </a:cubicBezTo>
                <a:lnTo>
                  <a:pt x="254197" y="114316"/>
                </a:lnTo>
                <a:cubicBezTo>
                  <a:pt x="255202" y="114316"/>
                  <a:pt x="256177" y="114636"/>
                  <a:pt x="256985" y="115245"/>
                </a:cubicBezTo>
                <a:cubicBezTo>
                  <a:pt x="257335" y="114743"/>
                  <a:pt x="257716" y="114255"/>
                  <a:pt x="258127" y="113798"/>
                </a:cubicBezTo>
                <a:cubicBezTo>
                  <a:pt x="256980" y="112851"/>
                  <a:pt x="255578" y="112378"/>
                  <a:pt x="254179" y="112378"/>
                </a:cubicBezTo>
                <a:close/>
                <a:moveTo>
                  <a:pt x="25856" y="112381"/>
                </a:moveTo>
                <a:cubicBezTo>
                  <a:pt x="24317" y="112396"/>
                  <a:pt x="22854" y="112960"/>
                  <a:pt x="21711" y="113981"/>
                </a:cubicBezTo>
                <a:cubicBezTo>
                  <a:pt x="22108" y="114453"/>
                  <a:pt x="22488" y="114941"/>
                  <a:pt x="22839" y="115443"/>
                </a:cubicBezTo>
                <a:cubicBezTo>
                  <a:pt x="23700" y="114694"/>
                  <a:pt x="24779" y="114316"/>
                  <a:pt x="25858" y="114316"/>
                </a:cubicBezTo>
                <a:cubicBezTo>
                  <a:pt x="26840" y="114316"/>
                  <a:pt x="27823" y="114629"/>
                  <a:pt x="28644" y="115261"/>
                </a:cubicBezTo>
                <a:cubicBezTo>
                  <a:pt x="28994" y="114758"/>
                  <a:pt x="29375" y="114270"/>
                  <a:pt x="29786" y="113813"/>
                </a:cubicBezTo>
                <a:cubicBezTo>
                  <a:pt x="28674" y="112899"/>
                  <a:pt x="27288" y="112396"/>
                  <a:pt x="25856" y="112381"/>
                </a:cubicBezTo>
                <a:close/>
                <a:moveTo>
                  <a:pt x="54393" y="112381"/>
                </a:moveTo>
                <a:cubicBezTo>
                  <a:pt x="52869" y="112396"/>
                  <a:pt x="51391" y="112960"/>
                  <a:pt x="50248" y="113981"/>
                </a:cubicBezTo>
                <a:cubicBezTo>
                  <a:pt x="50660" y="114453"/>
                  <a:pt x="51025" y="114941"/>
                  <a:pt x="51376" y="115443"/>
                </a:cubicBezTo>
                <a:cubicBezTo>
                  <a:pt x="52237" y="114694"/>
                  <a:pt x="53316" y="114316"/>
                  <a:pt x="54395" y="114316"/>
                </a:cubicBezTo>
                <a:cubicBezTo>
                  <a:pt x="55377" y="114316"/>
                  <a:pt x="56360" y="114629"/>
                  <a:pt x="57181" y="115261"/>
                </a:cubicBezTo>
                <a:cubicBezTo>
                  <a:pt x="57531" y="114758"/>
                  <a:pt x="57927" y="114270"/>
                  <a:pt x="58323" y="113813"/>
                </a:cubicBezTo>
                <a:cubicBezTo>
                  <a:pt x="57226" y="112899"/>
                  <a:pt x="55840" y="112396"/>
                  <a:pt x="54408" y="112381"/>
                </a:cubicBezTo>
                <a:close/>
                <a:moveTo>
                  <a:pt x="111482" y="112381"/>
                </a:moveTo>
                <a:cubicBezTo>
                  <a:pt x="109943" y="112396"/>
                  <a:pt x="108480" y="112960"/>
                  <a:pt x="107337" y="113981"/>
                </a:cubicBezTo>
                <a:cubicBezTo>
                  <a:pt x="107734" y="114438"/>
                  <a:pt x="108114" y="114925"/>
                  <a:pt x="108465" y="115443"/>
                </a:cubicBezTo>
                <a:cubicBezTo>
                  <a:pt x="109303" y="114727"/>
                  <a:pt x="110369" y="114316"/>
                  <a:pt x="111482" y="114316"/>
                </a:cubicBezTo>
                <a:cubicBezTo>
                  <a:pt x="112487" y="114316"/>
                  <a:pt x="113462" y="114651"/>
                  <a:pt x="114270" y="115261"/>
                </a:cubicBezTo>
                <a:cubicBezTo>
                  <a:pt x="114620" y="114758"/>
                  <a:pt x="115001" y="114270"/>
                  <a:pt x="115412" y="113813"/>
                </a:cubicBezTo>
                <a:cubicBezTo>
                  <a:pt x="114300" y="112899"/>
                  <a:pt x="112914" y="112396"/>
                  <a:pt x="111482" y="112381"/>
                </a:cubicBezTo>
                <a:close/>
                <a:moveTo>
                  <a:pt x="140019" y="112381"/>
                </a:moveTo>
                <a:cubicBezTo>
                  <a:pt x="138495" y="112396"/>
                  <a:pt x="137017" y="112960"/>
                  <a:pt x="135874" y="113981"/>
                </a:cubicBezTo>
                <a:cubicBezTo>
                  <a:pt x="136286" y="114438"/>
                  <a:pt x="136651" y="114925"/>
                  <a:pt x="137002" y="115443"/>
                </a:cubicBezTo>
                <a:cubicBezTo>
                  <a:pt x="137840" y="114727"/>
                  <a:pt x="138906" y="114316"/>
                  <a:pt x="140019" y="114316"/>
                </a:cubicBezTo>
                <a:cubicBezTo>
                  <a:pt x="141024" y="114316"/>
                  <a:pt x="141999" y="114651"/>
                  <a:pt x="142807" y="115261"/>
                </a:cubicBezTo>
                <a:cubicBezTo>
                  <a:pt x="143157" y="114758"/>
                  <a:pt x="143538" y="114270"/>
                  <a:pt x="143949" y="113813"/>
                </a:cubicBezTo>
                <a:cubicBezTo>
                  <a:pt x="142837" y="112899"/>
                  <a:pt x="141451" y="112396"/>
                  <a:pt x="140019" y="112381"/>
                </a:cubicBezTo>
                <a:close/>
                <a:moveTo>
                  <a:pt x="256263" y="116387"/>
                </a:moveTo>
                <a:lnTo>
                  <a:pt x="256263" y="116387"/>
                </a:lnTo>
                <a:cubicBezTo>
                  <a:pt x="256260" y="116393"/>
                  <a:pt x="256257" y="116398"/>
                  <a:pt x="256253" y="116403"/>
                </a:cubicBezTo>
                <a:lnTo>
                  <a:pt x="256269" y="116388"/>
                </a:lnTo>
                <a:cubicBezTo>
                  <a:pt x="256267" y="116388"/>
                  <a:pt x="256265" y="116387"/>
                  <a:pt x="256263" y="116387"/>
                </a:cubicBezTo>
                <a:close/>
                <a:moveTo>
                  <a:pt x="82929" y="114910"/>
                </a:moveTo>
                <a:lnTo>
                  <a:pt x="82929" y="114956"/>
                </a:lnTo>
                <a:cubicBezTo>
                  <a:pt x="81954" y="114956"/>
                  <a:pt x="81010" y="115291"/>
                  <a:pt x="80263" y="115916"/>
                </a:cubicBezTo>
                <a:cubicBezTo>
                  <a:pt x="80355" y="116083"/>
                  <a:pt x="80461" y="116251"/>
                  <a:pt x="80553" y="116419"/>
                </a:cubicBezTo>
                <a:cubicBezTo>
                  <a:pt x="81330" y="116266"/>
                  <a:pt x="82137" y="116190"/>
                  <a:pt x="82929" y="116190"/>
                </a:cubicBezTo>
                <a:cubicBezTo>
                  <a:pt x="83630" y="116190"/>
                  <a:pt x="84316" y="116251"/>
                  <a:pt x="85002" y="116358"/>
                </a:cubicBezTo>
                <a:cubicBezTo>
                  <a:pt x="85123" y="116144"/>
                  <a:pt x="85261" y="115946"/>
                  <a:pt x="85382" y="115733"/>
                </a:cubicBezTo>
                <a:cubicBezTo>
                  <a:pt x="84682" y="115200"/>
                  <a:pt x="83813" y="114910"/>
                  <a:pt x="82929" y="114910"/>
                </a:cubicBezTo>
                <a:close/>
                <a:moveTo>
                  <a:pt x="54408" y="114941"/>
                </a:moveTo>
                <a:lnTo>
                  <a:pt x="54393" y="114956"/>
                </a:lnTo>
                <a:cubicBezTo>
                  <a:pt x="53417" y="114956"/>
                  <a:pt x="52458" y="115306"/>
                  <a:pt x="51726" y="115946"/>
                </a:cubicBezTo>
                <a:cubicBezTo>
                  <a:pt x="51833" y="116114"/>
                  <a:pt x="51924" y="116281"/>
                  <a:pt x="52016" y="116449"/>
                </a:cubicBezTo>
                <a:cubicBezTo>
                  <a:pt x="52808" y="116312"/>
                  <a:pt x="53600" y="116236"/>
                  <a:pt x="54393" y="116236"/>
                </a:cubicBezTo>
                <a:cubicBezTo>
                  <a:pt x="55093" y="116236"/>
                  <a:pt x="55779" y="116281"/>
                  <a:pt x="56465" y="116403"/>
                </a:cubicBezTo>
                <a:cubicBezTo>
                  <a:pt x="56602" y="116175"/>
                  <a:pt x="56724" y="115977"/>
                  <a:pt x="56846" y="115779"/>
                </a:cubicBezTo>
                <a:cubicBezTo>
                  <a:pt x="56145" y="115245"/>
                  <a:pt x="55291" y="114956"/>
                  <a:pt x="54408" y="114941"/>
                </a:cubicBezTo>
                <a:close/>
                <a:moveTo>
                  <a:pt x="168555" y="114956"/>
                </a:moveTo>
                <a:cubicBezTo>
                  <a:pt x="167580" y="114956"/>
                  <a:pt x="166620" y="115306"/>
                  <a:pt x="165874" y="115946"/>
                </a:cubicBezTo>
                <a:cubicBezTo>
                  <a:pt x="165981" y="116114"/>
                  <a:pt x="166072" y="116281"/>
                  <a:pt x="166179" y="116449"/>
                </a:cubicBezTo>
                <a:cubicBezTo>
                  <a:pt x="166956" y="116312"/>
                  <a:pt x="167763" y="116236"/>
                  <a:pt x="168555" y="116236"/>
                </a:cubicBezTo>
                <a:cubicBezTo>
                  <a:pt x="169256" y="116236"/>
                  <a:pt x="169942" y="116281"/>
                  <a:pt x="170627" y="116403"/>
                </a:cubicBezTo>
                <a:cubicBezTo>
                  <a:pt x="170749" y="116190"/>
                  <a:pt x="170887" y="115977"/>
                  <a:pt x="171008" y="115779"/>
                </a:cubicBezTo>
                <a:cubicBezTo>
                  <a:pt x="170308" y="115245"/>
                  <a:pt x="169439" y="114956"/>
                  <a:pt x="168555" y="114956"/>
                </a:cubicBezTo>
                <a:close/>
                <a:moveTo>
                  <a:pt x="197104" y="114930"/>
                </a:moveTo>
                <a:cubicBezTo>
                  <a:pt x="196146" y="114930"/>
                  <a:pt x="195190" y="115270"/>
                  <a:pt x="194426" y="115946"/>
                </a:cubicBezTo>
                <a:cubicBezTo>
                  <a:pt x="194517" y="116114"/>
                  <a:pt x="194624" y="116281"/>
                  <a:pt x="194716" y="116449"/>
                </a:cubicBezTo>
                <a:cubicBezTo>
                  <a:pt x="195493" y="116297"/>
                  <a:pt x="196300" y="116220"/>
                  <a:pt x="197092" y="116220"/>
                </a:cubicBezTo>
                <a:cubicBezTo>
                  <a:pt x="197793" y="116220"/>
                  <a:pt x="198479" y="116281"/>
                  <a:pt x="199164" y="116388"/>
                </a:cubicBezTo>
                <a:lnTo>
                  <a:pt x="199164" y="116403"/>
                </a:lnTo>
                <a:cubicBezTo>
                  <a:pt x="199286" y="116190"/>
                  <a:pt x="199423" y="115977"/>
                  <a:pt x="199545" y="115748"/>
                </a:cubicBezTo>
                <a:cubicBezTo>
                  <a:pt x="198819" y="115202"/>
                  <a:pt x="197961" y="114930"/>
                  <a:pt x="197104" y="114930"/>
                </a:cubicBezTo>
                <a:close/>
                <a:moveTo>
                  <a:pt x="225644" y="114956"/>
                </a:moveTo>
                <a:cubicBezTo>
                  <a:pt x="224654" y="114956"/>
                  <a:pt x="223710" y="115322"/>
                  <a:pt x="222963" y="115946"/>
                </a:cubicBezTo>
                <a:cubicBezTo>
                  <a:pt x="223070" y="116114"/>
                  <a:pt x="223161" y="116281"/>
                  <a:pt x="223268" y="116449"/>
                </a:cubicBezTo>
                <a:cubicBezTo>
                  <a:pt x="224045" y="116312"/>
                  <a:pt x="224852" y="116236"/>
                  <a:pt x="225644" y="116220"/>
                </a:cubicBezTo>
                <a:cubicBezTo>
                  <a:pt x="226345" y="116236"/>
                  <a:pt x="227031" y="116281"/>
                  <a:pt x="227717" y="116388"/>
                </a:cubicBezTo>
                <a:lnTo>
                  <a:pt x="227717" y="116403"/>
                </a:lnTo>
                <a:cubicBezTo>
                  <a:pt x="227823" y="116190"/>
                  <a:pt x="227960" y="115977"/>
                  <a:pt x="228082" y="115779"/>
                </a:cubicBezTo>
                <a:cubicBezTo>
                  <a:pt x="227381" y="115245"/>
                  <a:pt x="226528" y="114956"/>
                  <a:pt x="225644" y="114956"/>
                </a:cubicBezTo>
                <a:close/>
                <a:moveTo>
                  <a:pt x="254194" y="114944"/>
                </a:moveTo>
                <a:cubicBezTo>
                  <a:pt x="253234" y="114944"/>
                  <a:pt x="252277" y="115280"/>
                  <a:pt x="251515" y="115946"/>
                </a:cubicBezTo>
                <a:cubicBezTo>
                  <a:pt x="251622" y="116114"/>
                  <a:pt x="251713" y="116281"/>
                  <a:pt x="251805" y="116449"/>
                </a:cubicBezTo>
                <a:cubicBezTo>
                  <a:pt x="252597" y="116312"/>
                  <a:pt x="253389" y="116236"/>
                  <a:pt x="254197" y="116220"/>
                </a:cubicBezTo>
                <a:cubicBezTo>
                  <a:pt x="254880" y="116236"/>
                  <a:pt x="255579" y="116281"/>
                  <a:pt x="256263" y="116387"/>
                </a:cubicBezTo>
                <a:lnTo>
                  <a:pt x="256263" y="116387"/>
                </a:lnTo>
                <a:cubicBezTo>
                  <a:pt x="256382" y="116179"/>
                  <a:pt x="256501" y="115971"/>
                  <a:pt x="256650" y="115763"/>
                </a:cubicBezTo>
                <a:cubicBezTo>
                  <a:pt x="255921" y="115215"/>
                  <a:pt x="255056" y="114944"/>
                  <a:pt x="254194" y="114944"/>
                </a:cubicBezTo>
                <a:close/>
                <a:moveTo>
                  <a:pt x="25856" y="114956"/>
                </a:moveTo>
                <a:cubicBezTo>
                  <a:pt x="24865" y="114956"/>
                  <a:pt x="23921" y="115322"/>
                  <a:pt x="23174" y="115961"/>
                </a:cubicBezTo>
                <a:cubicBezTo>
                  <a:pt x="23281" y="116129"/>
                  <a:pt x="23372" y="116297"/>
                  <a:pt x="23464" y="116464"/>
                </a:cubicBezTo>
                <a:cubicBezTo>
                  <a:pt x="24256" y="116312"/>
                  <a:pt x="25048" y="116236"/>
                  <a:pt x="25856" y="116236"/>
                </a:cubicBezTo>
                <a:cubicBezTo>
                  <a:pt x="26541" y="116236"/>
                  <a:pt x="27242" y="116297"/>
                  <a:pt x="27928" y="116403"/>
                </a:cubicBezTo>
                <a:cubicBezTo>
                  <a:pt x="28050" y="116190"/>
                  <a:pt x="28171" y="115977"/>
                  <a:pt x="28309" y="115779"/>
                </a:cubicBezTo>
                <a:cubicBezTo>
                  <a:pt x="27593" y="115245"/>
                  <a:pt x="26739" y="114956"/>
                  <a:pt x="25856" y="114956"/>
                </a:cubicBezTo>
                <a:close/>
                <a:moveTo>
                  <a:pt x="111482" y="114956"/>
                </a:moveTo>
                <a:cubicBezTo>
                  <a:pt x="110491" y="114956"/>
                  <a:pt x="109547" y="115322"/>
                  <a:pt x="108785" y="115961"/>
                </a:cubicBezTo>
                <a:cubicBezTo>
                  <a:pt x="108907" y="116129"/>
                  <a:pt x="108998" y="116297"/>
                  <a:pt x="109090" y="116464"/>
                </a:cubicBezTo>
                <a:cubicBezTo>
                  <a:pt x="109882" y="116312"/>
                  <a:pt x="110674" y="116236"/>
                  <a:pt x="111466" y="116236"/>
                </a:cubicBezTo>
                <a:cubicBezTo>
                  <a:pt x="112167" y="116236"/>
                  <a:pt x="112853" y="116297"/>
                  <a:pt x="113538" y="116403"/>
                </a:cubicBezTo>
                <a:cubicBezTo>
                  <a:pt x="113676" y="116190"/>
                  <a:pt x="113797" y="115977"/>
                  <a:pt x="113919" y="115779"/>
                </a:cubicBezTo>
                <a:cubicBezTo>
                  <a:pt x="113218" y="115245"/>
                  <a:pt x="112365" y="114956"/>
                  <a:pt x="111482" y="114956"/>
                </a:cubicBezTo>
                <a:close/>
                <a:moveTo>
                  <a:pt x="140019" y="114956"/>
                </a:moveTo>
                <a:cubicBezTo>
                  <a:pt x="139028" y="114956"/>
                  <a:pt x="138084" y="115322"/>
                  <a:pt x="137352" y="115961"/>
                </a:cubicBezTo>
                <a:cubicBezTo>
                  <a:pt x="137459" y="116129"/>
                  <a:pt x="137550" y="116297"/>
                  <a:pt x="137642" y="116464"/>
                </a:cubicBezTo>
                <a:cubicBezTo>
                  <a:pt x="138434" y="116312"/>
                  <a:pt x="139226" y="116236"/>
                  <a:pt x="140019" y="116236"/>
                </a:cubicBezTo>
                <a:cubicBezTo>
                  <a:pt x="140719" y="116236"/>
                  <a:pt x="141405" y="116297"/>
                  <a:pt x="142091" y="116403"/>
                </a:cubicBezTo>
                <a:cubicBezTo>
                  <a:pt x="142212" y="116190"/>
                  <a:pt x="142350" y="115977"/>
                  <a:pt x="142471" y="115779"/>
                </a:cubicBezTo>
                <a:cubicBezTo>
                  <a:pt x="141771" y="115245"/>
                  <a:pt x="140902" y="114956"/>
                  <a:pt x="140019" y="114956"/>
                </a:cubicBezTo>
                <a:close/>
                <a:moveTo>
                  <a:pt x="211201" y="109669"/>
                </a:moveTo>
                <a:cubicBezTo>
                  <a:pt x="206447" y="109669"/>
                  <a:pt x="202242" y="112381"/>
                  <a:pt x="199789" y="116479"/>
                </a:cubicBezTo>
                <a:cubicBezTo>
                  <a:pt x="200399" y="116601"/>
                  <a:pt x="201008" y="116784"/>
                  <a:pt x="201587" y="116997"/>
                </a:cubicBezTo>
                <a:cubicBezTo>
                  <a:pt x="203766" y="113737"/>
                  <a:pt x="207255" y="111604"/>
                  <a:pt x="211201" y="111604"/>
                </a:cubicBezTo>
                <a:lnTo>
                  <a:pt x="211201" y="111650"/>
                </a:lnTo>
                <a:cubicBezTo>
                  <a:pt x="215162" y="111650"/>
                  <a:pt x="218697" y="113813"/>
                  <a:pt x="220860" y="117104"/>
                </a:cubicBezTo>
                <a:cubicBezTo>
                  <a:pt x="221439" y="116876"/>
                  <a:pt x="222034" y="116693"/>
                  <a:pt x="222643" y="116556"/>
                </a:cubicBezTo>
                <a:cubicBezTo>
                  <a:pt x="220190" y="112411"/>
                  <a:pt x="215939" y="109669"/>
                  <a:pt x="211201" y="109669"/>
                </a:cubicBezTo>
                <a:close/>
                <a:moveTo>
                  <a:pt x="39949" y="109715"/>
                </a:moveTo>
                <a:cubicBezTo>
                  <a:pt x="35195" y="109715"/>
                  <a:pt x="31005" y="112427"/>
                  <a:pt x="28552" y="116525"/>
                </a:cubicBezTo>
                <a:cubicBezTo>
                  <a:pt x="29162" y="116647"/>
                  <a:pt x="29756" y="116830"/>
                  <a:pt x="30350" y="117043"/>
                </a:cubicBezTo>
                <a:cubicBezTo>
                  <a:pt x="32529" y="113783"/>
                  <a:pt x="36018" y="111650"/>
                  <a:pt x="39949" y="111650"/>
                </a:cubicBezTo>
                <a:cubicBezTo>
                  <a:pt x="43941" y="111650"/>
                  <a:pt x="47445" y="113813"/>
                  <a:pt x="49624" y="117135"/>
                </a:cubicBezTo>
                <a:cubicBezTo>
                  <a:pt x="50187" y="116906"/>
                  <a:pt x="50782" y="116723"/>
                  <a:pt x="51391" y="116586"/>
                </a:cubicBezTo>
                <a:cubicBezTo>
                  <a:pt x="48938" y="112442"/>
                  <a:pt x="44733" y="109715"/>
                  <a:pt x="39949" y="109715"/>
                </a:cubicBezTo>
                <a:close/>
                <a:moveTo>
                  <a:pt x="97030" y="109715"/>
                </a:moveTo>
                <a:cubicBezTo>
                  <a:pt x="92280" y="109718"/>
                  <a:pt x="88078" y="112429"/>
                  <a:pt x="85626" y="116510"/>
                </a:cubicBezTo>
                <a:cubicBezTo>
                  <a:pt x="86236" y="116647"/>
                  <a:pt x="86845" y="116815"/>
                  <a:pt x="87424" y="117043"/>
                </a:cubicBezTo>
                <a:cubicBezTo>
                  <a:pt x="89603" y="113767"/>
                  <a:pt x="93092" y="111634"/>
                  <a:pt x="97023" y="111634"/>
                </a:cubicBezTo>
                <a:cubicBezTo>
                  <a:pt x="101014" y="111634"/>
                  <a:pt x="104519" y="113813"/>
                  <a:pt x="106698" y="117135"/>
                </a:cubicBezTo>
                <a:cubicBezTo>
                  <a:pt x="107276" y="116906"/>
                  <a:pt x="107871" y="116723"/>
                  <a:pt x="108480" y="116586"/>
                </a:cubicBezTo>
                <a:cubicBezTo>
                  <a:pt x="106028" y="112444"/>
                  <a:pt x="101811" y="109718"/>
                  <a:pt x="97030" y="109715"/>
                </a:cubicBezTo>
                <a:close/>
                <a:moveTo>
                  <a:pt x="239738" y="109715"/>
                </a:moveTo>
                <a:cubicBezTo>
                  <a:pt x="234999" y="109715"/>
                  <a:pt x="230809" y="112427"/>
                  <a:pt x="228341" y="116510"/>
                </a:cubicBezTo>
                <a:cubicBezTo>
                  <a:pt x="228951" y="116647"/>
                  <a:pt x="229560" y="116815"/>
                  <a:pt x="230139" y="117043"/>
                </a:cubicBezTo>
                <a:cubicBezTo>
                  <a:pt x="232318" y="113767"/>
                  <a:pt x="235807" y="111634"/>
                  <a:pt x="239753" y="111634"/>
                </a:cubicBezTo>
                <a:lnTo>
                  <a:pt x="239738" y="111650"/>
                </a:lnTo>
                <a:cubicBezTo>
                  <a:pt x="243714" y="111650"/>
                  <a:pt x="247234" y="113813"/>
                  <a:pt x="249413" y="117135"/>
                </a:cubicBezTo>
                <a:cubicBezTo>
                  <a:pt x="249992" y="116906"/>
                  <a:pt x="250586" y="116723"/>
                  <a:pt x="251180" y="116586"/>
                </a:cubicBezTo>
                <a:cubicBezTo>
                  <a:pt x="248742" y="112442"/>
                  <a:pt x="244491" y="109715"/>
                  <a:pt x="239738" y="109715"/>
                </a:cubicBezTo>
                <a:close/>
                <a:moveTo>
                  <a:pt x="11412" y="109715"/>
                </a:moveTo>
                <a:cubicBezTo>
                  <a:pt x="6658" y="109715"/>
                  <a:pt x="2468" y="112427"/>
                  <a:pt x="15" y="116525"/>
                </a:cubicBezTo>
                <a:cubicBezTo>
                  <a:pt x="625" y="116647"/>
                  <a:pt x="1219" y="116830"/>
                  <a:pt x="1813" y="117043"/>
                </a:cubicBezTo>
                <a:cubicBezTo>
                  <a:pt x="3977" y="113783"/>
                  <a:pt x="7481" y="111650"/>
                  <a:pt x="11412" y="111650"/>
                </a:cubicBezTo>
                <a:cubicBezTo>
                  <a:pt x="15389" y="111650"/>
                  <a:pt x="18908" y="113813"/>
                  <a:pt x="21087" y="117150"/>
                </a:cubicBezTo>
                <a:cubicBezTo>
                  <a:pt x="21651" y="116921"/>
                  <a:pt x="22245" y="116738"/>
                  <a:pt x="22854" y="116586"/>
                </a:cubicBezTo>
                <a:cubicBezTo>
                  <a:pt x="20401" y="112457"/>
                  <a:pt x="16166" y="109715"/>
                  <a:pt x="11412" y="109715"/>
                </a:cubicBezTo>
                <a:close/>
                <a:moveTo>
                  <a:pt x="68501" y="109715"/>
                </a:moveTo>
                <a:cubicBezTo>
                  <a:pt x="63747" y="109715"/>
                  <a:pt x="59558" y="112427"/>
                  <a:pt x="57089" y="116525"/>
                </a:cubicBezTo>
                <a:cubicBezTo>
                  <a:pt x="57714" y="116662"/>
                  <a:pt x="58308" y="116830"/>
                  <a:pt x="58902" y="117043"/>
                </a:cubicBezTo>
                <a:cubicBezTo>
                  <a:pt x="61081" y="113783"/>
                  <a:pt x="64570" y="111650"/>
                  <a:pt x="68501" y="111650"/>
                </a:cubicBezTo>
                <a:cubicBezTo>
                  <a:pt x="72478" y="111650"/>
                  <a:pt x="75997" y="113828"/>
                  <a:pt x="78176" y="117150"/>
                </a:cubicBezTo>
                <a:cubicBezTo>
                  <a:pt x="78740" y="116921"/>
                  <a:pt x="79334" y="116738"/>
                  <a:pt x="79943" y="116601"/>
                </a:cubicBezTo>
                <a:cubicBezTo>
                  <a:pt x="77490" y="112457"/>
                  <a:pt x="73285" y="109730"/>
                  <a:pt x="68501" y="109730"/>
                </a:cubicBezTo>
                <a:lnTo>
                  <a:pt x="68501" y="109715"/>
                </a:lnTo>
                <a:close/>
                <a:moveTo>
                  <a:pt x="125575" y="109715"/>
                </a:moveTo>
                <a:cubicBezTo>
                  <a:pt x="120821" y="109715"/>
                  <a:pt x="116631" y="112427"/>
                  <a:pt x="114178" y="116525"/>
                </a:cubicBezTo>
                <a:cubicBezTo>
                  <a:pt x="114788" y="116647"/>
                  <a:pt x="115382" y="116830"/>
                  <a:pt x="115976" y="117043"/>
                </a:cubicBezTo>
                <a:cubicBezTo>
                  <a:pt x="118155" y="113783"/>
                  <a:pt x="121644" y="111650"/>
                  <a:pt x="125575" y="111650"/>
                </a:cubicBezTo>
                <a:cubicBezTo>
                  <a:pt x="129551" y="111650"/>
                  <a:pt x="133071" y="113813"/>
                  <a:pt x="135250" y="117150"/>
                </a:cubicBezTo>
                <a:cubicBezTo>
                  <a:pt x="135813" y="116921"/>
                  <a:pt x="136408" y="116738"/>
                  <a:pt x="137017" y="116586"/>
                </a:cubicBezTo>
                <a:cubicBezTo>
                  <a:pt x="134564" y="112457"/>
                  <a:pt x="130359" y="109715"/>
                  <a:pt x="125575" y="109715"/>
                </a:cubicBezTo>
                <a:close/>
                <a:moveTo>
                  <a:pt x="154127" y="109715"/>
                </a:moveTo>
                <a:cubicBezTo>
                  <a:pt x="149373" y="109715"/>
                  <a:pt x="145168" y="112427"/>
                  <a:pt x="142715" y="116525"/>
                </a:cubicBezTo>
                <a:cubicBezTo>
                  <a:pt x="143325" y="116647"/>
                  <a:pt x="143934" y="116830"/>
                  <a:pt x="144528" y="117043"/>
                </a:cubicBezTo>
                <a:cubicBezTo>
                  <a:pt x="146690" y="113785"/>
                  <a:pt x="150192" y="111652"/>
                  <a:pt x="154119" y="111650"/>
                </a:cubicBezTo>
                <a:lnTo>
                  <a:pt x="154119" y="111650"/>
                </a:lnTo>
                <a:cubicBezTo>
                  <a:pt x="158093" y="111652"/>
                  <a:pt x="161609" y="113815"/>
                  <a:pt x="163802" y="117150"/>
                </a:cubicBezTo>
                <a:cubicBezTo>
                  <a:pt x="164366" y="116921"/>
                  <a:pt x="164960" y="116738"/>
                  <a:pt x="165569" y="116586"/>
                </a:cubicBezTo>
                <a:cubicBezTo>
                  <a:pt x="163116" y="112457"/>
                  <a:pt x="158911" y="109715"/>
                  <a:pt x="154127" y="109715"/>
                </a:cubicBezTo>
                <a:close/>
                <a:moveTo>
                  <a:pt x="182649" y="109715"/>
                </a:moveTo>
                <a:cubicBezTo>
                  <a:pt x="177895" y="109715"/>
                  <a:pt x="173705" y="112427"/>
                  <a:pt x="171252" y="116525"/>
                </a:cubicBezTo>
                <a:cubicBezTo>
                  <a:pt x="171862" y="116647"/>
                  <a:pt x="172471" y="116830"/>
                  <a:pt x="173050" y="117043"/>
                </a:cubicBezTo>
                <a:cubicBezTo>
                  <a:pt x="175229" y="113783"/>
                  <a:pt x="178718" y="111650"/>
                  <a:pt x="182649" y="111650"/>
                </a:cubicBezTo>
                <a:cubicBezTo>
                  <a:pt x="186625" y="111650"/>
                  <a:pt x="190145" y="113813"/>
                  <a:pt x="192323" y="117150"/>
                </a:cubicBezTo>
                <a:cubicBezTo>
                  <a:pt x="192902" y="116921"/>
                  <a:pt x="193497" y="116738"/>
                  <a:pt x="194091" y="116586"/>
                </a:cubicBezTo>
                <a:cubicBezTo>
                  <a:pt x="191653" y="112457"/>
                  <a:pt x="187433" y="109715"/>
                  <a:pt x="182649" y="109715"/>
                </a:cubicBezTo>
                <a:close/>
                <a:moveTo>
                  <a:pt x="268290" y="109715"/>
                </a:moveTo>
                <a:cubicBezTo>
                  <a:pt x="263521" y="109715"/>
                  <a:pt x="259331" y="112427"/>
                  <a:pt x="256878" y="116525"/>
                </a:cubicBezTo>
                <a:cubicBezTo>
                  <a:pt x="257488" y="116647"/>
                  <a:pt x="258082" y="116830"/>
                  <a:pt x="258676" y="117043"/>
                </a:cubicBezTo>
                <a:cubicBezTo>
                  <a:pt x="260855" y="113783"/>
                  <a:pt x="264344" y="111650"/>
                  <a:pt x="268275" y="111650"/>
                </a:cubicBezTo>
                <a:cubicBezTo>
                  <a:pt x="272251" y="111650"/>
                  <a:pt x="275771" y="113813"/>
                  <a:pt x="277949" y="117150"/>
                </a:cubicBezTo>
                <a:cubicBezTo>
                  <a:pt x="278528" y="116921"/>
                  <a:pt x="279123" y="116738"/>
                  <a:pt x="279717" y="116586"/>
                </a:cubicBezTo>
                <a:cubicBezTo>
                  <a:pt x="277264" y="112457"/>
                  <a:pt x="273043" y="109715"/>
                  <a:pt x="268290" y="109715"/>
                </a:cubicBezTo>
                <a:close/>
                <a:moveTo>
                  <a:pt x="211201" y="112244"/>
                </a:moveTo>
                <a:cubicBezTo>
                  <a:pt x="207514" y="112244"/>
                  <a:pt x="204238" y="114209"/>
                  <a:pt x="202166" y="117226"/>
                </a:cubicBezTo>
                <a:cubicBezTo>
                  <a:pt x="202714" y="117455"/>
                  <a:pt x="203263" y="117729"/>
                  <a:pt x="203781" y="118034"/>
                </a:cubicBezTo>
                <a:cubicBezTo>
                  <a:pt x="205548" y="115672"/>
                  <a:pt x="208215" y="114164"/>
                  <a:pt x="211201" y="114164"/>
                </a:cubicBezTo>
                <a:lnTo>
                  <a:pt x="211201" y="114209"/>
                </a:lnTo>
                <a:cubicBezTo>
                  <a:pt x="214233" y="114209"/>
                  <a:pt x="216945" y="115779"/>
                  <a:pt x="218712" y="118186"/>
                </a:cubicBezTo>
                <a:cubicBezTo>
                  <a:pt x="219215" y="117866"/>
                  <a:pt x="219748" y="117592"/>
                  <a:pt x="220312" y="117348"/>
                </a:cubicBezTo>
                <a:cubicBezTo>
                  <a:pt x="218225" y="114255"/>
                  <a:pt x="214918" y="112244"/>
                  <a:pt x="211201" y="112244"/>
                </a:cubicBezTo>
                <a:close/>
                <a:moveTo>
                  <a:pt x="39949" y="112274"/>
                </a:moveTo>
                <a:lnTo>
                  <a:pt x="39949" y="112290"/>
                </a:lnTo>
                <a:cubicBezTo>
                  <a:pt x="36262" y="112290"/>
                  <a:pt x="33001" y="114255"/>
                  <a:pt x="30914" y="117256"/>
                </a:cubicBezTo>
                <a:cubicBezTo>
                  <a:pt x="31478" y="117500"/>
                  <a:pt x="32011" y="117759"/>
                  <a:pt x="32529" y="118079"/>
                </a:cubicBezTo>
                <a:cubicBezTo>
                  <a:pt x="34296" y="115718"/>
                  <a:pt x="36978" y="114209"/>
                  <a:pt x="39949" y="114209"/>
                </a:cubicBezTo>
                <a:cubicBezTo>
                  <a:pt x="42981" y="114209"/>
                  <a:pt x="45693" y="115779"/>
                  <a:pt x="47460" y="118216"/>
                </a:cubicBezTo>
                <a:cubicBezTo>
                  <a:pt x="47978" y="117896"/>
                  <a:pt x="48511" y="117622"/>
                  <a:pt x="49060" y="117378"/>
                </a:cubicBezTo>
                <a:cubicBezTo>
                  <a:pt x="46973" y="114285"/>
                  <a:pt x="43682" y="112274"/>
                  <a:pt x="39949" y="112274"/>
                </a:cubicBezTo>
                <a:close/>
                <a:moveTo>
                  <a:pt x="97023" y="112274"/>
                </a:moveTo>
                <a:lnTo>
                  <a:pt x="97038" y="112290"/>
                </a:lnTo>
                <a:cubicBezTo>
                  <a:pt x="93351" y="112290"/>
                  <a:pt x="90090" y="114255"/>
                  <a:pt x="88003" y="117256"/>
                </a:cubicBezTo>
                <a:cubicBezTo>
                  <a:pt x="88552" y="117485"/>
                  <a:pt x="89100" y="117759"/>
                  <a:pt x="89618" y="118079"/>
                </a:cubicBezTo>
                <a:cubicBezTo>
                  <a:pt x="91385" y="115718"/>
                  <a:pt x="94052" y="114209"/>
                  <a:pt x="97023" y="114209"/>
                </a:cubicBezTo>
                <a:cubicBezTo>
                  <a:pt x="100070" y="114209"/>
                  <a:pt x="102782" y="115779"/>
                  <a:pt x="104549" y="118216"/>
                </a:cubicBezTo>
                <a:cubicBezTo>
                  <a:pt x="105052" y="117896"/>
                  <a:pt x="105585" y="117622"/>
                  <a:pt x="106149" y="117378"/>
                </a:cubicBezTo>
                <a:cubicBezTo>
                  <a:pt x="104062" y="114285"/>
                  <a:pt x="100755" y="112274"/>
                  <a:pt x="97023" y="112274"/>
                </a:cubicBezTo>
                <a:close/>
                <a:moveTo>
                  <a:pt x="239753" y="112274"/>
                </a:moveTo>
                <a:cubicBezTo>
                  <a:pt x="236066" y="112274"/>
                  <a:pt x="232790" y="114240"/>
                  <a:pt x="230718" y="117256"/>
                </a:cubicBezTo>
                <a:cubicBezTo>
                  <a:pt x="231267" y="117500"/>
                  <a:pt x="231815" y="117759"/>
                  <a:pt x="232333" y="118079"/>
                </a:cubicBezTo>
                <a:cubicBezTo>
                  <a:pt x="234099" y="115720"/>
                  <a:pt x="236762" y="114212"/>
                  <a:pt x="239745" y="114209"/>
                </a:cubicBezTo>
                <a:lnTo>
                  <a:pt x="239745" y="114209"/>
                </a:lnTo>
                <a:cubicBezTo>
                  <a:pt x="242774" y="114212"/>
                  <a:pt x="245483" y="115781"/>
                  <a:pt x="247264" y="118216"/>
                </a:cubicBezTo>
                <a:cubicBezTo>
                  <a:pt x="247782" y="117896"/>
                  <a:pt x="248300" y="117622"/>
                  <a:pt x="248864" y="117378"/>
                </a:cubicBezTo>
                <a:cubicBezTo>
                  <a:pt x="246777" y="114285"/>
                  <a:pt x="243471" y="112274"/>
                  <a:pt x="239753" y="112274"/>
                </a:cubicBezTo>
                <a:close/>
                <a:moveTo>
                  <a:pt x="11412" y="112290"/>
                </a:moveTo>
                <a:cubicBezTo>
                  <a:pt x="7725" y="112290"/>
                  <a:pt x="4464" y="114255"/>
                  <a:pt x="2377" y="117272"/>
                </a:cubicBezTo>
                <a:cubicBezTo>
                  <a:pt x="2941" y="117500"/>
                  <a:pt x="3474" y="117775"/>
                  <a:pt x="3992" y="118079"/>
                </a:cubicBezTo>
                <a:cubicBezTo>
                  <a:pt x="5775" y="115718"/>
                  <a:pt x="8426" y="114209"/>
                  <a:pt x="11412" y="114209"/>
                </a:cubicBezTo>
                <a:cubicBezTo>
                  <a:pt x="14444" y="114209"/>
                  <a:pt x="17156" y="115779"/>
                  <a:pt x="18923" y="118232"/>
                </a:cubicBezTo>
                <a:cubicBezTo>
                  <a:pt x="19441" y="117912"/>
                  <a:pt x="19975" y="117637"/>
                  <a:pt x="20523" y="117394"/>
                </a:cubicBezTo>
                <a:cubicBezTo>
                  <a:pt x="18451" y="114301"/>
                  <a:pt x="15145" y="112290"/>
                  <a:pt x="11412" y="112290"/>
                </a:cubicBezTo>
                <a:close/>
                <a:moveTo>
                  <a:pt x="68501" y="112290"/>
                </a:moveTo>
                <a:cubicBezTo>
                  <a:pt x="64814" y="112290"/>
                  <a:pt x="61538" y="114255"/>
                  <a:pt x="59466" y="117272"/>
                </a:cubicBezTo>
                <a:cubicBezTo>
                  <a:pt x="60030" y="117500"/>
                  <a:pt x="60563" y="117775"/>
                  <a:pt x="61081" y="118079"/>
                </a:cubicBezTo>
                <a:cubicBezTo>
                  <a:pt x="62864" y="115718"/>
                  <a:pt x="65515" y="114209"/>
                  <a:pt x="68501" y="114209"/>
                </a:cubicBezTo>
                <a:cubicBezTo>
                  <a:pt x="71533" y="114209"/>
                  <a:pt x="74245" y="115779"/>
                  <a:pt x="76012" y="118232"/>
                </a:cubicBezTo>
                <a:cubicBezTo>
                  <a:pt x="76530" y="117912"/>
                  <a:pt x="77064" y="117637"/>
                  <a:pt x="77612" y="117394"/>
                </a:cubicBezTo>
                <a:cubicBezTo>
                  <a:pt x="75540" y="114301"/>
                  <a:pt x="72234" y="112290"/>
                  <a:pt x="68501" y="112290"/>
                </a:cubicBezTo>
                <a:close/>
                <a:moveTo>
                  <a:pt x="125575" y="112290"/>
                </a:moveTo>
                <a:cubicBezTo>
                  <a:pt x="121888" y="112290"/>
                  <a:pt x="118627" y="114255"/>
                  <a:pt x="116540" y="117272"/>
                </a:cubicBezTo>
                <a:cubicBezTo>
                  <a:pt x="117104" y="117500"/>
                  <a:pt x="117637" y="117775"/>
                  <a:pt x="118155" y="118079"/>
                </a:cubicBezTo>
                <a:cubicBezTo>
                  <a:pt x="119938" y="115718"/>
                  <a:pt x="122604" y="114209"/>
                  <a:pt x="125575" y="114209"/>
                </a:cubicBezTo>
                <a:cubicBezTo>
                  <a:pt x="128607" y="114209"/>
                  <a:pt x="131319" y="115779"/>
                  <a:pt x="133101" y="118232"/>
                </a:cubicBezTo>
                <a:cubicBezTo>
                  <a:pt x="133604" y="117912"/>
                  <a:pt x="134137" y="117622"/>
                  <a:pt x="134686" y="117394"/>
                </a:cubicBezTo>
                <a:cubicBezTo>
                  <a:pt x="132614" y="114301"/>
                  <a:pt x="129308" y="112290"/>
                  <a:pt x="125575" y="112290"/>
                </a:cubicBezTo>
                <a:close/>
                <a:moveTo>
                  <a:pt x="154112" y="112290"/>
                </a:moveTo>
                <a:cubicBezTo>
                  <a:pt x="150440" y="112290"/>
                  <a:pt x="147164" y="114255"/>
                  <a:pt x="145092" y="117272"/>
                </a:cubicBezTo>
                <a:cubicBezTo>
                  <a:pt x="145641" y="117500"/>
                  <a:pt x="146189" y="117775"/>
                  <a:pt x="146707" y="118079"/>
                </a:cubicBezTo>
                <a:cubicBezTo>
                  <a:pt x="148473" y="115720"/>
                  <a:pt x="151151" y="114212"/>
                  <a:pt x="154119" y="114209"/>
                </a:cubicBezTo>
                <a:lnTo>
                  <a:pt x="154119" y="114209"/>
                </a:lnTo>
                <a:cubicBezTo>
                  <a:pt x="157163" y="114212"/>
                  <a:pt x="159872" y="115781"/>
                  <a:pt x="161638" y="118232"/>
                </a:cubicBezTo>
                <a:cubicBezTo>
                  <a:pt x="162141" y="117912"/>
                  <a:pt x="162674" y="117637"/>
                  <a:pt x="163223" y="117394"/>
                </a:cubicBezTo>
                <a:cubicBezTo>
                  <a:pt x="161151" y="114301"/>
                  <a:pt x="157845" y="112290"/>
                  <a:pt x="154112" y="112290"/>
                </a:cubicBezTo>
                <a:close/>
                <a:moveTo>
                  <a:pt x="182649" y="112290"/>
                </a:moveTo>
                <a:cubicBezTo>
                  <a:pt x="178977" y="112290"/>
                  <a:pt x="175701" y="114255"/>
                  <a:pt x="173614" y="117272"/>
                </a:cubicBezTo>
                <a:cubicBezTo>
                  <a:pt x="174177" y="117500"/>
                  <a:pt x="174726" y="117775"/>
                  <a:pt x="175244" y="118079"/>
                </a:cubicBezTo>
                <a:cubicBezTo>
                  <a:pt x="177011" y="115718"/>
                  <a:pt x="179678" y="114209"/>
                  <a:pt x="182649" y="114209"/>
                </a:cubicBezTo>
                <a:cubicBezTo>
                  <a:pt x="185696" y="114209"/>
                  <a:pt x="188408" y="115779"/>
                  <a:pt x="190175" y="118232"/>
                </a:cubicBezTo>
                <a:cubicBezTo>
                  <a:pt x="190678" y="117912"/>
                  <a:pt x="191211" y="117637"/>
                  <a:pt x="191760" y="117394"/>
                </a:cubicBezTo>
                <a:cubicBezTo>
                  <a:pt x="189703" y="114301"/>
                  <a:pt x="186381" y="112290"/>
                  <a:pt x="182649" y="112290"/>
                </a:cubicBezTo>
                <a:close/>
                <a:moveTo>
                  <a:pt x="268290" y="112290"/>
                </a:moveTo>
                <a:cubicBezTo>
                  <a:pt x="264603" y="112290"/>
                  <a:pt x="261327" y="114255"/>
                  <a:pt x="259240" y="117272"/>
                </a:cubicBezTo>
                <a:cubicBezTo>
                  <a:pt x="259803" y="117500"/>
                  <a:pt x="260337" y="117775"/>
                  <a:pt x="260870" y="118079"/>
                </a:cubicBezTo>
                <a:cubicBezTo>
                  <a:pt x="262637" y="115718"/>
                  <a:pt x="265304" y="114209"/>
                  <a:pt x="268275" y="114209"/>
                </a:cubicBezTo>
                <a:cubicBezTo>
                  <a:pt x="271322" y="114209"/>
                  <a:pt x="274034" y="115779"/>
                  <a:pt x="275801" y="118232"/>
                </a:cubicBezTo>
                <a:cubicBezTo>
                  <a:pt x="276304" y="117912"/>
                  <a:pt x="276837" y="117637"/>
                  <a:pt x="277401" y="117394"/>
                </a:cubicBezTo>
                <a:cubicBezTo>
                  <a:pt x="275314" y="114301"/>
                  <a:pt x="272007" y="112290"/>
                  <a:pt x="268290" y="112290"/>
                </a:cubicBezTo>
                <a:close/>
                <a:moveTo>
                  <a:pt x="4510" y="118399"/>
                </a:moveTo>
                <a:lnTo>
                  <a:pt x="4510" y="118414"/>
                </a:lnTo>
                <a:cubicBezTo>
                  <a:pt x="4513" y="118411"/>
                  <a:pt x="4515" y="118408"/>
                  <a:pt x="4518" y="118404"/>
                </a:cubicBezTo>
                <a:lnTo>
                  <a:pt x="4518" y="118404"/>
                </a:lnTo>
                <a:cubicBezTo>
                  <a:pt x="4515" y="118403"/>
                  <a:pt x="4513" y="118401"/>
                  <a:pt x="4510" y="118399"/>
                </a:cubicBezTo>
                <a:close/>
                <a:moveTo>
                  <a:pt x="211201" y="114804"/>
                </a:moveTo>
                <a:cubicBezTo>
                  <a:pt x="208428" y="114804"/>
                  <a:pt x="205960" y="116190"/>
                  <a:pt x="204299" y="118369"/>
                </a:cubicBezTo>
                <a:cubicBezTo>
                  <a:pt x="204802" y="118689"/>
                  <a:pt x="205289" y="119054"/>
                  <a:pt x="205746" y="119435"/>
                </a:cubicBezTo>
                <a:cubicBezTo>
                  <a:pt x="207087" y="117790"/>
                  <a:pt x="209037" y="116738"/>
                  <a:pt x="211201" y="116738"/>
                </a:cubicBezTo>
                <a:lnTo>
                  <a:pt x="211201" y="116769"/>
                </a:lnTo>
                <a:cubicBezTo>
                  <a:pt x="213440" y="116769"/>
                  <a:pt x="215436" y="117896"/>
                  <a:pt x="216777" y="119618"/>
                </a:cubicBezTo>
                <a:cubicBezTo>
                  <a:pt x="217234" y="119222"/>
                  <a:pt x="217707" y="118841"/>
                  <a:pt x="218209" y="118506"/>
                </a:cubicBezTo>
                <a:cubicBezTo>
                  <a:pt x="216549" y="116251"/>
                  <a:pt x="214019" y="114804"/>
                  <a:pt x="211201" y="114804"/>
                </a:cubicBezTo>
                <a:close/>
                <a:moveTo>
                  <a:pt x="39949" y="114849"/>
                </a:moveTo>
                <a:cubicBezTo>
                  <a:pt x="37191" y="114849"/>
                  <a:pt x="34723" y="116236"/>
                  <a:pt x="33047" y="118399"/>
                </a:cubicBezTo>
                <a:cubicBezTo>
                  <a:pt x="33550" y="118719"/>
                  <a:pt x="34037" y="119085"/>
                  <a:pt x="34510" y="119481"/>
                </a:cubicBezTo>
                <a:cubicBezTo>
                  <a:pt x="35850" y="117820"/>
                  <a:pt x="37785" y="116769"/>
                  <a:pt x="39949" y="116769"/>
                </a:cubicBezTo>
                <a:cubicBezTo>
                  <a:pt x="42189" y="116769"/>
                  <a:pt x="44184" y="117896"/>
                  <a:pt x="45540" y="119649"/>
                </a:cubicBezTo>
                <a:cubicBezTo>
                  <a:pt x="45982" y="119252"/>
                  <a:pt x="46470" y="118887"/>
                  <a:pt x="46957" y="118536"/>
                </a:cubicBezTo>
                <a:cubicBezTo>
                  <a:pt x="45297" y="116281"/>
                  <a:pt x="42768" y="114849"/>
                  <a:pt x="39949" y="114849"/>
                </a:cubicBezTo>
                <a:close/>
                <a:moveTo>
                  <a:pt x="97030" y="114849"/>
                </a:moveTo>
                <a:cubicBezTo>
                  <a:pt x="94276" y="114852"/>
                  <a:pt x="91795" y="116238"/>
                  <a:pt x="90136" y="118399"/>
                </a:cubicBezTo>
                <a:cubicBezTo>
                  <a:pt x="90639" y="118719"/>
                  <a:pt x="91126" y="119085"/>
                  <a:pt x="91583" y="119481"/>
                </a:cubicBezTo>
                <a:cubicBezTo>
                  <a:pt x="92924" y="117820"/>
                  <a:pt x="94874" y="116769"/>
                  <a:pt x="97023" y="116769"/>
                </a:cubicBezTo>
                <a:cubicBezTo>
                  <a:pt x="99262" y="116769"/>
                  <a:pt x="101274" y="117896"/>
                  <a:pt x="102614" y="119649"/>
                </a:cubicBezTo>
                <a:cubicBezTo>
                  <a:pt x="103071" y="119252"/>
                  <a:pt x="103544" y="118887"/>
                  <a:pt x="104046" y="118536"/>
                </a:cubicBezTo>
                <a:cubicBezTo>
                  <a:pt x="102387" y="116283"/>
                  <a:pt x="99861" y="114852"/>
                  <a:pt x="97030" y="114849"/>
                </a:cubicBezTo>
                <a:close/>
                <a:moveTo>
                  <a:pt x="239753" y="114849"/>
                </a:moveTo>
                <a:cubicBezTo>
                  <a:pt x="236980" y="114849"/>
                  <a:pt x="234512" y="116236"/>
                  <a:pt x="232851" y="118399"/>
                </a:cubicBezTo>
                <a:cubicBezTo>
                  <a:pt x="233354" y="118719"/>
                  <a:pt x="233841" y="119085"/>
                  <a:pt x="234298" y="119481"/>
                </a:cubicBezTo>
                <a:cubicBezTo>
                  <a:pt x="235638" y="117822"/>
                  <a:pt x="237585" y="116771"/>
                  <a:pt x="239745" y="116769"/>
                </a:cubicBezTo>
                <a:lnTo>
                  <a:pt x="239745" y="116769"/>
                </a:lnTo>
                <a:cubicBezTo>
                  <a:pt x="241982" y="116771"/>
                  <a:pt x="243975" y="117898"/>
                  <a:pt x="245329" y="119649"/>
                </a:cubicBezTo>
                <a:cubicBezTo>
                  <a:pt x="245786" y="119252"/>
                  <a:pt x="246259" y="118887"/>
                  <a:pt x="246761" y="118536"/>
                </a:cubicBezTo>
                <a:cubicBezTo>
                  <a:pt x="245101" y="116297"/>
                  <a:pt x="242572" y="114849"/>
                  <a:pt x="239753" y="114849"/>
                </a:cubicBezTo>
                <a:close/>
                <a:moveTo>
                  <a:pt x="11412" y="114864"/>
                </a:moveTo>
                <a:cubicBezTo>
                  <a:pt x="8659" y="114864"/>
                  <a:pt x="6178" y="116231"/>
                  <a:pt x="4518" y="118404"/>
                </a:cubicBezTo>
                <a:lnTo>
                  <a:pt x="4518" y="118404"/>
                </a:lnTo>
                <a:cubicBezTo>
                  <a:pt x="5018" y="118738"/>
                  <a:pt x="5503" y="119102"/>
                  <a:pt x="5973" y="119496"/>
                </a:cubicBezTo>
                <a:cubicBezTo>
                  <a:pt x="7313" y="117835"/>
                  <a:pt x="9248" y="116784"/>
                  <a:pt x="11412" y="116784"/>
                </a:cubicBezTo>
                <a:cubicBezTo>
                  <a:pt x="13652" y="116784"/>
                  <a:pt x="15648" y="117912"/>
                  <a:pt x="17004" y="119664"/>
                </a:cubicBezTo>
                <a:cubicBezTo>
                  <a:pt x="17445" y="119268"/>
                  <a:pt x="17918" y="118902"/>
                  <a:pt x="18420" y="118552"/>
                </a:cubicBezTo>
                <a:cubicBezTo>
                  <a:pt x="16760" y="116297"/>
                  <a:pt x="14231" y="114864"/>
                  <a:pt x="11412" y="114864"/>
                </a:cubicBezTo>
                <a:close/>
                <a:moveTo>
                  <a:pt x="68501" y="114849"/>
                </a:moveTo>
                <a:cubicBezTo>
                  <a:pt x="65728" y="114849"/>
                  <a:pt x="63260" y="116236"/>
                  <a:pt x="61599" y="118414"/>
                </a:cubicBezTo>
                <a:cubicBezTo>
                  <a:pt x="62117" y="118734"/>
                  <a:pt x="62589" y="119100"/>
                  <a:pt x="63062" y="119496"/>
                </a:cubicBezTo>
                <a:cubicBezTo>
                  <a:pt x="64403" y="117835"/>
                  <a:pt x="66338" y="116784"/>
                  <a:pt x="68501" y="116784"/>
                </a:cubicBezTo>
                <a:cubicBezTo>
                  <a:pt x="70741" y="116784"/>
                  <a:pt x="72737" y="117912"/>
                  <a:pt x="74093" y="119664"/>
                </a:cubicBezTo>
                <a:cubicBezTo>
                  <a:pt x="74534" y="119268"/>
                  <a:pt x="75022" y="118902"/>
                  <a:pt x="75510" y="118552"/>
                </a:cubicBezTo>
                <a:cubicBezTo>
                  <a:pt x="73849" y="116297"/>
                  <a:pt x="71320" y="114864"/>
                  <a:pt x="68501" y="114864"/>
                </a:cubicBezTo>
                <a:lnTo>
                  <a:pt x="68501" y="114849"/>
                </a:lnTo>
                <a:close/>
                <a:moveTo>
                  <a:pt x="125575" y="114849"/>
                </a:moveTo>
                <a:cubicBezTo>
                  <a:pt x="122817" y="114849"/>
                  <a:pt x="120349" y="116236"/>
                  <a:pt x="118673" y="118399"/>
                </a:cubicBezTo>
                <a:cubicBezTo>
                  <a:pt x="119176" y="118734"/>
                  <a:pt x="119663" y="119085"/>
                  <a:pt x="120136" y="119481"/>
                </a:cubicBezTo>
                <a:cubicBezTo>
                  <a:pt x="121476" y="117835"/>
                  <a:pt x="123411" y="116784"/>
                  <a:pt x="125575" y="116784"/>
                </a:cubicBezTo>
                <a:cubicBezTo>
                  <a:pt x="127815" y="116784"/>
                  <a:pt x="129810" y="117896"/>
                  <a:pt x="131166" y="119664"/>
                </a:cubicBezTo>
                <a:cubicBezTo>
                  <a:pt x="131608" y="119268"/>
                  <a:pt x="132096" y="118887"/>
                  <a:pt x="132583" y="118552"/>
                </a:cubicBezTo>
                <a:cubicBezTo>
                  <a:pt x="130923" y="116297"/>
                  <a:pt x="128393" y="114849"/>
                  <a:pt x="125575" y="114849"/>
                </a:cubicBezTo>
                <a:close/>
                <a:moveTo>
                  <a:pt x="154127" y="114849"/>
                </a:moveTo>
                <a:cubicBezTo>
                  <a:pt x="151369" y="114849"/>
                  <a:pt x="148886" y="116236"/>
                  <a:pt x="147225" y="118399"/>
                </a:cubicBezTo>
                <a:cubicBezTo>
                  <a:pt x="147728" y="118734"/>
                  <a:pt x="148215" y="119100"/>
                  <a:pt x="148673" y="119481"/>
                </a:cubicBezTo>
                <a:cubicBezTo>
                  <a:pt x="150029" y="117835"/>
                  <a:pt x="151963" y="116784"/>
                  <a:pt x="154127" y="116784"/>
                </a:cubicBezTo>
                <a:lnTo>
                  <a:pt x="154112" y="116769"/>
                </a:lnTo>
                <a:cubicBezTo>
                  <a:pt x="156351" y="116769"/>
                  <a:pt x="158363" y="117896"/>
                  <a:pt x="159719" y="119664"/>
                </a:cubicBezTo>
                <a:cubicBezTo>
                  <a:pt x="160160" y="119268"/>
                  <a:pt x="160648" y="118887"/>
                  <a:pt x="161136" y="118552"/>
                </a:cubicBezTo>
                <a:cubicBezTo>
                  <a:pt x="159475" y="116297"/>
                  <a:pt x="156946" y="114849"/>
                  <a:pt x="154127" y="114849"/>
                </a:cubicBezTo>
                <a:close/>
                <a:moveTo>
                  <a:pt x="182649" y="114849"/>
                </a:moveTo>
                <a:cubicBezTo>
                  <a:pt x="179891" y="114849"/>
                  <a:pt x="177423" y="116236"/>
                  <a:pt x="175762" y="118399"/>
                </a:cubicBezTo>
                <a:cubicBezTo>
                  <a:pt x="176265" y="118734"/>
                  <a:pt x="176752" y="119085"/>
                  <a:pt x="177209" y="119481"/>
                </a:cubicBezTo>
                <a:cubicBezTo>
                  <a:pt x="178550" y="117835"/>
                  <a:pt x="180500" y="116784"/>
                  <a:pt x="182649" y="116784"/>
                </a:cubicBezTo>
                <a:lnTo>
                  <a:pt x="182649" y="116769"/>
                </a:lnTo>
                <a:cubicBezTo>
                  <a:pt x="184888" y="116769"/>
                  <a:pt x="186899" y="117896"/>
                  <a:pt x="188240" y="119664"/>
                </a:cubicBezTo>
                <a:cubicBezTo>
                  <a:pt x="188697" y="119252"/>
                  <a:pt x="189170" y="118887"/>
                  <a:pt x="189672" y="118552"/>
                </a:cubicBezTo>
                <a:cubicBezTo>
                  <a:pt x="188012" y="116297"/>
                  <a:pt x="185483" y="114849"/>
                  <a:pt x="182649" y="114849"/>
                </a:cubicBezTo>
                <a:close/>
                <a:moveTo>
                  <a:pt x="268275" y="114849"/>
                </a:moveTo>
                <a:cubicBezTo>
                  <a:pt x="265517" y="114849"/>
                  <a:pt x="263049" y="116236"/>
                  <a:pt x="261373" y="118399"/>
                </a:cubicBezTo>
                <a:cubicBezTo>
                  <a:pt x="261891" y="118734"/>
                  <a:pt x="262378" y="119085"/>
                  <a:pt x="262835" y="119481"/>
                </a:cubicBezTo>
                <a:cubicBezTo>
                  <a:pt x="264176" y="117835"/>
                  <a:pt x="266111" y="116784"/>
                  <a:pt x="268275" y="116784"/>
                </a:cubicBezTo>
                <a:cubicBezTo>
                  <a:pt x="270514" y="116784"/>
                  <a:pt x="272510" y="117896"/>
                  <a:pt x="273866" y="119664"/>
                </a:cubicBezTo>
                <a:cubicBezTo>
                  <a:pt x="274323" y="119252"/>
                  <a:pt x="274796" y="118887"/>
                  <a:pt x="275298" y="118552"/>
                </a:cubicBezTo>
                <a:cubicBezTo>
                  <a:pt x="273622" y="116297"/>
                  <a:pt x="271109" y="114849"/>
                  <a:pt x="268275" y="114849"/>
                </a:cubicBezTo>
                <a:close/>
                <a:moveTo>
                  <a:pt x="6399" y="119877"/>
                </a:moveTo>
                <a:lnTo>
                  <a:pt x="6399" y="119892"/>
                </a:lnTo>
                <a:cubicBezTo>
                  <a:pt x="6402" y="119889"/>
                  <a:pt x="6404" y="119886"/>
                  <a:pt x="6407" y="119884"/>
                </a:cubicBezTo>
                <a:lnTo>
                  <a:pt x="6407" y="119884"/>
                </a:lnTo>
                <a:cubicBezTo>
                  <a:pt x="6404" y="119881"/>
                  <a:pt x="6402" y="119879"/>
                  <a:pt x="6399" y="119877"/>
                </a:cubicBezTo>
                <a:close/>
                <a:moveTo>
                  <a:pt x="211201" y="117378"/>
                </a:moveTo>
                <a:cubicBezTo>
                  <a:pt x="209220" y="117378"/>
                  <a:pt x="207438" y="118338"/>
                  <a:pt x="206203" y="119847"/>
                </a:cubicBezTo>
                <a:cubicBezTo>
                  <a:pt x="206645" y="120258"/>
                  <a:pt x="207072" y="120700"/>
                  <a:pt x="207468" y="121157"/>
                </a:cubicBezTo>
                <a:cubicBezTo>
                  <a:pt x="208367" y="119999"/>
                  <a:pt x="209738" y="119329"/>
                  <a:pt x="211201" y="119298"/>
                </a:cubicBezTo>
                <a:lnTo>
                  <a:pt x="211201" y="119344"/>
                </a:lnTo>
                <a:cubicBezTo>
                  <a:pt x="212740" y="119359"/>
                  <a:pt x="214187" y="120106"/>
                  <a:pt x="215086" y="121355"/>
                </a:cubicBezTo>
                <a:cubicBezTo>
                  <a:pt x="215482" y="120883"/>
                  <a:pt x="215893" y="120441"/>
                  <a:pt x="216335" y="120029"/>
                </a:cubicBezTo>
                <a:cubicBezTo>
                  <a:pt x="215101" y="118414"/>
                  <a:pt x="213258" y="117378"/>
                  <a:pt x="211201" y="117378"/>
                </a:cubicBezTo>
                <a:close/>
                <a:moveTo>
                  <a:pt x="11412" y="117424"/>
                </a:moveTo>
                <a:cubicBezTo>
                  <a:pt x="9435" y="117424"/>
                  <a:pt x="7640" y="118380"/>
                  <a:pt x="6407" y="119884"/>
                </a:cubicBezTo>
                <a:lnTo>
                  <a:pt x="6407" y="119884"/>
                </a:lnTo>
                <a:cubicBezTo>
                  <a:pt x="6861" y="120293"/>
                  <a:pt x="7285" y="120733"/>
                  <a:pt x="7679" y="121203"/>
                </a:cubicBezTo>
                <a:cubicBezTo>
                  <a:pt x="8578" y="120045"/>
                  <a:pt x="9949" y="119359"/>
                  <a:pt x="11412" y="119344"/>
                </a:cubicBezTo>
                <a:cubicBezTo>
                  <a:pt x="12981" y="119344"/>
                  <a:pt x="14383" y="120151"/>
                  <a:pt x="15297" y="121401"/>
                </a:cubicBezTo>
                <a:cubicBezTo>
                  <a:pt x="15693" y="120944"/>
                  <a:pt x="16105" y="120487"/>
                  <a:pt x="16562" y="120075"/>
                </a:cubicBezTo>
                <a:cubicBezTo>
                  <a:pt x="15312" y="118460"/>
                  <a:pt x="13469" y="117424"/>
                  <a:pt x="11412" y="117424"/>
                </a:cubicBezTo>
                <a:close/>
                <a:moveTo>
                  <a:pt x="39949" y="117409"/>
                </a:moveTo>
                <a:lnTo>
                  <a:pt x="39949" y="117424"/>
                </a:lnTo>
                <a:cubicBezTo>
                  <a:pt x="37968" y="117424"/>
                  <a:pt x="36170" y="118384"/>
                  <a:pt x="34936" y="119862"/>
                </a:cubicBezTo>
                <a:cubicBezTo>
                  <a:pt x="35393" y="120273"/>
                  <a:pt x="35820" y="120715"/>
                  <a:pt x="36216" y="121187"/>
                </a:cubicBezTo>
                <a:cubicBezTo>
                  <a:pt x="37161" y="119947"/>
                  <a:pt x="38558" y="119332"/>
                  <a:pt x="39950" y="119332"/>
                </a:cubicBezTo>
                <a:cubicBezTo>
                  <a:pt x="41431" y="119332"/>
                  <a:pt x="42908" y="120027"/>
                  <a:pt x="43834" y="121401"/>
                </a:cubicBezTo>
                <a:cubicBezTo>
                  <a:pt x="44230" y="120928"/>
                  <a:pt x="44642" y="120487"/>
                  <a:pt x="45083" y="120060"/>
                </a:cubicBezTo>
                <a:cubicBezTo>
                  <a:pt x="43849" y="118445"/>
                  <a:pt x="42006" y="117409"/>
                  <a:pt x="39949" y="117409"/>
                </a:cubicBezTo>
                <a:close/>
                <a:moveTo>
                  <a:pt x="68501" y="117424"/>
                </a:moveTo>
                <a:cubicBezTo>
                  <a:pt x="66520" y="117424"/>
                  <a:pt x="64722" y="118384"/>
                  <a:pt x="63488" y="119892"/>
                </a:cubicBezTo>
                <a:cubicBezTo>
                  <a:pt x="63945" y="120288"/>
                  <a:pt x="64372" y="120730"/>
                  <a:pt x="64768" y="121203"/>
                </a:cubicBezTo>
                <a:cubicBezTo>
                  <a:pt x="65667" y="120045"/>
                  <a:pt x="67038" y="119359"/>
                  <a:pt x="68501" y="119344"/>
                </a:cubicBezTo>
                <a:cubicBezTo>
                  <a:pt x="70070" y="119344"/>
                  <a:pt x="71472" y="120151"/>
                  <a:pt x="72401" y="121401"/>
                </a:cubicBezTo>
                <a:cubicBezTo>
                  <a:pt x="72782" y="120944"/>
                  <a:pt x="73194" y="120487"/>
                  <a:pt x="73651" y="120075"/>
                </a:cubicBezTo>
                <a:cubicBezTo>
                  <a:pt x="72401" y="118460"/>
                  <a:pt x="70558" y="117424"/>
                  <a:pt x="68501" y="117424"/>
                </a:cubicBezTo>
                <a:close/>
                <a:moveTo>
                  <a:pt x="97023" y="117409"/>
                </a:moveTo>
                <a:lnTo>
                  <a:pt x="97038" y="117424"/>
                </a:lnTo>
                <a:cubicBezTo>
                  <a:pt x="95057" y="117424"/>
                  <a:pt x="93259" y="118384"/>
                  <a:pt x="92025" y="119877"/>
                </a:cubicBezTo>
                <a:cubicBezTo>
                  <a:pt x="92467" y="120273"/>
                  <a:pt x="92894" y="120715"/>
                  <a:pt x="93305" y="121187"/>
                </a:cubicBezTo>
                <a:cubicBezTo>
                  <a:pt x="94189" y="120029"/>
                  <a:pt x="95560" y="119344"/>
                  <a:pt x="97023" y="119329"/>
                </a:cubicBezTo>
                <a:cubicBezTo>
                  <a:pt x="98577" y="119359"/>
                  <a:pt x="100024" y="120121"/>
                  <a:pt x="100923" y="121401"/>
                </a:cubicBezTo>
                <a:cubicBezTo>
                  <a:pt x="101319" y="120928"/>
                  <a:pt x="101731" y="120471"/>
                  <a:pt x="102172" y="120060"/>
                </a:cubicBezTo>
                <a:cubicBezTo>
                  <a:pt x="100938" y="118445"/>
                  <a:pt x="99080" y="117409"/>
                  <a:pt x="97023" y="117409"/>
                </a:cubicBezTo>
                <a:close/>
                <a:moveTo>
                  <a:pt x="125575" y="117424"/>
                </a:moveTo>
                <a:cubicBezTo>
                  <a:pt x="123594" y="117424"/>
                  <a:pt x="121812" y="118384"/>
                  <a:pt x="120577" y="119877"/>
                </a:cubicBezTo>
                <a:cubicBezTo>
                  <a:pt x="121035" y="120288"/>
                  <a:pt x="121461" y="120730"/>
                  <a:pt x="121857" y="121187"/>
                </a:cubicBezTo>
                <a:cubicBezTo>
                  <a:pt x="122795" y="119954"/>
                  <a:pt x="124191" y="119344"/>
                  <a:pt x="125585" y="119344"/>
                </a:cubicBezTo>
                <a:cubicBezTo>
                  <a:pt x="127068" y="119344"/>
                  <a:pt x="128549" y="120034"/>
                  <a:pt x="129475" y="121401"/>
                </a:cubicBezTo>
                <a:cubicBezTo>
                  <a:pt x="129856" y="120928"/>
                  <a:pt x="130283" y="120487"/>
                  <a:pt x="130725" y="120075"/>
                </a:cubicBezTo>
                <a:cubicBezTo>
                  <a:pt x="129475" y="118445"/>
                  <a:pt x="127632" y="117424"/>
                  <a:pt x="125575" y="117424"/>
                </a:cubicBezTo>
                <a:close/>
                <a:moveTo>
                  <a:pt x="154127" y="117424"/>
                </a:moveTo>
                <a:cubicBezTo>
                  <a:pt x="152146" y="117424"/>
                  <a:pt x="150364" y="118369"/>
                  <a:pt x="149130" y="119877"/>
                </a:cubicBezTo>
                <a:cubicBezTo>
                  <a:pt x="149571" y="120288"/>
                  <a:pt x="149998" y="120730"/>
                  <a:pt x="150394" y="121203"/>
                </a:cubicBezTo>
                <a:cubicBezTo>
                  <a:pt x="151292" y="120047"/>
                  <a:pt x="152660" y="119361"/>
                  <a:pt x="154120" y="119344"/>
                </a:cubicBezTo>
                <a:lnTo>
                  <a:pt x="154120" y="119344"/>
                </a:lnTo>
                <a:cubicBezTo>
                  <a:pt x="155671" y="119362"/>
                  <a:pt x="157130" y="120138"/>
                  <a:pt x="158027" y="121401"/>
                </a:cubicBezTo>
                <a:cubicBezTo>
                  <a:pt x="158408" y="120928"/>
                  <a:pt x="158820" y="120487"/>
                  <a:pt x="159261" y="120075"/>
                </a:cubicBezTo>
                <a:cubicBezTo>
                  <a:pt x="158027" y="118445"/>
                  <a:pt x="156184" y="117424"/>
                  <a:pt x="154127" y="117424"/>
                </a:cubicBezTo>
                <a:close/>
                <a:moveTo>
                  <a:pt x="182649" y="117424"/>
                </a:moveTo>
                <a:cubicBezTo>
                  <a:pt x="180683" y="117424"/>
                  <a:pt x="178901" y="118369"/>
                  <a:pt x="177667" y="119877"/>
                </a:cubicBezTo>
                <a:cubicBezTo>
                  <a:pt x="178108" y="120288"/>
                  <a:pt x="178535" y="120730"/>
                  <a:pt x="178931" y="121203"/>
                </a:cubicBezTo>
                <a:cubicBezTo>
                  <a:pt x="179815" y="120045"/>
                  <a:pt x="181186" y="119359"/>
                  <a:pt x="182649" y="119344"/>
                </a:cubicBezTo>
                <a:cubicBezTo>
                  <a:pt x="184233" y="119344"/>
                  <a:pt x="185635" y="120151"/>
                  <a:pt x="186549" y="121401"/>
                </a:cubicBezTo>
                <a:cubicBezTo>
                  <a:pt x="186945" y="120928"/>
                  <a:pt x="187357" y="120487"/>
                  <a:pt x="187798" y="120075"/>
                </a:cubicBezTo>
                <a:cubicBezTo>
                  <a:pt x="186564" y="118445"/>
                  <a:pt x="184721" y="117424"/>
                  <a:pt x="182649" y="117424"/>
                </a:cubicBezTo>
                <a:close/>
                <a:moveTo>
                  <a:pt x="239753" y="117409"/>
                </a:moveTo>
                <a:cubicBezTo>
                  <a:pt x="237772" y="117409"/>
                  <a:pt x="235990" y="118369"/>
                  <a:pt x="234756" y="119877"/>
                </a:cubicBezTo>
                <a:cubicBezTo>
                  <a:pt x="235197" y="120288"/>
                  <a:pt x="235624" y="120730"/>
                  <a:pt x="236020" y="121187"/>
                </a:cubicBezTo>
                <a:cubicBezTo>
                  <a:pt x="236919" y="120045"/>
                  <a:pt x="238289" y="119360"/>
                  <a:pt x="239751" y="119344"/>
                </a:cubicBezTo>
                <a:lnTo>
                  <a:pt x="239751" y="119344"/>
                </a:lnTo>
                <a:cubicBezTo>
                  <a:pt x="241315" y="119348"/>
                  <a:pt x="242711" y="120155"/>
                  <a:pt x="243638" y="121401"/>
                </a:cubicBezTo>
                <a:cubicBezTo>
                  <a:pt x="244034" y="120928"/>
                  <a:pt x="244446" y="120487"/>
                  <a:pt x="244887" y="120060"/>
                </a:cubicBezTo>
                <a:cubicBezTo>
                  <a:pt x="243653" y="118445"/>
                  <a:pt x="241810" y="117409"/>
                  <a:pt x="239753" y="117409"/>
                </a:cubicBezTo>
                <a:close/>
                <a:moveTo>
                  <a:pt x="268275" y="117424"/>
                </a:moveTo>
                <a:cubicBezTo>
                  <a:pt x="266294" y="117424"/>
                  <a:pt x="264527" y="118384"/>
                  <a:pt x="263292" y="119877"/>
                </a:cubicBezTo>
                <a:cubicBezTo>
                  <a:pt x="263734" y="120288"/>
                  <a:pt x="264146" y="120730"/>
                  <a:pt x="264542" y="121203"/>
                </a:cubicBezTo>
                <a:cubicBezTo>
                  <a:pt x="265441" y="120045"/>
                  <a:pt x="266812" y="119359"/>
                  <a:pt x="268275" y="119344"/>
                </a:cubicBezTo>
                <a:cubicBezTo>
                  <a:pt x="269844" y="119344"/>
                  <a:pt x="271246" y="120151"/>
                  <a:pt x="272175" y="121416"/>
                </a:cubicBezTo>
                <a:cubicBezTo>
                  <a:pt x="272556" y="120928"/>
                  <a:pt x="272983" y="120487"/>
                  <a:pt x="273424" y="120075"/>
                </a:cubicBezTo>
                <a:cubicBezTo>
                  <a:pt x="272175" y="118445"/>
                  <a:pt x="270331" y="117424"/>
                  <a:pt x="268275" y="117424"/>
                </a:cubicBezTo>
                <a:close/>
                <a:moveTo>
                  <a:pt x="236420" y="121685"/>
                </a:moveTo>
                <a:cubicBezTo>
                  <a:pt x="236414" y="121687"/>
                  <a:pt x="236407" y="121688"/>
                  <a:pt x="236401" y="121690"/>
                </a:cubicBezTo>
                <a:lnTo>
                  <a:pt x="236416" y="121690"/>
                </a:lnTo>
                <a:cubicBezTo>
                  <a:pt x="236418" y="121688"/>
                  <a:pt x="236419" y="121687"/>
                  <a:pt x="236420" y="121685"/>
                </a:cubicBezTo>
                <a:close/>
                <a:moveTo>
                  <a:pt x="97023" y="119984"/>
                </a:moveTo>
                <a:cubicBezTo>
                  <a:pt x="95697" y="119984"/>
                  <a:pt x="94524" y="120654"/>
                  <a:pt x="93701" y="121675"/>
                </a:cubicBezTo>
                <a:cubicBezTo>
                  <a:pt x="94776" y="121399"/>
                  <a:pt x="95881" y="121261"/>
                  <a:pt x="96986" y="121261"/>
                </a:cubicBezTo>
                <a:cubicBezTo>
                  <a:pt x="98131" y="121261"/>
                  <a:pt x="99277" y="121409"/>
                  <a:pt x="100391" y="121702"/>
                </a:cubicBezTo>
                <a:lnTo>
                  <a:pt x="100391" y="121702"/>
                </a:lnTo>
                <a:cubicBezTo>
                  <a:pt x="99598" y="120631"/>
                  <a:pt x="98356" y="119999"/>
                  <a:pt x="97023" y="119984"/>
                </a:cubicBezTo>
                <a:close/>
                <a:moveTo>
                  <a:pt x="239753" y="119984"/>
                </a:moveTo>
                <a:cubicBezTo>
                  <a:pt x="238414" y="119984"/>
                  <a:pt x="237243" y="120652"/>
                  <a:pt x="236420" y="121685"/>
                </a:cubicBezTo>
                <a:lnTo>
                  <a:pt x="236420" y="121685"/>
                </a:lnTo>
                <a:cubicBezTo>
                  <a:pt x="237511" y="121399"/>
                  <a:pt x="238632" y="121264"/>
                  <a:pt x="239753" y="121264"/>
                </a:cubicBezTo>
                <a:cubicBezTo>
                  <a:pt x="240880" y="121264"/>
                  <a:pt x="242023" y="121416"/>
                  <a:pt x="243120" y="121705"/>
                </a:cubicBezTo>
                <a:cubicBezTo>
                  <a:pt x="242328" y="120639"/>
                  <a:pt x="241078" y="119999"/>
                  <a:pt x="239753" y="119984"/>
                </a:cubicBezTo>
                <a:close/>
                <a:moveTo>
                  <a:pt x="68501" y="119999"/>
                </a:moveTo>
                <a:cubicBezTo>
                  <a:pt x="67175" y="119999"/>
                  <a:pt x="65987" y="120669"/>
                  <a:pt x="65180" y="121690"/>
                </a:cubicBezTo>
                <a:cubicBezTo>
                  <a:pt x="66262" y="121412"/>
                  <a:pt x="67374" y="121271"/>
                  <a:pt x="68487" y="121271"/>
                </a:cubicBezTo>
                <a:cubicBezTo>
                  <a:pt x="69623" y="121271"/>
                  <a:pt x="70759" y="121418"/>
                  <a:pt x="71864" y="121715"/>
                </a:cubicBezTo>
                <a:lnTo>
                  <a:pt x="71864" y="121715"/>
                </a:lnTo>
                <a:cubicBezTo>
                  <a:pt x="71072" y="120652"/>
                  <a:pt x="69824" y="120014"/>
                  <a:pt x="68501" y="119999"/>
                </a:cubicBezTo>
                <a:close/>
                <a:moveTo>
                  <a:pt x="11422" y="119986"/>
                </a:moveTo>
                <a:cubicBezTo>
                  <a:pt x="10161" y="119986"/>
                  <a:pt x="8902" y="120553"/>
                  <a:pt x="8075" y="121690"/>
                </a:cubicBezTo>
                <a:cubicBezTo>
                  <a:pt x="9158" y="121412"/>
                  <a:pt x="10270" y="121271"/>
                  <a:pt x="11383" y="121271"/>
                </a:cubicBezTo>
                <a:cubicBezTo>
                  <a:pt x="12525" y="121271"/>
                  <a:pt x="13668" y="121420"/>
                  <a:pt x="14779" y="121721"/>
                </a:cubicBezTo>
                <a:lnTo>
                  <a:pt x="14794" y="121721"/>
                </a:lnTo>
                <a:cubicBezTo>
                  <a:pt x="13967" y="120565"/>
                  <a:pt x="12694" y="119986"/>
                  <a:pt x="11422" y="119986"/>
                </a:cubicBezTo>
                <a:close/>
                <a:moveTo>
                  <a:pt x="39949" y="119984"/>
                </a:moveTo>
                <a:cubicBezTo>
                  <a:pt x="38608" y="119984"/>
                  <a:pt x="37435" y="120654"/>
                  <a:pt x="36612" y="121675"/>
                </a:cubicBezTo>
                <a:cubicBezTo>
                  <a:pt x="37695" y="121399"/>
                  <a:pt x="38799" y="121261"/>
                  <a:pt x="39902" y="121261"/>
                </a:cubicBezTo>
                <a:cubicBezTo>
                  <a:pt x="41050" y="121261"/>
                  <a:pt x="42197" y="121410"/>
                  <a:pt x="43316" y="121705"/>
                </a:cubicBezTo>
                <a:lnTo>
                  <a:pt x="43331" y="121721"/>
                </a:lnTo>
                <a:cubicBezTo>
                  <a:pt x="42539" y="120639"/>
                  <a:pt x="41290" y="119999"/>
                  <a:pt x="39949" y="119984"/>
                </a:cubicBezTo>
                <a:close/>
                <a:moveTo>
                  <a:pt x="71864" y="121715"/>
                </a:moveTo>
                <a:cubicBezTo>
                  <a:pt x="71866" y="121717"/>
                  <a:pt x="71867" y="121719"/>
                  <a:pt x="71868" y="121721"/>
                </a:cubicBezTo>
                <a:lnTo>
                  <a:pt x="71883" y="121721"/>
                </a:lnTo>
                <a:cubicBezTo>
                  <a:pt x="71877" y="121719"/>
                  <a:pt x="71871" y="121717"/>
                  <a:pt x="71864" y="121715"/>
                </a:cubicBezTo>
                <a:close/>
                <a:moveTo>
                  <a:pt x="100391" y="121702"/>
                </a:moveTo>
                <a:cubicBezTo>
                  <a:pt x="100396" y="121708"/>
                  <a:pt x="100400" y="121714"/>
                  <a:pt x="100405" y="121721"/>
                </a:cubicBezTo>
                <a:lnTo>
                  <a:pt x="100405" y="121705"/>
                </a:lnTo>
                <a:cubicBezTo>
                  <a:pt x="100400" y="121704"/>
                  <a:pt x="100396" y="121703"/>
                  <a:pt x="100391" y="121702"/>
                </a:cubicBezTo>
                <a:close/>
                <a:moveTo>
                  <a:pt x="125583" y="119986"/>
                </a:moveTo>
                <a:cubicBezTo>
                  <a:pt x="124324" y="119986"/>
                  <a:pt x="123064" y="120553"/>
                  <a:pt x="122238" y="121690"/>
                </a:cubicBezTo>
                <a:cubicBezTo>
                  <a:pt x="123328" y="121412"/>
                  <a:pt x="124441" y="121271"/>
                  <a:pt x="125551" y="121271"/>
                </a:cubicBezTo>
                <a:cubicBezTo>
                  <a:pt x="126692" y="121271"/>
                  <a:pt x="127831" y="121420"/>
                  <a:pt x="128942" y="121721"/>
                </a:cubicBezTo>
                <a:cubicBezTo>
                  <a:pt x="128123" y="120565"/>
                  <a:pt x="126854" y="119986"/>
                  <a:pt x="125583" y="119986"/>
                </a:cubicBezTo>
                <a:close/>
                <a:moveTo>
                  <a:pt x="154135" y="119986"/>
                </a:moveTo>
                <a:cubicBezTo>
                  <a:pt x="152876" y="119986"/>
                  <a:pt x="151617" y="120553"/>
                  <a:pt x="150790" y="121690"/>
                </a:cubicBezTo>
                <a:cubicBezTo>
                  <a:pt x="151880" y="121412"/>
                  <a:pt x="152993" y="121271"/>
                  <a:pt x="154103" y="121271"/>
                </a:cubicBezTo>
                <a:cubicBezTo>
                  <a:pt x="155244" y="121271"/>
                  <a:pt x="156383" y="121420"/>
                  <a:pt x="157494" y="121721"/>
                </a:cubicBezTo>
                <a:cubicBezTo>
                  <a:pt x="156675" y="120565"/>
                  <a:pt x="155406" y="119986"/>
                  <a:pt x="154135" y="119986"/>
                </a:cubicBezTo>
                <a:close/>
                <a:moveTo>
                  <a:pt x="182666" y="119986"/>
                </a:moveTo>
                <a:cubicBezTo>
                  <a:pt x="181410" y="119986"/>
                  <a:pt x="180153" y="120553"/>
                  <a:pt x="179327" y="121690"/>
                </a:cubicBezTo>
                <a:cubicBezTo>
                  <a:pt x="180403" y="121406"/>
                  <a:pt x="181508" y="121265"/>
                  <a:pt x="182613" y="121265"/>
                </a:cubicBezTo>
                <a:cubicBezTo>
                  <a:pt x="183763" y="121265"/>
                  <a:pt x="184913" y="121418"/>
                  <a:pt x="186031" y="121721"/>
                </a:cubicBezTo>
                <a:cubicBezTo>
                  <a:pt x="185204" y="120565"/>
                  <a:pt x="183935" y="119986"/>
                  <a:pt x="182666" y="119986"/>
                </a:cubicBezTo>
                <a:close/>
                <a:moveTo>
                  <a:pt x="211201" y="119953"/>
                </a:moveTo>
                <a:cubicBezTo>
                  <a:pt x="209860" y="119953"/>
                  <a:pt x="208687" y="120608"/>
                  <a:pt x="207864" y="121644"/>
                </a:cubicBezTo>
                <a:lnTo>
                  <a:pt x="207864" y="121690"/>
                </a:lnTo>
                <a:cubicBezTo>
                  <a:pt x="208947" y="121406"/>
                  <a:pt x="210052" y="121265"/>
                  <a:pt x="211158" y="121265"/>
                </a:cubicBezTo>
                <a:cubicBezTo>
                  <a:pt x="212307" y="121265"/>
                  <a:pt x="213457" y="121418"/>
                  <a:pt x="214583" y="121721"/>
                </a:cubicBezTo>
                <a:cubicBezTo>
                  <a:pt x="213791" y="120624"/>
                  <a:pt x="212542" y="119968"/>
                  <a:pt x="211201" y="119953"/>
                </a:cubicBezTo>
                <a:close/>
                <a:moveTo>
                  <a:pt x="268275" y="119984"/>
                </a:moveTo>
                <a:cubicBezTo>
                  <a:pt x="266949" y="119984"/>
                  <a:pt x="265761" y="120654"/>
                  <a:pt x="264953" y="121690"/>
                </a:cubicBezTo>
                <a:cubicBezTo>
                  <a:pt x="266029" y="121406"/>
                  <a:pt x="267134" y="121265"/>
                  <a:pt x="268239" y="121265"/>
                </a:cubicBezTo>
                <a:cubicBezTo>
                  <a:pt x="269389" y="121265"/>
                  <a:pt x="270539" y="121418"/>
                  <a:pt x="271657" y="121721"/>
                </a:cubicBezTo>
                <a:cubicBezTo>
                  <a:pt x="270865" y="120639"/>
                  <a:pt x="269615" y="119999"/>
                  <a:pt x="268275" y="119984"/>
                </a:cubicBezTo>
                <a:close/>
                <a:moveTo>
                  <a:pt x="97023" y="121903"/>
                </a:moveTo>
                <a:cubicBezTo>
                  <a:pt x="97025" y="121903"/>
                  <a:pt x="97028" y="121903"/>
                  <a:pt x="97030" y="121903"/>
                </a:cubicBezTo>
                <a:lnTo>
                  <a:pt x="97030" y="121903"/>
                </a:lnTo>
                <a:cubicBezTo>
                  <a:pt x="97033" y="121903"/>
                  <a:pt x="97035" y="121903"/>
                  <a:pt x="97038" y="121903"/>
                </a:cubicBezTo>
                <a:close/>
                <a:moveTo>
                  <a:pt x="82929" y="116830"/>
                </a:moveTo>
                <a:lnTo>
                  <a:pt x="82929" y="116876"/>
                </a:lnTo>
                <a:cubicBezTo>
                  <a:pt x="78877" y="116876"/>
                  <a:pt x="75235" y="118841"/>
                  <a:pt x="72706" y="121934"/>
                </a:cubicBezTo>
                <a:cubicBezTo>
                  <a:pt x="73316" y="122132"/>
                  <a:pt x="73895" y="122376"/>
                  <a:pt x="74458" y="122680"/>
                </a:cubicBezTo>
                <a:cubicBezTo>
                  <a:pt x="76622" y="120258"/>
                  <a:pt x="79623" y="118750"/>
                  <a:pt x="82929" y="118750"/>
                </a:cubicBezTo>
                <a:cubicBezTo>
                  <a:pt x="86190" y="118750"/>
                  <a:pt x="89130" y="120212"/>
                  <a:pt x="91294" y="122559"/>
                </a:cubicBezTo>
                <a:cubicBezTo>
                  <a:pt x="91873" y="122284"/>
                  <a:pt x="92467" y="122041"/>
                  <a:pt x="93077" y="121842"/>
                </a:cubicBezTo>
                <a:cubicBezTo>
                  <a:pt x="90578" y="118765"/>
                  <a:pt x="86952" y="116830"/>
                  <a:pt x="82929" y="116830"/>
                </a:cubicBezTo>
                <a:close/>
                <a:moveTo>
                  <a:pt x="25856" y="116876"/>
                </a:moveTo>
                <a:cubicBezTo>
                  <a:pt x="21803" y="116876"/>
                  <a:pt x="18146" y="118841"/>
                  <a:pt x="15632" y="121964"/>
                </a:cubicBezTo>
                <a:cubicBezTo>
                  <a:pt x="16227" y="122178"/>
                  <a:pt x="16821" y="122421"/>
                  <a:pt x="17384" y="122711"/>
                </a:cubicBezTo>
                <a:cubicBezTo>
                  <a:pt x="19548" y="120288"/>
                  <a:pt x="22534" y="118795"/>
                  <a:pt x="25856" y="118795"/>
                </a:cubicBezTo>
                <a:cubicBezTo>
                  <a:pt x="29101" y="118795"/>
                  <a:pt x="32057" y="120258"/>
                  <a:pt x="34205" y="122604"/>
                </a:cubicBezTo>
                <a:cubicBezTo>
                  <a:pt x="34784" y="122330"/>
                  <a:pt x="35393" y="122086"/>
                  <a:pt x="36003" y="121888"/>
                </a:cubicBezTo>
                <a:cubicBezTo>
                  <a:pt x="33489" y="118811"/>
                  <a:pt x="29878" y="116876"/>
                  <a:pt x="25856" y="116876"/>
                </a:cubicBezTo>
                <a:close/>
                <a:moveTo>
                  <a:pt x="54393" y="116876"/>
                </a:moveTo>
                <a:cubicBezTo>
                  <a:pt x="50340" y="116876"/>
                  <a:pt x="46683" y="118841"/>
                  <a:pt x="44184" y="121964"/>
                </a:cubicBezTo>
                <a:cubicBezTo>
                  <a:pt x="44779" y="122162"/>
                  <a:pt x="45358" y="122421"/>
                  <a:pt x="45921" y="122711"/>
                </a:cubicBezTo>
                <a:cubicBezTo>
                  <a:pt x="48100" y="120288"/>
                  <a:pt x="51102" y="118795"/>
                  <a:pt x="54408" y="118795"/>
                </a:cubicBezTo>
                <a:cubicBezTo>
                  <a:pt x="57653" y="118795"/>
                  <a:pt x="60609" y="120243"/>
                  <a:pt x="62772" y="122604"/>
                </a:cubicBezTo>
                <a:cubicBezTo>
                  <a:pt x="63336" y="122315"/>
                  <a:pt x="63945" y="122086"/>
                  <a:pt x="64555" y="121888"/>
                </a:cubicBezTo>
                <a:cubicBezTo>
                  <a:pt x="62041" y="118811"/>
                  <a:pt x="58415" y="116876"/>
                  <a:pt x="54408" y="116876"/>
                </a:cubicBezTo>
                <a:close/>
                <a:moveTo>
                  <a:pt x="111482" y="116876"/>
                </a:moveTo>
                <a:cubicBezTo>
                  <a:pt x="107414" y="116876"/>
                  <a:pt x="103772" y="118841"/>
                  <a:pt x="101258" y="121964"/>
                </a:cubicBezTo>
                <a:cubicBezTo>
                  <a:pt x="101852" y="122178"/>
                  <a:pt x="102431" y="122421"/>
                  <a:pt x="102995" y="122711"/>
                </a:cubicBezTo>
                <a:cubicBezTo>
                  <a:pt x="105174" y="120288"/>
                  <a:pt x="108175" y="118795"/>
                  <a:pt x="111482" y="118795"/>
                </a:cubicBezTo>
                <a:cubicBezTo>
                  <a:pt x="114727" y="118795"/>
                  <a:pt x="117683" y="120258"/>
                  <a:pt x="119846" y="122604"/>
                </a:cubicBezTo>
                <a:cubicBezTo>
                  <a:pt x="120410" y="122330"/>
                  <a:pt x="121019" y="122086"/>
                  <a:pt x="121629" y="121888"/>
                </a:cubicBezTo>
                <a:cubicBezTo>
                  <a:pt x="119115" y="118811"/>
                  <a:pt x="115504" y="116876"/>
                  <a:pt x="111482" y="116876"/>
                </a:cubicBezTo>
                <a:close/>
                <a:moveTo>
                  <a:pt x="140019" y="116876"/>
                </a:moveTo>
                <a:cubicBezTo>
                  <a:pt x="135966" y="116876"/>
                  <a:pt x="132309" y="118841"/>
                  <a:pt x="129810" y="121964"/>
                </a:cubicBezTo>
                <a:cubicBezTo>
                  <a:pt x="130405" y="122178"/>
                  <a:pt x="130984" y="122421"/>
                  <a:pt x="131547" y="122711"/>
                </a:cubicBezTo>
                <a:cubicBezTo>
                  <a:pt x="133726" y="120304"/>
                  <a:pt x="136712" y="118795"/>
                  <a:pt x="140019" y="118795"/>
                </a:cubicBezTo>
                <a:cubicBezTo>
                  <a:pt x="143279" y="118795"/>
                  <a:pt x="146235" y="120258"/>
                  <a:pt x="148383" y="122604"/>
                </a:cubicBezTo>
                <a:cubicBezTo>
                  <a:pt x="148962" y="122330"/>
                  <a:pt x="149556" y="122086"/>
                  <a:pt x="150181" y="121888"/>
                </a:cubicBezTo>
                <a:cubicBezTo>
                  <a:pt x="147667" y="118811"/>
                  <a:pt x="144041" y="116876"/>
                  <a:pt x="140019" y="116876"/>
                </a:cubicBezTo>
                <a:close/>
                <a:moveTo>
                  <a:pt x="168555" y="116876"/>
                </a:moveTo>
                <a:cubicBezTo>
                  <a:pt x="164503" y="116876"/>
                  <a:pt x="160846" y="118841"/>
                  <a:pt x="158347" y="121964"/>
                </a:cubicBezTo>
                <a:cubicBezTo>
                  <a:pt x="158942" y="122178"/>
                  <a:pt x="159521" y="122421"/>
                  <a:pt x="160084" y="122711"/>
                </a:cubicBezTo>
                <a:cubicBezTo>
                  <a:pt x="162248" y="120288"/>
                  <a:pt x="165249" y="118795"/>
                  <a:pt x="168555" y="118795"/>
                </a:cubicBezTo>
                <a:cubicBezTo>
                  <a:pt x="171816" y="118795"/>
                  <a:pt x="174772" y="120258"/>
                  <a:pt x="176920" y="122604"/>
                </a:cubicBezTo>
                <a:cubicBezTo>
                  <a:pt x="177499" y="122315"/>
                  <a:pt x="178093" y="122086"/>
                  <a:pt x="178703" y="121888"/>
                </a:cubicBezTo>
                <a:cubicBezTo>
                  <a:pt x="176204" y="118811"/>
                  <a:pt x="172578" y="116876"/>
                  <a:pt x="168555" y="116876"/>
                </a:cubicBezTo>
                <a:close/>
                <a:moveTo>
                  <a:pt x="197092" y="116860"/>
                </a:moveTo>
                <a:cubicBezTo>
                  <a:pt x="193040" y="116860"/>
                  <a:pt x="189383" y="118826"/>
                  <a:pt x="186884" y="121964"/>
                </a:cubicBezTo>
                <a:cubicBezTo>
                  <a:pt x="187478" y="122162"/>
                  <a:pt x="188057" y="122421"/>
                  <a:pt x="188621" y="122711"/>
                </a:cubicBezTo>
                <a:cubicBezTo>
                  <a:pt x="190785" y="120288"/>
                  <a:pt x="193786" y="118780"/>
                  <a:pt x="197092" y="118780"/>
                </a:cubicBezTo>
                <a:lnTo>
                  <a:pt x="197092" y="118795"/>
                </a:lnTo>
                <a:cubicBezTo>
                  <a:pt x="200353" y="118795"/>
                  <a:pt x="203309" y="120258"/>
                  <a:pt x="205457" y="122589"/>
                </a:cubicBezTo>
                <a:cubicBezTo>
                  <a:pt x="206036" y="122315"/>
                  <a:pt x="206630" y="122071"/>
                  <a:pt x="207239" y="121873"/>
                </a:cubicBezTo>
                <a:cubicBezTo>
                  <a:pt x="204741" y="118795"/>
                  <a:pt x="201115" y="116860"/>
                  <a:pt x="197092" y="116860"/>
                </a:cubicBezTo>
                <a:close/>
                <a:moveTo>
                  <a:pt x="225644" y="116876"/>
                </a:moveTo>
                <a:cubicBezTo>
                  <a:pt x="221592" y="116876"/>
                  <a:pt x="217935" y="118841"/>
                  <a:pt x="215436" y="121964"/>
                </a:cubicBezTo>
                <a:cubicBezTo>
                  <a:pt x="216031" y="122178"/>
                  <a:pt x="216610" y="122421"/>
                  <a:pt x="217173" y="122711"/>
                </a:cubicBezTo>
                <a:cubicBezTo>
                  <a:pt x="219337" y="120288"/>
                  <a:pt x="222338" y="118795"/>
                  <a:pt x="225644" y="118795"/>
                </a:cubicBezTo>
                <a:cubicBezTo>
                  <a:pt x="228890" y="118795"/>
                  <a:pt x="231845" y="120258"/>
                  <a:pt x="234009" y="122604"/>
                </a:cubicBezTo>
                <a:cubicBezTo>
                  <a:pt x="234588" y="122315"/>
                  <a:pt x="235182" y="122086"/>
                  <a:pt x="235792" y="121888"/>
                </a:cubicBezTo>
                <a:cubicBezTo>
                  <a:pt x="233293" y="118811"/>
                  <a:pt x="229667" y="116876"/>
                  <a:pt x="225644" y="116876"/>
                </a:cubicBezTo>
                <a:close/>
                <a:moveTo>
                  <a:pt x="254197" y="116860"/>
                </a:moveTo>
                <a:cubicBezTo>
                  <a:pt x="250129" y="116860"/>
                  <a:pt x="246487" y="118841"/>
                  <a:pt x="243973" y="121964"/>
                </a:cubicBezTo>
                <a:cubicBezTo>
                  <a:pt x="244568" y="122178"/>
                  <a:pt x="245162" y="122421"/>
                  <a:pt x="245725" y="122711"/>
                </a:cubicBezTo>
                <a:cubicBezTo>
                  <a:pt x="247889" y="120288"/>
                  <a:pt x="250875" y="118795"/>
                  <a:pt x="254197" y="118795"/>
                </a:cubicBezTo>
                <a:cubicBezTo>
                  <a:pt x="257427" y="118795"/>
                  <a:pt x="260382" y="120258"/>
                  <a:pt x="262546" y="122604"/>
                </a:cubicBezTo>
                <a:cubicBezTo>
                  <a:pt x="263125" y="122315"/>
                  <a:pt x="263734" y="122086"/>
                  <a:pt x="264344" y="121888"/>
                </a:cubicBezTo>
                <a:cubicBezTo>
                  <a:pt x="261830" y="118795"/>
                  <a:pt x="258219" y="116860"/>
                  <a:pt x="254197" y="116860"/>
                </a:cubicBezTo>
                <a:close/>
                <a:moveTo>
                  <a:pt x="82929" y="119405"/>
                </a:moveTo>
                <a:lnTo>
                  <a:pt x="82929" y="119435"/>
                </a:lnTo>
                <a:cubicBezTo>
                  <a:pt x="79852" y="119435"/>
                  <a:pt x="77079" y="120806"/>
                  <a:pt x="75022" y="122985"/>
                </a:cubicBezTo>
                <a:cubicBezTo>
                  <a:pt x="75555" y="123290"/>
                  <a:pt x="76073" y="123640"/>
                  <a:pt x="76561" y="124006"/>
                </a:cubicBezTo>
                <a:cubicBezTo>
                  <a:pt x="78267" y="122345"/>
                  <a:pt x="80492" y="121324"/>
                  <a:pt x="82929" y="121324"/>
                </a:cubicBezTo>
                <a:cubicBezTo>
                  <a:pt x="85245" y="121340"/>
                  <a:pt x="87485" y="122254"/>
                  <a:pt x="89146" y="123869"/>
                </a:cubicBezTo>
                <a:cubicBezTo>
                  <a:pt x="89648" y="123488"/>
                  <a:pt x="90182" y="123153"/>
                  <a:pt x="90730" y="122863"/>
                </a:cubicBezTo>
                <a:cubicBezTo>
                  <a:pt x="88689" y="120715"/>
                  <a:pt x="85946" y="119405"/>
                  <a:pt x="82929" y="119405"/>
                </a:cubicBezTo>
                <a:close/>
                <a:moveTo>
                  <a:pt x="197092" y="119420"/>
                </a:moveTo>
                <a:cubicBezTo>
                  <a:pt x="194015" y="119420"/>
                  <a:pt x="191226" y="120791"/>
                  <a:pt x="189170" y="123000"/>
                </a:cubicBezTo>
                <a:cubicBezTo>
                  <a:pt x="189718" y="123320"/>
                  <a:pt x="190236" y="123656"/>
                  <a:pt x="190724" y="124036"/>
                </a:cubicBezTo>
                <a:cubicBezTo>
                  <a:pt x="192415" y="122330"/>
                  <a:pt x="194700" y="121370"/>
                  <a:pt x="197092" y="121355"/>
                </a:cubicBezTo>
                <a:lnTo>
                  <a:pt x="197092" y="121370"/>
                </a:lnTo>
                <a:cubicBezTo>
                  <a:pt x="199423" y="121385"/>
                  <a:pt x="201648" y="122284"/>
                  <a:pt x="203324" y="123884"/>
                </a:cubicBezTo>
                <a:cubicBezTo>
                  <a:pt x="203811" y="123518"/>
                  <a:pt x="204345" y="123183"/>
                  <a:pt x="204893" y="122879"/>
                </a:cubicBezTo>
                <a:cubicBezTo>
                  <a:pt x="202852" y="120746"/>
                  <a:pt x="200109" y="119420"/>
                  <a:pt x="197092" y="119420"/>
                </a:cubicBezTo>
                <a:close/>
                <a:moveTo>
                  <a:pt x="25856" y="119435"/>
                </a:moveTo>
                <a:cubicBezTo>
                  <a:pt x="22778" y="119435"/>
                  <a:pt x="19990" y="120806"/>
                  <a:pt x="17933" y="123016"/>
                </a:cubicBezTo>
                <a:cubicBezTo>
                  <a:pt x="18466" y="123336"/>
                  <a:pt x="18999" y="123671"/>
                  <a:pt x="19487" y="124052"/>
                </a:cubicBezTo>
                <a:cubicBezTo>
                  <a:pt x="21178" y="122391"/>
                  <a:pt x="23403" y="121370"/>
                  <a:pt x="25856" y="121370"/>
                </a:cubicBezTo>
                <a:cubicBezTo>
                  <a:pt x="28171" y="121385"/>
                  <a:pt x="30396" y="122284"/>
                  <a:pt x="32072" y="123899"/>
                </a:cubicBezTo>
                <a:cubicBezTo>
                  <a:pt x="32575" y="123534"/>
                  <a:pt x="33093" y="123198"/>
                  <a:pt x="33641" y="122894"/>
                </a:cubicBezTo>
                <a:cubicBezTo>
                  <a:pt x="31600" y="120761"/>
                  <a:pt x="28872" y="119435"/>
                  <a:pt x="25856" y="119435"/>
                </a:cubicBezTo>
                <a:close/>
                <a:moveTo>
                  <a:pt x="54393" y="119435"/>
                </a:moveTo>
                <a:cubicBezTo>
                  <a:pt x="51315" y="119435"/>
                  <a:pt x="48527" y="120806"/>
                  <a:pt x="46485" y="123016"/>
                </a:cubicBezTo>
                <a:cubicBezTo>
                  <a:pt x="47018" y="123320"/>
                  <a:pt x="47536" y="123671"/>
                  <a:pt x="48039" y="124052"/>
                </a:cubicBezTo>
                <a:cubicBezTo>
                  <a:pt x="49779" y="122257"/>
                  <a:pt x="52089" y="121358"/>
                  <a:pt x="54402" y="121358"/>
                </a:cubicBezTo>
                <a:cubicBezTo>
                  <a:pt x="56645" y="121358"/>
                  <a:pt x="58891" y="122204"/>
                  <a:pt x="60624" y="123899"/>
                </a:cubicBezTo>
                <a:cubicBezTo>
                  <a:pt x="61127" y="123534"/>
                  <a:pt x="61645" y="123183"/>
                  <a:pt x="62193" y="122894"/>
                </a:cubicBezTo>
                <a:cubicBezTo>
                  <a:pt x="60152" y="120761"/>
                  <a:pt x="57424" y="119435"/>
                  <a:pt x="54408" y="119435"/>
                </a:cubicBezTo>
                <a:close/>
                <a:moveTo>
                  <a:pt x="111482" y="119435"/>
                </a:moveTo>
                <a:cubicBezTo>
                  <a:pt x="108404" y="119435"/>
                  <a:pt x="105601" y="120806"/>
                  <a:pt x="103559" y="123016"/>
                </a:cubicBezTo>
                <a:cubicBezTo>
                  <a:pt x="104092" y="123336"/>
                  <a:pt x="104610" y="123671"/>
                  <a:pt x="105113" y="124052"/>
                </a:cubicBezTo>
                <a:cubicBezTo>
                  <a:pt x="106855" y="122263"/>
                  <a:pt x="109168" y="121364"/>
                  <a:pt x="111483" y="121364"/>
                </a:cubicBezTo>
                <a:cubicBezTo>
                  <a:pt x="113724" y="121364"/>
                  <a:pt x="115967" y="122206"/>
                  <a:pt x="117698" y="123899"/>
                </a:cubicBezTo>
                <a:cubicBezTo>
                  <a:pt x="118201" y="123534"/>
                  <a:pt x="118719" y="123198"/>
                  <a:pt x="119267" y="122894"/>
                </a:cubicBezTo>
                <a:cubicBezTo>
                  <a:pt x="117226" y="120761"/>
                  <a:pt x="114498" y="119435"/>
                  <a:pt x="111482" y="119435"/>
                </a:cubicBezTo>
                <a:close/>
                <a:moveTo>
                  <a:pt x="140019" y="119435"/>
                </a:moveTo>
                <a:cubicBezTo>
                  <a:pt x="136941" y="119435"/>
                  <a:pt x="134153" y="120806"/>
                  <a:pt x="132111" y="123031"/>
                </a:cubicBezTo>
                <a:cubicBezTo>
                  <a:pt x="132644" y="123336"/>
                  <a:pt x="133162" y="123671"/>
                  <a:pt x="133665" y="124052"/>
                </a:cubicBezTo>
                <a:cubicBezTo>
                  <a:pt x="135356" y="122391"/>
                  <a:pt x="137581" y="121370"/>
                  <a:pt x="140019" y="121370"/>
                </a:cubicBezTo>
                <a:cubicBezTo>
                  <a:pt x="142350" y="121385"/>
                  <a:pt x="144574" y="122300"/>
                  <a:pt x="146250" y="123915"/>
                </a:cubicBezTo>
                <a:cubicBezTo>
                  <a:pt x="146738" y="123534"/>
                  <a:pt x="147271" y="123198"/>
                  <a:pt x="147819" y="122909"/>
                </a:cubicBezTo>
                <a:cubicBezTo>
                  <a:pt x="145778" y="120761"/>
                  <a:pt x="143050" y="119450"/>
                  <a:pt x="140019" y="119450"/>
                </a:cubicBezTo>
                <a:lnTo>
                  <a:pt x="140019" y="119435"/>
                </a:lnTo>
                <a:close/>
                <a:moveTo>
                  <a:pt x="168555" y="119435"/>
                </a:moveTo>
                <a:cubicBezTo>
                  <a:pt x="165478" y="119435"/>
                  <a:pt x="162690" y="120806"/>
                  <a:pt x="160648" y="123016"/>
                </a:cubicBezTo>
                <a:cubicBezTo>
                  <a:pt x="161181" y="123320"/>
                  <a:pt x="161699" y="123671"/>
                  <a:pt x="162202" y="124052"/>
                </a:cubicBezTo>
                <a:cubicBezTo>
                  <a:pt x="163893" y="122376"/>
                  <a:pt x="166118" y="121355"/>
                  <a:pt x="168555" y="121355"/>
                </a:cubicBezTo>
                <a:lnTo>
                  <a:pt x="168555" y="121370"/>
                </a:lnTo>
                <a:cubicBezTo>
                  <a:pt x="170887" y="121385"/>
                  <a:pt x="173096" y="122300"/>
                  <a:pt x="174772" y="123915"/>
                </a:cubicBezTo>
                <a:cubicBezTo>
                  <a:pt x="175274" y="123534"/>
                  <a:pt x="175808" y="123198"/>
                  <a:pt x="176356" y="122894"/>
                </a:cubicBezTo>
                <a:cubicBezTo>
                  <a:pt x="174315" y="120761"/>
                  <a:pt x="171587" y="119435"/>
                  <a:pt x="168555" y="119435"/>
                </a:cubicBezTo>
                <a:close/>
                <a:moveTo>
                  <a:pt x="225644" y="119435"/>
                </a:moveTo>
                <a:cubicBezTo>
                  <a:pt x="222567" y="119435"/>
                  <a:pt x="219779" y="120806"/>
                  <a:pt x="217722" y="123016"/>
                </a:cubicBezTo>
                <a:cubicBezTo>
                  <a:pt x="218270" y="123320"/>
                  <a:pt x="218788" y="123671"/>
                  <a:pt x="219276" y="124052"/>
                </a:cubicBezTo>
                <a:cubicBezTo>
                  <a:pt x="220982" y="122376"/>
                  <a:pt x="223207" y="121355"/>
                  <a:pt x="225644" y="121355"/>
                </a:cubicBezTo>
                <a:lnTo>
                  <a:pt x="225644" y="121370"/>
                </a:lnTo>
                <a:cubicBezTo>
                  <a:pt x="227960" y="121385"/>
                  <a:pt x="230200" y="122284"/>
                  <a:pt x="231861" y="123899"/>
                </a:cubicBezTo>
                <a:cubicBezTo>
                  <a:pt x="232364" y="123534"/>
                  <a:pt x="232897" y="123183"/>
                  <a:pt x="233445" y="122894"/>
                </a:cubicBezTo>
                <a:cubicBezTo>
                  <a:pt x="231404" y="120761"/>
                  <a:pt x="228661" y="119435"/>
                  <a:pt x="225644" y="119435"/>
                </a:cubicBezTo>
                <a:close/>
                <a:moveTo>
                  <a:pt x="254181" y="119435"/>
                </a:moveTo>
                <a:cubicBezTo>
                  <a:pt x="251119" y="119435"/>
                  <a:pt x="248316" y="120791"/>
                  <a:pt x="246274" y="123016"/>
                </a:cubicBezTo>
                <a:cubicBezTo>
                  <a:pt x="246807" y="123320"/>
                  <a:pt x="247325" y="123671"/>
                  <a:pt x="247828" y="124052"/>
                </a:cubicBezTo>
                <a:cubicBezTo>
                  <a:pt x="249519" y="122376"/>
                  <a:pt x="251744" y="121355"/>
                  <a:pt x="254197" y="121355"/>
                </a:cubicBezTo>
                <a:lnTo>
                  <a:pt x="254197" y="121370"/>
                </a:lnTo>
                <a:cubicBezTo>
                  <a:pt x="256512" y="121385"/>
                  <a:pt x="258737" y="122284"/>
                  <a:pt x="260413" y="123899"/>
                </a:cubicBezTo>
                <a:cubicBezTo>
                  <a:pt x="260916" y="123534"/>
                  <a:pt x="261434" y="123198"/>
                  <a:pt x="261982" y="122894"/>
                </a:cubicBezTo>
                <a:cubicBezTo>
                  <a:pt x="259941" y="120761"/>
                  <a:pt x="257213" y="119435"/>
                  <a:pt x="254181" y="119435"/>
                </a:cubicBezTo>
                <a:close/>
                <a:moveTo>
                  <a:pt x="97023" y="124478"/>
                </a:moveTo>
                <a:cubicBezTo>
                  <a:pt x="97025" y="124478"/>
                  <a:pt x="97028" y="124478"/>
                  <a:pt x="97030" y="124478"/>
                </a:cubicBezTo>
                <a:lnTo>
                  <a:pt x="97030" y="124478"/>
                </a:lnTo>
                <a:cubicBezTo>
                  <a:pt x="97033" y="124478"/>
                  <a:pt x="97035" y="124478"/>
                  <a:pt x="97038" y="124478"/>
                </a:cubicBezTo>
                <a:close/>
                <a:moveTo>
                  <a:pt x="197104" y="121992"/>
                </a:moveTo>
                <a:cubicBezTo>
                  <a:pt x="194971" y="121992"/>
                  <a:pt x="192840" y="122804"/>
                  <a:pt x="191211" y="124417"/>
                </a:cubicBezTo>
                <a:cubicBezTo>
                  <a:pt x="191684" y="124813"/>
                  <a:pt x="192125" y="125240"/>
                  <a:pt x="192552" y="125682"/>
                </a:cubicBezTo>
                <a:cubicBezTo>
                  <a:pt x="193801" y="124554"/>
                  <a:pt x="195416" y="123930"/>
                  <a:pt x="197092" y="123915"/>
                </a:cubicBezTo>
                <a:lnTo>
                  <a:pt x="197092" y="123930"/>
                </a:lnTo>
                <a:cubicBezTo>
                  <a:pt x="198692" y="123945"/>
                  <a:pt x="200231" y="124509"/>
                  <a:pt x="201450" y="125530"/>
                </a:cubicBezTo>
                <a:cubicBezTo>
                  <a:pt x="201892" y="125073"/>
                  <a:pt x="202349" y="124661"/>
                  <a:pt x="202836" y="124265"/>
                </a:cubicBezTo>
                <a:cubicBezTo>
                  <a:pt x="201221" y="122747"/>
                  <a:pt x="199161" y="121992"/>
                  <a:pt x="197104" y="121992"/>
                </a:cubicBezTo>
                <a:close/>
                <a:moveTo>
                  <a:pt x="168559" y="122002"/>
                </a:moveTo>
                <a:cubicBezTo>
                  <a:pt x="166429" y="122002"/>
                  <a:pt x="164301" y="122813"/>
                  <a:pt x="162674" y="124433"/>
                </a:cubicBezTo>
                <a:cubicBezTo>
                  <a:pt x="163147" y="124829"/>
                  <a:pt x="163588" y="125240"/>
                  <a:pt x="164015" y="125697"/>
                </a:cubicBezTo>
                <a:cubicBezTo>
                  <a:pt x="165264" y="124570"/>
                  <a:pt x="166879" y="123945"/>
                  <a:pt x="168555" y="123930"/>
                </a:cubicBezTo>
                <a:cubicBezTo>
                  <a:pt x="170155" y="123945"/>
                  <a:pt x="171694" y="124509"/>
                  <a:pt x="172928" y="125530"/>
                </a:cubicBezTo>
                <a:cubicBezTo>
                  <a:pt x="173355" y="125088"/>
                  <a:pt x="173812" y="124661"/>
                  <a:pt x="174299" y="124280"/>
                </a:cubicBezTo>
                <a:cubicBezTo>
                  <a:pt x="172682" y="122760"/>
                  <a:pt x="170619" y="122002"/>
                  <a:pt x="168559" y="122002"/>
                </a:cubicBezTo>
                <a:close/>
                <a:moveTo>
                  <a:pt x="225648" y="122002"/>
                </a:moveTo>
                <a:cubicBezTo>
                  <a:pt x="223518" y="122002"/>
                  <a:pt x="221390" y="122813"/>
                  <a:pt x="219763" y="124433"/>
                </a:cubicBezTo>
                <a:cubicBezTo>
                  <a:pt x="220236" y="124829"/>
                  <a:pt x="220678" y="125240"/>
                  <a:pt x="221104" y="125697"/>
                </a:cubicBezTo>
                <a:cubicBezTo>
                  <a:pt x="222354" y="124570"/>
                  <a:pt x="223969" y="123945"/>
                  <a:pt x="225644" y="123930"/>
                </a:cubicBezTo>
                <a:cubicBezTo>
                  <a:pt x="227244" y="123945"/>
                  <a:pt x="228783" y="124509"/>
                  <a:pt x="230002" y="125530"/>
                </a:cubicBezTo>
                <a:cubicBezTo>
                  <a:pt x="230444" y="125088"/>
                  <a:pt x="230901" y="124661"/>
                  <a:pt x="231388" y="124280"/>
                </a:cubicBezTo>
                <a:cubicBezTo>
                  <a:pt x="229771" y="122760"/>
                  <a:pt x="227708" y="122002"/>
                  <a:pt x="225648" y="122002"/>
                </a:cubicBezTo>
                <a:close/>
                <a:moveTo>
                  <a:pt x="254193" y="122007"/>
                </a:moveTo>
                <a:cubicBezTo>
                  <a:pt x="252060" y="122007"/>
                  <a:pt x="249929" y="122819"/>
                  <a:pt x="248300" y="124433"/>
                </a:cubicBezTo>
                <a:cubicBezTo>
                  <a:pt x="248773" y="124829"/>
                  <a:pt x="249214" y="125240"/>
                  <a:pt x="249641" y="125697"/>
                </a:cubicBezTo>
                <a:cubicBezTo>
                  <a:pt x="250890" y="124570"/>
                  <a:pt x="252505" y="123945"/>
                  <a:pt x="254197" y="123930"/>
                </a:cubicBezTo>
                <a:cubicBezTo>
                  <a:pt x="255781" y="123945"/>
                  <a:pt x="257320" y="124509"/>
                  <a:pt x="258554" y="125530"/>
                </a:cubicBezTo>
                <a:cubicBezTo>
                  <a:pt x="258981" y="125088"/>
                  <a:pt x="259438" y="124661"/>
                  <a:pt x="259925" y="124280"/>
                </a:cubicBezTo>
                <a:cubicBezTo>
                  <a:pt x="258310" y="122762"/>
                  <a:pt x="256250" y="122007"/>
                  <a:pt x="254193" y="122007"/>
                </a:cubicBezTo>
                <a:close/>
                <a:moveTo>
                  <a:pt x="25856" y="122010"/>
                </a:moveTo>
                <a:cubicBezTo>
                  <a:pt x="23646" y="122025"/>
                  <a:pt x="21544" y="122894"/>
                  <a:pt x="19975" y="124433"/>
                </a:cubicBezTo>
                <a:cubicBezTo>
                  <a:pt x="20432" y="124829"/>
                  <a:pt x="20889" y="125255"/>
                  <a:pt x="21300" y="125712"/>
                </a:cubicBezTo>
                <a:cubicBezTo>
                  <a:pt x="22581" y="124533"/>
                  <a:pt x="24211" y="123942"/>
                  <a:pt x="25844" y="123942"/>
                </a:cubicBezTo>
                <a:cubicBezTo>
                  <a:pt x="27396" y="123942"/>
                  <a:pt x="28951" y="124476"/>
                  <a:pt x="30213" y="125545"/>
                </a:cubicBezTo>
                <a:cubicBezTo>
                  <a:pt x="30640" y="125103"/>
                  <a:pt x="31097" y="124676"/>
                  <a:pt x="31584" y="124295"/>
                </a:cubicBezTo>
                <a:cubicBezTo>
                  <a:pt x="30030" y="122833"/>
                  <a:pt x="27973" y="122025"/>
                  <a:pt x="25856" y="122010"/>
                </a:cubicBezTo>
                <a:close/>
                <a:moveTo>
                  <a:pt x="54393" y="122010"/>
                </a:moveTo>
                <a:cubicBezTo>
                  <a:pt x="52199" y="122025"/>
                  <a:pt x="50081" y="122894"/>
                  <a:pt x="48511" y="124433"/>
                </a:cubicBezTo>
                <a:cubicBezTo>
                  <a:pt x="48984" y="124829"/>
                  <a:pt x="49426" y="125255"/>
                  <a:pt x="49852" y="125712"/>
                </a:cubicBezTo>
                <a:cubicBezTo>
                  <a:pt x="51133" y="124533"/>
                  <a:pt x="52759" y="123942"/>
                  <a:pt x="54388" y="123942"/>
                </a:cubicBezTo>
                <a:cubicBezTo>
                  <a:pt x="55936" y="123942"/>
                  <a:pt x="57488" y="124476"/>
                  <a:pt x="58750" y="125545"/>
                </a:cubicBezTo>
                <a:cubicBezTo>
                  <a:pt x="59177" y="125103"/>
                  <a:pt x="59634" y="124676"/>
                  <a:pt x="60121" y="124295"/>
                </a:cubicBezTo>
                <a:cubicBezTo>
                  <a:pt x="58567" y="122833"/>
                  <a:pt x="56526" y="122025"/>
                  <a:pt x="54408" y="122010"/>
                </a:cubicBezTo>
                <a:close/>
                <a:moveTo>
                  <a:pt x="82929" y="121964"/>
                </a:moveTo>
                <a:lnTo>
                  <a:pt x="82929" y="122010"/>
                </a:lnTo>
                <a:cubicBezTo>
                  <a:pt x="80735" y="122025"/>
                  <a:pt x="78618" y="122894"/>
                  <a:pt x="77048" y="124433"/>
                </a:cubicBezTo>
                <a:cubicBezTo>
                  <a:pt x="77521" y="124829"/>
                  <a:pt x="77963" y="125255"/>
                  <a:pt x="78389" y="125712"/>
                </a:cubicBezTo>
                <a:cubicBezTo>
                  <a:pt x="79670" y="124533"/>
                  <a:pt x="81300" y="123942"/>
                  <a:pt x="82931" y="123942"/>
                </a:cubicBezTo>
                <a:cubicBezTo>
                  <a:pt x="84481" y="123942"/>
                  <a:pt x="86032" y="124476"/>
                  <a:pt x="87287" y="125545"/>
                </a:cubicBezTo>
                <a:cubicBezTo>
                  <a:pt x="87714" y="125103"/>
                  <a:pt x="88186" y="124676"/>
                  <a:pt x="88673" y="124295"/>
                </a:cubicBezTo>
                <a:cubicBezTo>
                  <a:pt x="87119" y="122818"/>
                  <a:pt x="85062" y="121995"/>
                  <a:pt x="82929" y="121964"/>
                </a:cubicBezTo>
                <a:close/>
                <a:moveTo>
                  <a:pt x="111482" y="122010"/>
                </a:moveTo>
                <a:cubicBezTo>
                  <a:pt x="109272" y="122025"/>
                  <a:pt x="107170" y="122894"/>
                  <a:pt x="105601" y="124433"/>
                </a:cubicBezTo>
                <a:cubicBezTo>
                  <a:pt x="106058" y="124829"/>
                  <a:pt x="106515" y="125255"/>
                  <a:pt x="106926" y="125712"/>
                </a:cubicBezTo>
                <a:cubicBezTo>
                  <a:pt x="108207" y="124533"/>
                  <a:pt x="109837" y="123942"/>
                  <a:pt x="111470" y="123942"/>
                </a:cubicBezTo>
                <a:cubicBezTo>
                  <a:pt x="113022" y="123942"/>
                  <a:pt x="114577" y="124476"/>
                  <a:pt x="115839" y="125545"/>
                </a:cubicBezTo>
                <a:cubicBezTo>
                  <a:pt x="116266" y="125103"/>
                  <a:pt x="116723" y="124676"/>
                  <a:pt x="117210" y="124295"/>
                </a:cubicBezTo>
                <a:cubicBezTo>
                  <a:pt x="115641" y="122833"/>
                  <a:pt x="113599" y="122025"/>
                  <a:pt x="111482" y="122010"/>
                </a:cubicBezTo>
                <a:close/>
                <a:moveTo>
                  <a:pt x="140019" y="122010"/>
                </a:moveTo>
                <a:cubicBezTo>
                  <a:pt x="137809" y="122025"/>
                  <a:pt x="135707" y="122894"/>
                  <a:pt x="134137" y="124433"/>
                </a:cubicBezTo>
                <a:cubicBezTo>
                  <a:pt x="134610" y="124829"/>
                  <a:pt x="135052" y="125255"/>
                  <a:pt x="135463" y="125712"/>
                </a:cubicBezTo>
                <a:cubicBezTo>
                  <a:pt x="136744" y="124533"/>
                  <a:pt x="138374" y="123942"/>
                  <a:pt x="140007" y="123942"/>
                </a:cubicBezTo>
                <a:cubicBezTo>
                  <a:pt x="141559" y="123942"/>
                  <a:pt x="143114" y="124476"/>
                  <a:pt x="144376" y="125545"/>
                </a:cubicBezTo>
                <a:cubicBezTo>
                  <a:pt x="144803" y="125103"/>
                  <a:pt x="145260" y="124676"/>
                  <a:pt x="145747" y="124295"/>
                </a:cubicBezTo>
                <a:cubicBezTo>
                  <a:pt x="144193" y="122848"/>
                  <a:pt x="142152" y="122025"/>
                  <a:pt x="140019" y="122010"/>
                </a:cubicBezTo>
                <a:close/>
                <a:moveTo>
                  <a:pt x="97023" y="127038"/>
                </a:moveTo>
                <a:cubicBezTo>
                  <a:pt x="97025" y="127038"/>
                  <a:pt x="97028" y="127038"/>
                  <a:pt x="97030" y="127038"/>
                </a:cubicBezTo>
                <a:lnTo>
                  <a:pt x="97030" y="127038"/>
                </a:lnTo>
                <a:cubicBezTo>
                  <a:pt x="97033" y="127038"/>
                  <a:pt x="97035" y="127038"/>
                  <a:pt x="97038" y="127038"/>
                </a:cubicBezTo>
                <a:close/>
                <a:moveTo>
                  <a:pt x="25856" y="124585"/>
                </a:moveTo>
                <a:cubicBezTo>
                  <a:pt x="24332" y="124585"/>
                  <a:pt x="22854" y="125149"/>
                  <a:pt x="21711" y="126154"/>
                </a:cubicBezTo>
                <a:cubicBezTo>
                  <a:pt x="22123" y="126627"/>
                  <a:pt x="22488" y="127114"/>
                  <a:pt x="22839" y="127617"/>
                </a:cubicBezTo>
                <a:cubicBezTo>
                  <a:pt x="23677" y="126901"/>
                  <a:pt x="24743" y="126505"/>
                  <a:pt x="25856" y="126505"/>
                </a:cubicBezTo>
                <a:cubicBezTo>
                  <a:pt x="26861" y="126505"/>
                  <a:pt x="27852" y="126840"/>
                  <a:pt x="28644" y="127449"/>
                </a:cubicBezTo>
                <a:cubicBezTo>
                  <a:pt x="28994" y="126947"/>
                  <a:pt x="29375" y="126459"/>
                  <a:pt x="29786" y="126002"/>
                </a:cubicBezTo>
                <a:cubicBezTo>
                  <a:pt x="28674" y="125088"/>
                  <a:pt x="27288" y="124585"/>
                  <a:pt x="25856" y="124585"/>
                </a:cubicBezTo>
                <a:close/>
                <a:moveTo>
                  <a:pt x="168537" y="124580"/>
                </a:moveTo>
                <a:cubicBezTo>
                  <a:pt x="167062" y="124580"/>
                  <a:pt x="165592" y="125106"/>
                  <a:pt x="164426" y="126154"/>
                </a:cubicBezTo>
                <a:cubicBezTo>
                  <a:pt x="164823" y="126627"/>
                  <a:pt x="165204" y="127114"/>
                  <a:pt x="165554" y="127617"/>
                </a:cubicBezTo>
                <a:cubicBezTo>
                  <a:pt x="166392" y="126901"/>
                  <a:pt x="167458" y="126505"/>
                  <a:pt x="168555" y="126505"/>
                </a:cubicBezTo>
                <a:cubicBezTo>
                  <a:pt x="169561" y="126505"/>
                  <a:pt x="170536" y="126840"/>
                  <a:pt x="171344" y="127449"/>
                </a:cubicBezTo>
                <a:cubicBezTo>
                  <a:pt x="171694" y="126947"/>
                  <a:pt x="172075" y="126459"/>
                  <a:pt x="172486" y="126002"/>
                </a:cubicBezTo>
                <a:cubicBezTo>
                  <a:pt x="171337" y="125053"/>
                  <a:pt x="169935" y="124580"/>
                  <a:pt x="168537" y="124580"/>
                </a:cubicBezTo>
                <a:close/>
                <a:moveTo>
                  <a:pt x="197086" y="124565"/>
                </a:moveTo>
                <a:cubicBezTo>
                  <a:pt x="195611" y="124565"/>
                  <a:pt x="194137" y="125091"/>
                  <a:pt x="192963" y="126139"/>
                </a:cubicBezTo>
                <a:cubicBezTo>
                  <a:pt x="193360" y="126611"/>
                  <a:pt x="193740" y="127099"/>
                  <a:pt x="194076" y="127617"/>
                </a:cubicBezTo>
                <a:cubicBezTo>
                  <a:pt x="194929" y="126886"/>
                  <a:pt x="195995" y="126489"/>
                  <a:pt x="197092" y="126489"/>
                </a:cubicBezTo>
                <a:lnTo>
                  <a:pt x="197092" y="126505"/>
                </a:lnTo>
                <a:cubicBezTo>
                  <a:pt x="198098" y="126505"/>
                  <a:pt x="199088" y="126825"/>
                  <a:pt x="199880" y="127434"/>
                </a:cubicBezTo>
                <a:cubicBezTo>
                  <a:pt x="200231" y="126916"/>
                  <a:pt x="200612" y="126444"/>
                  <a:pt x="201023" y="125987"/>
                </a:cubicBezTo>
                <a:cubicBezTo>
                  <a:pt x="199881" y="125038"/>
                  <a:pt x="198483" y="124565"/>
                  <a:pt x="197086" y="124565"/>
                </a:cubicBezTo>
                <a:close/>
                <a:moveTo>
                  <a:pt x="225651" y="124572"/>
                </a:moveTo>
                <a:cubicBezTo>
                  <a:pt x="224166" y="124572"/>
                  <a:pt x="222685" y="125102"/>
                  <a:pt x="221516" y="126154"/>
                </a:cubicBezTo>
                <a:cubicBezTo>
                  <a:pt x="221912" y="126627"/>
                  <a:pt x="222293" y="127114"/>
                  <a:pt x="222643" y="127617"/>
                </a:cubicBezTo>
                <a:cubicBezTo>
                  <a:pt x="223481" y="126901"/>
                  <a:pt x="224547" y="126505"/>
                  <a:pt x="225644" y="126505"/>
                </a:cubicBezTo>
                <a:cubicBezTo>
                  <a:pt x="226650" y="126505"/>
                  <a:pt x="227640" y="126825"/>
                  <a:pt x="228448" y="127434"/>
                </a:cubicBezTo>
                <a:cubicBezTo>
                  <a:pt x="228798" y="126931"/>
                  <a:pt x="229179" y="126444"/>
                  <a:pt x="229591" y="125987"/>
                </a:cubicBezTo>
                <a:cubicBezTo>
                  <a:pt x="228446" y="125041"/>
                  <a:pt x="227047" y="124572"/>
                  <a:pt x="225651" y="124572"/>
                </a:cubicBezTo>
                <a:close/>
                <a:moveTo>
                  <a:pt x="254188" y="124572"/>
                </a:moveTo>
                <a:cubicBezTo>
                  <a:pt x="252703" y="124572"/>
                  <a:pt x="251222" y="125102"/>
                  <a:pt x="250052" y="126154"/>
                </a:cubicBezTo>
                <a:cubicBezTo>
                  <a:pt x="250464" y="126627"/>
                  <a:pt x="250829" y="127114"/>
                  <a:pt x="251180" y="127617"/>
                </a:cubicBezTo>
                <a:cubicBezTo>
                  <a:pt x="252018" y="126901"/>
                  <a:pt x="253084" y="126505"/>
                  <a:pt x="254197" y="126489"/>
                </a:cubicBezTo>
                <a:lnTo>
                  <a:pt x="254197" y="126505"/>
                </a:lnTo>
                <a:cubicBezTo>
                  <a:pt x="255202" y="126505"/>
                  <a:pt x="256177" y="126840"/>
                  <a:pt x="256985" y="127434"/>
                </a:cubicBezTo>
                <a:cubicBezTo>
                  <a:pt x="257335" y="126931"/>
                  <a:pt x="257716" y="126444"/>
                  <a:pt x="258127" y="125987"/>
                </a:cubicBezTo>
                <a:cubicBezTo>
                  <a:pt x="256983" y="125041"/>
                  <a:pt x="255584" y="124572"/>
                  <a:pt x="254188" y="124572"/>
                </a:cubicBezTo>
                <a:close/>
                <a:moveTo>
                  <a:pt x="54408" y="124570"/>
                </a:moveTo>
                <a:lnTo>
                  <a:pt x="54393" y="124585"/>
                </a:lnTo>
                <a:cubicBezTo>
                  <a:pt x="52869" y="124585"/>
                  <a:pt x="51391" y="125149"/>
                  <a:pt x="50248" y="126169"/>
                </a:cubicBezTo>
                <a:cubicBezTo>
                  <a:pt x="50660" y="126642"/>
                  <a:pt x="51025" y="127129"/>
                  <a:pt x="51376" y="127632"/>
                </a:cubicBezTo>
                <a:cubicBezTo>
                  <a:pt x="52235" y="126884"/>
                  <a:pt x="53306" y="126510"/>
                  <a:pt x="54381" y="126510"/>
                </a:cubicBezTo>
                <a:cubicBezTo>
                  <a:pt x="55365" y="126510"/>
                  <a:pt x="56351" y="126823"/>
                  <a:pt x="57181" y="127449"/>
                </a:cubicBezTo>
                <a:cubicBezTo>
                  <a:pt x="57531" y="126947"/>
                  <a:pt x="57912" y="126459"/>
                  <a:pt x="58323" y="126002"/>
                </a:cubicBezTo>
                <a:cubicBezTo>
                  <a:pt x="57226" y="125088"/>
                  <a:pt x="55840" y="124585"/>
                  <a:pt x="54408" y="124570"/>
                </a:cubicBezTo>
                <a:close/>
                <a:moveTo>
                  <a:pt x="82929" y="124539"/>
                </a:moveTo>
                <a:lnTo>
                  <a:pt x="82929" y="124585"/>
                </a:lnTo>
                <a:cubicBezTo>
                  <a:pt x="81406" y="124585"/>
                  <a:pt x="79943" y="125149"/>
                  <a:pt x="78801" y="126169"/>
                </a:cubicBezTo>
                <a:cubicBezTo>
                  <a:pt x="79197" y="126627"/>
                  <a:pt x="79578" y="127129"/>
                  <a:pt x="79928" y="127632"/>
                </a:cubicBezTo>
                <a:cubicBezTo>
                  <a:pt x="80787" y="126884"/>
                  <a:pt x="81858" y="126510"/>
                  <a:pt x="82933" y="126510"/>
                </a:cubicBezTo>
                <a:cubicBezTo>
                  <a:pt x="83917" y="126510"/>
                  <a:pt x="84903" y="126823"/>
                  <a:pt x="85733" y="127449"/>
                </a:cubicBezTo>
                <a:cubicBezTo>
                  <a:pt x="86083" y="126947"/>
                  <a:pt x="86464" y="126459"/>
                  <a:pt x="86876" y="126002"/>
                </a:cubicBezTo>
                <a:cubicBezTo>
                  <a:pt x="85763" y="125073"/>
                  <a:pt x="84377" y="124554"/>
                  <a:pt x="82929" y="124539"/>
                </a:cubicBezTo>
                <a:close/>
                <a:moveTo>
                  <a:pt x="111482" y="124585"/>
                </a:moveTo>
                <a:cubicBezTo>
                  <a:pt x="109943" y="124585"/>
                  <a:pt x="108480" y="125149"/>
                  <a:pt x="107337" y="126169"/>
                </a:cubicBezTo>
                <a:cubicBezTo>
                  <a:pt x="107734" y="126642"/>
                  <a:pt x="108114" y="127129"/>
                  <a:pt x="108465" y="127632"/>
                </a:cubicBezTo>
                <a:cubicBezTo>
                  <a:pt x="109324" y="126884"/>
                  <a:pt x="110395" y="126510"/>
                  <a:pt x="111470" y="126510"/>
                </a:cubicBezTo>
                <a:cubicBezTo>
                  <a:pt x="112454" y="126510"/>
                  <a:pt x="113440" y="126823"/>
                  <a:pt x="114270" y="127449"/>
                </a:cubicBezTo>
                <a:cubicBezTo>
                  <a:pt x="114620" y="126947"/>
                  <a:pt x="115001" y="126459"/>
                  <a:pt x="115412" y="126002"/>
                </a:cubicBezTo>
                <a:cubicBezTo>
                  <a:pt x="114300" y="125088"/>
                  <a:pt x="112914" y="124585"/>
                  <a:pt x="111482" y="124585"/>
                </a:cubicBezTo>
                <a:close/>
                <a:moveTo>
                  <a:pt x="140019" y="124585"/>
                </a:moveTo>
                <a:cubicBezTo>
                  <a:pt x="138495" y="124585"/>
                  <a:pt x="137017" y="125149"/>
                  <a:pt x="135874" y="126169"/>
                </a:cubicBezTo>
                <a:cubicBezTo>
                  <a:pt x="136286" y="126642"/>
                  <a:pt x="136651" y="127129"/>
                  <a:pt x="137002" y="127632"/>
                </a:cubicBezTo>
                <a:cubicBezTo>
                  <a:pt x="137861" y="126884"/>
                  <a:pt x="138932" y="126510"/>
                  <a:pt x="140007" y="126510"/>
                </a:cubicBezTo>
                <a:cubicBezTo>
                  <a:pt x="140990" y="126510"/>
                  <a:pt x="141977" y="126823"/>
                  <a:pt x="142807" y="127449"/>
                </a:cubicBezTo>
                <a:cubicBezTo>
                  <a:pt x="143157" y="126947"/>
                  <a:pt x="143538" y="126459"/>
                  <a:pt x="143949" y="126002"/>
                </a:cubicBezTo>
                <a:cubicBezTo>
                  <a:pt x="142837" y="125088"/>
                  <a:pt x="141451" y="124585"/>
                  <a:pt x="140019" y="124585"/>
                </a:cubicBezTo>
                <a:close/>
                <a:moveTo>
                  <a:pt x="256255" y="128590"/>
                </a:moveTo>
                <a:cubicBezTo>
                  <a:pt x="256254" y="128591"/>
                  <a:pt x="256254" y="128591"/>
                  <a:pt x="256253" y="128592"/>
                </a:cubicBezTo>
                <a:lnTo>
                  <a:pt x="256269" y="128592"/>
                </a:lnTo>
                <a:cubicBezTo>
                  <a:pt x="256264" y="128591"/>
                  <a:pt x="256259" y="128591"/>
                  <a:pt x="256255" y="128590"/>
                </a:cubicBezTo>
                <a:close/>
                <a:moveTo>
                  <a:pt x="82929" y="127099"/>
                </a:moveTo>
                <a:lnTo>
                  <a:pt x="82929" y="127145"/>
                </a:lnTo>
                <a:cubicBezTo>
                  <a:pt x="81954" y="127145"/>
                  <a:pt x="81010" y="127480"/>
                  <a:pt x="80263" y="128104"/>
                </a:cubicBezTo>
                <a:cubicBezTo>
                  <a:pt x="80355" y="128272"/>
                  <a:pt x="80461" y="128440"/>
                  <a:pt x="80553" y="128607"/>
                </a:cubicBezTo>
                <a:cubicBezTo>
                  <a:pt x="81330" y="128455"/>
                  <a:pt x="82137" y="128379"/>
                  <a:pt x="82929" y="128379"/>
                </a:cubicBezTo>
                <a:cubicBezTo>
                  <a:pt x="83630" y="128379"/>
                  <a:pt x="84316" y="128440"/>
                  <a:pt x="85002" y="128546"/>
                </a:cubicBezTo>
                <a:cubicBezTo>
                  <a:pt x="85123" y="128348"/>
                  <a:pt x="85261" y="128135"/>
                  <a:pt x="85382" y="127922"/>
                </a:cubicBezTo>
                <a:cubicBezTo>
                  <a:pt x="84682" y="127388"/>
                  <a:pt x="83813" y="127099"/>
                  <a:pt x="82929" y="127099"/>
                </a:cubicBezTo>
                <a:close/>
                <a:moveTo>
                  <a:pt x="54393" y="127145"/>
                </a:moveTo>
                <a:cubicBezTo>
                  <a:pt x="53417" y="127145"/>
                  <a:pt x="52458" y="127510"/>
                  <a:pt x="51726" y="128150"/>
                </a:cubicBezTo>
                <a:cubicBezTo>
                  <a:pt x="51833" y="128303"/>
                  <a:pt x="51924" y="128470"/>
                  <a:pt x="52016" y="128638"/>
                </a:cubicBezTo>
                <a:cubicBezTo>
                  <a:pt x="52808" y="128501"/>
                  <a:pt x="53600" y="128424"/>
                  <a:pt x="54393" y="128424"/>
                </a:cubicBezTo>
                <a:cubicBezTo>
                  <a:pt x="55093" y="128424"/>
                  <a:pt x="55779" y="128470"/>
                  <a:pt x="56465" y="128592"/>
                </a:cubicBezTo>
                <a:cubicBezTo>
                  <a:pt x="56602" y="128379"/>
                  <a:pt x="56724" y="128165"/>
                  <a:pt x="56846" y="127967"/>
                </a:cubicBezTo>
                <a:cubicBezTo>
                  <a:pt x="56145" y="127434"/>
                  <a:pt x="55291" y="127145"/>
                  <a:pt x="54408" y="127145"/>
                </a:cubicBezTo>
                <a:close/>
                <a:moveTo>
                  <a:pt x="197092" y="127129"/>
                </a:moveTo>
                <a:cubicBezTo>
                  <a:pt x="196102" y="127145"/>
                  <a:pt x="195157" y="127495"/>
                  <a:pt x="194426" y="128135"/>
                </a:cubicBezTo>
                <a:cubicBezTo>
                  <a:pt x="194517" y="128303"/>
                  <a:pt x="194624" y="128470"/>
                  <a:pt x="194716" y="128638"/>
                </a:cubicBezTo>
                <a:cubicBezTo>
                  <a:pt x="195493" y="128485"/>
                  <a:pt x="196300" y="128409"/>
                  <a:pt x="197092" y="128409"/>
                </a:cubicBezTo>
                <a:cubicBezTo>
                  <a:pt x="197793" y="128409"/>
                  <a:pt x="198479" y="128470"/>
                  <a:pt x="199164" y="128577"/>
                </a:cubicBezTo>
                <a:lnTo>
                  <a:pt x="199164" y="128592"/>
                </a:lnTo>
                <a:cubicBezTo>
                  <a:pt x="199286" y="128379"/>
                  <a:pt x="199423" y="128165"/>
                  <a:pt x="199530" y="127952"/>
                </a:cubicBezTo>
                <a:cubicBezTo>
                  <a:pt x="198829" y="127419"/>
                  <a:pt x="197976" y="127129"/>
                  <a:pt x="197092" y="127129"/>
                </a:cubicBezTo>
                <a:close/>
                <a:moveTo>
                  <a:pt x="25856" y="127145"/>
                </a:moveTo>
                <a:cubicBezTo>
                  <a:pt x="24865" y="127145"/>
                  <a:pt x="23921" y="127510"/>
                  <a:pt x="23174" y="128150"/>
                </a:cubicBezTo>
                <a:cubicBezTo>
                  <a:pt x="23281" y="128318"/>
                  <a:pt x="23372" y="128485"/>
                  <a:pt x="23464" y="128653"/>
                </a:cubicBezTo>
                <a:cubicBezTo>
                  <a:pt x="24256" y="128501"/>
                  <a:pt x="25048" y="128424"/>
                  <a:pt x="25856" y="128424"/>
                </a:cubicBezTo>
                <a:cubicBezTo>
                  <a:pt x="26541" y="128424"/>
                  <a:pt x="27242" y="128485"/>
                  <a:pt x="27928" y="128592"/>
                </a:cubicBezTo>
                <a:cubicBezTo>
                  <a:pt x="28050" y="128379"/>
                  <a:pt x="28171" y="128165"/>
                  <a:pt x="28309" y="127967"/>
                </a:cubicBezTo>
                <a:cubicBezTo>
                  <a:pt x="27593" y="127434"/>
                  <a:pt x="26739" y="127145"/>
                  <a:pt x="25856" y="127145"/>
                </a:cubicBezTo>
                <a:close/>
                <a:moveTo>
                  <a:pt x="111482" y="127145"/>
                </a:moveTo>
                <a:cubicBezTo>
                  <a:pt x="110491" y="127145"/>
                  <a:pt x="109547" y="127510"/>
                  <a:pt x="108785" y="128150"/>
                </a:cubicBezTo>
                <a:cubicBezTo>
                  <a:pt x="108907" y="128318"/>
                  <a:pt x="108998" y="128485"/>
                  <a:pt x="109090" y="128653"/>
                </a:cubicBezTo>
                <a:cubicBezTo>
                  <a:pt x="109882" y="128501"/>
                  <a:pt x="110674" y="128424"/>
                  <a:pt x="111466" y="128424"/>
                </a:cubicBezTo>
                <a:cubicBezTo>
                  <a:pt x="112167" y="128424"/>
                  <a:pt x="112853" y="128485"/>
                  <a:pt x="113538" y="128592"/>
                </a:cubicBezTo>
                <a:cubicBezTo>
                  <a:pt x="113676" y="128379"/>
                  <a:pt x="113797" y="128165"/>
                  <a:pt x="113919" y="127967"/>
                </a:cubicBezTo>
                <a:cubicBezTo>
                  <a:pt x="113218" y="127434"/>
                  <a:pt x="112365" y="127145"/>
                  <a:pt x="111482" y="127145"/>
                </a:cubicBezTo>
                <a:close/>
                <a:moveTo>
                  <a:pt x="140019" y="127145"/>
                </a:moveTo>
                <a:cubicBezTo>
                  <a:pt x="139028" y="127145"/>
                  <a:pt x="138084" y="127510"/>
                  <a:pt x="137337" y="128150"/>
                </a:cubicBezTo>
                <a:cubicBezTo>
                  <a:pt x="137444" y="128318"/>
                  <a:pt x="137535" y="128485"/>
                  <a:pt x="137642" y="128653"/>
                </a:cubicBezTo>
                <a:cubicBezTo>
                  <a:pt x="138419" y="128501"/>
                  <a:pt x="139226" y="128424"/>
                  <a:pt x="140019" y="128424"/>
                </a:cubicBezTo>
                <a:cubicBezTo>
                  <a:pt x="140719" y="128424"/>
                  <a:pt x="141405" y="128485"/>
                  <a:pt x="142091" y="128592"/>
                </a:cubicBezTo>
                <a:cubicBezTo>
                  <a:pt x="142212" y="128379"/>
                  <a:pt x="142350" y="128181"/>
                  <a:pt x="142471" y="127967"/>
                </a:cubicBezTo>
                <a:cubicBezTo>
                  <a:pt x="141771" y="127434"/>
                  <a:pt x="140902" y="127145"/>
                  <a:pt x="140019" y="127145"/>
                </a:cubicBezTo>
                <a:close/>
                <a:moveTo>
                  <a:pt x="168555" y="127145"/>
                </a:moveTo>
                <a:cubicBezTo>
                  <a:pt x="167580" y="127160"/>
                  <a:pt x="166620" y="127510"/>
                  <a:pt x="165874" y="128150"/>
                </a:cubicBezTo>
                <a:cubicBezTo>
                  <a:pt x="165981" y="128318"/>
                  <a:pt x="166072" y="128485"/>
                  <a:pt x="166179" y="128653"/>
                </a:cubicBezTo>
                <a:cubicBezTo>
                  <a:pt x="166956" y="128501"/>
                  <a:pt x="167763" y="128424"/>
                  <a:pt x="168555" y="128424"/>
                </a:cubicBezTo>
                <a:cubicBezTo>
                  <a:pt x="169256" y="128424"/>
                  <a:pt x="169942" y="128485"/>
                  <a:pt x="170627" y="128592"/>
                </a:cubicBezTo>
                <a:cubicBezTo>
                  <a:pt x="170749" y="128379"/>
                  <a:pt x="170887" y="128165"/>
                  <a:pt x="171008" y="127967"/>
                </a:cubicBezTo>
                <a:cubicBezTo>
                  <a:pt x="170308" y="127434"/>
                  <a:pt x="169439" y="127145"/>
                  <a:pt x="168555" y="127145"/>
                </a:cubicBezTo>
                <a:close/>
                <a:moveTo>
                  <a:pt x="225644" y="127145"/>
                </a:moveTo>
                <a:cubicBezTo>
                  <a:pt x="224654" y="127160"/>
                  <a:pt x="223710" y="127510"/>
                  <a:pt x="222963" y="128150"/>
                </a:cubicBezTo>
                <a:cubicBezTo>
                  <a:pt x="223070" y="128318"/>
                  <a:pt x="223161" y="128485"/>
                  <a:pt x="223268" y="128653"/>
                </a:cubicBezTo>
                <a:cubicBezTo>
                  <a:pt x="224045" y="128501"/>
                  <a:pt x="224852" y="128424"/>
                  <a:pt x="225644" y="128424"/>
                </a:cubicBezTo>
                <a:cubicBezTo>
                  <a:pt x="226345" y="128424"/>
                  <a:pt x="227031" y="128485"/>
                  <a:pt x="227717" y="128592"/>
                </a:cubicBezTo>
                <a:cubicBezTo>
                  <a:pt x="227823" y="128379"/>
                  <a:pt x="227960" y="128165"/>
                  <a:pt x="228082" y="127967"/>
                </a:cubicBezTo>
                <a:cubicBezTo>
                  <a:pt x="227381" y="127434"/>
                  <a:pt x="226528" y="127145"/>
                  <a:pt x="225644" y="127145"/>
                </a:cubicBezTo>
                <a:close/>
                <a:moveTo>
                  <a:pt x="254197" y="127145"/>
                </a:moveTo>
                <a:cubicBezTo>
                  <a:pt x="253206" y="127145"/>
                  <a:pt x="252262" y="127510"/>
                  <a:pt x="251515" y="128150"/>
                </a:cubicBezTo>
                <a:cubicBezTo>
                  <a:pt x="251622" y="128318"/>
                  <a:pt x="251713" y="128485"/>
                  <a:pt x="251805" y="128653"/>
                </a:cubicBezTo>
                <a:cubicBezTo>
                  <a:pt x="252597" y="128501"/>
                  <a:pt x="253389" y="128424"/>
                  <a:pt x="254197" y="128424"/>
                </a:cubicBezTo>
                <a:cubicBezTo>
                  <a:pt x="254878" y="128424"/>
                  <a:pt x="255574" y="128485"/>
                  <a:pt x="256255" y="128590"/>
                </a:cubicBezTo>
                <a:lnTo>
                  <a:pt x="256255" y="128590"/>
                </a:lnTo>
                <a:cubicBezTo>
                  <a:pt x="256376" y="128377"/>
                  <a:pt x="256498" y="128165"/>
                  <a:pt x="256634" y="127967"/>
                </a:cubicBezTo>
                <a:cubicBezTo>
                  <a:pt x="255934" y="127434"/>
                  <a:pt x="255080" y="127145"/>
                  <a:pt x="254197" y="127145"/>
                </a:cubicBezTo>
                <a:close/>
                <a:moveTo>
                  <a:pt x="211201" y="121873"/>
                </a:moveTo>
                <a:cubicBezTo>
                  <a:pt x="206432" y="121873"/>
                  <a:pt x="202242" y="124570"/>
                  <a:pt x="199789" y="128668"/>
                </a:cubicBezTo>
                <a:cubicBezTo>
                  <a:pt x="200399" y="128805"/>
                  <a:pt x="201008" y="128973"/>
                  <a:pt x="201587" y="129186"/>
                </a:cubicBezTo>
                <a:cubicBezTo>
                  <a:pt x="203766" y="125926"/>
                  <a:pt x="207255" y="123793"/>
                  <a:pt x="211201" y="123793"/>
                </a:cubicBezTo>
                <a:lnTo>
                  <a:pt x="211201" y="123838"/>
                </a:lnTo>
                <a:cubicBezTo>
                  <a:pt x="215177" y="123838"/>
                  <a:pt x="218697" y="126017"/>
                  <a:pt x="220860" y="129293"/>
                </a:cubicBezTo>
                <a:cubicBezTo>
                  <a:pt x="221439" y="129064"/>
                  <a:pt x="222034" y="128881"/>
                  <a:pt x="222643" y="128744"/>
                </a:cubicBezTo>
                <a:cubicBezTo>
                  <a:pt x="220190" y="124600"/>
                  <a:pt x="215954" y="121873"/>
                  <a:pt x="211201" y="121873"/>
                </a:cubicBezTo>
                <a:close/>
                <a:moveTo>
                  <a:pt x="39949" y="121903"/>
                </a:moveTo>
                <a:cubicBezTo>
                  <a:pt x="35195" y="121903"/>
                  <a:pt x="31005" y="124615"/>
                  <a:pt x="28537" y="128714"/>
                </a:cubicBezTo>
                <a:cubicBezTo>
                  <a:pt x="29162" y="128836"/>
                  <a:pt x="29756" y="129003"/>
                  <a:pt x="30350" y="129232"/>
                </a:cubicBezTo>
                <a:cubicBezTo>
                  <a:pt x="32514" y="125956"/>
                  <a:pt x="36003" y="123823"/>
                  <a:pt x="39949" y="123823"/>
                </a:cubicBezTo>
                <a:cubicBezTo>
                  <a:pt x="43925" y="123823"/>
                  <a:pt x="47445" y="126002"/>
                  <a:pt x="49624" y="129323"/>
                </a:cubicBezTo>
                <a:cubicBezTo>
                  <a:pt x="50203" y="129095"/>
                  <a:pt x="50782" y="128912"/>
                  <a:pt x="51391" y="128775"/>
                </a:cubicBezTo>
                <a:cubicBezTo>
                  <a:pt x="48938" y="124646"/>
                  <a:pt x="44733" y="121903"/>
                  <a:pt x="39949" y="121903"/>
                </a:cubicBezTo>
                <a:close/>
                <a:moveTo>
                  <a:pt x="97030" y="121903"/>
                </a:moveTo>
                <a:lnTo>
                  <a:pt x="97030" y="121903"/>
                </a:lnTo>
                <a:cubicBezTo>
                  <a:pt x="92280" y="121906"/>
                  <a:pt x="88078" y="124618"/>
                  <a:pt x="85626" y="128714"/>
                </a:cubicBezTo>
                <a:cubicBezTo>
                  <a:pt x="86236" y="128836"/>
                  <a:pt x="86845" y="129003"/>
                  <a:pt x="87424" y="129232"/>
                </a:cubicBezTo>
                <a:cubicBezTo>
                  <a:pt x="89603" y="125956"/>
                  <a:pt x="93092" y="123823"/>
                  <a:pt x="97023" y="123823"/>
                </a:cubicBezTo>
                <a:cubicBezTo>
                  <a:pt x="101014" y="123823"/>
                  <a:pt x="104519" y="126002"/>
                  <a:pt x="106698" y="129323"/>
                </a:cubicBezTo>
                <a:cubicBezTo>
                  <a:pt x="107276" y="129110"/>
                  <a:pt x="107871" y="128912"/>
                  <a:pt x="108480" y="128775"/>
                </a:cubicBezTo>
                <a:cubicBezTo>
                  <a:pt x="106028" y="124648"/>
                  <a:pt x="101811" y="121906"/>
                  <a:pt x="97030" y="121903"/>
                </a:cubicBezTo>
                <a:close/>
                <a:moveTo>
                  <a:pt x="239738" y="121903"/>
                </a:moveTo>
                <a:cubicBezTo>
                  <a:pt x="234999" y="121903"/>
                  <a:pt x="230809" y="124615"/>
                  <a:pt x="228341" y="128714"/>
                </a:cubicBezTo>
                <a:cubicBezTo>
                  <a:pt x="228951" y="128836"/>
                  <a:pt x="229560" y="129003"/>
                  <a:pt x="230139" y="129232"/>
                </a:cubicBezTo>
                <a:cubicBezTo>
                  <a:pt x="232318" y="125956"/>
                  <a:pt x="235807" y="123823"/>
                  <a:pt x="239753" y="123823"/>
                </a:cubicBezTo>
                <a:lnTo>
                  <a:pt x="239738" y="123838"/>
                </a:lnTo>
                <a:cubicBezTo>
                  <a:pt x="243714" y="123838"/>
                  <a:pt x="247234" y="126017"/>
                  <a:pt x="249413" y="129323"/>
                </a:cubicBezTo>
                <a:cubicBezTo>
                  <a:pt x="249992" y="129110"/>
                  <a:pt x="250586" y="128912"/>
                  <a:pt x="251180" y="128775"/>
                </a:cubicBezTo>
                <a:cubicBezTo>
                  <a:pt x="248742" y="124646"/>
                  <a:pt x="244491" y="121903"/>
                  <a:pt x="239738" y="121903"/>
                </a:cubicBezTo>
                <a:close/>
                <a:moveTo>
                  <a:pt x="11412" y="121919"/>
                </a:moveTo>
                <a:cubicBezTo>
                  <a:pt x="6658" y="121919"/>
                  <a:pt x="2453" y="124615"/>
                  <a:pt x="0" y="128714"/>
                </a:cubicBezTo>
                <a:lnTo>
                  <a:pt x="15" y="128714"/>
                </a:lnTo>
                <a:cubicBezTo>
                  <a:pt x="625" y="128836"/>
                  <a:pt x="1219" y="129019"/>
                  <a:pt x="1798" y="129232"/>
                </a:cubicBezTo>
                <a:cubicBezTo>
                  <a:pt x="3977" y="125971"/>
                  <a:pt x="7466" y="123838"/>
                  <a:pt x="11412" y="123838"/>
                </a:cubicBezTo>
                <a:cubicBezTo>
                  <a:pt x="15373" y="123838"/>
                  <a:pt x="18908" y="126017"/>
                  <a:pt x="21087" y="129339"/>
                </a:cubicBezTo>
                <a:cubicBezTo>
                  <a:pt x="21651" y="129110"/>
                  <a:pt x="22245" y="128927"/>
                  <a:pt x="22854" y="128790"/>
                </a:cubicBezTo>
                <a:cubicBezTo>
                  <a:pt x="20401" y="124661"/>
                  <a:pt x="16166" y="121919"/>
                  <a:pt x="11412" y="121919"/>
                </a:cubicBezTo>
                <a:close/>
                <a:moveTo>
                  <a:pt x="68501" y="121903"/>
                </a:moveTo>
                <a:cubicBezTo>
                  <a:pt x="63747" y="121903"/>
                  <a:pt x="59558" y="124615"/>
                  <a:pt x="57089" y="128714"/>
                </a:cubicBezTo>
                <a:cubicBezTo>
                  <a:pt x="57714" y="128851"/>
                  <a:pt x="58308" y="129019"/>
                  <a:pt x="58902" y="129247"/>
                </a:cubicBezTo>
                <a:cubicBezTo>
                  <a:pt x="61081" y="125971"/>
                  <a:pt x="64570" y="123838"/>
                  <a:pt x="68501" y="123838"/>
                </a:cubicBezTo>
                <a:cubicBezTo>
                  <a:pt x="72478" y="123838"/>
                  <a:pt x="75997" y="126017"/>
                  <a:pt x="78176" y="129339"/>
                </a:cubicBezTo>
                <a:cubicBezTo>
                  <a:pt x="78755" y="129110"/>
                  <a:pt x="79334" y="128927"/>
                  <a:pt x="79943" y="128790"/>
                </a:cubicBezTo>
                <a:cubicBezTo>
                  <a:pt x="77490" y="124661"/>
                  <a:pt x="73285" y="121919"/>
                  <a:pt x="68501" y="121919"/>
                </a:cubicBezTo>
                <a:lnTo>
                  <a:pt x="68501" y="121903"/>
                </a:lnTo>
                <a:close/>
                <a:moveTo>
                  <a:pt x="125575" y="121903"/>
                </a:moveTo>
                <a:cubicBezTo>
                  <a:pt x="120821" y="121903"/>
                  <a:pt x="116631" y="124615"/>
                  <a:pt x="114178" y="128714"/>
                </a:cubicBezTo>
                <a:cubicBezTo>
                  <a:pt x="114788" y="128836"/>
                  <a:pt x="115382" y="129019"/>
                  <a:pt x="115976" y="129232"/>
                </a:cubicBezTo>
                <a:cubicBezTo>
                  <a:pt x="118155" y="125971"/>
                  <a:pt x="121644" y="123838"/>
                  <a:pt x="125575" y="123838"/>
                </a:cubicBezTo>
                <a:cubicBezTo>
                  <a:pt x="129551" y="123838"/>
                  <a:pt x="133071" y="126017"/>
                  <a:pt x="135250" y="129339"/>
                </a:cubicBezTo>
                <a:cubicBezTo>
                  <a:pt x="135829" y="129110"/>
                  <a:pt x="136408" y="128927"/>
                  <a:pt x="137017" y="128775"/>
                </a:cubicBezTo>
                <a:cubicBezTo>
                  <a:pt x="134564" y="124646"/>
                  <a:pt x="130359" y="121903"/>
                  <a:pt x="125575" y="121903"/>
                </a:cubicBezTo>
                <a:close/>
                <a:moveTo>
                  <a:pt x="154127" y="121903"/>
                </a:moveTo>
                <a:cubicBezTo>
                  <a:pt x="149373" y="121903"/>
                  <a:pt x="145168" y="124615"/>
                  <a:pt x="142715" y="128714"/>
                </a:cubicBezTo>
                <a:cubicBezTo>
                  <a:pt x="143325" y="128836"/>
                  <a:pt x="143934" y="129019"/>
                  <a:pt x="144528" y="129232"/>
                </a:cubicBezTo>
                <a:cubicBezTo>
                  <a:pt x="146690" y="125974"/>
                  <a:pt x="150192" y="123841"/>
                  <a:pt x="154119" y="123838"/>
                </a:cubicBezTo>
                <a:lnTo>
                  <a:pt x="154119" y="123838"/>
                </a:lnTo>
                <a:cubicBezTo>
                  <a:pt x="158093" y="123841"/>
                  <a:pt x="161609" y="126019"/>
                  <a:pt x="163802" y="129339"/>
                </a:cubicBezTo>
                <a:cubicBezTo>
                  <a:pt x="164366" y="129110"/>
                  <a:pt x="164960" y="128927"/>
                  <a:pt x="165569" y="128775"/>
                </a:cubicBezTo>
                <a:cubicBezTo>
                  <a:pt x="163116" y="124646"/>
                  <a:pt x="158911" y="121903"/>
                  <a:pt x="154127" y="121903"/>
                </a:cubicBezTo>
                <a:close/>
                <a:moveTo>
                  <a:pt x="182649" y="121903"/>
                </a:moveTo>
                <a:cubicBezTo>
                  <a:pt x="177895" y="121903"/>
                  <a:pt x="173705" y="124615"/>
                  <a:pt x="171252" y="128714"/>
                </a:cubicBezTo>
                <a:cubicBezTo>
                  <a:pt x="171862" y="128836"/>
                  <a:pt x="172471" y="129019"/>
                  <a:pt x="173050" y="129232"/>
                </a:cubicBezTo>
                <a:cubicBezTo>
                  <a:pt x="175229" y="125971"/>
                  <a:pt x="178718" y="123838"/>
                  <a:pt x="182649" y="123838"/>
                </a:cubicBezTo>
                <a:cubicBezTo>
                  <a:pt x="186625" y="123838"/>
                  <a:pt x="190160" y="126017"/>
                  <a:pt x="192323" y="129339"/>
                </a:cubicBezTo>
                <a:cubicBezTo>
                  <a:pt x="192902" y="129110"/>
                  <a:pt x="193497" y="128927"/>
                  <a:pt x="194091" y="128775"/>
                </a:cubicBezTo>
                <a:cubicBezTo>
                  <a:pt x="191653" y="124646"/>
                  <a:pt x="187433" y="121903"/>
                  <a:pt x="182649" y="121903"/>
                </a:cubicBezTo>
                <a:close/>
                <a:moveTo>
                  <a:pt x="268290" y="121903"/>
                </a:moveTo>
                <a:cubicBezTo>
                  <a:pt x="263521" y="121903"/>
                  <a:pt x="259331" y="124615"/>
                  <a:pt x="256878" y="128714"/>
                </a:cubicBezTo>
                <a:cubicBezTo>
                  <a:pt x="257488" y="128836"/>
                  <a:pt x="258082" y="129019"/>
                  <a:pt x="258676" y="129232"/>
                </a:cubicBezTo>
                <a:cubicBezTo>
                  <a:pt x="260855" y="125971"/>
                  <a:pt x="264344" y="123838"/>
                  <a:pt x="268275" y="123838"/>
                </a:cubicBezTo>
                <a:cubicBezTo>
                  <a:pt x="272251" y="123838"/>
                  <a:pt x="275771" y="126017"/>
                  <a:pt x="277949" y="129339"/>
                </a:cubicBezTo>
                <a:cubicBezTo>
                  <a:pt x="278528" y="129110"/>
                  <a:pt x="279123" y="128927"/>
                  <a:pt x="279717" y="128775"/>
                </a:cubicBezTo>
                <a:cubicBezTo>
                  <a:pt x="277264" y="124646"/>
                  <a:pt x="273043" y="121903"/>
                  <a:pt x="268290" y="121903"/>
                </a:cubicBezTo>
                <a:close/>
                <a:moveTo>
                  <a:pt x="211201" y="124433"/>
                </a:moveTo>
                <a:cubicBezTo>
                  <a:pt x="207514" y="124433"/>
                  <a:pt x="204238" y="126398"/>
                  <a:pt x="202166" y="129415"/>
                </a:cubicBezTo>
                <a:cubicBezTo>
                  <a:pt x="202714" y="129643"/>
                  <a:pt x="203263" y="129918"/>
                  <a:pt x="203781" y="130222"/>
                </a:cubicBezTo>
                <a:cubicBezTo>
                  <a:pt x="205548" y="127876"/>
                  <a:pt x="208215" y="126352"/>
                  <a:pt x="211201" y="126352"/>
                </a:cubicBezTo>
                <a:lnTo>
                  <a:pt x="211201" y="126398"/>
                </a:lnTo>
                <a:cubicBezTo>
                  <a:pt x="214233" y="126398"/>
                  <a:pt x="216945" y="127967"/>
                  <a:pt x="218712" y="130375"/>
                </a:cubicBezTo>
                <a:cubicBezTo>
                  <a:pt x="219230" y="130055"/>
                  <a:pt x="219763" y="129780"/>
                  <a:pt x="220312" y="129537"/>
                </a:cubicBezTo>
                <a:cubicBezTo>
                  <a:pt x="218225" y="126444"/>
                  <a:pt x="214918" y="124433"/>
                  <a:pt x="211201" y="124433"/>
                </a:cubicBezTo>
                <a:close/>
                <a:moveTo>
                  <a:pt x="39949" y="124478"/>
                </a:moveTo>
                <a:cubicBezTo>
                  <a:pt x="36262" y="124478"/>
                  <a:pt x="33001" y="126444"/>
                  <a:pt x="30914" y="129445"/>
                </a:cubicBezTo>
                <a:cubicBezTo>
                  <a:pt x="31478" y="129689"/>
                  <a:pt x="32011" y="129948"/>
                  <a:pt x="32529" y="130268"/>
                </a:cubicBezTo>
                <a:cubicBezTo>
                  <a:pt x="34296" y="127906"/>
                  <a:pt x="36978" y="126398"/>
                  <a:pt x="39949" y="126398"/>
                </a:cubicBezTo>
                <a:cubicBezTo>
                  <a:pt x="42981" y="126398"/>
                  <a:pt x="45693" y="127967"/>
                  <a:pt x="47460" y="130405"/>
                </a:cubicBezTo>
                <a:cubicBezTo>
                  <a:pt x="47978" y="130100"/>
                  <a:pt x="48511" y="129811"/>
                  <a:pt x="49060" y="129567"/>
                </a:cubicBezTo>
                <a:cubicBezTo>
                  <a:pt x="46973" y="126489"/>
                  <a:pt x="43682" y="124478"/>
                  <a:pt x="39949" y="124478"/>
                </a:cubicBezTo>
                <a:close/>
                <a:moveTo>
                  <a:pt x="97030" y="124478"/>
                </a:moveTo>
                <a:cubicBezTo>
                  <a:pt x="93346" y="124481"/>
                  <a:pt x="90074" y="126446"/>
                  <a:pt x="88003" y="129445"/>
                </a:cubicBezTo>
                <a:cubicBezTo>
                  <a:pt x="88552" y="129689"/>
                  <a:pt x="89100" y="129948"/>
                  <a:pt x="89618" y="130268"/>
                </a:cubicBezTo>
                <a:cubicBezTo>
                  <a:pt x="91385" y="127906"/>
                  <a:pt x="94052" y="126398"/>
                  <a:pt x="97023" y="126398"/>
                </a:cubicBezTo>
                <a:cubicBezTo>
                  <a:pt x="100070" y="126398"/>
                  <a:pt x="102782" y="127967"/>
                  <a:pt x="104549" y="130405"/>
                </a:cubicBezTo>
                <a:cubicBezTo>
                  <a:pt x="105067" y="130100"/>
                  <a:pt x="105585" y="129811"/>
                  <a:pt x="106149" y="129567"/>
                </a:cubicBezTo>
                <a:cubicBezTo>
                  <a:pt x="104063" y="126492"/>
                  <a:pt x="100760" y="124481"/>
                  <a:pt x="97030" y="124478"/>
                </a:cubicBezTo>
                <a:close/>
                <a:moveTo>
                  <a:pt x="239753" y="124478"/>
                </a:moveTo>
                <a:cubicBezTo>
                  <a:pt x="236066" y="124478"/>
                  <a:pt x="232790" y="126429"/>
                  <a:pt x="230718" y="129445"/>
                </a:cubicBezTo>
                <a:cubicBezTo>
                  <a:pt x="231267" y="129689"/>
                  <a:pt x="231815" y="129963"/>
                  <a:pt x="232333" y="130268"/>
                </a:cubicBezTo>
                <a:cubicBezTo>
                  <a:pt x="234099" y="127908"/>
                  <a:pt x="236762" y="126401"/>
                  <a:pt x="239745" y="126398"/>
                </a:cubicBezTo>
                <a:lnTo>
                  <a:pt x="239745" y="126398"/>
                </a:lnTo>
                <a:cubicBezTo>
                  <a:pt x="242774" y="126401"/>
                  <a:pt x="245483" y="127969"/>
                  <a:pt x="247264" y="130405"/>
                </a:cubicBezTo>
                <a:cubicBezTo>
                  <a:pt x="247782" y="130100"/>
                  <a:pt x="248316" y="129811"/>
                  <a:pt x="248864" y="129567"/>
                </a:cubicBezTo>
                <a:cubicBezTo>
                  <a:pt x="246777" y="126489"/>
                  <a:pt x="243471" y="124478"/>
                  <a:pt x="239753" y="124478"/>
                </a:cubicBezTo>
                <a:close/>
                <a:moveTo>
                  <a:pt x="11412" y="124478"/>
                </a:moveTo>
                <a:cubicBezTo>
                  <a:pt x="7725" y="124478"/>
                  <a:pt x="4464" y="126444"/>
                  <a:pt x="2377" y="129460"/>
                </a:cubicBezTo>
                <a:cubicBezTo>
                  <a:pt x="2941" y="129689"/>
                  <a:pt x="3474" y="129963"/>
                  <a:pt x="3992" y="130268"/>
                </a:cubicBezTo>
                <a:cubicBezTo>
                  <a:pt x="5759" y="127906"/>
                  <a:pt x="8426" y="126398"/>
                  <a:pt x="11412" y="126398"/>
                </a:cubicBezTo>
                <a:cubicBezTo>
                  <a:pt x="14444" y="126398"/>
                  <a:pt x="17156" y="127967"/>
                  <a:pt x="18923" y="130420"/>
                </a:cubicBezTo>
                <a:cubicBezTo>
                  <a:pt x="19441" y="130100"/>
                  <a:pt x="19975" y="129826"/>
                  <a:pt x="20523" y="129567"/>
                </a:cubicBezTo>
                <a:cubicBezTo>
                  <a:pt x="18451" y="126489"/>
                  <a:pt x="15145" y="124478"/>
                  <a:pt x="11412" y="124478"/>
                </a:cubicBezTo>
                <a:close/>
                <a:moveTo>
                  <a:pt x="68501" y="124478"/>
                </a:moveTo>
                <a:cubicBezTo>
                  <a:pt x="64814" y="124478"/>
                  <a:pt x="61538" y="126444"/>
                  <a:pt x="59466" y="129460"/>
                </a:cubicBezTo>
                <a:cubicBezTo>
                  <a:pt x="60030" y="129689"/>
                  <a:pt x="60563" y="129963"/>
                  <a:pt x="61081" y="130283"/>
                </a:cubicBezTo>
                <a:cubicBezTo>
                  <a:pt x="62864" y="127922"/>
                  <a:pt x="65515" y="126398"/>
                  <a:pt x="68501" y="126398"/>
                </a:cubicBezTo>
                <a:cubicBezTo>
                  <a:pt x="71533" y="126398"/>
                  <a:pt x="74245" y="127983"/>
                  <a:pt x="76012" y="130420"/>
                </a:cubicBezTo>
                <a:cubicBezTo>
                  <a:pt x="76530" y="130116"/>
                  <a:pt x="77064" y="129826"/>
                  <a:pt x="77612" y="129582"/>
                </a:cubicBezTo>
                <a:cubicBezTo>
                  <a:pt x="75540" y="126489"/>
                  <a:pt x="72234" y="124478"/>
                  <a:pt x="68501" y="124478"/>
                </a:cubicBezTo>
                <a:close/>
                <a:moveTo>
                  <a:pt x="125575" y="124478"/>
                </a:moveTo>
                <a:cubicBezTo>
                  <a:pt x="121888" y="124478"/>
                  <a:pt x="118627" y="126444"/>
                  <a:pt x="116540" y="129460"/>
                </a:cubicBezTo>
                <a:cubicBezTo>
                  <a:pt x="117104" y="129689"/>
                  <a:pt x="117637" y="129963"/>
                  <a:pt x="118155" y="130268"/>
                </a:cubicBezTo>
                <a:cubicBezTo>
                  <a:pt x="119938" y="127906"/>
                  <a:pt x="122604" y="126398"/>
                  <a:pt x="125575" y="126398"/>
                </a:cubicBezTo>
                <a:cubicBezTo>
                  <a:pt x="128607" y="126398"/>
                  <a:pt x="131319" y="127967"/>
                  <a:pt x="133101" y="130420"/>
                </a:cubicBezTo>
                <a:cubicBezTo>
                  <a:pt x="133604" y="130100"/>
                  <a:pt x="134137" y="129826"/>
                  <a:pt x="134686" y="129582"/>
                </a:cubicBezTo>
                <a:cubicBezTo>
                  <a:pt x="132614" y="126489"/>
                  <a:pt x="129308" y="124478"/>
                  <a:pt x="125575" y="124478"/>
                </a:cubicBezTo>
                <a:close/>
                <a:moveTo>
                  <a:pt x="154112" y="124478"/>
                </a:moveTo>
                <a:cubicBezTo>
                  <a:pt x="150440" y="124478"/>
                  <a:pt x="147164" y="126444"/>
                  <a:pt x="145092" y="129460"/>
                </a:cubicBezTo>
                <a:cubicBezTo>
                  <a:pt x="145656" y="129689"/>
                  <a:pt x="146189" y="129963"/>
                  <a:pt x="146707" y="130268"/>
                </a:cubicBezTo>
                <a:cubicBezTo>
                  <a:pt x="148473" y="127908"/>
                  <a:pt x="151151" y="126401"/>
                  <a:pt x="154119" y="126398"/>
                </a:cubicBezTo>
                <a:lnTo>
                  <a:pt x="154119" y="126398"/>
                </a:lnTo>
                <a:cubicBezTo>
                  <a:pt x="157163" y="126401"/>
                  <a:pt x="159872" y="127969"/>
                  <a:pt x="161638" y="130420"/>
                </a:cubicBezTo>
                <a:cubicBezTo>
                  <a:pt x="162141" y="130100"/>
                  <a:pt x="162674" y="129826"/>
                  <a:pt x="163223" y="129567"/>
                </a:cubicBezTo>
                <a:cubicBezTo>
                  <a:pt x="161151" y="126489"/>
                  <a:pt x="157845" y="124478"/>
                  <a:pt x="154112" y="124478"/>
                </a:cubicBezTo>
                <a:close/>
                <a:moveTo>
                  <a:pt x="182649" y="124478"/>
                </a:moveTo>
                <a:cubicBezTo>
                  <a:pt x="178977" y="124478"/>
                  <a:pt x="175701" y="126444"/>
                  <a:pt x="173614" y="129460"/>
                </a:cubicBezTo>
                <a:cubicBezTo>
                  <a:pt x="174177" y="129689"/>
                  <a:pt x="174726" y="129963"/>
                  <a:pt x="175244" y="130268"/>
                </a:cubicBezTo>
                <a:cubicBezTo>
                  <a:pt x="177011" y="127906"/>
                  <a:pt x="179678" y="126398"/>
                  <a:pt x="182649" y="126398"/>
                </a:cubicBezTo>
                <a:cubicBezTo>
                  <a:pt x="185696" y="126398"/>
                  <a:pt x="188408" y="127967"/>
                  <a:pt x="190175" y="130420"/>
                </a:cubicBezTo>
                <a:cubicBezTo>
                  <a:pt x="190693" y="130100"/>
                  <a:pt x="191226" y="129826"/>
                  <a:pt x="191760" y="129567"/>
                </a:cubicBezTo>
                <a:cubicBezTo>
                  <a:pt x="189703" y="126489"/>
                  <a:pt x="186381" y="124478"/>
                  <a:pt x="182649" y="124478"/>
                </a:cubicBezTo>
                <a:close/>
                <a:moveTo>
                  <a:pt x="268290" y="124478"/>
                </a:moveTo>
                <a:cubicBezTo>
                  <a:pt x="264603" y="124478"/>
                  <a:pt x="261327" y="126444"/>
                  <a:pt x="259240" y="129460"/>
                </a:cubicBezTo>
                <a:cubicBezTo>
                  <a:pt x="259803" y="129689"/>
                  <a:pt x="260337" y="129963"/>
                  <a:pt x="260870" y="130268"/>
                </a:cubicBezTo>
                <a:cubicBezTo>
                  <a:pt x="262637" y="127906"/>
                  <a:pt x="265304" y="126398"/>
                  <a:pt x="268275" y="126398"/>
                </a:cubicBezTo>
                <a:cubicBezTo>
                  <a:pt x="271322" y="126398"/>
                  <a:pt x="274034" y="127967"/>
                  <a:pt x="275801" y="130420"/>
                </a:cubicBezTo>
                <a:cubicBezTo>
                  <a:pt x="276304" y="130100"/>
                  <a:pt x="276852" y="129826"/>
                  <a:pt x="277401" y="129567"/>
                </a:cubicBezTo>
                <a:cubicBezTo>
                  <a:pt x="275314" y="126489"/>
                  <a:pt x="272007" y="124478"/>
                  <a:pt x="268290" y="124478"/>
                </a:cubicBezTo>
                <a:close/>
                <a:moveTo>
                  <a:pt x="4510" y="130588"/>
                </a:moveTo>
                <a:lnTo>
                  <a:pt x="4510" y="130603"/>
                </a:lnTo>
                <a:cubicBezTo>
                  <a:pt x="4513" y="130600"/>
                  <a:pt x="4515" y="130596"/>
                  <a:pt x="4518" y="130593"/>
                </a:cubicBezTo>
                <a:lnTo>
                  <a:pt x="4518" y="130593"/>
                </a:lnTo>
                <a:cubicBezTo>
                  <a:pt x="4515" y="130591"/>
                  <a:pt x="4513" y="130590"/>
                  <a:pt x="4510" y="130588"/>
                </a:cubicBezTo>
                <a:close/>
                <a:moveTo>
                  <a:pt x="211201" y="127007"/>
                </a:moveTo>
                <a:cubicBezTo>
                  <a:pt x="208428" y="127007"/>
                  <a:pt x="205960" y="128379"/>
                  <a:pt x="204299" y="130557"/>
                </a:cubicBezTo>
                <a:cubicBezTo>
                  <a:pt x="204802" y="130877"/>
                  <a:pt x="205289" y="131243"/>
                  <a:pt x="205746" y="131624"/>
                </a:cubicBezTo>
                <a:cubicBezTo>
                  <a:pt x="207087" y="129978"/>
                  <a:pt x="209037" y="128927"/>
                  <a:pt x="211201" y="128927"/>
                </a:cubicBezTo>
                <a:lnTo>
                  <a:pt x="211201" y="128973"/>
                </a:lnTo>
                <a:cubicBezTo>
                  <a:pt x="213440" y="128973"/>
                  <a:pt x="215436" y="130100"/>
                  <a:pt x="216777" y="131807"/>
                </a:cubicBezTo>
                <a:cubicBezTo>
                  <a:pt x="217234" y="131411"/>
                  <a:pt x="217707" y="131045"/>
                  <a:pt x="218209" y="130695"/>
                </a:cubicBezTo>
                <a:cubicBezTo>
                  <a:pt x="216549" y="128440"/>
                  <a:pt x="214019" y="127007"/>
                  <a:pt x="211201" y="127007"/>
                </a:cubicBezTo>
                <a:close/>
                <a:moveTo>
                  <a:pt x="39949" y="127038"/>
                </a:moveTo>
                <a:cubicBezTo>
                  <a:pt x="37191" y="127038"/>
                  <a:pt x="34723" y="128424"/>
                  <a:pt x="33047" y="130588"/>
                </a:cubicBezTo>
                <a:cubicBezTo>
                  <a:pt x="33550" y="130908"/>
                  <a:pt x="34037" y="131274"/>
                  <a:pt x="34494" y="131670"/>
                </a:cubicBezTo>
                <a:cubicBezTo>
                  <a:pt x="35850" y="130009"/>
                  <a:pt x="37785" y="128958"/>
                  <a:pt x="39949" y="128958"/>
                </a:cubicBezTo>
                <a:cubicBezTo>
                  <a:pt x="42189" y="128958"/>
                  <a:pt x="44184" y="130085"/>
                  <a:pt x="45540" y="131837"/>
                </a:cubicBezTo>
                <a:cubicBezTo>
                  <a:pt x="45982" y="131441"/>
                  <a:pt x="46470" y="131075"/>
                  <a:pt x="46957" y="130740"/>
                </a:cubicBezTo>
                <a:cubicBezTo>
                  <a:pt x="45297" y="128485"/>
                  <a:pt x="42768" y="127038"/>
                  <a:pt x="39949" y="127038"/>
                </a:cubicBezTo>
                <a:close/>
                <a:moveTo>
                  <a:pt x="97030" y="127038"/>
                </a:moveTo>
                <a:cubicBezTo>
                  <a:pt x="94276" y="127040"/>
                  <a:pt x="91795" y="128426"/>
                  <a:pt x="90136" y="130588"/>
                </a:cubicBezTo>
                <a:cubicBezTo>
                  <a:pt x="90639" y="130908"/>
                  <a:pt x="91126" y="131274"/>
                  <a:pt x="91583" y="131670"/>
                </a:cubicBezTo>
                <a:cubicBezTo>
                  <a:pt x="92924" y="130009"/>
                  <a:pt x="94859" y="128958"/>
                  <a:pt x="97023" y="128958"/>
                </a:cubicBezTo>
                <a:cubicBezTo>
                  <a:pt x="99262" y="128958"/>
                  <a:pt x="101274" y="130085"/>
                  <a:pt x="102614" y="131837"/>
                </a:cubicBezTo>
                <a:cubicBezTo>
                  <a:pt x="103071" y="131441"/>
                  <a:pt x="103544" y="131075"/>
                  <a:pt x="104046" y="130740"/>
                </a:cubicBezTo>
                <a:cubicBezTo>
                  <a:pt x="102387" y="128487"/>
                  <a:pt x="99861" y="127041"/>
                  <a:pt x="97030" y="127038"/>
                </a:cubicBezTo>
                <a:close/>
                <a:moveTo>
                  <a:pt x="68501" y="127038"/>
                </a:moveTo>
                <a:cubicBezTo>
                  <a:pt x="65728" y="127038"/>
                  <a:pt x="63260" y="128424"/>
                  <a:pt x="61599" y="130603"/>
                </a:cubicBezTo>
                <a:cubicBezTo>
                  <a:pt x="62117" y="130923"/>
                  <a:pt x="62589" y="131289"/>
                  <a:pt x="63062" y="131685"/>
                </a:cubicBezTo>
                <a:cubicBezTo>
                  <a:pt x="64403" y="130024"/>
                  <a:pt x="66338" y="128973"/>
                  <a:pt x="68501" y="128973"/>
                </a:cubicBezTo>
                <a:cubicBezTo>
                  <a:pt x="70741" y="128973"/>
                  <a:pt x="72737" y="130100"/>
                  <a:pt x="74093" y="131852"/>
                </a:cubicBezTo>
                <a:cubicBezTo>
                  <a:pt x="74534" y="131456"/>
                  <a:pt x="75022" y="131091"/>
                  <a:pt x="75510" y="130756"/>
                </a:cubicBezTo>
                <a:cubicBezTo>
                  <a:pt x="73849" y="128485"/>
                  <a:pt x="71320" y="127053"/>
                  <a:pt x="68501" y="127053"/>
                </a:cubicBezTo>
                <a:lnTo>
                  <a:pt x="68501" y="127038"/>
                </a:lnTo>
                <a:close/>
                <a:moveTo>
                  <a:pt x="125575" y="127038"/>
                </a:moveTo>
                <a:cubicBezTo>
                  <a:pt x="122817" y="127038"/>
                  <a:pt x="120349" y="128424"/>
                  <a:pt x="118673" y="130603"/>
                </a:cubicBezTo>
                <a:cubicBezTo>
                  <a:pt x="119176" y="130923"/>
                  <a:pt x="119663" y="131289"/>
                  <a:pt x="120136" y="131670"/>
                </a:cubicBezTo>
                <a:cubicBezTo>
                  <a:pt x="121476" y="130024"/>
                  <a:pt x="123411" y="128973"/>
                  <a:pt x="125575" y="128973"/>
                </a:cubicBezTo>
                <a:cubicBezTo>
                  <a:pt x="127815" y="128973"/>
                  <a:pt x="129810" y="130100"/>
                  <a:pt x="131166" y="131852"/>
                </a:cubicBezTo>
                <a:cubicBezTo>
                  <a:pt x="131608" y="131456"/>
                  <a:pt x="132096" y="131091"/>
                  <a:pt x="132583" y="130740"/>
                </a:cubicBezTo>
                <a:cubicBezTo>
                  <a:pt x="130923" y="128485"/>
                  <a:pt x="128393" y="127053"/>
                  <a:pt x="125575" y="127053"/>
                </a:cubicBezTo>
                <a:lnTo>
                  <a:pt x="125575" y="127038"/>
                </a:lnTo>
                <a:close/>
                <a:moveTo>
                  <a:pt x="154127" y="127053"/>
                </a:moveTo>
                <a:cubicBezTo>
                  <a:pt x="151369" y="127053"/>
                  <a:pt x="148886" y="128424"/>
                  <a:pt x="147225" y="130603"/>
                </a:cubicBezTo>
                <a:cubicBezTo>
                  <a:pt x="147728" y="130923"/>
                  <a:pt x="148215" y="131289"/>
                  <a:pt x="148673" y="131670"/>
                </a:cubicBezTo>
                <a:cubicBezTo>
                  <a:pt x="150027" y="130026"/>
                  <a:pt x="151959" y="128975"/>
                  <a:pt x="154119" y="128973"/>
                </a:cubicBezTo>
                <a:lnTo>
                  <a:pt x="154119" y="128973"/>
                </a:lnTo>
                <a:cubicBezTo>
                  <a:pt x="156356" y="128975"/>
                  <a:pt x="158364" y="130102"/>
                  <a:pt x="159719" y="131852"/>
                </a:cubicBezTo>
                <a:cubicBezTo>
                  <a:pt x="160160" y="131456"/>
                  <a:pt x="160648" y="131075"/>
                  <a:pt x="161136" y="130740"/>
                </a:cubicBezTo>
                <a:cubicBezTo>
                  <a:pt x="159475" y="128485"/>
                  <a:pt x="156946" y="127053"/>
                  <a:pt x="154127" y="127053"/>
                </a:cubicBezTo>
                <a:close/>
                <a:moveTo>
                  <a:pt x="182649" y="127038"/>
                </a:moveTo>
                <a:cubicBezTo>
                  <a:pt x="179891" y="127038"/>
                  <a:pt x="177423" y="128424"/>
                  <a:pt x="175762" y="130588"/>
                </a:cubicBezTo>
                <a:cubicBezTo>
                  <a:pt x="176265" y="130923"/>
                  <a:pt x="176752" y="131274"/>
                  <a:pt x="177209" y="131670"/>
                </a:cubicBezTo>
                <a:cubicBezTo>
                  <a:pt x="178550" y="130024"/>
                  <a:pt x="180500" y="128973"/>
                  <a:pt x="182649" y="128973"/>
                </a:cubicBezTo>
                <a:cubicBezTo>
                  <a:pt x="184888" y="128973"/>
                  <a:pt x="186899" y="130100"/>
                  <a:pt x="188240" y="131852"/>
                </a:cubicBezTo>
                <a:cubicBezTo>
                  <a:pt x="188697" y="131456"/>
                  <a:pt x="189170" y="131075"/>
                  <a:pt x="189672" y="130740"/>
                </a:cubicBezTo>
                <a:cubicBezTo>
                  <a:pt x="188012" y="128485"/>
                  <a:pt x="185483" y="127038"/>
                  <a:pt x="182649" y="127038"/>
                </a:cubicBezTo>
                <a:close/>
                <a:moveTo>
                  <a:pt x="239753" y="127038"/>
                </a:moveTo>
                <a:cubicBezTo>
                  <a:pt x="236980" y="127038"/>
                  <a:pt x="234512" y="128424"/>
                  <a:pt x="232851" y="130588"/>
                </a:cubicBezTo>
                <a:cubicBezTo>
                  <a:pt x="233354" y="130923"/>
                  <a:pt x="233841" y="131274"/>
                  <a:pt x="234298" y="131670"/>
                </a:cubicBezTo>
                <a:cubicBezTo>
                  <a:pt x="235638" y="130011"/>
                  <a:pt x="237585" y="128975"/>
                  <a:pt x="239745" y="128973"/>
                </a:cubicBezTo>
                <a:lnTo>
                  <a:pt x="239745" y="128973"/>
                </a:lnTo>
                <a:cubicBezTo>
                  <a:pt x="241982" y="128975"/>
                  <a:pt x="243975" y="130102"/>
                  <a:pt x="245329" y="131852"/>
                </a:cubicBezTo>
                <a:cubicBezTo>
                  <a:pt x="245786" y="131441"/>
                  <a:pt x="246259" y="131075"/>
                  <a:pt x="246761" y="130740"/>
                </a:cubicBezTo>
                <a:cubicBezTo>
                  <a:pt x="245101" y="128485"/>
                  <a:pt x="242572" y="127038"/>
                  <a:pt x="239753" y="127038"/>
                </a:cubicBezTo>
                <a:close/>
                <a:moveTo>
                  <a:pt x="268275" y="127038"/>
                </a:moveTo>
                <a:cubicBezTo>
                  <a:pt x="265517" y="127038"/>
                  <a:pt x="263049" y="128424"/>
                  <a:pt x="261373" y="130588"/>
                </a:cubicBezTo>
                <a:cubicBezTo>
                  <a:pt x="261891" y="130923"/>
                  <a:pt x="262378" y="131274"/>
                  <a:pt x="262835" y="131670"/>
                </a:cubicBezTo>
                <a:cubicBezTo>
                  <a:pt x="264176" y="130024"/>
                  <a:pt x="266111" y="128973"/>
                  <a:pt x="268275" y="128973"/>
                </a:cubicBezTo>
                <a:cubicBezTo>
                  <a:pt x="270514" y="128973"/>
                  <a:pt x="272541" y="130100"/>
                  <a:pt x="273866" y="131852"/>
                </a:cubicBezTo>
                <a:cubicBezTo>
                  <a:pt x="274323" y="131456"/>
                  <a:pt x="274796" y="131075"/>
                  <a:pt x="275298" y="130740"/>
                </a:cubicBezTo>
                <a:cubicBezTo>
                  <a:pt x="273622" y="128485"/>
                  <a:pt x="271109" y="127038"/>
                  <a:pt x="268275" y="127038"/>
                </a:cubicBezTo>
                <a:close/>
                <a:moveTo>
                  <a:pt x="11412" y="127053"/>
                </a:moveTo>
                <a:cubicBezTo>
                  <a:pt x="8659" y="127053"/>
                  <a:pt x="6179" y="128435"/>
                  <a:pt x="4518" y="130593"/>
                </a:cubicBezTo>
                <a:lnTo>
                  <a:pt x="4518" y="130593"/>
                </a:lnTo>
                <a:cubicBezTo>
                  <a:pt x="5018" y="130927"/>
                  <a:pt x="5503" y="131291"/>
                  <a:pt x="5957" y="131685"/>
                </a:cubicBezTo>
                <a:cubicBezTo>
                  <a:pt x="7313" y="130024"/>
                  <a:pt x="9248" y="128988"/>
                  <a:pt x="11412" y="128988"/>
                </a:cubicBezTo>
                <a:cubicBezTo>
                  <a:pt x="13652" y="128988"/>
                  <a:pt x="15648" y="130100"/>
                  <a:pt x="16988" y="131868"/>
                </a:cubicBezTo>
                <a:cubicBezTo>
                  <a:pt x="17445" y="131472"/>
                  <a:pt x="17918" y="131091"/>
                  <a:pt x="18420" y="130756"/>
                </a:cubicBezTo>
                <a:cubicBezTo>
                  <a:pt x="16760" y="128501"/>
                  <a:pt x="14231" y="127053"/>
                  <a:pt x="11412" y="127053"/>
                </a:cubicBezTo>
                <a:close/>
                <a:moveTo>
                  <a:pt x="6399" y="132081"/>
                </a:moveTo>
                <a:lnTo>
                  <a:pt x="6399" y="132096"/>
                </a:lnTo>
                <a:cubicBezTo>
                  <a:pt x="6402" y="132093"/>
                  <a:pt x="6404" y="132090"/>
                  <a:pt x="6407" y="132087"/>
                </a:cubicBezTo>
                <a:lnTo>
                  <a:pt x="6407" y="132087"/>
                </a:lnTo>
                <a:cubicBezTo>
                  <a:pt x="6404" y="132085"/>
                  <a:pt x="6402" y="132083"/>
                  <a:pt x="6399" y="132081"/>
                </a:cubicBezTo>
                <a:close/>
                <a:moveTo>
                  <a:pt x="211201" y="129567"/>
                </a:moveTo>
                <a:cubicBezTo>
                  <a:pt x="209220" y="129567"/>
                  <a:pt x="207438" y="130527"/>
                  <a:pt x="206203" y="132035"/>
                </a:cubicBezTo>
                <a:cubicBezTo>
                  <a:pt x="206645" y="132447"/>
                  <a:pt x="207072" y="132889"/>
                  <a:pt x="207468" y="133346"/>
                </a:cubicBezTo>
                <a:cubicBezTo>
                  <a:pt x="208367" y="132188"/>
                  <a:pt x="209738" y="131517"/>
                  <a:pt x="211201" y="131502"/>
                </a:cubicBezTo>
                <a:lnTo>
                  <a:pt x="211201" y="131533"/>
                </a:lnTo>
                <a:cubicBezTo>
                  <a:pt x="212740" y="131548"/>
                  <a:pt x="214187" y="132294"/>
                  <a:pt x="215086" y="133544"/>
                </a:cubicBezTo>
                <a:cubicBezTo>
                  <a:pt x="215482" y="133071"/>
                  <a:pt x="215893" y="132630"/>
                  <a:pt x="216335" y="132218"/>
                </a:cubicBezTo>
                <a:cubicBezTo>
                  <a:pt x="215101" y="130588"/>
                  <a:pt x="213258" y="129567"/>
                  <a:pt x="211201" y="129567"/>
                </a:cubicBezTo>
                <a:close/>
                <a:moveTo>
                  <a:pt x="11412" y="129613"/>
                </a:moveTo>
                <a:cubicBezTo>
                  <a:pt x="9435" y="129613"/>
                  <a:pt x="7640" y="130584"/>
                  <a:pt x="6407" y="132087"/>
                </a:cubicBezTo>
                <a:lnTo>
                  <a:pt x="6407" y="132087"/>
                </a:lnTo>
                <a:cubicBezTo>
                  <a:pt x="6861" y="132497"/>
                  <a:pt x="7285" y="132937"/>
                  <a:pt x="7679" y="133391"/>
                </a:cubicBezTo>
                <a:cubicBezTo>
                  <a:pt x="8578" y="132233"/>
                  <a:pt x="9949" y="131563"/>
                  <a:pt x="11412" y="131533"/>
                </a:cubicBezTo>
                <a:cubicBezTo>
                  <a:pt x="12981" y="131533"/>
                  <a:pt x="14383" y="132340"/>
                  <a:pt x="15297" y="133589"/>
                </a:cubicBezTo>
                <a:cubicBezTo>
                  <a:pt x="15693" y="133132"/>
                  <a:pt x="16105" y="132690"/>
                  <a:pt x="16546" y="132264"/>
                </a:cubicBezTo>
                <a:cubicBezTo>
                  <a:pt x="15312" y="130649"/>
                  <a:pt x="13469" y="129613"/>
                  <a:pt x="11412" y="129613"/>
                </a:cubicBezTo>
                <a:close/>
                <a:moveTo>
                  <a:pt x="39949" y="129598"/>
                </a:moveTo>
                <a:lnTo>
                  <a:pt x="39949" y="129628"/>
                </a:lnTo>
                <a:cubicBezTo>
                  <a:pt x="37968" y="129628"/>
                  <a:pt x="36170" y="130573"/>
                  <a:pt x="34936" y="132066"/>
                </a:cubicBezTo>
                <a:cubicBezTo>
                  <a:pt x="35393" y="132477"/>
                  <a:pt x="35820" y="132904"/>
                  <a:pt x="36216" y="133376"/>
                </a:cubicBezTo>
                <a:cubicBezTo>
                  <a:pt x="37161" y="132143"/>
                  <a:pt x="38557" y="131533"/>
                  <a:pt x="39950" y="131533"/>
                </a:cubicBezTo>
                <a:cubicBezTo>
                  <a:pt x="41430" y="131533"/>
                  <a:pt x="42907" y="132223"/>
                  <a:pt x="43834" y="133589"/>
                </a:cubicBezTo>
                <a:cubicBezTo>
                  <a:pt x="44230" y="133117"/>
                  <a:pt x="44657" y="132675"/>
                  <a:pt x="45083" y="132249"/>
                </a:cubicBezTo>
                <a:cubicBezTo>
                  <a:pt x="43849" y="130634"/>
                  <a:pt x="42006" y="129598"/>
                  <a:pt x="39949" y="129598"/>
                </a:cubicBezTo>
                <a:close/>
                <a:moveTo>
                  <a:pt x="97023" y="129598"/>
                </a:moveTo>
                <a:lnTo>
                  <a:pt x="97038" y="129628"/>
                </a:lnTo>
                <a:cubicBezTo>
                  <a:pt x="95057" y="129628"/>
                  <a:pt x="93259" y="130573"/>
                  <a:pt x="92025" y="132066"/>
                </a:cubicBezTo>
                <a:cubicBezTo>
                  <a:pt x="92482" y="132477"/>
                  <a:pt x="92909" y="132904"/>
                  <a:pt x="93305" y="133376"/>
                </a:cubicBezTo>
                <a:cubicBezTo>
                  <a:pt x="94250" y="132143"/>
                  <a:pt x="95646" y="131533"/>
                  <a:pt x="97039" y="131533"/>
                </a:cubicBezTo>
                <a:cubicBezTo>
                  <a:pt x="98519" y="131533"/>
                  <a:pt x="99996" y="132223"/>
                  <a:pt x="100923" y="133589"/>
                </a:cubicBezTo>
                <a:cubicBezTo>
                  <a:pt x="101319" y="133117"/>
                  <a:pt x="101731" y="132675"/>
                  <a:pt x="102172" y="132249"/>
                </a:cubicBezTo>
                <a:cubicBezTo>
                  <a:pt x="100938" y="130634"/>
                  <a:pt x="99080" y="129598"/>
                  <a:pt x="97023" y="129598"/>
                </a:cubicBezTo>
                <a:close/>
                <a:moveTo>
                  <a:pt x="125575" y="129613"/>
                </a:moveTo>
                <a:lnTo>
                  <a:pt x="125575" y="129628"/>
                </a:lnTo>
                <a:cubicBezTo>
                  <a:pt x="123594" y="129628"/>
                  <a:pt x="121812" y="130573"/>
                  <a:pt x="120577" y="132081"/>
                </a:cubicBezTo>
                <a:cubicBezTo>
                  <a:pt x="121019" y="132477"/>
                  <a:pt x="121446" y="132919"/>
                  <a:pt x="121842" y="133376"/>
                </a:cubicBezTo>
                <a:cubicBezTo>
                  <a:pt x="122787" y="132143"/>
                  <a:pt x="124183" y="131533"/>
                  <a:pt x="125576" y="131533"/>
                </a:cubicBezTo>
                <a:cubicBezTo>
                  <a:pt x="127056" y="131533"/>
                  <a:pt x="128533" y="132223"/>
                  <a:pt x="129460" y="133589"/>
                </a:cubicBezTo>
                <a:cubicBezTo>
                  <a:pt x="129856" y="133117"/>
                  <a:pt x="130283" y="132675"/>
                  <a:pt x="130725" y="132264"/>
                </a:cubicBezTo>
                <a:cubicBezTo>
                  <a:pt x="129475" y="130649"/>
                  <a:pt x="127632" y="129613"/>
                  <a:pt x="125575" y="129613"/>
                </a:cubicBezTo>
                <a:close/>
                <a:moveTo>
                  <a:pt x="154127" y="129598"/>
                </a:moveTo>
                <a:cubicBezTo>
                  <a:pt x="152146" y="129598"/>
                  <a:pt x="150364" y="130557"/>
                  <a:pt x="149130" y="132081"/>
                </a:cubicBezTo>
                <a:cubicBezTo>
                  <a:pt x="149571" y="132492"/>
                  <a:pt x="149998" y="132919"/>
                  <a:pt x="150394" y="133391"/>
                </a:cubicBezTo>
                <a:cubicBezTo>
                  <a:pt x="151292" y="132235"/>
                  <a:pt x="152661" y="131565"/>
                  <a:pt x="154122" y="131533"/>
                </a:cubicBezTo>
                <a:lnTo>
                  <a:pt x="154122" y="131533"/>
                </a:lnTo>
                <a:cubicBezTo>
                  <a:pt x="155672" y="131551"/>
                  <a:pt x="157130" y="132312"/>
                  <a:pt x="158027" y="133589"/>
                </a:cubicBezTo>
                <a:cubicBezTo>
                  <a:pt x="158408" y="133117"/>
                  <a:pt x="158820" y="132675"/>
                  <a:pt x="159261" y="132249"/>
                </a:cubicBezTo>
                <a:cubicBezTo>
                  <a:pt x="158027" y="130634"/>
                  <a:pt x="156184" y="129598"/>
                  <a:pt x="154127" y="129598"/>
                </a:cubicBezTo>
                <a:close/>
                <a:moveTo>
                  <a:pt x="239753" y="129613"/>
                </a:moveTo>
                <a:cubicBezTo>
                  <a:pt x="237772" y="129613"/>
                  <a:pt x="235990" y="130557"/>
                  <a:pt x="234756" y="132066"/>
                </a:cubicBezTo>
                <a:cubicBezTo>
                  <a:pt x="235197" y="132477"/>
                  <a:pt x="235624" y="132919"/>
                  <a:pt x="236020" y="133376"/>
                </a:cubicBezTo>
                <a:cubicBezTo>
                  <a:pt x="236919" y="132234"/>
                  <a:pt x="238289" y="131548"/>
                  <a:pt x="239751" y="131533"/>
                </a:cubicBezTo>
                <a:lnTo>
                  <a:pt x="239751" y="131533"/>
                </a:lnTo>
                <a:cubicBezTo>
                  <a:pt x="241315" y="131537"/>
                  <a:pt x="242711" y="132344"/>
                  <a:pt x="243638" y="133589"/>
                </a:cubicBezTo>
                <a:cubicBezTo>
                  <a:pt x="244034" y="133117"/>
                  <a:pt x="244446" y="132675"/>
                  <a:pt x="244887" y="132249"/>
                </a:cubicBezTo>
                <a:cubicBezTo>
                  <a:pt x="243653" y="130634"/>
                  <a:pt x="241810" y="129613"/>
                  <a:pt x="239753" y="129613"/>
                </a:cubicBezTo>
                <a:close/>
                <a:moveTo>
                  <a:pt x="68501" y="129628"/>
                </a:moveTo>
                <a:cubicBezTo>
                  <a:pt x="66520" y="129628"/>
                  <a:pt x="64722" y="130573"/>
                  <a:pt x="63488" y="132081"/>
                </a:cubicBezTo>
                <a:cubicBezTo>
                  <a:pt x="63945" y="132492"/>
                  <a:pt x="64372" y="132934"/>
                  <a:pt x="64768" y="133391"/>
                </a:cubicBezTo>
                <a:cubicBezTo>
                  <a:pt x="65713" y="132151"/>
                  <a:pt x="67110" y="131536"/>
                  <a:pt x="68504" y="131536"/>
                </a:cubicBezTo>
                <a:cubicBezTo>
                  <a:pt x="69987" y="131536"/>
                  <a:pt x="71467" y="132231"/>
                  <a:pt x="72401" y="133605"/>
                </a:cubicBezTo>
                <a:cubicBezTo>
                  <a:pt x="72782" y="133132"/>
                  <a:pt x="73194" y="132690"/>
                  <a:pt x="73651" y="132264"/>
                </a:cubicBezTo>
                <a:cubicBezTo>
                  <a:pt x="72401" y="130649"/>
                  <a:pt x="70558" y="129628"/>
                  <a:pt x="68501" y="129628"/>
                </a:cubicBezTo>
                <a:close/>
                <a:moveTo>
                  <a:pt x="182649" y="129628"/>
                </a:moveTo>
                <a:cubicBezTo>
                  <a:pt x="180683" y="129628"/>
                  <a:pt x="178901" y="130573"/>
                  <a:pt x="177667" y="132081"/>
                </a:cubicBezTo>
                <a:cubicBezTo>
                  <a:pt x="178108" y="132492"/>
                  <a:pt x="178535" y="132919"/>
                  <a:pt x="178931" y="133391"/>
                </a:cubicBezTo>
                <a:cubicBezTo>
                  <a:pt x="179815" y="132233"/>
                  <a:pt x="181186" y="131563"/>
                  <a:pt x="182649" y="131533"/>
                </a:cubicBezTo>
                <a:cubicBezTo>
                  <a:pt x="184233" y="131533"/>
                  <a:pt x="185635" y="132340"/>
                  <a:pt x="186549" y="133605"/>
                </a:cubicBezTo>
                <a:cubicBezTo>
                  <a:pt x="186945" y="133132"/>
                  <a:pt x="187357" y="132690"/>
                  <a:pt x="187798" y="132264"/>
                </a:cubicBezTo>
                <a:cubicBezTo>
                  <a:pt x="186564" y="130649"/>
                  <a:pt x="184721" y="129628"/>
                  <a:pt x="182649" y="129628"/>
                </a:cubicBezTo>
                <a:close/>
                <a:moveTo>
                  <a:pt x="268275" y="129613"/>
                </a:moveTo>
                <a:cubicBezTo>
                  <a:pt x="266294" y="129613"/>
                  <a:pt x="264527" y="130557"/>
                  <a:pt x="263292" y="132081"/>
                </a:cubicBezTo>
                <a:cubicBezTo>
                  <a:pt x="263734" y="132492"/>
                  <a:pt x="264146" y="132919"/>
                  <a:pt x="264542" y="133391"/>
                </a:cubicBezTo>
                <a:cubicBezTo>
                  <a:pt x="265487" y="132151"/>
                  <a:pt x="266887" y="131536"/>
                  <a:pt x="268283" y="131536"/>
                </a:cubicBezTo>
                <a:cubicBezTo>
                  <a:pt x="269768" y="131536"/>
                  <a:pt x="271249" y="132231"/>
                  <a:pt x="272175" y="133605"/>
                </a:cubicBezTo>
                <a:cubicBezTo>
                  <a:pt x="272556" y="133132"/>
                  <a:pt x="272983" y="132675"/>
                  <a:pt x="273424" y="132264"/>
                </a:cubicBezTo>
                <a:cubicBezTo>
                  <a:pt x="272175" y="130634"/>
                  <a:pt x="270331" y="129613"/>
                  <a:pt x="268275" y="129613"/>
                </a:cubicBezTo>
                <a:close/>
                <a:moveTo>
                  <a:pt x="211201" y="132127"/>
                </a:moveTo>
                <a:cubicBezTo>
                  <a:pt x="209860" y="132127"/>
                  <a:pt x="208687" y="132812"/>
                  <a:pt x="207864" y="133848"/>
                </a:cubicBezTo>
                <a:lnTo>
                  <a:pt x="207864" y="133879"/>
                </a:lnTo>
                <a:cubicBezTo>
                  <a:pt x="208946" y="133574"/>
                  <a:pt x="210073" y="133422"/>
                  <a:pt x="211201" y="133407"/>
                </a:cubicBezTo>
                <a:cubicBezTo>
                  <a:pt x="212328" y="133407"/>
                  <a:pt x="213471" y="133559"/>
                  <a:pt x="214568" y="133864"/>
                </a:cubicBezTo>
                <a:cubicBezTo>
                  <a:pt x="213776" y="132782"/>
                  <a:pt x="212526" y="132142"/>
                  <a:pt x="211201" y="132127"/>
                </a:cubicBezTo>
                <a:close/>
                <a:moveTo>
                  <a:pt x="236432" y="133860"/>
                </a:moveTo>
                <a:cubicBezTo>
                  <a:pt x="236426" y="133861"/>
                  <a:pt x="236421" y="133862"/>
                  <a:pt x="236416" y="133864"/>
                </a:cubicBezTo>
                <a:lnTo>
                  <a:pt x="236416" y="133879"/>
                </a:lnTo>
                <a:cubicBezTo>
                  <a:pt x="236421" y="133872"/>
                  <a:pt x="236426" y="133866"/>
                  <a:pt x="236432" y="133860"/>
                </a:cubicBezTo>
                <a:close/>
                <a:moveTo>
                  <a:pt x="239753" y="132157"/>
                </a:moveTo>
                <a:cubicBezTo>
                  <a:pt x="238420" y="132157"/>
                  <a:pt x="237254" y="132834"/>
                  <a:pt x="236432" y="133860"/>
                </a:cubicBezTo>
                <a:lnTo>
                  <a:pt x="236432" y="133860"/>
                </a:lnTo>
                <a:cubicBezTo>
                  <a:pt x="237509" y="133584"/>
                  <a:pt x="238616" y="133445"/>
                  <a:pt x="239724" y="133445"/>
                </a:cubicBezTo>
                <a:cubicBezTo>
                  <a:pt x="240866" y="133445"/>
                  <a:pt x="242009" y="133593"/>
                  <a:pt x="243120" y="133894"/>
                </a:cubicBezTo>
                <a:cubicBezTo>
                  <a:pt x="242328" y="132828"/>
                  <a:pt x="241078" y="132172"/>
                  <a:pt x="239753" y="132157"/>
                </a:cubicBezTo>
                <a:close/>
                <a:moveTo>
                  <a:pt x="39949" y="132157"/>
                </a:moveTo>
                <a:cubicBezTo>
                  <a:pt x="38608" y="132157"/>
                  <a:pt x="37435" y="132843"/>
                  <a:pt x="36612" y="133879"/>
                </a:cubicBezTo>
                <a:cubicBezTo>
                  <a:pt x="37659" y="133603"/>
                  <a:pt x="38720" y="133451"/>
                  <a:pt x="39795" y="133451"/>
                </a:cubicBezTo>
                <a:cubicBezTo>
                  <a:pt x="39846" y="133451"/>
                  <a:pt x="39897" y="133452"/>
                  <a:pt x="39949" y="133452"/>
                </a:cubicBezTo>
                <a:cubicBezTo>
                  <a:pt x="41092" y="133452"/>
                  <a:pt x="42219" y="133605"/>
                  <a:pt x="43316" y="133909"/>
                </a:cubicBezTo>
                <a:lnTo>
                  <a:pt x="43331" y="133909"/>
                </a:lnTo>
                <a:cubicBezTo>
                  <a:pt x="42539" y="132828"/>
                  <a:pt x="41290" y="132188"/>
                  <a:pt x="39949" y="132157"/>
                </a:cubicBezTo>
                <a:close/>
                <a:moveTo>
                  <a:pt x="97023" y="132157"/>
                </a:moveTo>
                <a:cubicBezTo>
                  <a:pt x="95697" y="132157"/>
                  <a:pt x="94524" y="132843"/>
                  <a:pt x="93701" y="133879"/>
                </a:cubicBezTo>
                <a:cubicBezTo>
                  <a:pt x="94734" y="133603"/>
                  <a:pt x="95808" y="133451"/>
                  <a:pt x="96870" y="133451"/>
                </a:cubicBezTo>
                <a:cubicBezTo>
                  <a:pt x="96921" y="133451"/>
                  <a:pt x="96972" y="133452"/>
                  <a:pt x="97023" y="133452"/>
                </a:cubicBezTo>
                <a:cubicBezTo>
                  <a:pt x="98165" y="133452"/>
                  <a:pt x="99308" y="133605"/>
                  <a:pt x="100405" y="133909"/>
                </a:cubicBezTo>
                <a:cubicBezTo>
                  <a:pt x="99613" y="132828"/>
                  <a:pt x="98363" y="132188"/>
                  <a:pt x="97023" y="132157"/>
                </a:cubicBezTo>
                <a:close/>
                <a:moveTo>
                  <a:pt x="125575" y="132172"/>
                </a:moveTo>
                <a:cubicBezTo>
                  <a:pt x="124249" y="132172"/>
                  <a:pt x="123061" y="132843"/>
                  <a:pt x="122238" y="133879"/>
                </a:cubicBezTo>
                <a:cubicBezTo>
                  <a:pt x="123280" y="133604"/>
                  <a:pt x="124336" y="133466"/>
                  <a:pt x="125406" y="133466"/>
                </a:cubicBezTo>
                <a:cubicBezTo>
                  <a:pt x="125462" y="133466"/>
                  <a:pt x="125518" y="133467"/>
                  <a:pt x="125575" y="133467"/>
                </a:cubicBezTo>
                <a:cubicBezTo>
                  <a:pt x="126718" y="133467"/>
                  <a:pt x="127845" y="133620"/>
                  <a:pt x="128957" y="133909"/>
                </a:cubicBezTo>
                <a:cubicBezTo>
                  <a:pt x="128165" y="132828"/>
                  <a:pt x="126916" y="132188"/>
                  <a:pt x="125575" y="132172"/>
                </a:cubicBezTo>
                <a:close/>
                <a:moveTo>
                  <a:pt x="154127" y="132172"/>
                </a:moveTo>
                <a:cubicBezTo>
                  <a:pt x="152786" y="132172"/>
                  <a:pt x="151613" y="132843"/>
                  <a:pt x="150790" y="133879"/>
                </a:cubicBezTo>
                <a:cubicBezTo>
                  <a:pt x="151872" y="133589"/>
                  <a:pt x="153000" y="133452"/>
                  <a:pt x="154127" y="133452"/>
                </a:cubicBezTo>
                <a:cubicBezTo>
                  <a:pt x="155270" y="133452"/>
                  <a:pt x="156397" y="133605"/>
                  <a:pt x="157494" y="133909"/>
                </a:cubicBezTo>
                <a:cubicBezTo>
                  <a:pt x="156702" y="132828"/>
                  <a:pt x="155453" y="132188"/>
                  <a:pt x="154127" y="132172"/>
                </a:cubicBezTo>
                <a:close/>
                <a:moveTo>
                  <a:pt x="182649" y="132172"/>
                </a:moveTo>
                <a:cubicBezTo>
                  <a:pt x="181323" y="132172"/>
                  <a:pt x="180150" y="132843"/>
                  <a:pt x="179327" y="133879"/>
                </a:cubicBezTo>
                <a:cubicBezTo>
                  <a:pt x="180409" y="133589"/>
                  <a:pt x="181536" y="133452"/>
                  <a:pt x="182649" y="133452"/>
                </a:cubicBezTo>
                <a:cubicBezTo>
                  <a:pt x="183791" y="133452"/>
                  <a:pt x="184934" y="133605"/>
                  <a:pt x="186031" y="133909"/>
                </a:cubicBezTo>
                <a:cubicBezTo>
                  <a:pt x="185239" y="132828"/>
                  <a:pt x="183989" y="132188"/>
                  <a:pt x="182649" y="132172"/>
                </a:cubicBezTo>
                <a:close/>
                <a:moveTo>
                  <a:pt x="268275" y="132172"/>
                </a:moveTo>
                <a:cubicBezTo>
                  <a:pt x="266949" y="132172"/>
                  <a:pt x="265761" y="132843"/>
                  <a:pt x="264953" y="133879"/>
                </a:cubicBezTo>
                <a:cubicBezTo>
                  <a:pt x="266035" y="133589"/>
                  <a:pt x="267147" y="133452"/>
                  <a:pt x="268275" y="133452"/>
                </a:cubicBezTo>
                <a:cubicBezTo>
                  <a:pt x="269417" y="133452"/>
                  <a:pt x="270560" y="133605"/>
                  <a:pt x="271657" y="133909"/>
                </a:cubicBezTo>
                <a:cubicBezTo>
                  <a:pt x="270865" y="132828"/>
                  <a:pt x="269615" y="132188"/>
                  <a:pt x="268275" y="132172"/>
                </a:cubicBezTo>
                <a:close/>
                <a:moveTo>
                  <a:pt x="11412" y="132188"/>
                </a:moveTo>
                <a:cubicBezTo>
                  <a:pt x="10071" y="132188"/>
                  <a:pt x="8883" y="132858"/>
                  <a:pt x="8075" y="133894"/>
                </a:cubicBezTo>
                <a:cubicBezTo>
                  <a:pt x="9157" y="133605"/>
                  <a:pt x="10284" y="133467"/>
                  <a:pt x="11412" y="133467"/>
                </a:cubicBezTo>
                <a:cubicBezTo>
                  <a:pt x="12539" y="133467"/>
                  <a:pt x="13682" y="133620"/>
                  <a:pt x="14779" y="133925"/>
                </a:cubicBezTo>
                <a:lnTo>
                  <a:pt x="14794" y="133909"/>
                </a:lnTo>
                <a:cubicBezTo>
                  <a:pt x="14002" y="132828"/>
                  <a:pt x="12737" y="132188"/>
                  <a:pt x="11412" y="132188"/>
                </a:cubicBezTo>
                <a:close/>
                <a:moveTo>
                  <a:pt x="68501" y="132172"/>
                </a:moveTo>
                <a:cubicBezTo>
                  <a:pt x="67175" y="132172"/>
                  <a:pt x="65987" y="132843"/>
                  <a:pt x="65180" y="133879"/>
                </a:cubicBezTo>
                <a:cubicBezTo>
                  <a:pt x="66261" y="133589"/>
                  <a:pt x="67374" y="133452"/>
                  <a:pt x="68501" y="133452"/>
                </a:cubicBezTo>
                <a:cubicBezTo>
                  <a:pt x="69644" y="133467"/>
                  <a:pt x="70771" y="133620"/>
                  <a:pt x="71883" y="133925"/>
                </a:cubicBezTo>
                <a:lnTo>
                  <a:pt x="71868" y="133909"/>
                </a:lnTo>
                <a:cubicBezTo>
                  <a:pt x="71076" y="132843"/>
                  <a:pt x="69842" y="132188"/>
                  <a:pt x="68501" y="132172"/>
                </a:cubicBezTo>
                <a:close/>
                <a:moveTo>
                  <a:pt x="82929" y="129034"/>
                </a:moveTo>
                <a:lnTo>
                  <a:pt x="82929" y="129064"/>
                </a:lnTo>
                <a:cubicBezTo>
                  <a:pt x="78877" y="129064"/>
                  <a:pt x="75235" y="131045"/>
                  <a:pt x="72706" y="134123"/>
                </a:cubicBezTo>
                <a:cubicBezTo>
                  <a:pt x="73316" y="134336"/>
                  <a:pt x="73895" y="134580"/>
                  <a:pt x="74458" y="134869"/>
                </a:cubicBezTo>
                <a:cubicBezTo>
                  <a:pt x="76622" y="132447"/>
                  <a:pt x="79623" y="130954"/>
                  <a:pt x="82929" y="130954"/>
                </a:cubicBezTo>
                <a:cubicBezTo>
                  <a:pt x="86190" y="130954"/>
                  <a:pt x="89130" y="132401"/>
                  <a:pt x="91294" y="134763"/>
                </a:cubicBezTo>
                <a:cubicBezTo>
                  <a:pt x="91873" y="134473"/>
                  <a:pt x="92467" y="134229"/>
                  <a:pt x="93077" y="134031"/>
                </a:cubicBezTo>
                <a:cubicBezTo>
                  <a:pt x="90578" y="130969"/>
                  <a:pt x="86952" y="129034"/>
                  <a:pt x="82929" y="129034"/>
                </a:cubicBezTo>
                <a:close/>
                <a:moveTo>
                  <a:pt x="54393" y="129064"/>
                </a:moveTo>
                <a:cubicBezTo>
                  <a:pt x="50340" y="129064"/>
                  <a:pt x="46683" y="131045"/>
                  <a:pt x="44184" y="134168"/>
                </a:cubicBezTo>
                <a:cubicBezTo>
                  <a:pt x="44779" y="134366"/>
                  <a:pt x="45358" y="134610"/>
                  <a:pt x="45921" y="134900"/>
                </a:cubicBezTo>
                <a:cubicBezTo>
                  <a:pt x="48100" y="132492"/>
                  <a:pt x="51102" y="130984"/>
                  <a:pt x="54408" y="130984"/>
                </a:cubicBezTo>
                <a:cubicBezTo>
                  <a:pt x="57653" y="130984"/>
                  <a:pt x="60609" y="132447"/>
                  <a:pt x="62772" y="134793"/>
                </a:cubicBezTo>
                <a:cubicBezTo>
                  <a:pt x="63336" y="134504"/>
                  <a:pt x="63945" y="134275"/>
                  <a:pt x="64555" y="134077"/>
                </a:cubicBezTo>
                <a:cubicBezTo>
                  <a:pt x="62041" y="130999"/>
                  <a:pt x="58415" y="129064"/>
                  <a:pt x="54408" y="129064"/>
                </a:cubicBezTo>
                <a:close/>
                <a:moveTo>
                  <a:pt x="197092" y="129064"/>
                </a:moveTo>
                <a:cubicBezTo>
                  <a:pt x="193040" y="129064"/>
                  <a:pt x="189383" y="131030"/>
                  <a:pt x="186884" y="134153"/>
                </a:cubicBezTo>
                <a:cubicBezTo>
                  <a:pt x="187478" y="134366"/>
                  <a:pt x="188057" y="134610"/>
                  <a:pt x="188621" y="134900"/>
                </a:cubicBezTo>
                <a:cubicBezTo>
                  <a:pt x="190785" y="132492"/>
                  <a:pt x="193786" y="130984"/>
                  <a:pt x="197092" y="130984"/>
                </a:cubicBezTo>
                <a:cubicBezTo>
                  <a:pt x="200353" y="130984"/>
                  <a:pt x="203309" y="132447"/>
                  <a:pt x="205457" y="134793"/>
                </a:cubicBezTo>
                <a:cubicBezTo>
                  <a:pt x="206036" y="134504"/>
                  <a:pt x="206630" y="134260"/>
                  <a:pt x="207239" y="134077"/>
                </a:cubicBezTo>
                <a:cubicBezTo>
                  <a:pt x="204741" y="130999"/>
                  <a:pt x="201115" y="129064"/>
                  <a:pt x="197092" y="129064"/>
                </a:cubicBezTo>
                <a:close/>
                <a:moveTo>
                  <a:pt x="25856" y="129064"/>
                </a:moveTo>
                <a:cubicBezTo>
                  <a:pt x="21803" y="129064"/>
                  <a:pt x="18146" y="131045"/>
                  <a:pt x="15632" y="134168"/>
                </a:cubicBezTo>
                <a:cubicBezTo>
                  <a:pt x="16227" y="134382"/>
                  <a:pt x="16821" y="134625"/>
                  <a:pt x="17384" y="134915"/>
                </a:cubicBezTo>
                <a:cubicBezTo>
                  <a:pt x="19548" y="132492"/>
                  <a:pt x="22534" y="130984"/>
                  <a:pt x="25856" y="130984"/>
                </a:cubicBezTo>
                <a:cubicBezTo>
                  <a:pt x="29101" y="130984"/>
                  <a:pt x="32057" y="132447"/>
                  <a:pt x="34205" y="134793"/>
                </a:cubicBezTo>
                <a:cubicBezTo>
                  <a:pt x="34784" y="134519"/>
                  <a:pt x="35393" y="134275"/>
                  <a:pt x="36003" y="134077"/>
                </a:cubicBezTo>
                <a:cubicBezTo>
                  <a:pt x="33489" y="130999"/>
                  <a:pt x="29878" y="129064"/>
                  <a:pt x="25856" y="129064"/>
                </a:cubicBezTo>
                <a:close/>
                <a:moveTo>
                  <a:pt x="111482" y="129064"/>
                </a:moveTo>
                <a:cubicBezTo>
                  <a:pt x="107414" y="129064"/>
                  <a:pt x="103772" y="131045"/>
                  <a:pt x="101258" y="134168"/>
                </a:cubicBezTo>
                <a:cubicBezTo>
                  <a:pt x="101852" y="134366"/>
                  <a:pt x="102431" y="134625"/>
                  <a:pt x="102995" y="134915"/>
                </a:cubicBezTo>
                <a:cubicBezTo>
                  <a:pt x="105174" y="132492"/>
                  <a:pt x="108175" y="130984"/>
                  <a:pt x="111482" y="130984"/>
                </a:cubicBezTo>
                <a:cubicBezTo>
                  <a:pt x="114727" y="130984"/>
                  <a:pt x="117683" y="132447"/>
                  <a:pt x="119846" y="134793"/>
                </a:cubicBezTo>
                <a:cubicBezTo>
                  <a:pt x="120410" y="134519"/>
                  <a:pt x="121019" y="134275"/>
                  <a:pt x="121629" y="134077"/>
                </a:cubicBezTo>
                <a:cubicBezTo>
                  <a:pt x="119115" y="130999"/>
                  <a:pt x="115504" y="129064"/>
                  <a:pt x="111482" y="129064"/>
                </a:cubicBezTo>
                <a:close/>
                <a:moveTo>
                  <a:pt x="140019" y="129064"/>
                </a:moveTo>
                <a:cubicBezTo>
                  <a:pt x="135966" y="129064"/>
                  <a:pt x="132309" y="131045"/>
                  <a:pt x="129810" y="134168"/>
                </a:cubicBezTo>
                <a:cubicBezTo>
                  <a:pt x="130405" y="134382"/>
                  <a:pt x="130984" y="134625"/>
                  <a:pt x="131547" y="134915"/>
                </a:cubicBezTo>
                <a:cubicBezTo>
                  <a:pt x="133726" y="132492"/>
                  <a:pt x="136712" y="130984"/>
                  <a:pt x="140019" y="130984"/>
                </a:cubicBezTo>
                <a:cubicBezTo>
                  <a:pt x="143279" y="130984"/>
                  <a:pt x="146235" y="132447"/>
                  <a:pt x="148383" y="134793"/>
                </a:cubicBezTo>
                <a:cubicBezTo>
                  <a:pt x="148962" y="134519"/>
                  <a:pt x="149556" y="134275"/>
                  <a:pt x="150181" y="134077"/>
                </a:cubicBezTo>
                <a:cubicBezTo>
                  <a:pt x="147667" y="130999"/>
                  <a:pt x="144041" y="129064"/>
                  <a:pt x="140019" y="129064"/>
                </a:cubicBezTo>
                <a:close/>
                <a:moveTo>
                  <a:pt x="168555" y="129064"/>
                </a:moveTo>
                <a:cubicBezTo>
                  <a:pt x="164503" y="129064"/>
                  <a:pt x="160846" y="131045"/>
                  <a:pt x="158347" y="134168"/>
                </a:cubicBezTo>
                <a:cubicBezTo>
                  <a:pt x="158942" y="134382"/>
                  <a:pt x="159521" y="134625"/>
                  <a:pt x="160084" y="134915"/>
                </a:cubicBezTo>
                <a:cubicBezTo>
                  <a:pt x="162248" y="132492"/>
                  <a:pt x="165249" y="130984"/>
                  <a:pt x="168555" y="130984"/>
                </a:cubicBezTo>
                <a:cubicBezTo>
                  <a:pt x="171816" y="130984"/>
                  <a:pt x="174772" y="132447"/>
                  <a:pt x="176920" y="134793"/>
                </a:cubicBezTo>
                <a:cubicBezTo>
                  <a:pt x="177499" y="134519"/>
                  <a:pt x="178093" y="134275"/>
                  <a:pt x="178703" y="134077"/>
                </a:cubicBezTo>
                <a:cubicBezTo>
                  <a:pt x="176204" y="130999"/>
                  <a:pt x="172578" y="129064"/>
                  <a:pt x="168555" y="129064"/>
                </a:cubicBezTo>
                <a:close/>
                <a:moveTo>
                  <a:pt x="225644" y="129064"/>
                </a:moveTo>
                <a:cubicBezTo>
                  <a:pt x="221592" y="129064"/>
                  <a:pt x="217935" y="131045"/>
                  <a:pt x="215436" y="134168"/>
                </a:cubicBezTo>
                <a:cubicBezTo>
                  <a:pt x="216031" y="134382"/>
                  <a:pt x="216610" y="134625"/>
                  <a:pt x="217173" y="134915"/>
                </a:cubicBezTo>
                <a:cubicBezTo>
                  <a:pt x="219337" y="132492"/>
                  <a:pt x="222338" y="130984"/>
                  <a:pt x="225644" y="130984"/>
                </a:cubicBezTo>
                <a:cubicBezTo>
                  <a:pt x="228890" y="130984"/>
                  <a:pt x="231845" y="132447"/>
                  <a:pt x="234009" y="134793"/>
                </a:cubicBezTo>
                <a:cubicBezTo>
                  <a:pt x="234588" y="134519"/>
                  <a:pt x="235182" y="134275"/>
                  <a:pt x="235792" y="134077"/>
                </a:cubicBezTo>
                <a:cubicBezTo>
                  <a:pt x="233293" y="130999"/>
                  <a:pt x="229667" y="129064"/>
                  <a:pt x="225644" y="129064"/>
                </a:cubicBezTo>
                <a:close/>
                <a:moveTo>
                  <a:pt x="254197" y="129064"/>
                </a:moveTo>
                <a:cubicBezTo>
                  <a:pt x="250129" y="129064"/>
                  <a:pt x="246487" y="131045"/>
                  <a:pt x="243973" y="134168"/>
                </a:cubicBezTo>
                <a:cubicBezTo>
                  <a:pt x="244568" y="134382"/>
                  <a:pt x="245162" y="134625"/>
                  <a:pt x="245725" y="134915"/>
                </a:cubicBezTo>
                <a:cubicBezTo>
                  <a:pt x="247889" y="132492"/>
                  <a:pt x="250875" y="130984"/>
                  <a:pt x="254197" y="130984"/>
                </a:cubicBezTo>
                <a:cubicBezTo>
                  <a:pt x="257427" y="130984"/>
                  <a:pt x="260382" y="132447"/>
                  <a:pt x="262546" y="134793"/>
                </a:cubicBezTo>
                <a:cubicBezTo>
                  <a:pt x="263125" y="134519"/>
                  <a:pt x="263734" y="134275"/>
                  <a:pt x="264344" y="134077"/>
                </a:cubicBezTo>
                <a:cubicBezTo>
                  <a:pt x="261830" y="130999"/>
                  <a:pt x="258219" y="129064"/>
                  <a:pt x="254197" y="129064"/>
                </a:cubicBezTo>
                <a:close/>
                <a:moveTo>
                  <a:pt x="82929" y="131593"/>
                </a:moveTo>
                <a:lnTo>
                  <a:pt x="82929" y="131639"/>
                </a:lnTo>
                <a:cubicBezTo>
                  <a:pt x="79852" y="131639"/>
                  <a:pt x="77079" y="133010"/>
                  <a:pt x="75022" y="135174"/>
                </a:cubicBezTo>
                <a:cubicBezTo>
                  <a:pt x="75555" y="135479"/>
                  <a:pt x="76073" y="135829"/>
                  <a:pt x="76561" y="136210"/>
                </a:cubicBezTo>
                <a:cubicBezTo>
                  <a:pt x="78267" y="134534"/>
                  <a:pt x="80492" y="133513"/>
                  <a:pt x="82929" y="133513"/>
                </a:cubicBezTo>
                <a:cubicBezTo>
                  <a:pt x="85245" y="133528"/>
                  <a:pt x="87485" y="134443"/>
                  <a:pt x="89146" y="136058"/>
                </a:cubicBezTo>
                <a:cubicBezTo>
                  <a:pt x="89648" y="135677"/>
                  <a:pt x="90182" y="135342"/>
                  <a:pt x="90730" y="135052"/>
                </a:cubicBezTo>
                <a:cubicBezTo>
                  <a:pt x="88689" y="132919"/>
                  <a:pt x="85946" y="131593"/>
                  <a:pt x="82929" y="131593"/>
                </a:cubicBezTo>
                <a:close/>
                <a:moveTo>
                  <a:pt x="25856" y="131639"/>
                </a:moveTo>
                <a:cubicBezTo>
                  <a:pt x="22778" y="131639"/>
                  <a:pt x="19990" y="133010"/>
                  <a:pt x="17933" y="135220"/>
                </a:cubicBezTo>
                <a:cubicBezTo>
                  <a:pt x="18466" y="135524"/>
                  <a:pt x="18999" y="135860"/>
                  <a:pt x="19487" y="136240"/>
                </a:cubicBezTo>
                <a:cubicBezTo>
                  <a:pt x="21227" y="134454"/>
                  <a:pt x="23537" y="133558"/>
                  <a:pt x="25850" y="133558"/>
                </a:cubicBezTo>
                <a:cubicBezTo>
                  <a:pt x="28093" y="133558"/>
                  <a:pt x="30339" y="134400"/>
                  <a:pt x="32072" y="136088"/>
                </a:cubicBezTo>
                <a:cubicBezTo>
                  <a:pt x="32575" y="135722"/>
                  <a:pt x="33108" y="135387"/>
                  <a:pt x="33641" y="135082"/>
                </a:cubicBezTo>
                <a:cubicBezTo>
                  <a:pt x="31600" y="132949"/>
                  <a:pt x="28872" y="131639"/>
                  <a:pt x="25856" y="131639"/>
                </a:cubicBezTo>
                <a:close/>
                <a:moveTo>
                  <a:pt x="54408" y="131624"/>
                </a:moveTo>
                <a:lnTo>
                  <a:pt x="54393" y="131639"/>
                </a:lnTo>
                <a:cubicBezTo>
                  <a:pt x="51315" y="131639"/>
                  <a:pt x="48527" y="133010"/>
                  <a:pt x="46485" y="135204"/>
                </a:cubicBezTo>
                <a:cubicBezTo>
                  <a:pt x="47018" y="135524"/>
                  <a:pt x="47536" y="135860"/>
                  <a:pt x="48039" y="136240"/>
                </a:cubicBezTo>
                <a:cubicBezTo>
                  <a:pt x="49779" y="134454"/>
                  <a:pt x="52089" y="133558"/>
                  <a:pt x="54402" y="133558"/>
                </a:cubicBezTo>
                <a:cubicBezTo>
                  <a:pt x="56645" y="133558"/>
                  <a:pt x="58891" y="134400"/>
                  <a:pt x="60624" y="136088"/>
                </a:cubicBezTo>
                <a:cubicBezTo>
                  <a:pt x="61127" y="135722"/>
                  <a:pt x="61645" y="135387"/>
                  <a:pt x="62193" y="135082"/>
                </a:cubicBezTo>
                <a:cubicBezTo>
                  <a:pt x="60167" y="132949"/>
                  <a:pt x="57424" y="131624"/>
                  <a:pt x="54408" y="131624"/>
                </a:cubicBezTo>
                <a:close/>
                <a:moveTo>
                  <a:pt x="111482" y="131639"/>
                </a:moveTo>
                <a:cubicBezTo>
                  <a:pt x="108404" y="131639"/>
                  <a:pt x="105601" y="133010"/>
                  <a:pt x="103559" y="135220"/>
                </a:cubicBezTo>
                <a:cubicBezTo>
                  <a:pt x="104092" y="135524"/>
                  <a:pt x="104610" y="135860"/>
                  <a:pt x="105113" y="136240"/>
                </a:cubicBezTo>
                <a:cubicBezTo>
                  <a:pt x="106853" y="134454"/>
                  <a:pt x="109163" y="133558"/>
                  <a:pt x="111476" y="133558"/>
                </a:cubicBezTo>
                <a:cubicBezTo>
                  <a:pt x="113719" y="133558"/>
                  <a:pt x="115965" y="134400"/>
                  <a:pt x="117698" y="136088"/>
                </a:cubicBezTo>
                <a:cubicBezTo>
                  <a:pt x="118201" y="135722"/>
                  <a:pt x="118719" y="135387"/>
                  <a:pt x="119267" y="135082"/>
                </a:cubicBezTo>
                <a:cubicBezTo>
                  <a:pt x="117241" y="132949"/>
                  <a:pt x="114498" y="131639"/>
                  <a:pt x="111482" y="131639"/>
                </a:cubicBezTo>
                <a:close/>
                <a:moveTo>
                  <a:pt x="140019" y="131639"/>
                </a:moveTo>
                <a:cubicBezTo>
                  <a:pt x="136941" y="131639"/>
                  <a:pt x="134153" y="133010"/>
                  <a:pt x="132111" y="135220"/>
                </a:cubicBezTo>
                <a:cubicBezTo>
                  <a:pt x="132644" y="135524"/>
                  <a:pt x="133162" y="135875"/>
                  <a:pt x="133665" y="136240"/>
                </a:cubicBezTo>
                <a:cubicBezTo>
                  <a:pt x="135356" y="134580"/>
                  <a:pt x="137581" y="133559"/>
                  <a:pt x="140019" y="133559"/>
                </a:cubicBezTo>
                <a:cubicBezTo>
                  <a:pt x="142350" y="133574"/>
                  <a:pt x="144574" y="134488"/>
                  <a:pt x="146250" y="136103"/>
                </a:cubicBezTo>
                <a:cubicBezTo>
                  <a:pt x="146753" y="135722"/>
                  <a:pt x="147271" y="135387"/>
                  <a:pt x="147819" y="135098"/>
                </a:cubicBezTo>
                <a:cubicBezTo>
                  <a:pt x="145778" y="132949"/>
                  <a:pt x="143050" y="131639"/>
                  <a:pt x="140019" y="131639"/>
                </a:cubicBezTo>
                <a:close/>
                <a:moveTo>
                  <a:pt x="168555" y="131639"/>
                </a:moveTo>
                <a:cubicBezTo>
                  <a:pt x="165478" y="131639"/>
                  <a:pt x="162690" y="133010"/>
                  <a:pt x="160648" y="135220"/>
                </a:cubicBezTo>
                <a:cubicBezTo>
                  <a:pt x="161181" y="135524"/>
                  <a:pt x="161699" y="135860"/>
                  <a:pt x="162202" y="136240"/>
                </a:cubicBezTo>
                <a:cubicBezTo>
                  <a:pt x="163893" y="134580"/>
                  <a:pt x="166118" y="133559"/>
                  <a:pt x="168555" y="133559"/>
                </a:cubicBezTo>
                <a:cubicBezTo>
                  <a:pt x="170871" y="133574"/>
                  <a:pt x="173096" y="134488"/>
                  <a:pt x="174772" y="136103"/>
                </a:cubicBezTo>
                <a:cubicBezTo>
                  <a:pt x="175274" y="135722"/>
                  <a:pt x="175808" y="135387"/>
                  <a:pt x="176356" y="135082"/>
                </a:cubicBezTo>
                <a:cubicBezTo>
                  <a:pt x="174315" y="132949"/>
                  <a:pt x="171587" y="131639"/>
                  <a:pt x="168555" y="131639"/>
                </a:cubicBezTo>
                <a:close/>
                <a:moveTo>
                  <a:pt x="197092" y="131624"/>
                </a:moveTo>
                <a:cubicBezTo>
                  <a:pt x="194015" y="131624"/>
                  <a:pt x="191226" y="132995"/>
                  <a:pt x="189170" y="135204"/>
                </a:cubicBezTo>
                <a:cubicBezTo>
                  <a:pt x="189718" y="135509"/>
                  <a:pt x="190236" y="135860"/>
                  <a:pt x="190724" y="136240"/>
                </a:cubicBezTo>
                <a:cubicBezTo>
                  <a:pt x="192430" y="134564"/>
                  <a:pt x="194655" y="133559"/>
                  <a:pt x="197092" y="133559"/>
                </a:cubicBezTo>
                <a:cubicBezTo>
                  <a:pt x="199423" y="133574"/>
                  <a:pt x="201648" y="134473"/>
                  <a:pt x="203324" y="136088"/>
                </a:cubicBezTo>
                <a:cubicBezTo>
                  <a:pt x="203811" y="135722"/>
                  <a:pt x="204345" y="135387"/>
                  <a:pt x="204893" y="135082"/>
                </a:cubicBezTo>
                <a:cubicBezTo>
                  <a:pt x="202852" y="132949"/>
                  <a:pt x="200109" y="131624"/>
                  <a:pt x="197092" y="131624"/>
                </a:cubicBezTo>
                <a:close/>
                <a:moveTo>
                  <a:pt x="225644" y="131639"/>
                </a:moveTo>
                <a:cubicBezTo>
                  <a:pt x="222567" y="131639"/>
                  <a:pt x="219779" y="133010"/>
                  <a:pt x="217722" y="135220"/>
                </a:cubicBezTo>
                <a:cubicBezTo>
                  <a:pt x="218270" y="135524"/>
                  <a:pt x="218788" y="135860"/>
                  <a:pt x="219276" y="136240"/>
                </a:cubicBezTo>
                <a:cubicBezTo>
                  <a:pt x="220982" y="134580"/>
                  <a:pt x="223207" y="133559"/>
                  <a:pt x="225644" y="133559"/>
                </a:cubicBezTo>
                <a:cubicBezTo>
                  <a:pt x="227960" y="133574"/>
                  <a:pt x="230200" y="134488"/>
                  <a:pt x="231861" y="136088"/>
                </a:cubicBezTo>
                <a:cubicBezTo>
                  <a:pt x="232364" y="135722"/>
                  <a:pt x="232897" y="135387"/>
                  <a:pt x="233445" y="135082"/>
                </a:cubicBezTo>
                <a:cubicBezTo>
                  <a:pt x="231404" y="132949"/>
                  <a:pt x="228661" y="131639"/>
                  <a:pt x="225644" y="131639"/>
                </a:cubicBezTo>
                <a:close/>
                <a:moveTo>
                  <a:pt x="254181" y="131639"/>
                </a:moveTo>
                <a:cubicBezTo>
                  <a:pt x="251119" y="131639"/>
                  <a:pt x="248316" y="133010"/>
                  <a:pt x="246274" y="135220"/>
                </a:cubicBezTo>
                <a:cubicBezTo>
                  <a:pt x="246807" y="135524"/>
                  <a:pt x="247325" y="135860"/>
                  <a:pt x="247828" y="136240"/>
                </a:cubicBezTo>
                <a:cubicBezTo>
                  <a:pt x="249519" y="134580"/>
                  <a:pt x="251744" y="133559"/>
                  <a:pt x="254197" y="133559"/>
                </a:cubicBezTo>
                <a:cubicBezTo>
                  <a:pt x="256512" y="133574"/>
                  <a:pt x="258737" y="134488"/>
                  <a:pt x="260413" y="136088"/>
                </a:cubicBezTo>
                <a:cubicBezTo>
                  <a:pt x="260916" y="135722"/>
                  <a:pt x="261434" y="135387"/>
                  <a:pt x="261982" y="135082"/>
                </a:cubicBezTo>
                <a:cubicBezTo>
                  <a:pt x="259941" y="132949"/>
                  <a:pt x="257213" y="131639"/>
                  <a:pt x="254181" y="131639"/>
                </a:cubicBezTo>
                <a:close/>
                <a:moveTo>
                  <a:pt x="97023" y="136667"/>
                </a:moveTo>
                <a:cubicBezTo>
                  <a:pt x="97025" y="136667"/>
                  <a:pt x="97028" y="136667"/>
                  <a:pt x="97030" y="136667"/>
                </a:cubicBezTo>
                <a:lnTo>
                  <a:pt x="97030" y="136667"/>
                </a:lnTo>
                <a:cubicBezTo>
                  <a:pt x="97033" y="136667"/>
                  <a:pt x="97035" y="136667"/>
                  <a:pt x="97038" y="136667"/>
                </a:cubicBezTo>
                <a:close/>
                <a:moveTo>
                  <a:pt x="197096" y="134191"/>
                </a:moveTo>
                <a:cubicBezTo>
                  <a:pt x="194965" y="134191"/>
                  <a:pt x="192838" y="135002"/>
                  <a:pt x="191211" y="136621"/>
                </a:cubicBezTo>
                <a:cubicBezTo>
                  <a:pt x="191684" y="137017"/>
                  <a:pt x="192125" y="137429"/>
                  <a:pt x="192552" y="137886"/>
                </a:cubicBezTo>
                <a:cubicBezTo>
                  <a:pt x="193801" y="136758"/>
                  <a:pt x="195416" y="136134"/>
                  <a:pt x="197092" y="136119"/>
                </a:cubicBezTo>
                <a:lnTo>
                  <a:pt x="197092" y="136134"/>
                </a:lnTo>
                <a:cubicBezTo>
                  <a:pt x="198692" y="136134"/>
                  <a:pt x="200231" y="136698"/>
                  <a:pt x="201450" y="137718"/>
                </a:cubicBezTo>
                <a:cubicBezTo>
                  <a:pt x="201892" y="137276"/>
                  <a:pt x="202349" y="136850"/>
                  <a:pt x="202836" y="136469"/>
                </a:cubicBezTo>
                <a:cubicBezTo>
                  <a:pt x="201219" y="134949"/>
                  <a:pt x="199156" y="134191"/>
                  <a:pt x="197096" y="134191"/>
                </a:cubicBezTo>
                <a:close/>
                <a:moveTo>
                  <a:pt x="254186" y="134202"/>
                </a:moveTo>
                <a:cubicBezTo>
                  <a:pt x="252055" y="134202"/>
                  <a:pt x="249927" y="135010"/>
                  <a:pt x="248300" y="136621"/>
                </a:cubicBezTo>
                <a:cubicBezTo>
                  <a:pt x="248773" y="137017"/>
                  <a:pt x="249214" y="137444"/>
                  <a:pt x="249641" y="137886"/>
                </a:cubicBezTo>
                <a:cubicBezTo>
                  <a:pt x="250890" y="136774"/>
                  <a:pt x="252505" y="136134"/>
                  <a:pt x="254197" y="136119"/>
                </a:cubicBezTo>
                <a:cubicBezTo>
                  <a:pt x="255781" y="136134"/>
                  <a:pt x="257335" y="136698"/>
                  <a:pt x="258554" y="137734"/>
                </a:cubicBezTo>
                <a:cubicBezTo>
                  <a:pt x="258981" y="137276"/>
                  <a:pt x="259438" y="136865"/>
                  <a:pt x="259925" y="136469"/>
                </a:cubicBezTo>
                <a:cubicBezTo>
                  <a:pt x="258308" y="134956"/>
                  <a:pt x="256245" y="134202"/>
                  <a:pt x="254186" y="134202"/>
                </a:cubicBezTo>
                <a:close/>
                <a:moveTo>
                  <a:pt x="25856" y="134199"/>
                </a:moveTo>
                <a:cubicBezTo>
                  <a:pt x="23646" y="134214"/>
                  <a:pt x="21544" y="135082"/>
                  <a:pt x="19975" y="136637"/>
                </a:cubicBezTo>
                <a:cubicBezTo>
                  <a:pt x="20432" y="137017"/>
                  <a:pt x="20889" y="137444"/>
                  <a:pt x="21300" y="137901"/>
                </a:cubicBezTo>
                <a:cubicBezTo>
                  <a:pt x="22549" y="136774"/>
                  <a:pt x="24164" y="136149"/>
                  <a:pt x="25856" y="136134"/>
                </a:cubicBezTo>
                <a:cubicBezTo>
                  <a:pt x="27440" y="136134"/>
                  <a:pt x="28994" y="136713"/>
                  <a:pt x="30213" y="137734"/>
                </a:cubicBezTo>
                <a:cubicBezTo>
                  <a:pt x="30640" y="137292"/>
                  <a:pt x="31097" y="136865"/>
                  <a:pt x="31584" y="136484"/>
                </a:cubicBezTo>
                <a:cubicBezTo>
                  <a:pt x="30030" y="135022"/>
                  <a:pt x="27973" y="134214"/>
                  <a:pt x="25856" y="134199"/>
                </a:cubicBezTo>
                <a:close/>
                <a:moveTo>
                  <a:pt x="54393" y="134199"/>
                </a:moveTo>
                <a:cubicBezTo>
                  <a:pt x="52199" y="134214"/>
                  <a:pt x="50081" y="135082"/>
                  <a:pt x="48511" y="136637"/>
                </a:cubicBezTo>
                <a:cubicBezTo>
                  <a:pt x="48984" y="137017"/>
                  <a:pt x="49426" y="137444"/>
                  <a:pt x="49852" y="137901"/>
                </a:cubicBezTo>
                <a:cubicBezTo>
                  <a:pt x="51133" y="136722"/>
                  <a:pt x="52759" y="136131"/>
                  <a:pt x="54388" y="136131"/>
                </a:cubicBezTo>
                <a:cubicBezTo>
                  <a:pt x="55936" y="136131"/>
                  <a:pt x="57488" y="136664"/>
                  <a:pt x="58750" y="137734"/>
                </a:cubicBezTo>
                <a:cubicBezTo>
                  <a:pt x="59177" y="137292"/>
                  <a:pt x="59634" y="136865"/>
                  <a:pt x="60121" y="136484"/>
                </a:cubicBezTo>
                <a:cubicBezTo>
                  <a:pt x="58567" y="135022"/>
                  <a:pt x="56526" y="134214"/>
                  <a:pt x="54408" y="134199"/>
                </a:cubicBezTo>
                <a:close/>
                <a:moveTo>
                  <a:pt x="82929" y="134153"/>
                </a:moveTo>
                <a:lnTo>
                  <a:pt x="82929" y="134199"/>
                </a:lnTo>
                <a:cubicBezTo>
                  <a:pt x="80735" y="134214"/>
                  <a:pt x="78618" y="135098"/>
                  <a:pt x="77048" y="136637"/>
                </a:cubicBezTo>
                <a:cubicBezTo>
                  <a:pt x="77521" y="137017"/>
                  <a:pt x="77963" y="137444"/>
                  <a:pt x="78389" y="137901"/>
                </a:cubicBezTo>
                <a:cubicBezTo>
                  <a:pt x="79670" y="136722"/>
                  <a:pt x="81300" y="136131"/>
                  <a:pt x="82931" y="136131"/>
                </a:cubicBezTo>
                <a:cubicBezTo>
                  <a:pt x="84481" y="136131"/>
                  <a:pt x="86032" y="136664"/>
                  <a:pt x="87287" y="137734"/>
                </a:cubicBezTo>
                <a:cubicBezTo>
                  <a:pt x="87714" y="137292"/>
                  <a:pt x="88186" y="136865"/>
                  <a:pt x="88673" y="136484"/>
                </a:cubicBezTo>
                <a:cubicBezTo>
                  <a:pt x="87119" y="135006"/>
                  <a:pt x="85062" y="134184"/>
                  <a:pt x="82929" y="134153"/>
                </a:cubicBezTo>
                <a:close/>
                <a:moveTo>
                  <a:pt x="111482" y="134199"/>
                </a:moveTo>
                <a:cubicBezTo>
                  <a:pt x="109272" y="134214"/>
                  <a:pt x="107170" y="135098"/>
                  <a:pt x="105601" y="136637"/>
                </a:cubicBezTo>
                <a:cubicBezTo>
                  <a:pt x="106058" y="137033"/>
                  <a:pt x="106515" y="137444"/>
                  <a:pt x="106926" y="137901"/>
                </a:cubicBezTo>
                <a:cubicBezTo>
                  <a:pt x="108207" y="136722"/>
                  <a:pt x="109837" y="136131"/>
                  <a:pt x="111470" y="136131"/>
                </a:cubicBezTo>
                <a:cubicBezTo>
                  <a:pt x="113022" y="136131"/>
                  <a:pt x="114577" y="136664"/>
                  <a:pt x="115839" y="137734"/>
                </a:cubicBezTo>
                <a:cubicBezTo>
                  <a:pt x="116266" y="137292"/>
                  <a:pt x="116723" y="136865"/>
                  <a:pt x="117210" y="136484"/>
                </a:cubicBezTo>
                <a:cubicBezTo>
                  <a:pt x="115641" y="135022"/>
                  <a:pt x="113599" y="134214"/>
                  <a:pt x="111482" y="134199"/>
                </a:cubicBezTo>
                <a:close/>
                <a:moveTo>
                  <a:pt x="140019" y="134199"/>
                </a:moveTo>
                <a:cubicBezTo>
                  <a:pt x="137809" y="134214"/>
                  <a:pt x="135707" y="135098"/>
                  <a:pt x="134137" y="136637"/>
                </a:cubicBezTo>
                <a:cubicBezTo>
                  <a:pt x="134610" y="137017"/>
                  <a:pt x="135052" y="137444"/>
                  <a:pt x="135463" y="137901"/>
                </a:cubicBezTo>
                <a:cubicBezTo>
                  <a:pt x="136744" y="136722"/>
                  <a:pt x="138374" y="136131"/>
                  <a:pt x="140007" y="136131"/>
                </a:cubicBezTo>
                <a:cubicBezTo>
                  <a:pt x="141559" y="136131"/>
                  <a:pt x="143114" y="136664"/>
                  <a:pt x="144376" y="137734"/>
                </a:cubicBezTo>
                <a:cubicBezTo>
                  <a:pt x="144803" y="137292"/>
                  <a:pt x="145260" y="136865"/>
                  <a:pt x="145747" y="136484"/>
                </a:cubicBezTo>
                <a:cubicBezTo>
                  <a:pt x="144193" y="135037"/>
                  <a:pt x="142152" y="134214"/>
                  <a:pt x="140019" y="134199"/>
                </a:cubicBezTo>
                <a:close/>
                <a:moveTo>
                  <a:pt x="168560" y="134202"/>
                </a:moveTo>
                <a:cubicBezTo>
                  <a:pt x="166429" y="134202"/>
                  <a:pt x="164301" y="135010"/>
                  <a:pt x="162674" y="136621"/>
                </a:cubicBezTo>
                <a:cubicBezTo>
                  <a:pt x="163147" y="137017"/>
                  <a:pt x="163588" y="137444"/>
                  <a:pt x="164015" y="137901"/>
                </a:cubicBezTo>
                <a:cubicBezTo>
                  <a:pt x="165264" y="136758"/>
                  <a:pt x="166879" y="136134"/>
                  <a:pt x="168555" y="136134"/>
                </a:cubicBezTo>
                <a:cubicBezTo>
                  <a:pt x="170155" y="136134"/>
                  <a:pt x="171709" y="136698"/>
                  <a:pt x="172928" y="137734"/>
                </a:cubicBezTo>
                <a:cubicBezTo>
                  <a:pt x="173355" y="137292"/>
                  <a:pt x="173812" y="136865"/>
                  <a:pt x="174299" y="136469"/>
                </a:cubicBezTo>
                <a:cubicBezTo>
                  <a:pt x="172682" y="134956"/>
                  <a:pt x="170619" y="134202"/>
                  <a:pt x="168560" y="134202"/>
                </a:cubicBezTo>
                <a:close/>
                <a:moveTo>
                  <a:pt x="225649" y="134202"/>
                </a:moveTo>
                <a:cubicBezTo>
                  <a:pt x="223518" y="134202"/>
                  <a:pt x="221390" y="135010"/>
                  <a:pt x="219763" y="136621"/>
                </a:cubicBezTo>
                <a:cubicBezTo>
                  <a:pt x="220236" y="137017"/>
                  <a:pt x="220678" y="137444"/>
                  <a:pt x="221104" y="137901"/>
                </a:cubicBezTo>
                <a:cubicBezTo>
                  <a:pt x="222354" y="136758"/>
                  <a:pt x="223969" y="136134"/>
                  <a:pt x="225644" y="136134"/>
                </a:cubicBezTo>
                <a:cubicBezTo>
                  <a:pt x="227244" y="136134"/>
                  <a:pt x="228783" y="136698"/>
                  <a:pt x="230017" y="137734"/>
                </a:cubicBezTo>
                <a:cubicBezTo>
                  <a:pt x="230444" y="137292"/>
                  <a:pt x="230901" y="136865"/>
                  <a:pt x="231388" y="136469"/>
                </a:cubicBezTo>
                <a:cubicBezTo>
                  <a:pt x="229771" y="134956"/>
                  <a:pt x="227708" y="134202"/>
                  <a:pt x="225649" y="134202"/>
                </a:cubicBezTo>
                <a:close/>
                <a:moveTo>
                  <a:pt x="197082" y="136755"/>
                </a:moveTo>
                <a:cubicBezTo>
                  <a:pt x="195605" y="136755"/>
                  <a:pt x="194131" y="137285"/>
                  <a:pt x="192963" y="138343"/>
                </a:cubicBezTo>
                <a:cubicBezTo>
                  <a:pt x="193360" y="138815"/>
                  <a:pt x="193740" y="139303"/>
                  <a:pt x="194076" y="139806"/>
                </a:cubicBezTo>
                <a:cubicBezTo>
                  <a:pt x="194914" y="139090"/>
                  <a:pt x="195995" y="138693"/>
                  <a:pt x="197092" y="138678"/>
                </a:cubicBezTo>
                <a:lnTo>
                  <a:pt x="197092" y="138693"/>
                </a:lnTo>
                <a:cubicBezTo>
                  <a:pt x="198098" y="138693"/>
                  <a:pt x="199088" y="139029"/>
                  <a:pt x="199880" y="139623"/>
                </a:cubicBezTo>
                <a:cubicBezTo>
                  <a:pt x="200231" y="139120"/>
                  <a:pt x="200612" y="138632"/>
                  <a:pt x="201023" y="138175"/>
                </a:cubicBezTo>
                <a:cubicBezTo>
                  <a:pt x="199876" y="137228"/>
                  <a:pt x="198477" y="136755"/>
                  <a:pt x="197082" y="136755"/>
                </a:cubicBezTo>
                <a:close/>
                <a:moveTo>
                  <a:pt x="168554" y="136776"/>
                </a:moveTo>
                <a:cubicBezTo>
                  <a:pt x="167073" y="136776"/>
                  <a:pt x="165596" y="137306"/>
                  <a:pt x="164426" y="138358"/>
                </a:cubicBezTo>
                <a:cubicBezTo>
                  <a:pt x="164823" y="138815"/>
                  <a:pt x="165204" y="139303"/>
                  <a:pt x="165554" y="139821"/>
                </a:cubicBezTo>
                <a:cubicBezTo>
                  <a:pt x="166392" y="139105"/>
                  <a:pt x="167458" y="138693"/>
                  <a:pt x="168555" y="138693"/>
                </a:cubicBezTo>
                <a:cubicBezTo>
                  <a:pt x="169561" y="138709"/>
                  <a:pt x="170536" y="139029"/>
                  <a:pt x="171344" y="139638"/>
                </a:cubicBezTo>
                <a:cubicBezTo>
                  <a:pt x="171694" y="139135"/>
                  <a:pt x="172075" y="138648"/>
                  <a:pt x="172486" y="138191"/>
                </a:cubicBezTo>
                <a:cubicBezTo>
                  <a:pt x="171342" y="137245"/>
                  <a:pt x="169946" y="136776"/>
                  <a:pt x="168554" y="136776"/>
                </a:cubicBezTo>
                <a:close/>
                <a:moveTo>
                  <a:pt x="225651" y="136761"/>
                </a:moveTo>
                <a:cubicBezTo>
                  <a:pt x="224166" y="136761"/>
                  <a:pt x="222685" y="137291"/>
                  <a:pt x="221516" y="138343"/>
                </a:cubicBezTo>
                <a:cubicBezTo>
                  <a:pt x="221912" y="138815"/>
                  <a:pt x="222293" y="139303"/>
                  <a:pt x="222643" y="139821"/>
                </a:cubicBezTo>
                <a:cubicBezTo>
                  <a:pt x="223481" y="139105"/>
                  <a:pt x="224547" y="138693"/>
                  <a:pt x="225644" y="138693"/>
                </a:cubicBezTo>
                <a:cubicBezTo>
                  <a:pt x="226650" y="138693"/>
                  <a:pt x="227640" y="139029"/>
                  <a:pt x="228448" y="139638"/>
                </a:cubicBezTo>
                <a:cubicBezTo>
                  <a:pt x="228798" y="139135"/>
                  <a:pt x="229179" y="138648"/>
                  <a:pt x="229591" y="138175"/>
                </a:cubicBezTo>
                <a:cubicBezTo>
                  <a:pt x="228446" y="137230"/>
                  <a:pt x="227047" y="136761"/>
                  <a:pt x="225651" y="136761"/>
                </a:cubicBezTo>
                <a:close/>
                <a:moveTo>
                  <a:pt x="254188" y="136761"/>
                </a:moveTo>
                <a:cubicBezTo>
                  <a:pt x="252703" y="136761"/>
                  <a:pt x="251222" y="137291"/>
                  <a:pt x="250052" y="138343"/>
                </a:cubicBezTo>
                <a:cubicBezTo>
                  <a:pt x="250464" y="138815"/>
                  <a:pt x="250829" y="139303"/>
                  <a:pt x="251180" y="139821"/>
                </a:cubicBezTo>
                <a:cubicBezTo>
                  <a:pt x="252018" y="139105"/>
                  <a:pt x="253084" y="138693"/>
                  <a:pt x="254197" y="138693"/>
                </a:cubicBezTo>
                <a:cubicBezTo>
                  <a:pt x="255202" y="138693"/>
                  <a:pt x="256177" y="139029"/>
                  <a:pt x="256985" y="139638"/>
                </a:cubicBezTo>
                <a:cubicBezTo>
                  <a:pt x="257335" y="139135"/>
                  <a:pt x="257716" y="138648"/>
                  <a:pt x="258127" y="138175"/>
                </a:cubicBezTo>
                <a:cubicBezTo>
                  <a:pt x="256983" y="137230"/>
                  <a:pt x="255584" y="136761"/>
                  <a:pt x="254188" y="136761"/>
                </a:cubicBezTo>
                <a:close/>
                <a:moveTo>
                  <a:pt x="25856" y="136774"/>
                </a:moveTo>
                <a:cubicBezTo>
                  <a:pt x="24317" y="136774"/>
                  <a:pt x="22854" y="137353"/>
                  <a:pt x="21711" y="138373"/>
                </a:cubicBezTo>
                <a:cubicBezTo>
                  <a:pt x="22108" y="138831"/>
                  <a:pt x="22488" y="139318"/>
                  <a:pt x="22839" y="139836"/>
                </a:cubicBezTo>
                <a:cubicBezTo>
                  <a:pt x="23703" y="139084"/>
                  <a:pt x="24781" y="138706"/>
                  <a:pt x="25861" y="138706"/>
                </a:cubicBezTo>
                <a:cubicBezTo>
                  <a:pt x="26839" y="138706"/>
                  <a:pt x="27819" y="139016"/>
                  <a:pt x="28644" y="139638"/>
                </a:cubicBezTo>
                <a:cubicBezTo>
                  <a:pt x="28994" y="139135"/>
                  <a:pt x="29375" y="138648"/>
                  <a:pt x="29786" y="138191"/>
                </a:cubicBezTo>
                <a:cubicBezTo>
                  <a:pt x="28674" y="137276"/>
                  <a:pt x="27288" y="136774"/>
                  <a:pt x="25856" y="136774"/>
                </a:cubicBezTo>
                <a:close/>
                <a:moveTo>
                  <a:pt x="54408" y="136758"/>
                </a:moveTo>
                <a:lnTo>
                  <a:pt x="54393" y="136774"/>
                </a:lnTo>
                <a:cubicBezTo>
                  <a:pt x="52869" y="136774"/>
                  <a:pt x="51391" y="137353"/>
                  <a:pt x="50248" y="138373"/>
                </a:cubicBezTo>
                <a:cubicBezTo>
                  <a:pt x="50660" y="138831"/>
                  <a:pt x="51025" y="139318"/>
                  <a:pt x="51376" y="139836"/>
                </a:cubicBezTo>
                <a:cubicBezTo>
                  <a:pt x="52240" y="139084"/>
                  <a:pt x="53318" y="138706"/>
                  <a:pt x="54398" y="138706"/>
                </a:cubicBezTo>
                <a:cubicBezTo>
                  <a:pt x="55376" y="138706"/>
                  <a:pt x="56356" y="139016"/>
                  <a:pt x="57181" y="139638"/>
                </a:cubicBezTo>
                <a:cubicBezTo>
                  <a:pt x="57546" y="139135"/>
                  <a:pt x="57927" y="138648"/>
                  <a:pt x="58323" y="138191"/>
                </a:cubicBezTo>
                <a:cubicBezTo>
                  <a:pt x="57226" y="137276"/>
                  <a:pt x="55840" y="136774"/>
                  <a:pt x="54408" y="136758"/>
                </a:cubicBezTo>
                <a:close/>
                <a:moveTo>
                  <a:pt x="82929" y="136728"/>
                </a:moveTo>
                <a:lnTo>
                  <a:pt x="82929" y="136774"/>
                </a:lnTo>
                <a:cubicBezTo>
                  <a:pt x="81406" y="136774"/>
                  <a:pt x="79928" y="137353"/>
                  <a:pt x="78801" y="138373"/>
                </a:cubicBezTo>
                <a:cubicBezTo>
                  <a:pt x="79197" y="138831"/>
                  <a:pt x="79578" y="139318"/>
                  <a:pt x="79913" y="139836"/>
                </a:cubicBezTo>
                <a:cubicBezTo>
                  <a:pt x="80777" y="139084"/>
                  <a:pt x="81859" y="138706"/>
                  <a:pt x="82943" y="138706"/>
                </a:cubicBezTo>
                <a:cubicBezTo>
                  <a:pt x="83925" y="138706"/>
                  <a:pt x="84908" y="139016"/>
                  <a:pt x="85733" y="139638"/>
                </a:cubicBezTo>
                <a:cubicBezTo>
                  <a:pt x="86083" y="139135"/>
                  <a:pt x="86464" y="138648"/>
                  <a:pt x="86876" y="138191"/>
                </a:cubicBezTo>
                <a:cubicBezTo>
                  <a:pt x="85763" y="137261"/>
                  <a:pt x="84377" y="136743"/>
                  <a:pt x="82929" y="136728"/>
                </a:cubicBezTo>
                <a:close/>
                <a:moveTo>
                  <a:pt x="111482" y="136774"/>
                </a:moveTo>
                <a:cubicBezTo>
                  <a:pt x="109943" y="136774"/>
                  <a:pt x="108480" y="137353"/>
                  <a:pt x="107337" y="138373"/>
                </a:cubicBezTo>
                <a:cubicBezTo>
                  <a:pt x="107734" y="138831"/>
                  <a:pt x="108114" y="139318"/>
                  <a:pt x="108465" y="139836"/>
                </a:cubicBezTo>
                <a:cubicBezTo>
                  <a:pt x="109329" y="139084"/>
                  <a:pt x="110407" y="138706"/>
                  <a:pt x="111487" y="138706"/>
                </a:cubicBezTo>
                <a:cubicBezTo>
                  <a:pt x="112465" y="138706"/>
                  <a:pt x="113445" y="139016"/>
                  <a:pt x="114270" y="139638"/>
                </a:cubicBezTo>
                <a:cubicBezTo>
                  <a:pt x="114620" y="139135"/>
                  <a:pt x="115001" y="138648"/>
                  <a:pt x="115412" y="138191"/>
                </a:cubicBezTo>
                <a:cubicBezTo>
                  <a:pt x="114300" y="137276"/>
                  <a:pt x="112914" y="136774"/>
                  <a:pt x="111482" y="136774"/>
                </a:cubicBezTo>
                <a:close/>
                <a:moveTo>
                  <a:pt x="140019" y="136774"/>
                </a:moveTo>
                <a:cubicBezTo>
                  <a:pt x="138495" y="136774"/>
                  <a:pt x="137017" y="137353"/>
                  <a:pt x="135874" y="138373"/>
                </a:cubicBezTo>
                <a:cubicBezTo>
                  <a:pt x="136286" y="138831"/>
                  <a:pt x="136651" y="139318"/>
                  <a:pt x="137002" y="139836"/>
                </a:cubicBezTo>
                <a:cubicBezTo>
                  <a:pt x="137866" y="139084"/>
                  <a:pt x="138944" y="138706"/>
                  <a:pt x="140024" y="138706"/>
                </a:cubicBezTo>
                <a:cubicBezTo>
                  <a:pt x="141002" y="138706"/>
                  <a:pt x="141982" y="139016"/>
                  <a:pt x="142807" y="139638"/>
                </a:cubicBezTo>
                <a:cubicBezTo>
                  <a:pt x="143157" y="139135"/>
                  <a:pt x="143538" y="138648"/>
                  <a:pt x="143949" y="138191"/>
                </a:cubicBezTo>
                <a:cubicBezTo>
                  <a:pt x="142837" y="137276"/>
                  <a:pt x="141451" y="136774"/>
                  <a:pt x="140019" y="136774"/>
                </a:cubicBezTo>
                <a:close/>
                <a:moveTo>
                  <a:pt x="256255" y="140779"/>
                </a:moveTo>
                <a:cubicBezTo>
                  <a:pt x="256254" y="140779"/>
                  <a:pt x="256254" y="140780"/>
                  <a:pt x="256253" y="140781"/>
                </a:cubicBezTo>
                <a:lnTo>
                  <a:pt x="256269" y="140781"/>
                </a:lnTo>
                <a:cubicBezTo>
                  <a:pt x="256264" y="140780"/>
                  <a:pt x="256259" y="140779"/>
                  <a:pt x="256255" y="140779"/>
                </a:cubicBezTo>
                <a:close/>
                <a:moveTo>
                  <a:pt x="82929" y="139288"/>
                </a:moveTo>
                <a:lnTo>
                  <a:pt x="82929" y="139333"/>
                </a:lnTo>
                <a:cubicBezTo>
                  <a:pt x="81954" y="139333"/>
                  <a:pt x="81010" y="139669"/>
                  <a:pt x="80263" y="140293"/>
                </a:cubicBezTo>
                <a:cubicBezTo>
                  <a:pt x="80355" y="140461"/>
                  <a:pt x="80461" y="140628"/>
                  <a:pt x="80553" y="140796"/>
                </a:cubicBezTo>
                <a:cubicBezTo>
                  <a:pt x="81330" y="140659"/>
                  <a:pt x="82137" y="140583"/>
                  <a:pt x="82929" y="140583"/>
                </a:cubicBezTo>
                <a:cubicBezTo>
                  <a:pt x="83000" y="140581"/>
                  <a:pt x="83071" y="140580"/>
                  <a:pt x="83141" y="140580"/>
                </a:cubicBezTo>
                <a:cubicBezTo>
                  <a:pt x="83769" y="140580"/>
                  <a:pt x="84385" y="140641"/>
                  <a:pt x="85002" y="140750"/>
                </a:cubicBezTo>
                <a:cubicBezTo>
                  <a:pt x="85123" y="140537"/>
                  <a:pt x="85261" y="140324"/>
                  <a:pt x="85382" y="140110"/>
                </a:cubicBezTo>
                <a:cubicBezTo>
                  <a:pt x="84682" y="139577"/>
                  <a:pt x="83813" y="139288"/>
                  <a:pt x="82929" y="139288"/>
                </a:cubicBezTo>
                <a:close/>
                <a:moveTo>
                  <a:pt x="197097" y="139321"/>
                </a:moveTo>
                <a:cubicBezTo>
                  <a:pt x="196141" y="139321"/>
                  <a:pt x="195188" y="139658"/>
                  <a:pt x="194426" y="140324"/>
                </a:cubicBezTo>
                <a:cubicBezTo>
                  <a:pt x="194517" y="140491"/>
                  <a:pt x="194624" y="140659"/>
                  <a:pt x="194716" y="140826"/>
                </a:cubicBezTo>
                <a:cubicBezTo>
                  <a:pt x="195493" y="140689"/>
                  <a:pt x="196300" y="140613"/>
                  <a:pt x="197092" y="140613"/>
                </a:cubicBezTo>
                <a:cubicBezTo>
                  <a:pt x="197793" y="140613"/>
                  <a:pt x="198479" y="140659"/>
                  <a:pt x="199164" y="140781"/>
                </a:cubicBezTo>
                <a:cubicBezTo>
                  <a:pt x="199286" y="140567"/>
                  <a:pt x="199423" y="140354"/>
                  <a:pt x="199545" y="140141"/>
                </a:cubicBezTo>
                <a:cubicBezTo>
                  <a:pt x="198817" y="139593"/>
                  <a:pt x="197956" y="139321"/>
                  <a:pt x="197097" y="139321"/>
                </a:cubicBezTo>
                <a:close/>
                <a:moveTo>
                  <a:pt x="25856" y="139333"/>
                </a:moveTo>
                <a:cubicBezTo>
                  <a:pt x="24865" y="139333"/>
                  <a:pt x="23921" y="139699"/>
                  <a:pt x="23174" y="140339"/>
                </a:cubicBezTo>
                <a:cubicBezTo>
                  <a:pt x="23281" y="140506"/>
                  <a:pt x="23372" y="140674"/>
                  <a:pt x="23464" y="140842"/>
                </a:cubicBezTo>
                <a:cubicBezTo>
                  <a:pt x="24256" y="140689"/>
                  <a:pt x="25048" y="140613"/>
                  <a:pt x="25856" y="140613"/>
                </a:cubicBezTo>
                <a:cubicBezTo>
                  <a:pt x="26541" y="140613"/>
                  <a:pt x="27242" y="140674"/>
                  <a:pt x="27928" y="140781"/>
                </a:cubicBezTo>
                <a:cubicBezTo>
                  <a:pt x="28050" y="140567"/>
                  <a:pt x="28171" y="140354"/>
                  <a:pt x="28309" y="140156"/>
                </a:cubicBezTo>
                <a:cubicBezTo>
                  <a:pt x="27593" y="139623"/>
                  <a:pt x="26739" y="139333"/>
                  <a:pt x="25856" y="139333"/>
                </a:cubicBezTo>
                <a:close/>
                <a:moveTo>
                  <a:pt x="54393" y="139333"/>
                </a:moveTo>
                <a:cubicBezTo>
                  <a:pt x="53417" y="139333"/>
                  <a:pt x="52458" y="139699"/>
                  <a:pt x="51726" y="140339"/>
                </a:cubicBezTo>
                <a:cubicBezTo>
                  <a:pt x="51833" y="140506"/>
                  <a:pt x="51924" y="140659"/>
                  <a:pt x="52016" y="140842"/>
                </a:cubicBezTo>
                <a:cubicBezTo>
                  <a:pt x="52808" y="140689"/>
                  <a:pt x="53600" y="140613"/>
                  <a:pt x="54393" y="140613"/>
                </a:cubicBezTo>
                <a:cubicBezTo>
                  <a:pt x="55093" y="140613"/>
                  <a:pt x="55779" y="140674"/>
                  <a:pt x="56465" y="140781"/>
                </a:cubicBezTo>
                <a:cubicBezTo>
                  <a:pt x="56602" y="140567"/>
                  <a:pt x="56724" y="140354"/>
                  <a:pt x="56846" y="140156"/>
                </a:cubicBezTo>
                <a:cubicBezTo>
                  <a:pt x="56145" y="139623"/>
                  <a:pt x="55291" y="139333"/>
                  <a:pt x="54408" y="139333"/>
                </a:cubicBezTo>
                <a:close/>
                <a:moveTo>
                  <a:pt x="111482" y="139333"/>
                </a:moveTo>
                <a:cubicBezTo>
                  <a:pt x="110491" y="139333"/>
                  <a:pt x="109547" y="139699"/>
                  <a:pt x="108785" y="140339"/>
                </a:cubicBezTo>
                <a:cubicBezTo>
                  <a:pt x="108907" y="140506"/>
                  <a:pt x="108998" y="140674"/>
                  <a:pt x="109090" y="140842"/>
                </a:cubicBezTo>
                <a:cubicBezTo>
                  <a:pt x="109882" y="140689"/>
                  <a:pt x="110674" y="140613"/>
                  <a:pt x="111466" y="140613"/>
                </a:cubicBezTo>
                <a:cubicBezTo>
                  <a:pt x="112167" y="140613"/>
                  <a:pt x="112853" y="140674"/>
                  <a:pt x="113538" y="140781"/>
                </a:cubicBezTo>
                <a:cubicBezTo>
                  <a:pt x="113676" y="140567"/>
                  <a:pt x="113797" y="140354"/>
                  <a:pt x="113919" y="140156"/>
                </a:cubicBezTo>
                <a:cubicBezTo>
                  <a:pt x="113218" y="139623"/>
                  <a:pt x="112365" y="139333"/>
                  <a:pt x="111482" y="139333"/>
                </a:cubicBezTo>
                <a:close/>
                <a:moveTo>
                  <a:pt x="140019" y="139333"/>
                </a:moveTo>
                <a:cubicBezTo>
                  <a:pt x="139028" y="139349"/>
                  <a:pt x="138084" y="139699"/>
                  <a:pt x="137352" y="140339"/>
                </a:cubicBezTo>
                <a:cubicBezTo>
                  <a:pt x="137459" y="140506"/>
                  <a:pt x="137550" y="140674"/>
                  <a:pt x="137642" y="140842"/>
                </a:cubicBezTo>
                <a:cubicBezTo>
                  <a:pt x="138434" y="140689"/>
                  <a:pt x="139226" y="140613"/>
                  <a:pt x="140019" y="140613"/>
                </a:cubicBezTo>
                <a:cubicBezTo>
                  <a:pt x="140719" y="140613"/>
                  <a:pt x="141405" y="140674"/>
                  <a:pt x="142091" y="140796"/>
                </a:cubicBezTo>
                <a:cubicBezTo>
                  <a:pt x="142212" y="140567"/>
                  <a:pt x="142350" y="140369"/>
                  <a:pt x="142471" y="140156"/>
                </a:cubicBezTo>
                <a:cubicBezTo>
                  <a:pt x="141771" y="139623"/>
                  <a:pt x="140902" y="139333"/>
                  <a:pt x="140019" y="139333"/>
                </a:cubicBezTo>
                <a:close/>
                <a:moveTo>
                  <a:pt x="168555" y="139333"/>
                </a:moveTo>
                <a:cubicBezTo>
                  <a:pt x="167580" y="139349"/>
                  <a:pt x="166620" y="139699"/>
                  <a:pt x="165874" y="140339"/>
                </a:cubicBezTo>
                <a:cubicBezTo>
                  <a:pt x="165981" y="140506"/>
                  <a:pt x="166072" y="140674"/>
                  <a:pt x="166179" y="140842"/>
                </a:cubicBezTo>
                <a:cubicBezTo>
                  <a:pt x="166956" y="140689"/>
                  <a:pt x="167763" y="140613"/>
                  <a:pt x="168555" y="140613"/>
                </a:cubicBezTo>
                <a:cubicBezTo>
                  <a:pt x="169256" y="140613"/>
                  <a:pt x="169942" y="140674"/>
                  <a:pt x="170627" y="140781"/>
                </a:cubicBezTo>
                <a:cubicBezTo>
                  <a:pt x="170749" y="140567"/>
                  <a:pt x="170887" y="140354"/>
                  <a:pt x="171008" y="140156"/>
                </a:cubicBezTo>
                <a:cubicBezTo>
                  <a:pt x="170308" y="139623"/>
                  <a:pt x="169439" y="139333"/>
                  <a:pt x="168555" y="139333"/>
                </a:cubicBezTo>
                <a:close/>
                <a:moveTo>
                  <a:pt x="225644" y="139333"/>
                </a:moveTo>
                <a:cubicBezTo>
                  <a:pt x="224654" y="139349"/>
                  <a:pt x="223710" y="139699"/>
                  <a:pt x="222963" y="140339"/>
                </a:cubicBezTo>
                <a:cubicBezTo>
                  <a:pt x="223070" y="140506"/>
                  <a:pt x="223161" y="140674"/>
                  <a:pt x="223268" y="140842"/>
                </a:cubicBezTo>
                <a:cubicBezTo>
                  <a:pt x="224045" y="140689"/>
                  <a:pt x="224852" y="140613"/>
                  <a:pt x="225644" y="140613"/>
                </a:cubicBezTo>
                <a:cubicBezTo>
                  <a:pt x="226345" y="140613"/>
                  <a:pt x="227031" y="140674"/>
                  <a:pt x="227717" y="140781"/>
                </a:cubicBezTo>
                <a:cubicBezTo>
                  <a:pt x="227823" y="140567"/>
                  <a:pt x="227960" y="140354"/>
                  <a:pt x="228082" y="140156"/>
                </a:cubicBezTo>
                <a:cubicBezTo>
                  <a:pt x="227381" y="139623"/>
                  <a:pt x="226528" y="139333"/>
                  <a:pt x="225644" y="139333"/>
                </a:cubicBezTo>
                <a:close/>
                <a:moveTo>
                  <a:pt x="254202" y="139323"/>
                </a:moveTo>
                <a:cubicBezTo>
                  <a:pt x="253239" y="139323"/>
                  <a:pt x="252279" y="139663"/>
                  <a:pt x="251515" y="140339"/>
                </a:cubicBezTo>
                <a:cubicBezTo>
                  <a:pt x="251622" y="140506"/>
                  <a:pt x="251713" y="140674"/>
                  <a:pt x="251805" y="140842"/>
                </a:cubicBezTo>
                <a:cubicBezTo>
                  <a:pt x="252597" y="140689"/>
                  <a:pt x="253389" y="140613"/>
                  <a:pt x="254197" y="140613"/>
                </a:cubicBezTo>
                <a:cubicBezTo>
                  <a:pt x="254878" y="140613"/>
                  <a:pt x="255574" y="140673"/>
                  <a:pt x="256255" y="140779"/>
                </a:cubicBezTo>
                <a:lnTo>
                  <a:pt x="256255" y="140779"/>
                </a:lnTo>
                <a:cubicBezTo>
                  <a:pt x="256376" y="140566"/>
                  <a:pt x="256498" y="140353"/>
                  <a:pt x="256650" y="140141"/>
                </a:cubicBezTo>
                <a:cubicBezTo>
                  <a:pt x="255923" y="139594"/>
                  <a:pt x="255062" y="139323"/>
                  <a:pt x="254202" y="139323"/>
                </a:cubicBezTo>
                <a:close/>
                <a:moveTo>
                  <a:pt x="211201" y="134062"/>
                </a:moveTo>
                <a:cubicBezTo>
                  <a:pt x="206447" y="134062"/>
                  <a:pt x="202242" y="136758"/>
                  <a:pt x="199789" y="140857"/>
                </a:cubicBezTo>
                <a:cubicBezTo>
                  <a:pt x="200399" y="140994"/>
                  <a:pt x="201008" y="141162"/>
                  <a:pt x="201587" y="141375"/>
                </a:cubicBezTo>
                <a:cubicBezTo>
                  <a:pt x="203766" y="138114"/>
                  <a:pt x="207255" y="135981"/>
                  <a:pt x="211201" y="135981"/>
                </a:cubicBezTo>
                <a:lnTo>
                  <a:pt x="211201" y="136027"/>
                </a:lnTo>
                <a:cubicBezTo>
                  <a:pt x="215162" y="136027"/>
                  <a:pt x="218697" y="138206"/>
                  <a:pt x="220860" y="141482"/>
                </a:cubicBezTo>
                <a:cubicBezTo>
                  <a:pt x="221439" y="141253"/>
                  <a:pt x="222034" y="141070"/>
                  <a:pt x="222643" y="140933"/>
                </a:cubicBezTo>
                <a:cubicBezTo>
                  <a:pt x="220190" y="136789"/>
                  <a:pt x="215939" y="134062"/>
                  <a:pt x="211201" y="134062"/>
                </a:cubicBezTo>
                <a:close/>
                <a:moveTo>
                  <a:pt x="39949" y="134092"/>
                </a:moveTo>
                <a:lnTo>
                  <a:pt x="39949" y="134107"/>
                </a:lnTo>
                <a:cubicBezTo>
                  <a:pt x="35195" y="134107"/>
                  <a:pt x="31005" y="136804"/>
                  <a:pt x="28537" y="140887"/>
                </a:cubicBezTo>
                <a:cubicBezTo>
                  <a:pt x="29162" y="141024"/>
                  <a:pt x="29756" y="141192"/>
                  <a:pt x="30350" y="141421"/>
                </a:cubicBezTo>
                <a:cubicBezTo>
                  <a:pt x="32514" y="138145"/>
                  <a:pt x="36003" y="136027"/>
                  <a:pt x="39949" y="136027"/>
                </a:cubicBezTo>
                <a:cubicBezTo>
                  <a:pt x="43925" y="136027"/>
                  <a:pt x="47445" y="138191"/>
                  <a:pt x="49624" y="141527"/>
                </a:cubicBezTo>
                <a:cubicBezTo>
                  <a:pt x="50187" y="141284"/>
                  <a:pt x="50782" y="141101"/>
                  <a:pt x="51391" y="140964"/>
                </a:cubicBezTo>
                <a:cubicBezTo>
                  <a:pt x="48938" y="136835"/>
                  <a:pt x="44733" y="134092"/>
                  <a:pt x="39949" y="134092"/>
                </a:cubicBezTo>
                <a:close/>
                <a:moveTo>
                  <a:pt x="97023" y="134092"/>
                </a:moveTo>
                <a:lnTo>
                  <a:pt x="97038" y="134107"/>
                </a:lnTo>
                <a:cubicBezTo>
                  <a:pt x="92284" y="134107"/>
                  <a:pt x="88079" y="136804"/>
                  <a:pt x="85626" y="140887"/>
                </a:cubicBezTo>
                <a:cubicBezTo>
                  <a:pt x="86236" y="141024"/>
                  <a:pt x="86845" y="141192"/>
                  <a:pt x="87424" y="141421"/>
                </a:cubicBezTo>
                <a:cubicBezTo>
                  <a:pt x="89603" y="138145"/>
                  <a:pt x="93092" y="136027"/>
                  <a:pt x="97023" y="136027"/>
                </a:cubicBezTo>
                <a:cubicBezTo>
                  <a:pt x="101014" y="136027"/>
                  <a:pt x="104519" y="138191"/>
                  <a:pt x="106698" y="141527"/>
                </a:cubicBezTo>
                <a:cubicBezTo>
                  <a:pt x="107276" y="141299"/>
                  <a:pt x="107871" y="141101"/>
                  <a:pt x="108480" y="140964"/>
                </a:cubicBezTo>
                <a:cubicBezTo>
                  <a:pt x="106027" y="136835"/>
                  <a:pt x="101807" y="134092"/>
                  <a:pt x="97023" y="134092"/>
                </a:cubicBezTo>
                <a:close/>
                <a:moveTo>
                  <a:pt x="125575" y="134107"/>
                </a:moveTo>
                <a:cubicBezTo>
                  <a:pt x="120821" y="134107"/>
                  <a:pt x="116631" y="136804"/>
                  <a:pt x="114178" y="140903"/>
                </a:cubicBezTo>
                <a:cubicBezTo>
                  <a:pt x="114788" y="141040"/>
                  <a:pt x="115382" y="141207"/>
                  <a:pt x="115976" y="141421"/>
                </a:cubicBezTo>
                <a:cubicBezTo>
                  <a:pt x="118155" y="138160"/>
                  <a:pt x="121644" y="136027"/>
                  <a:pt x="125575" y="136027"/>
                </a:cubicBezTo>
                <a:cubicBezTo>
                  <a:pt x="129551" y="136027"/>
                  <a:pt x="133071" y="138206"/>
                  <a:pt x="135250" y="141527"/>
                </a:cubicBezTo>
                <a:cubicBezTo>
                  <a:pt x="135829" y="141299"/>
                  <a:pt x="136408" y="141116"/>
                  <a:pt x="137017" y="140964"/>
                </a:cubicBezTo>
                <a:cubicBezTo>
                  <a:pt x="134564" y="136835"/>
                  <a:pt x="130359" y="134107"/>
                  <a:pt x="125575" y="134107"/>
                </a:cubicBezTo>
                <a:close/>
                <a:moveTo>
                  <a:pt x="154127" y="134107"/>
                </a:moveTo>
                <a:cubicBezTo>
                  <a:pt x="149373" y="134107"/>
                  <a:pt x="145168" y="136804"/>
                  <a:pt x="142715" y="140903"/>
                </a:cubicBezTo>
                <a:cubicBezTo>
                  <a:pt x="143325" y="141040"/>
                  <a:pt x="143934" y="141207"/>
                  <a:pt x="144528" y="141421"/>
                </a:cubicBezTo>
                <a:cubicBezTo>
                  <a:pt x="146690" y="138162"/>
                  <a:pt x="150192" y="136030"/>
                  <a:pt x="154119" y="136027"/>
                </a:cubicBezTo>
                <a:lnTo>
                  <a:pt x="154119" y="136027"/>
                </a:lnTo>
                <a:cubicBezTo>
                  <a:pt x="158093" y="136030"/>
                  <a:pt x="161609" y="138208"/>
                  <a:pt x="163802" y="141527"/>
                </a:cubicBezTo>
                <a:cubicBezTo>
                  <a:pt x="164366" y="141299"/>
                  <a:pt x="164960" y="141116"/>
                  <a:pt x="165569" y="140979"/>
                </a:cubicBezTo>
                <a:cubicBezTo>
                  <a:pt x="163116" y="136835"/>
                  <a:pt x="158911" y="134107"/>
                  <a:pt x="154127" y="134107"/>
                </a:cubicBezTo>
                <a:close/>
                <a:moveTo>
                  <a:pt x="182649" y="134107"/>
                </a:moveTo>
                <a:cubicBezTo>
                  <a:pt x="177895" y="134107"/>
                  <a:pt x="173705" y="136804"/>
                  <a:pt x="171252" y="140903"/>
                </a:cubicBezTo>
                <a:cubicBezTo>
                  <a:pt x="171862" y="141040"/>
                  <a:pt x="172471" y="141207"/>
                  <a:pt x="173050" y="141421"/>
                </a:cubicBezTo>
                <a:cubicBezTo>
                  <a:pt x="175229" y="138160"/>
                  <a:pt x="178718" y="136027"/>
                  <a:pt x="182649" y="136027"/>
                </a:cubicBezTo>
                <a:cubicBezTo>
                  <a:pt x="186625" y="136027"/>
                  <a:pt x="190145" y="138206"/>
                  <a:pt x="192323" y="141527"/>
                </a:cubicBezTo>
                <a:cubicBezTo>
                  <a:pt x="192902" y="141299"/>
                  <a:pt x="193497" y="141116"/>
                  <a:pt x="194091" y="140964"/>
                </a:cubicBezTo>
                <a:cubicBezTo>
                  <a:pt x="191653" y="136835"/>
                  <a:pt x="187433" y="134107"/>
                  <a:pt x="182649" y="134107"/>
                </a:cubicBezTo>
                <a:close/>
                <a:moveTo>
                  <a:pt x="239738" y="134092"/>
                </a:moveTo>
                <a:cubicBezTo>
                  <a:pt x="234999" y="134092"/>
                  <a:pt x="230809" y="136804"/>
                  <a:pt x="228341" y="140903"/>
                </a:cubicBezTo>
                <a:cubicBezTo>
                  <a:pt x="228951" y="141024"/>
                  <a:pt x="229560" y="141207"/>
                  <a:pt x="230139" y="141421"/>
                </a:cubicBezTo>
                <a:cubicBezTo>
                  <a:pt x="232332" y="138147"/>
                  <a:pt x="235818" y="136045"/>
                  <a:pt x="239761" y="136042"/>
                </a:cubicBezTo>
                <a:lnTo>
                  <a:pt x="239761" y="136042"/>
                </a:lnTo>
                <a:cubicBezTo>
                  <a:pt x="243734" y="136045"/>
                  <a:pt x="247235" y="138208"/>
                  <a:pt x="249413" y="141527"/>
                </a:cubicBezTo>
                <a:cubicBezTo>
                  <a:pt x="249992" y="141299"/>
                  <a:pt x="250586" y="141101"/>
                  <a:pt x="251180" y="140964"/>
                </a:cubicBezTo>
                <a:cubicBezTo>
                  <a:pt x="248742" y="136835"/>
                  <a:pt x="244491" y="134092"/>
                  <a:pt x="239738" y="134092"/>
                </a:cubicBezTo>
                <a:close/>
                <a:moveTo>
                  <a:pt x="268275" y="134107"/>
                </a:moveTo>
                <a:cubicBezTo>
                  <a:pt x="263521" y="134107"/>
                  <a:pt x="259331" y="136804"/>
                  <a:pt x="256878" y="140903"/>
                </a:cubicBezTo>
                <a:cubicBezTo>
                  <a:pt x="257488" y="141040"/>
                  <a:pt x="258082" y="141207"/>
                  <a:pt x="258676" y="141421"/>
                </a:cubicBezTo>
                <a:cubicBezTo>
                  <a:pt x="260855" y="138160"/>
                  <a:pt x="264344" y="136027"/>
                  <a:pt x="268275" y="136027"/>
                </a:cubicBezTo>
                <a:cubicBezTo>
                  <a:pt x="272251" y="136027"/>
                  <a:pt x="275771" y="138206"/>
                  <a:pt x="277949" y="141527"/>
                </a:cubicBezTo>
                <a:cubicBezTo>
                  <a:pt x="278528" y="141299"/>
                  <a:pt x="279123" y="141116"/>
                  <a:pt x="279717" y="140964"/>
                </a:cubicBezTo>
                <a:cubicBezTo>
                  <a:pt x="277264" y="136835"/>
                  <a:pt x="273028" y="134107"/>
                  <a:pt x="268275" y="134107"/>
                </a:cubicBezTo>
                <a:close/>
                <a:moveTo>
                  <a:pt x="11412" y="134107"/>
                </a:moveTo>
                <a:cubicBezTo>
                  <a:pt x="6658" y="134107"/>
                  <a:pt x="2453" y="136819"/>
                  <a:pt x="0" y="140918"/>
                </a:cubicBezTo>
                <a:lnTo>
                  <a:pt x="15" y="140903"/>
                </a:lnTo>
                <a:cubicBezTo>
                  <a:pt x="610" y="141040"/>
                  <a:pt x="1219" y="141223"/>
                  <a:pt x="1798" y="141436"/>
                </a:cubicBezTo>
                <a:cubicBezTo>
                  <a:pt x="3977" y="138160"/>
                  <a:pt x="7466" y="136042"/>
                  <a:pt x="11412" y="136042"/>
                </a:cubicBezTo>
                <a:cubicBezTo>
                  <a:pt x="15373" y="136042"/>
                  <a:pt x="18908" y="138206"/>
                  <a:pt x="21072" y="141543"/>
                </a:cubicBezTo>
                <a:cubicBezTo>
                  <a:pt x="21651" y="141314"/>
                  <a:pt x="22245" y="141131"/>
                  <a:pt x="22839" y="140979"/>
                </a:cubicBezTo>
                <a:cubicBezTo>
                  <a:pt x="20401" y="136850"/>
                  <a:pt x="16166" y="134107"/>
                  <a:pt x="11412" y="134107"/>
                </a:cubicBezTo>
                <a:close/>
                <a:moveTo>
                  <a:pt x="68501" y="134107"/>
                </a:moveTo>
                <a:cubicBezTo>
                  <a:pt x="63747" y="134107"/>
                  <a:pt x="59558" y="136804"/>
                  <a:pt x="57089" y="140918"/>
                </a:cubicBezTo>
                <a:cubicBezTo>
                  <a:pt x="57714" y="141040"/>
                  <a:pt x="58308" y="141207"/>
                  <a:pt x="58902" y="141436"/>
                </a:cubicBezTo>
                <a:cubicBezTo>
                  <a:pt x="61081" y="138160"/>
                  <a:pt x="64570" y="136042"/>
                  <a:pt x="68501" y="136042"/>
                </a:cubicBezTo>
                <a:cubicBezTo>
                  <a:pt x="72478" y="136042"/>
                  <a:pt x="75997" y="138206"/>
                  <a:pt x="78176" y="141543"/>
                </a:cubicBezTo>
                <a:cubicBezTo>
                  <a:pt x="78755" y="141314"/>
                  <a:pt x="79334" y="141116"/>
                  <a:pt x="79943" y="140979"/>
                </a:cubicBezTo>
                <a:cubicBezTo>
                  <a:pt x="77490" y="136850"/>
                  <a:pt x="73285" y="134107"/>
                  <a:pt x="68501" y="134107"/>
                </a:cubicBezTo>
                <a:close/>
                <a:moveTo>
                  <a:pt x="2377" y="141649"/>
                </a:moveTo>
                <a:lnTo>
                  <a:pt x="2377" y="141664"/>
                </a:lnTo>
                <a:cubicBezTo>
                  <a:pt x="2380" y="141660"/>
                  <a:pt x="2383" y="141656"/>
                  <a:pt x="2385" y="141653"/>
                </a:cubicBezTo>
                <a:lnTo>
                  <a:pt x="2385" y="141653"/>
                </a:lnTo>
                <a:cubicBezTo>
                  <a:pt x="2383" y="141651"/>
                  <a:pt x="2380" y="141650"/>
                  <a:pt x="2377" y="141649"/>
                </a:cubicBezTo>
                <a:close/>
                <a:moveTo>
                  <a:pt x="211201" y="136621"/>
                </a:moveTo>
                <a:cubicBezTo>
                  <a:pt x="207514" y="136621"/>
                  <a:pt x="204238" y="138587"/>
                  <a:pt x="202166" y="141603"/>
                </a:cubicBezTo>
                <a:cubicBezTo>
                  <a:pt x="202714" y="141847"/>
                  <a:pt x="203263" y="142106"/>
                  <a:pt x="203781" y="142426"/>
                </a:cubicBezTo>
                <a:cubicBezTo>
                  <a:pt x="205548" y="140065"/>
                  <a:pt x="208215" y="138556"/>
                  <a:pt x="211201" y="138556"/>
                </a:cubicBezTo>
                <a:lnTo>
                  <a:pt x="211201" y="138602"/>
                </a:lnTo>
                <a:cubicBezTo>
                  <a:pt x="214233" y="138602"/>
                  <a:pt x="216945" y="140171"/>
                  <a:pt x="218712" y="142563"/>
                </a:cubicBezTo>
                <a:cubicBezTo>
                  <a:pt x="219230" y="142243"/>
                  <a:pt x="219763" y="141969"/>
                  <a:pt x="220312" y="141725"/>
                </a:cubicBezTo>
                <a:cubicBezTo>
                  <a:pt x="218225" y="138632"/>
                  <a:pt x="214918" y="136621"/>
                  <a:pt x="211201" y="136621"/>
                </a:cubicBezTo>
                <a:close/>
                <a:moveTo>
                  <a:pt x="39949" y="136667"/>
                </a:moveTo>
                <a:cubicBezTo>
                  <a:pt x="36262" y="136667"/>
                  <a:pt x="33001" y="138632"/>
                  <a:pt x="30914" y="141634"/>
                </a:cubicBezTo>
                <a:cubicBezTo>
                  <a:pt x="31478" y="141878"/>
                  <a:pt x="32011" y="142152"/>
                  <a:pt x="32529" y="142457"/>
                </a:cubicBezTo>
                <a:cubicBezTo>
                  <a:pt x="34296" y="140095"/>
                  <a:pt x="36978" y="138587"/>
                  <a:pt x="39949" y="138587"/>
                </a:cubicBezTo>
                <a:cubicBezTo>
                  <a:pt x="42981" y="138587"/>
                  <a:pt x="45693" y="140156"/>
                  <a:pt x="47460" y="142594"/>
                </a:cubicBezTo>
                <a:cubicBezTo>
                  <a:pt x="47978" y="142289"/>
                  <a:pt x="48511" y="142000"/>
                  <a:pt x="49060" y="141756"/>
                </a:cubicBezTo>
                <a:cubicBezTo>
                  <a:pt x="46973" y="138663"/>
                  <a:pt x="43682" y="136667"/>
                  <a:pt x="39949" y="136667"/>
                </a:cubicBezTo>
                <a:close/>
                <a:moveTo>
                  <a:pt x="97030" y="136667"/>
                </a:moveTo>
                <a:lnTo>
                  <a:pt x="97030" y="136667"/>
                </a:lnTo>
                <a:cubicBezTo>
                  <a:pt x="93346" y="136670"/>
                  <a:pt x="90089" y="138635"/>
                  <a:pt x="88003" y="141634"/>
                </a:cubicBezTo>
                <a:cubicBezTo>
                  <a:pt x="88552" y="141878"/>
                  <a:pt x="89100" y="142152"/>
                  <a:pt x="89618" y="142457"/>
                </a:cubicBezTo>
                <a:cubicBezTo>
                  <a:pt x="91385" y="140095"/>
                  <a:pt x="94052" y="138587"/>
                  <a:pt x="97023" y="138587"/>
                </a:cubicBezTo>
                <a:cubicBezTo>
                  <a:pt x="100070" y="138587"/>
                  <a:pt x="102782" y="140156"/>
                  <a:pt x="104549" y="142594"/>
                </a:cubicBezTo>
                <a:cubicBezTo>
                  <a:pt x="105052" y="142289"/>
                  <a:pt x="105585" y="142000"/>
                  <a:pt x="106149" y="141756"/>
                </a:cubicBezTo>
                <a:cubicBezTo>
                  <a:pt x="104063" y="138665"/>
                  <a:pt x="100760" y="136670"/>
                  <a:pt x="97030" y="136667"/>
                </a:cubicBezTo>
                <a:close/>
                <a:moveTo>
                  <a:pt x="11412" y="136667"/>
                </a:moveTo>
                <a:cubicBezTo>
                  <a:pt x="7730" y="136667"/>
                  <a:pt x="4473" y="138627"/>
                  <a:pt x="2385" y="141653"/>
                </a:cubicBezTo>
                <a:lnTo>
                  <a:pt x="2385" y="141653"/>
                </a:lnTo>
                <a:cubicBezTo>
                  <a:pt x="2946" y="141880"/>
                  <a:pt x="3477" y="142153"/>
                  <a:pt x="3992" y="142457"/>
                </a:cubicBezTo>
                <a:cubicBezTo>
                  <a:pt x="5775" y="140095"/>
                  <a:pt x="8426" y="138587"/>
                  <a:pt x="11412" y="138587"/>
                </a:cubicBezTo>
                <a:cubicBezTo>
                  <a:pt x="14444" y="138587"/>
                  <a:pt x="17156" y="140171"/>
                  <a:pt x="18923" y="142609"/>
                </a:cubicBezTo>
                <a:cubicBezTo>
                  <a:pt x="19441" y="142289"/>
                  <a:pt x="19975" y="142015"/>
                  <a:pt x="20523" y="141756"/>
                </a:cubicBezTo>
                <a:cubicBezTo>
                  <a:pt x="18451" y="138678"/>
                  <a:pt x="15145" y="136667"/>
                  <a:pt x="11412" y="136667"/>
                </a:cubicBezTo>
                <a:close/>
                <a:moveTo>
                  <a:pt x="68501" y="136667"/>
                </a:moveTo>
                <a:cubicBezTo>
                  <a:pt x="64814" y="136667"/>
                  <a:pt x="61538" y="138632"/>
                  <a:pt x="59466" y="141649"/>
                </a:cubicBezTo>
                <a:cubicBezTo>
                  <a:pt x="60030" y="141878"/>
                  <a:pt x="60563" y="142152"/>
                  <a:pt x="61081" y="142457"/>
                </a:cubicBezTo>
                <a:cubicBezTo>
                  <a:pt x="62864" y="140095"/>
                  <a:pt x="65515" y="138587"/>
                  <a:pt x="68501" y="138587"/>
                </a:cubicBezTo>
                <a:cubicBezTo>
                  <a:pt x="71533" y="138587"/>
                  <a:pt x="74245" y="140171"/>
                  <a:pt x="76012" y="142609"/>
                </a:cubicBezTo>
                <a:cubicBezTo>
                  <a:pt x="76530" y="142289"/>
                  <a:pt x="77064" y="142015"/>
                  <a:pt x="77612" y="141756"/>
                </a:cubicBezTo>
                <a:cubicBezTo>
                  <a:pt x="75540" y="138678"/>
                  <a:pt x="72234" y="136667"/>
                  <a:pt x="68501" y="136667"/>
                </a:cubicBezTo>
                <a:close/>
                <a:moveTo>
                  <a:pt x="125575" y="136667"/>
                </a:moveTo>
                <a:cubicBezTo>
                  <a:pt x="121888" y="136667"/>
                  <a:pt x="118627" y="138632"/>
                  <a:pt x="116540" y="141649"/>
                </a:cubicBezTo>
                <a:cubicBezTo>
                  <a:pt x="117104" y="141878"/>
                  <a:pt x="117637" y="142152"/>
                  <a:pt x="118155" y="142457"/>
                </a:cubicBezTo>
                <a:cubicBezTo>
                  <a:pt x="119938" y="140095"/>
                  <a:pt x="122604" y="138602"/>
                  <a:pt x="125575" y="138602"/>
                </a:cubicBezTo>
                <a:cubicBezTo>
                  <a:pt x="128607" y="138602"/>
                  <a:pt x="131319" y="140171"/>
                  <a:pt x="133101" y="142609"/>
                </a:cubicBezTo>
                <a:cubicBezTo>
                  <a:pt x="133604" y="142289"/>
                  <a:pt x="134137" y="142015"/>
                  <a:pt x="134686" y="141771"/>
                </a:cubicBezTo>
                <a:cubicBezTo>
                  <a:pt x="132614" y="138678"/>
                  <a:pt x="129308" y="136667"/>
                  <a:pt x="125575" y="136667"/>
                </a:cubicBezTo>
                <a:close/>
                <a:moveTo>
                  <a:pt x="154112" y="136667"/>
                </a:moveTo>
                <a:cubicBezTo>
                  <a:pt x="150440" y="136667"/>
                  <a:pt x="147164" y="138632"/>
                  <a:pt x="145092" y="141649"/>
                </a:cubicBezTo>
                <a:cubicBezTo>
                  <a:pt x="145641" y="141893"/>
                  <a:pt x="146189" y="142152"/>
                  <a:pt x="146707" y="142457"/>
                </a:cubicBezTo>
                <a:cubicBezTo>
                  <a:pt x="148473" y="140112"/>
                  <a:pt x="151151" y="138605"/>
                  <a:pt x="154119" y="138602"/>
                </a:cubicBezTo>
                <a:lnTo>
                  <a:pt x="154119" y="138602"/>
                </a:lnTo>
                <a:cubicBezTo>
                  <a:pt x="157163" y="138605"/>
                  <a:pt x="159872" y="140173"/>
                  <a:pt x="161638" y="142609"/>
                </a:cubicBezTo>
                <a:cubicBezTo>
                  <a:pt x="162141" y="142289"/>
                  <a:pt x="162674" y="142015"/>
                  <a:pt x="163223" y="141756"/>
                </a:cubicBezTo>
                <a:cubicBezTo>
                  <a:pt x="161151" y="138678"/>
                  <a:pt x="157845" y="136667"/>
                  <a:pt x="154112" y="136667"/>
                </a:cubicBezTo>
                <a:close/>
                <a:moveTo>
                  <a:pt x="182649" y="136667"/>
                </a:moveTo>
                <a:cubicBezTo>
                  <a:pt x="178977" y="136667"/>
                  <a:pt x="175701" y="138632"/>
                  <a:pt x="173614" y="141649"/>
                </a:cubicBezTo>
                <a:cubicBezTo>
                  <a:pt x="174177" y="141878"/>
                  <a:pt x="174711" y="142152"/>
                  <a:pt x="175244" y="142457"/>
                </a:cubicBezTo>
                <a:cubicBezTo>
                  <a:pt x="177011" y="140095"/>
                  <a:pt x="179678" y="138602"/>
                  <a:pt x="182649" y="138602"/>
                </a:cubicBezTo>
                <a:cubicBezTo>
                  <a:pt x="185696" y="138602"/>
                  <a:pt x="188408" y="140171"/>
                  <a:pt x="190175" y="142609"/>
                </a:cubicBezTo>
                <a:cubicBezTo>
                  <a:pt x="190693" y="142289"/>
                  <a:pt x="191211" y="142015"/>
                  <a:pt x="191760" y="141756"/>
                </a:cubicBezTo>
                <a:cubicBezTo>
                  <a:pt x="189703" y="138678"/>
                  <a:pt x="186381" y="136667"/>
                  <a:pt x="182649" y="136667"/>
                </a:cubicBezTo>
                <a:close/>
                <a:moveTo>
                  <a:pt x="239753" y="136667"/>
                </a:moveTo>
                <a:cubicBezTo>
                  <a:pt x="236066" y="136667"/>
                  <a:pt x="232790" y="138617"/>
                  <a:pt x="230718" y="141649"/>
                </a:cubicBezTo>
                <a:cubicBezTo>
                  <a:pt x="231267" y="141878"/>
                  <a:pt x="231815" y="142152"/>
                  <a:pt x="232333" y="142457"/>
                </a:cubicBezTo>
                <a:cubicBezTo>
                  <a:pt x="234100" y="140095"/>
                  <a:pt x="236767" y="138587"/>
                  <a:pt x="239753" y="138587"/>
                </a:cubicBezTo>
                <a:lnTo>
                  <a:pt x="239738" y="138602"/>
                </a:lnTo>
                <a:cubicBezTo>
                  <a:pt x="242770" y="138602"/>
                  <a:pt x="245482" y="140171"/>
                  <a:pt x="247264" y="142609"/>
                </a:cubicBezTo>
                <a:cubicBezTo>
                  <a:pt x="247782" y="142289"/>
                  <a:pt x="248316" y="142000"/>
                  <a:pt x="248864" y="141756"/>
                </a:cubicBezTo>
                <a:cubicBezTo>
                  <a:pt x="246777" y="138678"/>
                  <a:pt x="243471" y="136667"/>
                  <a:pt x="239753" y="136667"/>
                </a:cubicBezTo>
                <a:close/>
                <a:moveTo>
                  <a:pt x="268290" y="136667"/>
                </a:moveTo>
                <a:cubicBezTo>
                  <a:pt x="264603" y="136667"/>
                  <a:pt x="261327" y="138632"/>
                  <a:pt x="259240" y="141649"/>
                </a:cubicBezTo>
                <a:cubicBezTo>
                  <a:pt x="259803" y="141878"/>
                  <a:pt x="260337" y="142152"/>
                  <a:pt x="260870" y="142457"/>
                </a:cubicBezTo>
                <a:cubicBezTo>
                  <a:pt x="262637" y="140095"/>
                  <a:pt x="265304" y="138602"/>
                  <a:pt x="268275" y="138602"/>
                </a:cubicBezTo>
                <a:cubicBezTo>
                  <a:pt x="271322" y="138602"/>
                  <a:pt x="274034" y="140171"/>
                  <a:pt x="275801" y="142609"/>
                </a:cubicBezTo>
                <a:cubicBezTo>
                  <a:pt x="276304" y="142289"/>
                  <a:pt x="276837" y="142015"/>
                  <a:pt x="277401" y="141756"/>
                </a:cubicBezTo>
                <a:cubicBezTo>
                  <a:pt x="275314" y="138678"/>
                  <a:pt x="272007" y="136667"/>
                  <a:pt x="268290" y="136667"/>
                </a:cubicBezTo>
                <a:close/>
                <a:moveTo>
                  <a:pt x="4510" y="142777"/>
                </a:moveTo>
                <a:lnTo>
                  <a:pt x="4510" y="142807"/>
                </a:lnTo>
                <a:cubicBezTo>
                  <a:pt x="4515" y="142800"/>
                  <a:pt x="4520" y="142794"/>
                  <a:pt x="4525" y="142787"/>
                </a:cubicBezTo>
                <a:lnTo>
                  <a:pt x="4525" y="142787"/>
                </a:lnTo>
                <a:cubicBezTo>
                  <a:pt x="4520" y="142783"/>
                  <a:pt x="4515" y="142780"/>
                  <a:pt x="4510" y="142777"/>
                </a:cubicBezTo>
                <a:close/>
                <a:moveTo>
                  <a:pt x="211201" y="139196"/>
                </a:moveTo>
                <a:cubicBezTo>
                  <a:pt x="208428" y="139196"/>
                  <a:pt x="205960" y="140583"/>
                  <a:pt x="204299" y="142746"/>
                </a:cubicBezTo>
                <a:cubicBezTo>
                  <a:pt x="204802" y="143066"/>
                  <a:pt x="205289" y="143432"/>
                  <a:pt x="205746" y="143828"/>
                </a:cubicBezTo>
                <a:cubicBezTo>
                  <a:pt x="207087" y="142167"/>
                  <a:pt x="209037" y="141116"/>
                  <a:pt x="211201" y="141116"/>
                </a:cubicBezTo>
                <a:lnTo>
                  <a:pt x="211201" y="141162"/>
                </a:lnTo>
                <a:cubicBezTo>
                  <a:pt x="213440" y="141162"/>
                  <a:pt x="215436" y="142289"/>
                  <a:pt x="216777" y="143995"/>
                </a:cubicBezTo>
                <a:cubicBezTo>
                  <a:pt x="217234" y="143599"/>
                  <a:pt x="217707" y="143234"/>
                  <a:pt x="218209" y="142899"/>
                </a:cubicBezTo>
                <a:cubicBezTo>
                  <a:pt x="216549" y="140644"/>
                  <a:pt x="214019" y="139196"/>
                  <a:pt x="211201" y="139196"/>
                </a:cubicBezTo>
                <a:close/>
                <a:moveTo>
                  <a:pt x="39949" y="139227"/>
                </a:moveTo>
                <a:lnTo>
                  <a:pt x="39949" y="139242"/>
                </a:lnTo>
                <a:cubicBezTo>
                  <a:pt x="37191" y="139242"/>
                  <a:pt x="34723" y="140613"/>
                  <a:pt x="33047" y="142777"/>
                </a:cubicBezTo>
                <a:cubicBezTo>
                  <a:pt x="33550" y="143097"/>
                  <a:pt x="34037" y="143462"/>
                  <a:pt x="34494" y="143858"/>
                </a:cubicBezTo>
                <a:cubicBezTo>
                  <a:pt x="35850" y="142198"/>
                  <a:pt x="37785" y="141146"/>
                  <a:pt x="39949" y="141146"/>
                </a:cubicBezTo>
                <a:cubicBezTo>
                  <a:pt x="42189" y="141146"/>
                  <a:pt x="44184" y="142274"/>
                  <a:pt x="45540" y="144026"/>
                </a:cubicBezTo>
                <a:cubicBezTo>
                  <a:pt x="45982" y="143630"/>
                  <a:pt x="46470" y="143264"/>
                  <a:pt x="46957" y="142929"/>
                </a:cubicBezTo>
                <a:cubicBezTo>
                  <a:pt x="45297" y="140674"/>
                  <a:pt x="42768" y="139227"/>
                  <a:pt x="39949" y="139227"/>
                </a:cubicBezTo>
                <a:close/>
                <a:moveTo>
                  <a:pt x="97023" y="139227"/>
                </a:moveTo>
                <a:lnTo>
                  <a:pt x="97038" y="139242"/>
                </a:lnTo>
                <a:cubicBezTo>
                  <a:pt x="94280" y="139242"/>
                  <a:pt x="91797" y="140613"/>
                  <a:pt x="90136" y="142777"/>
                </a:cubicBezTo>
                <a:cubicBezTo>
                  <a:pt x="90639" y="143097"/>
                  <a:pt x="91126" y="143462"/>
                  <a:pt x="91583" y="143858"/>
                </a:cubicBezTo>
                <a:cubicBezTo>
                  <a:pt x="92924" y="142198"/>
                  <a:pt x="94859" y="141146"/>
                  <a:pt x="97023" y="141146"/>
                </a:cubicBezTo>
                <a:cubicBezTo>
                  <a:pt x="99262" y="141146"/>
                  <a:pt x="101274" y="142274"/>
                  <a:pt x="102614" y="144026"/>
                </a:cubicBezTo>
                <a:cubicBezTo>
                  <a:pt x="103071" y="143630"/>
                  <a:pt x="103544" y="143264"/>
                  <a:pt x="104046" y="142929"/>
                </a:cubicBezTo>
                <a:cubicBezTo>
                  <a:pt x="102386" y="140674"/>
                  <a:pt x="99857" y="139227"/>
                  <a:pt x="97023" y="139227"/>
                </a:cubicBezTo>
                <a:close/>
                <a:moveTo>
                  <a:pt x="68501" y="139242"/>
                </a:moveTo>
                <a:cubicBezTo>
                  <a:pt x="65728" y="139242"/>
                  <a:pt x="63260" y="140613"/>
                  <a:pt x="61599" y="142777"/>
                </a:cubicBezTo>
                <a:cubicBezTo>
                  <a:pt x="62117" y="143112"/>
                  <a:pt x="62589" y="143477"/>
                  <a:pt x="63062" y="143858"/>
                </a:cubicBezTo>
                <a:cubicBezTo>
                  <a:pt x="64403" y="142213"/>
                  <a:pt x="66338" y="141162"/>
                  <a:pt x="68501" y="141162"/>
                </a:cubicBezTo>
                <a:cubicBezTo>
                  <a:pt x="70741" y="141162"/>
                  <a:pt x="72737" y="142274"/>
                  <a:pt x="74093" y="144041"/>
                </a:cubicBezTo>
                <a:cubicBezTo>
                  <a:pt x="74534" y="143645"/>
                  <a:pt x="75022" y="143264"/>
                  <a:pt x="75510" y="142929"/>
                </a:cubicBezTo>
                <a:cubicBezTo>
                  <a:pt x="73849" y="140674"/>
                  <a:pt x="71320" y="139242"/>
                  <a:pt x="68501" y="139242"/>
                </a:cubicBezTo>
                <a:close/>
                <a:moveTo>
                  <a:pt x="125575" y="139242"/>
                </a:moveTo>
                <a:cubicBezTo>
                  <a:pt x="122817" y="139242"/>
                  <a:pt x="120349" y="140613"/>
                  <a:pt x="118673" y="142777"/>
                </a:cubicBezTo>
                <a:cubicBezTo>
                  <a:pt x="119191" y="143112"/>
                  <a:pt x="119663" y="143477"/>
                  <a:pt x="120136" y="143874"/>
                </a:cubicBezTo>
                <a:cubicBezTo>
                  <a:pt x="121476" y="142213"/>
                  <a:pt x="123411" y="141162"/>
                  <a:pt x="125575" y="141162"/>
                </a:cubicBezTo>
                <a:cubicBezTo>
                  <a:pt x="127815" y="141162"/>
                  <a:pt x="129810" y="142289"/>
                  <a:pt x="131166" y="144041"/>
                </a:cubicBezTo>
                <a:cubicBezTo>
                  <a:pt x="131608" y="143645"/>
                  <a:pt x="132096" y="143279"/>
                  <a:pt x="132583" y="142929"/>
                </a:cubicBezTo>
                <a:cubicBezTo>
                  <a:pt x="130923" y="140674"/>
                  <a:pt x="128393" y="139242"/>
                  <a:pt x="125575" y="139242"/>
                </a:cubicBezTo>
                <a:close/>
                <a:moveTo>
                  <a:pt x="154127" y="139242"/>
                </a:moveTo>
                <a:cubicBezTo>
                  <a:pt x="151369" y="139242"/>
                  <a:pt x="148886" y="140613"/>
                  <a:pt x="147225" y="142792"/>
                </a:cubicBezTo>
                <a:cubicBezTo>
                  <a:pt x="147728" y="143112"/>
                  <a:pt x="148215" y="143477"/>
                  <a:pt x="148673" y="143874"/>
                </a:cubicBezTo>
                <a:cubicBezTo>
                  <a:pt x="150027" y="142215"/>
                  <a:pt x="151959" y="141164"/>
                  <a:pt x="154119" y="141162"/>
                </a:cubicBezTo>
                <a:lnTo>
                  <a:pt x="154119" y="141162"/>
                </a:lnTo>
                <a:cubicBezTo>
                  <a:pt x="156356" y="141164"/>
                  <a:pt x="158364" y="142291"/>
                  <a:pt x="159719" y="144041"/>
                </a:cubicBezTo>
                <a:cubicBezTo>
                  <a:pt x="160160" y="143645"/>
                  <a:pt x="160648" y="143279"/>
                  <a:pt x="161136" y="142929"/>
                </a:cubicBezTo>
                <a:cubicBezTo>
                  <a:pt x="159475" y="140674"/>
                  <a:pt x="156946" y="139242"/>
                  <a:pt x="154127" y="139242"/>
                </a:cubicBezTo>
                <a:close/>
                <a:moveTo>
                  <a:pt x="182649" y="139242"/>
                </a:moveTo>
                <a:cubicBezTo>
                  <a:pt x="179891" y="139242"/>
                  <a:pt x="177423" y="140613"/>
                  <a:pt x="175762" y="142777"/>
                </a:cubicBezTo>
                <a:cubicBezTo>
                  <a:pt x="176265" y="143112"/>
                  <a:pt x="176752" y="143477"/>
                  <a:pt x="177209" y="143874"/>
                </a:cubicBezTo>
                <a:cubicBezTo>
                  <a:pt x="178550" y="142213"/>
                  <a:pt x="180500" y="141162"/>
                  <a:pt x="182649" y="141162"/>
                </a:cubicBezTo>
                <a:cubicBezTo>
                  <a:pt x="184888" y="141162"/>
                  <a:pt x="186899" y="142289"/>
                  <a:pt x="188240" y="144041"/>
                </a:cubicBezTo>
                <a:cubicBezTo>
                  <a:pt x="188697" y="143645"/>
                  <a:pt x="189170" y="143279"/>
                  <a:pt x="189672" y="142929"/>
                </a:cubicBezTo>
                <a:cubicBezTo>
                  <a:pt x="188012" y="140674"/>
                  <a:pt x="185483" y="139242"/>
                  <a:pt x="182649" y="139242"/>
                </a:cubicBezTo>
                <a:close/>
                <a:moveTo>
                  <a:pt x="239753" y="139227"/>
                </a:moveTo>
                <a:cubicBezTo>
                  <a:pt x="236980" y="139227"/>
                  <a:pt x="234512" y="140613"/>
                  <a:pt x="232851" y="142777"/>
                </a:cubicBezTo>
                <a:cubicBezTo>
                  <a:pt x="233354" y="143112"/>
                  <a:pt x="233841" y="143477"/>
                  <a:pt x="234298" y="143858"/>
                </a:cubicBezTo>
                <a:cubicBezTo>
                  <a:pt x="235638" y="142200"/>
                  <a:pt x="237585" y="141164"/>
                  <a:pt x="239745" y="141162"/>
                </a:cubicBezTo>
                <a:lnTo>
                  <a:pt x="239745" y="141162"/>
                </a:lnTo>
                <a:cubicBezTo>
                  <a:pt x="241982" y="141164"/>
                  <a:pt x="243975" y="142291"/>
                  <a:pt x="245329" y="144041"/>
                </a:cubicBezTo>
                <a:cubicBezTo>
                  <a:pt x="245786" y="143630"/>
                  <a:pt x="246259" y="143264"/>
                  <a:pt x="246761" y="142929"/>
                </a:cubicBezTo>
                <a:cubicBezTo>
                  <a:pt x="245101" y="140674"/>
                  <a:pt x="242572" y="139227"/>
                  <a:pt x="239753" y="139227"/>
                </a:cubicBezTo>
                <a:close/>
                <a:moveTo>
                  <a:pt x="268275" y="139242"/>
                </a:moveTo>
                <a:cubicBezTo>
                  <a:pt x="265517" y="139242"/>
                  <a:pt x="263049" y="140613"/>
                  <a:pt x="261373" y="142777"/>
                </a:cubicBezTo>
                <a:cubicBezTo>
                  <a:pt x="261891" y="143112"/>
                  <a:pt x="262378" y="143477"/>
                  <a:pt x="262835" y="143874"/>
                </a:cubicBezTo>
                <a:cubicBezTo>
                  <a:pt x="264176" y="142213"/>
                  <a:pt x="266111" y="141162"/>
                  <a:pt x="268275" y="141162"/>
                </a:cubicBezTo>
                <a:cubicBezTo>
                  <a:pt x="270514" y="141162"/>
                  <a:pt x="272525" y="142274"/>
                  <a:pt x="273866" y="144041"/>
                </a:cubicBezTo>
                <a:cubicBezTo>
                  <a:pt x="274323" y="143645"/>
                  <a:pt x="274796" y="143264"/>
                  <a:pt x="275298" y="142929"/>
                </a:cubicBezTo>
                <a:cubicBezTo>
                  <a:pt x="273622" y="140674"/>
                  <a:pt x="271109" y="139242"/>
                  <a:pt x="268275" y="139242"/>
                </a:cubicBezTo>
                <a:close/>
                <a:moveTo>
                  <a:pt x="11412" y="139257"/>
                </a:moveTo>
                <a:cubicBezTo>
                  <a:pt x="8648" y="139257"/>
                  <a:pt x="6186" y="140620"/>
                  <a:pt x="4525" y="142787"/>
                </a:cubicBezTo>
                <a:lnTo>
                  <a:pt x="4525" y="142787"/>
                </a:lnTo>
                <a:cubicBezTo>
                  <a:pt x="5023" y="143120"/>
                  <a:pt x="5505" y="143497"/>
                  <a:pt x="5957" y="143889"/>
                </a:cubicBezTo>
                <a:cubicBezTo>
                  <a:pt x="7298" y="142228"/>
                  <a:pt x="9248" y="141177"/>
                  <a:pt x="11412" y="141177"/>
                </a:cubicBezTo>
                <a:cubicBezTo>
                  <a:pt x="13636" y="141177"/>
                  <a:pt x="15648" y="142304"/>
                  <a:pt x="16988" y="144056"/>
                </a:cubicBezTo>
                <a:cubicBezTo>
                  <a:pt x="17445" y="143660"/>
                  <a:pt x="17918" y="143295"/>
                  <a:pt x="18420" y="142944"/>
                </a:cubicBezTo>
                <a:cubicBezTo>
                  <a:pt x="16760" y="140705"/>
                  <a:pt x="14231" y="139257"/>
                  <a:pt x="11412" y="139257"/>
                </a:cubicBezTo>
                <a:close/>
                <a:moveTo>
                  <a:pt x="6399" y="144270"/>
                </a:moveTo>
                <a:lnTo>
                  <a:pt x="6399" y="144285"/>
                </a:lnTo>
                <a:cubicBezTo>
                  <a:pt x="6402" y="144282"/>
                  <a:pt x="6404" y="144279"/>
                  <a:pt x="6407" y="144276"/>
                </a:cubicBezTo>
                <a:lnTo>
                  <a:pt x="6407" y="144276"/>
                </a:lnTo>
                <a:cubicBezTo>
                  <a:pt x="6404" y="144274"/>
                  <a:pt x="6402" y="144272"/>
                  <a:pt x="6399" y="144270"/>
                </a:cubicBezTo>
                <a:close/>
                <a:moveTo>
                  <a:pt x="211201" y="141756"/>
                </a:moveTo>
                <a:cubicBezTo>
                  <a:pt x="209220" y="141756"/>
                  <a:pt x="207438" y="142716"/>
                  <a:pt x="206203" y="144224"/>
                </a:cubicBezTo>
                <a:cubicBezTo>
                  <a:pt x="206645" y="144635"/>
                  <a:pt x="207072" y="145077"/>
                  <a:pt x="207468" y="145550"/>
                </a:cubicBezTo>
                <a:cubicBezTo>
                  <a:pt x="208367" y="144392"/>
                  <a:pt x="209738" y="143706"/>
                  <a:pt x="211201" y="143691"/>
                </a:cubicBezTo>
                <a:lnTo>
                  <a:pt x="211201" y="143721"/>
                </a:lnTo>
                <a:cubicBezTo>
                  <a:pt x="212740" y="143736"/>
                  <a:pt x="214187" y="144483"/>
                  <a:pt x="215086" y="145748"/>
                </a:cubicBezTo>
                <a:cubicBezTo>
                  <a:pt x="215482" y="145275"/>
                  <a:pt x="215893" y="144818"/>
                  <a:pt x="216335" y="144407"/>
                </a:cubicBezTo>
                <a:cubicBezTo>
                  <a:pt x="215101" y="142792"/>
                  <a:pt x="213258" y="141756"/>
                  <a:pt x="211201" y="141756"/>
                </a:cubicBezTo>
                <a:close/>
                <a:moveTo>
                  <a:pt x="39949" y="141786"/>
                </a:moveTo>
                <a:lnTo>
                  <a:pt x="39949" y="141817"/>
                </a:lnTo>
                <a:cubicBezTo>
                  <a:pt x="37968" y="141817"/>
                  <a:pt x="36170" y="142761"/>
                  <a:pt x="34936" y="144255"/>
                </a:cubicBezTo>
                <a:cubicBezTo>
                  <a:pt x="35393" y="144666"/>
                  <a:pt x="35820" y="145108"/>
                  <a:pt x="36216" y="145565"/>
                </a:cubicBezTo>
                <a:cubicBezTo>
                  <a:pt x="37161" y="144332"/>
                  <a:pt x="38557" y="143721"/>
                  <a:pt x="39950" y="143721"/>
                </a:cubicBezTo>
                <a:cubicBezTo>
                  <a:pt x="41430" y="143721"/>
                  <a:pt x="42907" y="144412"/>
                  <a:pt x="43834" y="145778"/>
                </a:cubicBezTo>
                <a:cubicBezTo>
                  <a:pt x="44230" y="145306"/>
                  <a:pt x="44642" y="144864"/>
                  <a:pt x="45083" y="144437"/>
                </a:cubicBezTo>
                <a:cubicBezTo>
                  <a:pt x="43849" y="142822"/>
                  <a:pt x="42006" y="141786"/>
                  <a:pt x="39949" y="141786"/>
                </a:cubicBezTo>
                <a:close/>
                <a:moveTo>
                  <a:pt x="97023" y="141786"/>
                </a:moveTo>
                <a:lnTo>
                  <a:pt x="97038" y="141817"/>
                </a:lnTo>
                <a:cubicBezTo>
                  <a:pt x="95057" y="141817"/>
                  <a:pt x="93259" y="142761"/>
                  <a:pt x="92025" y="144255"/>
                </a:cubicBezTo>
                <a:cubicBezTo>
                  <a:pt x="92482" y="144666"/>
                  <a:pt x="92909" y="145108"/>
                  <a:pt x="93305" y="145565"/>
                </a:cubicBezTo>
                <a:cubicBezTo>
                  <a:pt x="94250" y="144332"/>
                  <a:pt x="95646" y="143721"/>
                  <a:pt x="97039" y="143721"/>
                </a:cubicBezTo>
                <a:cubicBezTo>
                  <a:pt x="98519" y="143721"/>
                  <a:pt x="99996" y="144412"/>
                  <a:pt x="100923" y="145778"/>
                </a:cubicBezTo>
                <a:cubicBezTo>
                  <a:pt x="101319" y="145306"/>
                  <a:pt x="101731" y="144864"/>
                  <a:pt x="102172" y="144437"/>
                </a:cubicBezTo>
                <a:cubicBezTo>
                  <a:pt x="100938" y="142822"/>
                  <a:pt x="99080" y="141786"/>
                  <a:pt x="97023" y="141786"/>
                </a:cubicBezTo>
                <a:close/>
                <a:moveTo>
                  <a:pt x="125575" y="141802"/>
                </a:moveTo>
                <a:lnTo>
                  <a:pt x="125575" y="141817"/>
                </a:lnTo>
                <a:cubicBezTo>
                  <a:pt x="123594" y="141817"/>
                  <a:pt x="121812" y="142761"/>
                  <a:pt x="120577" y="144270"/>
                </a:cubicBezTo>
                <a:cubicBezTo>
                  <a:pt x="121019" y="144681"/>
                  <a:pt x="121446" y="145123"/>
                  <a:pt x="121842" y="145580"/>
                </a:cubicBezTo>
                <a:cubicBezTo>
                  <a:pt x="122790" y="144343"/>
                  <a:pt x="124191" y="143729"/>
                  <a:pt x="125588" y="143729"/>
                </a:cubicBezTo>
                <a:cubicBezTo>
                  <a:pt x="127065" y="143729"/>
                  <a:pt x="128536" y="144416"/>
                  <a:pt x="129460" y="145778"/>
                </a:cubicBezTo>
                <a:cubicBezTo>
                  <a:pt x="129856" y="145321"/>
                  <a:pt x="130268" y="144864"/>
                  <a:pt x="130725" y="144453"/>
                </a:cubicBezTo>
                <a:cubicBezTo>
                  <a:pt x="129475" y="142838"/>
                  <a:pt x="127632" y="141802"/>
                  <a:pt x="125575" y="141802"/>
                </a:cubicBezTo>
                <a:close/>
                <a:moveTo>
                  <a:pt x="154127" y="141786"/>
                </a:moveTo>
                <a:cubicBezTo>
                  <a:pt x="152146" y="141786"/>
                  <a:pt x="150364" y="142761"/>
                  <a:pt x="149130" y="144270"/>
                </a:cubicBezTo>
                <a:cubicBezTo>
                  <a:pt x="149571" y="144681"/>
                  <a:pt x="149998" y="145123"/>
                  <a:pt x="150394" y="145580"/>
                </a:cubicBezTo>
                <a:cubicBezTo>
                  <a:pt x="151293" y="144422"/>
                  <a:pt x="152664" y="143752"/>
                  <a:pt x="154127" y="143736"/>
                </a:cubicBezTo>
                <a:lnTo>
                  <a:pt x="154112" y="143721"/>
                </a:lnTo>
                <a:lnTo>
                  <a:pt x="154112" y="143721"/>
                </a:lnTo>
                <a:cubicBezTo>
                  <a:pt x="155666" y="143736"/>
                  <a:pt x="157128" y="144514"/>
                  <a:pt x="158027" y="145778"/>
                </a:cubicBezTo>
                <a:cubicBezTo>
                  <a:pt x="158408" y="145306"/>
                  <a:pt x="158820" y="144864"/>
                  <a:pt x="159261" y="144437"/>
                </a:cubicBezTo>
                <a:cubicBezTo>
                  <a:pt x="158027" y="142822"/>
                  <a:pt x="156184" y="141786"/>
                  <a:pt x="154127" y="141786"/>
                </a:cubicBezTo>
                <a:close/>
                <a:moveTo>
                  <a:pt x="239753" y="141802"/>
                </a:moveTo>
                <a:cubicBezTo>
                  <a:pt x="237772" y="141802"/>
                  <a:pt x="235990" y="142746"/>
                  <a:pt x="234756" y="144255"/>
                </a:cubicBezTo>
                <a:cubicBezTo>
                  <a:pt x="235197" y="144666"/>
                  <a:pt x="235624" y="145108"/>
                  <a:pt x="236020" y="145580"/>
                </a:cubicBezTo>
                <a:cubicBezTo>
                  <a:pt x="236919" y="144423"/>
                  <a:pt x="238289" y="143737"/>
                  <a:pt x="239751" y="143721"/>
                </a:cubicBezTo>
                <a:lnTo>
                  <a:pt x="239751" y="143721"/>
                </a:lnTo>
                <a:cubicBezTo>
                  <a:pt x="241315" y="143726"/>
                  <a:pt x="242711" y="144532"/>
                  <a:pt x="243638" y="145778"/>
                </a:cubicBezTo>
                <a:cubicBezTo>
                  <a:pt x="244034" y="145306"/>
                  <a:pt x="244446" y="144864"/>
                  <a:pt x="244887" y="144453"/>
                </a:cubicBezTo>
                <a:cubicBezTo>
                  <a:pt x="243653" y="142822"/>
                  <a:pt x="241810" y="141802"/>
                  <a:pt x="239753" y="141802"/>
                </a:cubicBezTo>
                <a:close/>
                <a:moveTo>
                  <a:pt x="11412" y="141817"/>
                </a:moveTo>
                <a:cubicBezTo>
                  <a:pt x="9435" y="141817"/>
                  <a:pt x="7640" y="142773"/>
                  <a:pt x="6407" y="144276"/>
                </a:cubicBezTo>
                <a:lnTo>
                  <a:pt x="6407" y="144276"/>
                </a:lnTo>
                <a:cubicBezTo>
                  <a:pt x="6861" y="144686"/>
                  <a:pt x="7270" y="145125"/>
                  <a:pt x="7664" y="145595"/>
                </a:cubicBezTo>
                <a:cubicBezTo>
                  <a:pt x="8563" y="144437"/>
                  <a:pt x="9934" y="143752"/>
                  <a:pt x="11397" y="143736"/>
                </a:cubicBezTo>
                <a:cubicBezTo>
                  <a:pt x="12981" y="143736"/>
                  <a:pt x="14368" y="144544"/>
                  <a:pt x="15297" y="145793"/>
                </a:cubicBezTo>
                <a:cubicBezTo>
                  <a:pt x="15693" y="145321"/>
                  <a:pt x="16105" y="144879"/>
                  <a:pt x="16546" y="144468"/>
                </a:cubicBezTo>
                <a:cubicBezTo>
                  <a:pt x="15312" y="142838"/>
                  <a:pt x="13469" y="141817"/>
                  <a:pt x="11412" y="141817"/>
                </a:cubicBezTo>
                <a:close/>
                <a:moveTo>
                  <a:pt x="68501" y="141817"/>
                </a:moveTo>
                <a:cubicBezTo>
                  <a:pt x="66520" y="141817"/>
                  <a:pt x="64722" y="142761"/>
                  <a:pt x="63488" y="144270"/>
                </a:cubicBezTo>
                <a:cubicBezTo>
                  <a:pt x="63945" y="144681"/>
                  <a:pt x="64372" y="145123"/>
                  <a:pt x="64768" y="145595"/>
                </a:cubicBezTo>
                <a:cubicBezTo>
                  <a:pt x="65709" y="144351"/>
                  <a:pt x="67111" y="143733"/>
                  <a:pt x="68511" y="143733"/>
                </a:cubicBezTo>
                <a:cubicBezTo>
                  <a:pt x="69991" y="143733"/>
                  <a:pt x="71470" y="144423"/>
                  <a:pt x="72401" y="145793"/>
                </a:cubicBezTo>
                <a:cubicBezTo>
                  <a:pt x="72782" y="145321"/>
                  <a:pt x="73194" y="144879"/>
                  <a:pt x="73651" y="144468"/>
                </a:cubicBezTo>
                <a:cubicBezTo>
                  <a:pt x="72401" y="142838"/>
                  <a:pt x="70558" y="141817"/>
                  <a:pt x="68501" y="141817"/>
                </a:cubicBezTo>
                <a:close/>
                <a:moveTo>
                  <a:pt x="182649" y="141817"/>
                </a:moveTo>
                <a:cubicBezTo>
                  <a:pt x="180683" y="141817"/>
                  <a:pt x="178901" y="142761"/>
                  <a:pt x="177667" y="144270"/>
                </a:cubicBezTo>
                <a:cubicBezTo>
                  <a:pt x="178108" y="144681"/>
                  <a:pt x="178535" y="145123"/>
                  <a:pt x="178931" y="145580"/>
                </a:cubicBezTo>
                <a:cubicBezTo>
                  <a:pt x="179815" y="144437"/>
                  <a:pt x="181186" y="143752"/>
                  <a:pt x="182649" y="143721"/>
                </a:cubicBezTo>
                <a:cubicBezTo>
                  <a:pt x="184233" y="143721"/>
                  <a:pt x="185635" y="144529"/>
                  <a:pt x="186549" y="145793"/>
                </a:cubicBezTo>
                <a:cubicBezTo>
                  <a:pt x="186945" y="145321"/>
                  <a:pt x="187357" y="144879"/>
                  <a:pt x="187798" y="144468"/>
                </a:cubicBezTo>
                <a:cubicBezTo>
                  <a:pt x="186564" y="142838"/>
                  <a:pt x="184721" y="141817"/>
                  <a:pt x="182649" y="141817"/>
                </a:cubicBezTo>
                <a:close/>
                <a:moveTo>
                  <a:pt x="268275" y="141802"/>
                </a:moveTo>
                <a:cubicBezTo>
                  <a:pt x="266294" y="141802"/>
                  <a:pt x="264527" y="142761"/>
                  <a:pt x="263292" y="144270"/>
                </a:cubicBezTo>
                <a:cubicBezTo>
                  <a:pt x="263734" y="144681"/>
                  <a:pt x="264146" y="145123"/>
                  <a:pt x="264542" y="145580"/>
                </a:cubicBezTo>
                <a:cubicBezTo>
                  <a:pt x="265487" y="144339"/>
                  <a:pt x="266887" y="143725"/>
                  <a:pt x="268283" y="143725"/>
                </a:cubicBezTo>
                <a:cubicBezTo>
                  <a:pt x="269768" y="143725"/>
                  <a:pt x="271249" y="144419"/>
                  <a:pt x="272175" y="145793"/>
                </a:cubicBezTo>
                <a:cubicBezTo>
                  <a:pt x="272556" y="145321"/>
                  <a:pt x="272983" y="144864"/>
                  <a:pt x="273424" y="144453"/>
                </a:cubicBezTo>
                <a:cubicBezTo>
                  <a:pt x="272175" y="142838"/>
                  <a:pt x="270331" y="141802"/>
                  <a:pt x="268275" y="141802"/>
                </a:cubicBezTo>
                <a:close/>
                <a:moveTo>
                  <a:pt x="207879" y="146018"/>
                </a:moveTo>
                <a:lnTo>
                  <a:pt x="207879" y="146018"/>
                </a:lnTo>
                <a:cubicBezTo>
                  <a:pt x="207874" y="146019"/>
                  <a:pt x="207869" y="146021"/>
                  <a:pt x="207864" y="146022"/>
                </a:cubicBezTo>
                <a:lnTo>
                  <a:pt x="207864" y="146037"/>
                </a:lnTo>
                <a:cubicBezTo>
                  <a:pt x="207869" y="146031"/>
                  <a:pt x="207874" y="146024"/>
                  <a:pt x="207879" y="146018"/>
                </a:cubicBezTo>
                <a:close/>
                <a:moveTo>
                  <a:pt x="211201" y="144315"/>
                </a:moveTo>
                <a:cubicBezTo>
                  <a:pt x="209868" y="144315"/>
                  <a:pt x="208701" y="144993"/>
                  <a:pt x="207879" y="146018"/>
                </a:cubicBezTo>
                <a:lnTo>
                  <a:pt x="207879" y="146018"/>
                </a:lnTo>
                <a:cubicBezTo>
                  <a:pt x="208957" y="145742"/>
                  <a:pt x="210064" y="145603"/>
                  <a:pt x="211172" y="145603"/>
                </a:cubicBezTo>
                <a:cubicBezTo>
                  <a:pt x="212314" y="145603"/>
                  <a:pt x="213457" y="145751"/>
                  <a:pt x="214568" y="146052"/>
                </a:cubicBezTo>
                <a:cubicBezTo>
                  <a:pt x="213776" y="144971"/>
                  <a:pt x="212526" y="144331"/>
                  <a:pt x="211201" y="144315"/>
                </a:cubicBezTo>
                <a:close/>
                <a:moveTo>
                  <a:pt x="236432" y="146048"/>
                </a:moveTo>
                <a:cubicBezTo>
                  <a:pt x="236426" y="146050"/>
                  <a:pt x="236421" y="146051"/>
                  <a:pt x="236416" y="146052"/>
                </a:cubicBezTo>
                <a:lnTo>
                  <a:pt x="236416" y="146068"/>
                </a:lnTo>
                <a:cubicBezTo>
                  <a:pt x="236421" y="146061"/>
                  <a:pt x="236426" y="146055"/>
                  <a:pt x="236432" y="146048"/>
                </a:cubicBezTo>
                <a:close/>
                <a:moveTo>
                  <a:pt x="239753" y="144346"/>
                </a:moveTo>
                <a:cubicBezTo>
                  <a:pt x="238420" y="144346"/>
                  <a:pt x="237254" y="145023"/>
                  <a:pt x="236432" y="146048"/>
                </a:cubicBezTo>
                <a:lnTo>
                  <a:pt x="236432" y="146048"/>
                </a:lnTo>
                <a:cubicBezTo>
                  <a:pt x="237502" y="145775"/>
                  <a:pt x="238601" y="145639"/>
                  <a:pt x="239701" y="145639"/>
                </a:cubicBezTo>
                <a:cubicBezTo>
                  <a:pt x="240851" y="145639"/>
                  <a:pt x="242001" y="145788"/>
                  <a:pt x="243120" y="146083"/>
                </a:cubicBezTo>
                <a:cubicBezTo>
                  <a:pt x="242328" y="145016"/>
                  <a:pt x="241078" y="144361"/>
                  <a:pt x="239753" y="144346"/>
                </a:cubicBezTo>
                <a:close/>
                <a:moveTo>
                  <a:pt x="39949" y="144346"/>
                </a:moveTo>
                <a:cubicBezTo>
                  <a:pt x="38608" y="144346"/>
                  <a:pt x="37435" y="145032"/>
                  <a:pt x="36612" y="146068"/>
                </a:cubicBezTo>
                <a:cubicBezTo>
                  <a:pt x="37695" y="145784"/>
                  <a:pt x="38800" y="145643"/>
                  <a:pt x="39904" y="145643"/>
                </a:cubicBezTo>
                <a:cubicBezTo>
                  <a:pt x="41052" y="145643"/>
                  <a:pt x="42198" y="145795"/>
                  <a:pt x="43316" y="146098"/>
                </a:cubicBezTo>
                <a:lnTo>
                  <a:pt x="43331" y="146098"/>
                </a:lnTo>
                <a:cubicBezTo>
                  <a:pt x="42539" y="145016"/>
                  <a:pt x="41290" y="144376"/>
                  <a:pt x="39949" y="144346"/>
                </a:cubicBezTo>
                <a:close/>
                <a:moveTo>
                  <a:pt x="97023" y="144346"/>
                </a:moveTo>
                <a:cubicBezTo>
                  <a:pt x="95697" y="144346"/>
                  <a:pt x="94524" y="145032"/>
                  <a:pt x="93701" y="146068"/>
                </a:cubicBezTo>
                <a:cubicBezTo>
                  <a:pt x="94777" y="145784"/>
                  <a:pt x="95882" y="145643"/>
                  <a:pt x="96987" y="145643"/>
                </a:cubicBezTo>
                <a:cubicBezTo>
                  <a:pt x="98137" y="145643"/>
                  <a:pt x="99287" y="145795"/>
                  <a:pt x="100405" y="146098"/>
                </a:cubicBezTo>
                <a:cubicBezTo>
                  <a:pt x="99613" y="145016"/>
                  <a:pt x="98363" y="144376"/>
                  <a:pt x="97023" y="144346"/>
                </a:cubicBezTo>
                <a:close/>
                <a:moveTo>
                  <a:pt x="125575" y="144361"/>
                </a:moveTo>
                <a:cubicBezTo>
                  <a:pt x="124249" y="144361"/>
                  <a:pt x="123061" y="145047"/>
                  <a:pt x="122238" y="146068"/>
                </a:cubicBezTo>
                <a:cubicBezTo>
                  <a:pt x="123321" y="145791"/>
                  <a:pt x="124429" y="145654"/>
                  <a:pt x="125536" y="145654"/>
                </a:cubicBezTo>
                <a:cubicBezTo>
                  <a:pt x="126688" y="145654"/>
                  <a:pt x="127838" y="145803"/>
                  <a:pt x="128957" y="146098"/>
                </a:cubicBezTo>
                <a:cubicBezTo>
                  <a:pt x="128165" y="145032"/>
                  <a:pt x="126916" y="144376"/>
                  <a:pt x="125575" y="144361"/>
                </a:cubicBezTo>
                <a:close/>
                <a:moveTo>
                  <a:pt x="154127" y="144361"/>
                </a:moveTo>
                <a:cubicBezTo>
                  <a:pt x="152786" y="144361"/>
                  <a:pt x="151613" y="145047"/>
                  <a:pt x="150790" y="146068"/>
                </a:cubicBezTo>
                <a:cubicBezTo>
                  <a:pt x="151873" y="145784"/>
                  <a:pt x="152978" y="145643"/>
                  <a:pt x="154082" y="145643"/>
                </a:cubicBezTo>
                <a:cubicBezTo>
                  <a:pt x="155230" y="145643"/>
                  <a:pt x="156376" y="145795"/>
                  <a:pt x="157494" y="146098"/>
                </a:cubicBezTo>
                <a:cubicBezTo>
                  <a:pt x="156702" y="145016"/>
                  <a:pt x="155453" y="144376"/>
                  <a:pt x="154127" y="144361"/>
                </a:cubicBezTo>
                <a:close/>
                <a:moveTo>
                  <a:pt x="182649" y="144361"/>
                </a:moveTo>
                <a:cubicBezTo>
                  <a:pt x="181323" y="144361"/>
                  <a:pt x="180150" y="145047"/>
                  <a:pt x="179327" y="146068"/>
                </a:cubicBezTo>
                <a:cubicBezTo>
                  <a:pt x="180403" y="145784"/>
                  <a:pt x="181508" y="145643"/>
                  <a:pt x="182613" y="145643"/>
                </a:cubicBezTo>
                <a:cubicBezTo>
                  <a:pt x="183763" y="145643"/>
                  <a:pt x="184913" y="145795"/>
                  <a:pt x="186031" y="146098"/>
                </a:cubicBezTo>
                <a:cubicBezTo>
                  <a:pt x="185239" y="145016"/>
                  <a:pt x="183989" y="144376"/>
                  <a:pt x="182649" y="144361"/>
                </a:cubicBezTo>
                <a:close/>
                <a:moveTo>
                  <a:pt x="268275" y="144361"/>
                </a:moveTo>
                <a:cubicBezTo>
                  <a:pt x="266949" y="144361"/>
                  <a:pt x="265761" y="145047"/>
                  <a:pt x="264953" y="146068"/>
                </a:cubicBezTo>
                <a:cubicBezTo>
                  <a:pt x="266035" y="145778"/>
                  <a:pt x="267147" y="145641"/>
                  <a:pt x="268275" y="145641"/>
                </a:cubicBezTo>
                <a:cubicBezTo>
                  <a:pt x="269417" y="145641"/>
                  <a:pt x="270560" y="145809"/>
                  <a:pt x="271657" y="146098"/>
                </a:cubicBezTo>
                <a:cubicBezTo>
                  <a:pt x="270865" y="145032"/>
                  <a:pt x="269615" y="144376"/>
                  <a:pt x="268275" y="144361"/>
                </a:cubicBezTo>
                <a:close/>
                <a:moveTo>
                  <a:pt x="11397" y="144376"/>
                </a:moveTo>
                <a:cubicBezTo>
                  <a:pt x="10071" y="144376"/>
                  <a:pt x="8883" y="145062"/>
                  <a:pt x="8060" y="146083"/>
                </a:cubicBezTo>
                <a:cubicBezTo>
                  <a:pt x="9143" y="145807"/>
                  <a:pt x="10251" y="145669"/>
                  <a:pt x="11358" y="145669"/>
                </a:cubicBezTo>
                <a:cubicBezTo>
                  <a:pt x="12510" y="145669"/>
                  <a:pt x="13660" y="145818"/>
                  <a:pt x="14779" y="146113"/>
                </a:cubicBezTo>
                <a:lnTo>
                  <a:pt x="14794" y="146098"/>
                </a:lnTo>
                <a:cubicBezTo>
                  <a:pt x="14002" y="145032"/>
                  <a:pt x="12737" y="144392"/>
                  <a:pt x="11397" y="144376"/>
                </a:cubicBezTo>
                <a:close/>
                <a:moveTo>
                  <a:pt x="68501" y="144361"/>
                </a:moveTo>
                <a:cubicBezTo>
                  <a:pt x="67175" y="144361"/>
                  <a:pt x="65987" y="145047"/>
                  <a:pt x="65180" y="146083"/>
                </a:cubicBezTo>
                <a:cubicBezTo>
                  <a:pt x="66262" y="145805"/>
                  <a:pt x="67374" y="145664"/>
                  <a:pt x="68487" y="145664"/>
                </a:cubicBezTo>
                <a:cubicBezTo>
                  <a:pt x="69629" y="145664"/>
                  <a:pt x="70772" y="145812"/>
                  <a:pt x="71883" y="146113"/>
                </a:cubicBezTo>
                <a:lnTo>
                  <a:pt x="71868" y="146098"/>
                </a:lnTo>
                <a:cubicBezTo>
                  <a:pt x="71076" y="145032"/>
                  <a:pt x="69827" y="144392"/>
                  <a:pt x="68501" y="144361"/>
                </a:cubicBezTo>
                <a:close/>
                <a:moveTo>
                  <a:pt x="82929" y="141223"/>
                </a:moveTo>
                <a:lnTo>
                  <a:pt x="82929" y="141253"/>
                </a:lnTo>
                <a:cubicBezTo>
                  <a:pt x="78877" y="141253"/>
                  <a:pt x="75235" y="143234"/>
                  <a:pt x="72706" y="146311"/>
                </a:cubicBezTo>
                <a:cubicBezTo>
                  <a:pt x="73316" y="146509"/>
                  <a:pt x="73895" y="146768"/>
                  <a:pt x="74458" y="147058"/>
                </a:cubicBezTo>
                <a:cubicBezTo>
                  <a:pt x="76622" y="144635"/>
                  <a:pt x="79623" y="143142"/>
                  <a:pt x="82929" y="143142"/>
                </a:cubicBezTo>
                <a:cubicBezTo>
                  <a:pt x="86190" y="143142"/>
                  <a:pt x="89130" y="144590"/>
                  <a:pt x="91294" y="146951"/>
                </a:cubicBezTo>
                <a:cubicBezTo>
                  <a:pt x="91873" y="146662"/>
                  <a:pt x="92467" y="146418"/>
                  <a:pt x="93077" y="146235"/>
                </a:cubicBezTo>
                <a:cubicBezTo>
                  <a:pt x="90578" y="143158"/>
                  <a:pt x="86952" y="141223"/>
                  <a:pt x="82929" y="141223"/>
                </a:cubicBezTo>
                <a:close/>
                <a:moveTo>
                  <a:pt x="54393" y="141253"/>
                </a:moveTo>
                <a:cubicBezTo>
                  <a:pt x="50340" y="141253"/>
                  <a:pt x="46683" y="143234"/>
                  <a:pt x="44184" y="146342"/>
                </a:cubicBezTo>
                <a:cubicBezTo>
                  <a:pt x="44779" y="146555"/>
                  <a:pt x="45373" y="146799"/>
                  <a:pt x="45937" y="147088"/>
                </a:cubicBezTo>
                <a:cubicBezTo>
                  <a:pt x="48100" y="144666"/>
                  <a:pt x="51102" y="143173"/>
                  <a:pt x="54408" y="143173"/>
                </a:cubicBezTo>
                <a:cubicBezTo>
                  <a:pt x="57653" y="143173"/>
                  <a:pt x="60609" y="144635"/>
                  <a:pt x="62772" y="146982"/>
                </a:cubicBezTo>
                <a:cubicBezTo>
                  <a:pt x="63336" y="146692"/>
                  <a:pt x="63945" y="146464"/>
                  <a:pt x="64555" y="146266"/>
                </a:cubicBezTo>
                <a:cubicBezTo>
                  <a:pt x="62041" y="143188"/>
                  <a:pt x="58415" y="141253"/>
                  <a:pt x="54408" y="141253"/>
                </a:cubicBezTo>
                <a:close/>
                <a:moveTo>
                  <a:pt x="25856" y="141253"/>
                </a:moveTo>
                <a:cubicBezTo>
                  <a:pt x="21803" y="141253"/>
                  <a:pt x="18146" y="143234"/>
                  <a:pt x="15632" y="146357"/>
                </a:cubicBezTo>
                <a:cubicBezTo>
                  <a:pt x="16227" y="146555"/>
                  <a:pt x="16821" y="146814"/>
                  <a:pt x="17384" y="147104"/>
                </a:cubicBezTo>
                <a:cubicBezTo>
                  <a:pt x="19548" y="144681"/>
                  <a:pt x="22534" y="143173"/>
                  <a:pt x="25856" y="143173"/>
                </a:cubicBezTo>
                <a:cubicBezTo>
                  <a:pt x="29101" y="143173"/>
                  <a:pt x="32057" y="144635"/>
                  <a:pt x="34205" y="146982"/>
                </a:cubicBezTo>
                <a:cubicBezTo>
                  <a:pt x="34784" y="146707"/>
                  <a:pt x="35393" y="146464"/>
                  <a:pt x="36003" y="146266"/>
                </a:cubicBezTo>
                <a:cubicBezTo>
                  <a:pt x="33489" y="143188"/>
                  <a:pt x="29878" y="141253"/>
                  <a:pt x="25856" y="141253"/>
                </a:cubicBezTo>
                <a:close/>
                <a:moveTo>
                  <a:pt x="111482" y="141253"/>
                </a:moveTo>
                <a:cubicBezTo>
                  <a:pt x="107414" y="141253"/>
                  <a:pt x="103772" y="143234"/>
                  <a:pt x="101258" y="146357"/>
                </a:cubicBezTo>
                <a:cubicBezTo>
                  <a:pt x="101852" y="146555"/>
                  <a:pt x="102431" y="146814"/>
                  <a:pt x="102995" y="147104"/>
                </a:cubicBezTo>
                <a:cubicBezTo>
                  <a:pt x="105174" y="144681"/>
                  <a:pt x="108175" y="143173"/>
                  <a:pt x="111482" y="143173"/>
                </a:cubicBezTo>
                <a:cubicBezTo>
                  <a:pt x="114727" y="143173"/>
                  <a:pt x="117683" y="144635"/>
                  <a:pt x="119846" y="146982"/>
                </a:cubicBezTo>
                <a:cubicBezTo>
                  <a:pt x="120410" y="146707"/>
                  <a:pt x="121019" y="146464"/>
                  <a:pt x="121629" y="146266"/>
                </a:cubicBezTo>
                <a:cubicBezTo>
                  <a:pt x="119115" y="143188"/>
                  <a:pt x="115504" y="141253"/>
                  <a:pt x="111482" y="141253"/>
                </a:cubicBezTo>
                <a:close/>
                <a:moveTo>
                  <a:pt x="140019" y="141253"/>
                </a:moveTo>
                <a:cubicBezTo>
                  <a:pt x="135966" y="141253"/>
                  <a:pt x="132309" y="143234"/>
                  <a:pt x="129810" y="146357"/>
                </a:cubicBezTo>
                <a:cubicBezTo>
                  <a:pt x="130405" y="146555"/>
                  <a:pt x="130984" y="146814"/>
                  <a:pt x="131547" y="147104"/>
                </a:cubicBezTo>
                <a:cubicBezTo>
                  <a:pt x="133726" y="144681"/>
                  <a:pt x="136712" y="143173"/>
                  <a:pt x="140019" y="143173"/>
                </a:cubicBezTo>
                <a:cubicBezTo>
                  <a:pt x="143279" y="143173"/>
                  <a:pt x="146235" y="144635"/>
                  <a:pt x="148383" y="146982"/>
                </a:cubicBezTo>
                <a:cubicBezTo>
                  <a:pt x="148962" y="146707"/>
                  <a:pt x="149556" y="146464"/>
                  <a:pt x="150181" y="146266"/>
                </a:cubicBezTo>
                <a:cubicBezTo>
                  <a:pt x="147667" y="143203"/>
                  <a:pt x="144041" y="141268"/>
                  <a:pt x="140019" y="141268"/>
                </a:cubicBezTo>
                <a:lnTo>
                  <a:pt x="140019" y="141253"/>
                </a:lnTo>
                <a:close/>
                <a:moveTo>
                  <a:pt x="168555" y="141253"/>
                </a:moveTo>
                <a:cubicBezTo>
                  <a:pt x="164503" y="141253"/>
                  <a:pt x="160846" y="143234"/>
                  <a:pt x="158347" y="146357"/>
                </a:cubicBezTo>
                <a:cubicBezTo>
                  <a:pt x="158942" y="146570"/>
                  <a:pt x="159521" y="146814"/>
                  <a:pt x="160084" y="147104"/>
                </a:cubicBezTo>
                <a:cubicBezTo>
                  <a:pt x="162248" y="144681"/>
                  <a:pt x="165249" y="143188"/>
                  <a:pt x="168555" y="143188"/>
                </a:cubicBezTo>
                <a:cubicBezTo>
                  <a:pt x="171816" y="143188"/>
                  <a:pt x="174772" y="144635"/>
                  <a:pt x="176920" y="146982"/>
                </a:cubicBezTo>
                <a:cubicBezTo>
                  <a:pt x="177499" y="146707"/>
                  <a:pt x="178093" y="146464"/>
                  <a:pt x="178703" y="146266"/>
                </a:cubicBezTo>
                <a:cubicBezTo>
                  <a:pt x="176204" y="143188"/>
                  <a:pt x="172578" y="141253"/>
                  <a:pt x="168555" y="141253"/>
                </a:cubicBezTo>
                <a:close/>
                <a:moveTo>
                  <a:pt x="197092" y="141253"/>
                </a:moveTo>
                <a:cubicBezTo>
                  <a:pt x="193040" y="141253"/>
                  <a:pt x="189383" y="143218"/>
                  <a:pt x="186884" y="146342"/>
                </a:cubicBezTo>
                <a:cubicBezTo>
                  <a:pt x="187478" y="146555"/>
                  <a:pt x="188057" y="146799"/>
                  <a:pt x="188621" y="147104"/>
                </a:cubicBezTo>
                <a:cubicBezTo>
                  <a:pt x="190785" y="144681"/>
                  <a:pt x="193786" y="143173"/>
                  <a:pt x="197092" y="143173"/>
                </a:cubicBezTo>
                <a:lnTo>
                  <a:pt x="197092" y="143188"/>
                </a:lnTo>
                <a:cubicBezTo>
                  <a:pt x="200353" y="143188"/>
                  <a:pt x="203309" y="144635"/>
                  <a:pt x="205457" y="146982"/>
                </a:cubicBezTo>
                <a:cubicBezTo>
                  <a:pt x="206036" y="146692"/>
                  <a:pt x="206630" y="146448"/>
                  <a:pt x="207239" y="146266"/>
                </a:cubicBezTo>
                <a:cubicBezTo>
                  <a:pt x="204741" y="143188"/>
                  <a:pt x="201115" y="141253"/>
                  <a:pt x="197092" y="141253"/>
                </a:cubicBezTo>
                <a:close/>
                <a:moveTo>
                  <a:pt x="225644" y="141253"/>
                </a:moveTo>
                <a:cubicBezTo>
                  <a:pt x="221592" y="141253"/>
                  <a:pt x="217935" y="143234"/>
                  <a:pt x="215436" y="146357"/>
                </a:cubicBezTo>
                <a:cubicBezTo>
                  <a:pt x="216031" y="146570"/>
                  <a:pt x="216610" y="146814"/>
                  <a:pt x="217173" y="147104"/>
                </a:cubicBezTo>
                <a:cubicBezTo>
                  <a:pt x="219337" y="144681"/>
                  <a:pt x="222338" y="143188"/>
                  <a:pt x="225644" y="143188"/>
                </a:cubicBezTo>
                <a:cubicBezTo>
                  <a:pt x="228890" y="143188"/>
                  <a:pt x="231845" y="144635"/>
                  <a:pt x="234009" y="146982"/>
                </a:cubicBezTo>
                <a:cubicBezTo>
                  <a:pt x="234588" y="146707"/>
                  <a:pt x="235182" y="146464"/>
                  <a:pt x="235792" y="146266"/>
                </a:cubicBezTo>
                <a:cubicBezTo>
                  <a:pt x="233293" y="143188"/>
                  <a:pt x="229667" y="141253"/>
                  <a:pt x="225644" y="141253"/>
                </a:cubicBezTo>
                <a:close/>
                <a:moveTo>
                  <a:pt x="254197" y="141253"/>
                </a:moveTo>
                <a:cubicBezTo>
                  <a:pt x="250129" y="141253"/>
                  <a:pt x="246487" y="143234"/>
                  <a:pt x="243973" y="146357"/>
                </a:cubicBezTo>
                <a:cubicBezTo>
                  <a:pt x="244568" y="146570"/>
                  <a:pt x="245162" y="146814"/>
                  <a:pt x="245725" y="147104"/>
                </a:cubicBezTo>
                <a:cubicBezTo>
                  <a:pt x="247889" y="144681"/>
                  <a:pt x="250875" y="143188"/>
                  <a:pt x="254197" y="143188"/>
                </a:cubicBezTo>
                <a:cubicBezTo>
                  <a:pt x="257427" y="143188"/>
                  <a:pt x="260382" y="144635"/>
                  <a:pt x="262546" y="146982"/>
                </a:cubicBezTo>
                <a:cubicBezTo>
                  <a:pt x="263125" y="146707"/>
                  <a:pt x="263734" y="146464"/>
                  <a:pt x="264344" y="146266"/>
                </a:cubicBezTo>
                <a:cubicBezTo>
                  <a:pt x="261830" y="143188"/>
                  <a:pt x="258219" y="141253"/>
                  <a:pt x="254197" y="141253"/>
                </a:cubicBezTo>
                <a:close/>
                <a:moveTo>
                  <a:pt x="82929" y="143782"/>
                </a:moveTo>
                <a:lnTo>
                  <a:pt x="82929" y="143828"/>
                </a:lnTo>
                <a:cubicBezTo>
                  <a:pt x="79852" y="143828"/>
                  <a:pt x="77079" y="145199"/>
                  <a:pt x="75022" y="147363"/>
                </a:cubicBezTo>
                <a:cubicBezTo>
                  <a:pt x="75555" y="147667"/>
                  <a:pt x="76073" y="148018"/>
                  <a:pt x="76561" y="148399"/>
                </a:cubicBezTo>
                <a:cubicBezTo>
                  <a:pt x="78267" y="146723"/>
                  <a:pt x="80492" y="145717"/>
                  <a:pt x="82929" y="145717"/>
                </a:cubicBezTo>
                <a:cubicBezTo>
                  <a:pt x="85245" y="145732"/>
                  <a:pt x="87485" y="146631"/>
                  <a:pt x="89146" y="148246"/>
                </a:cubicBezTo>
                <a:cubicBezTo>
                  <a:pt x="89648" y="147881"/>
                  <a:pt x="90182" y="147545"/>
                  <a:pt x="90730" y="147241"/>
                </a:cubicBezTo>
                <a:cubicBezTo>
                  <a:pt x="88689" y="145108"/>
                  <a:pt x="85946" y="143782"/>
                  <a:pt x="82929" y="143782"/>
                </a:cubicBezTo>
                <a:close/>
                <a:moveTo>
                  <a:pt x="25856" y="143828"/>
                </a:moveTo>
                <a:cubicBezTo>
                  <a:pt x="22778" y="143828"/>
                  <a:pt x="19990" y="145199"/>
                  <a:pt x="17933" y="147408"/>
                </a:cubicBezTo>
                <a:cubicBezTo>
                  <a:pt x="18466" y="147713"/>
                  <a:pt x="18984" y="148063"/>
                  <a:pt x="19487" y="148429"/>
                </a:cubicBezTo>
                <a:cubicBezTo>
                  <a:pt x="21225" y="146644"/>
                  <a:pt x="23532" y="145749"/>
                  <a:pt x="25842" y="145749"/>
                </a:cubicBezTo>
                <a:cubicBezTo>
                  <a:pt x="28088" y="145749"/>
                  <a:pt x="30337" y="146595"/>
                  <a:pt x="32072" y="148292"/>
                </a:cubicBezTo>
                <a:cubicBezTo>
                  <a:pt x="32575" y="147911"/>
                  <a:pt x="33108" y="147576"/>
                  <a:pt x="33641" y="147286"/>
                </a:cubicBezTo>
                <a:cubicBezTo>
                  <a:pt x="31600" y="145138"/>
                  <a:pt x="28872" y="143828"/>
                  <a:pt x="25856" y="143828"/>
                </a:cubicBezTo>
                <a:close/>
                <a:moveTo>
                  <a:pt x="54408" y="143813"/>
                </a:moveTo>
                <a:lnTo>
                  <a:pt x="54393" y="143828"/>
                </a:lnTo>
                <a:cubicBezTo>
                  <a:pt x="51315" y="143828"/>
                  <a:pt x="48527" y="145199"/>
                  <a:pt x="46485" y="147393"/>
                </a:cubicBezTo>
                <a:cubicBezTo>
                  <a:pt x="47018" y="147713"/>
                  <a:pt x="47536" y="148048"/>
                  <a:pt x="48039" y="148429"/>
                </a:cubicBezTo>
                <a:cubicBezTo>
                  <a:pt x="49779" y="146642"/>
                  <a:pt x="52089" y="145747"/>
                  <a:pt x="54402" y="145747"/>
                </a:cubicBezTo>
                <a:cubicBezTo>
                  <a:pt x="56645" y="145747"/>
                  <a:pt x="58891" y="146589"/>
                  <a:pt x="60624" y="148277"/>
                </a:cubicBezTo>
                <a:cubicBezTo>
                  <a:pt x="61127" y="147911"/>
                  <a:pt x="61645" y="147576"/>
                  <a:pt x="62193" y="147271"/>
                </a:cubicBezTo>
                <a:cubicBezTo>
                  <a:pt x="60167" y="145138"/>
                  <a:pt x="57424" y="143813"/>
                  <a:pt x="54408" y="143813"/>
                </a:cubicBezTo>
                <a:close/>
                <a:moveTo>
                  <a:pt x="111482" y="143828"/>
                </a:moveTo>
                <a:cubicBezTo>
                  <a:pt x="108404" y="143828"/>
                  <a:pt x="105601" y="145199"/>
                  <a:pt x="103559" y="147408"/>
                </a:cubicBezTo>
                <a:cubicBezTo>
                  <a:pt x="104092" y="147713"/>
                  <a:pt x="104610" y="148063"/>
                  <a:pt x="105113" y="148429"/>
                </a:cubicBezTo>
                <a:cubicBezTo>
                  <a:pt x="106851" y="146644"/>
                  <a:pt x="109158" y="145749"/>
                  <a:pt x="111468" y="145749"/>
                </a:cubicBezTo>
                <a:cubicBezTo>
                  <a:pt x="113714" y="145749"/>
                  <a:pt x="115963" y="146595"/>
                  <a:pt x="117698" y="148292"/>
                </a:cubicBezTo>
                <a:cubicBezTo>
                  <a:pt x="118201" y="147911"/>
                  <a:pt x="118719" y="147576"/>
                  <a:pt x="119267" y="147286"/>
                </a:cubicBezTo>
                <a:cubicBezTo>
                  <a:pt x="117241" y="145138"/>
                  <a:pt x="114498" y="143828"/>
                  <a:pt x="111482" y="143828"/>
                </a:cubicBezTo>
                <a:close/>
                <a:moveTo>
                  <a:pt x="140019" y="143828"/>
                </a:moveTo>
                <a:cubicBezTo>
                  <a:pt x="136941" y="143828"/>
                  <a:pt x="134153" y="145199"/>
                  <a:pt x="132111" y="147408"/>
                </a:cubicBezTo>
                <a:cubicBezTo>
                  <a:pt x="132644" y="147713"/>
                  <a:pt x="133162" y="148063"/>
                  <a:pt x="133665" y="148429"/>
                </a:cubicBezTo>
                <a:cubicBezTo>
                  <a:pt x="135356" y="146768"/>
                  <a:pt x="137581" y="145748"/>
                  <a:pt x="140019" y="145748"/>
                </a:cubicBezTo>
                <a:cubicBezTo>
                  <a:pt x="142350" y="145763"/>
                  <a:pt x="144574" y="146677"/>
                  <a:pt x="146250" y="148292"/>
                </a:cubicBezTo>
                <a:cubicBezTo>
                  <a:pt x="146753" y="147911"/>
                  <a:pt x="147271" y="147576"/>
                  <a:pt x="147819" y="147286"/>
                </a:cubicBezTo>
                <a:cubicBezTo>
                  <a:pt x="145778" y="145153"/>
                  <a:pt x="143050" y="143828"/>
                  <a:pt x="140019" y="143828"/>
                </a:cubicBezTo>
                <a:close/>
                <a:moveTo>
                  <a:pt x="168555" y="143828"/>
                </a:moveTo>
                <a:cubicBezTo>
                  <a:pt x="165478" y="143828"/>
                  <a:pt x="162690" y="145199"/>
                  <a:pt x="160648" y="147408"/>
                </a:cubicBezTo>
                <a:cubicBezTo>
                  <a:pt x="161181" y="147713"/>
                  <a:pt x="161699" y="148063"/>
                  <a:pt x="162202" y="148429"/>
                </a:cubicBezTo>
                <a:cubicBezTo>
                  <a:pt x="163893" y="146768"/>
                  <a:pt x="166118" y="145748"/>
                  <a:pt x="168555" y="145748"/>
                </a:cubicBezTo>
                <a:cubicBezTo>
                  <a:pt x="170871" y="145763"/>
                  <a:pt x="173096" y="146677"/>
                  <a:pt x="174772" y="148292"/>
                </a:cubicBezTo>
                <a:cubicBezTo>
                  <a:pt x="175274" y="147911"/>
                  <a:pt x="175808" y="147576"/>
                  <a:pt x="176356" y="147286"/>
                </a:cubicBezTo>
                <a:cubicBezTo>
                  <a:pt x="174315" y="145138"/>
                  <a:pt x="171587" y="143828"/>
                  <a:pt x="168555" y="143828"/>
                </a:cubicBezTo>
                <a:close/>
                <a:moveTo>
                  <a:pt x="197092" y="143813"/>
                </a:moveTo>
                <a:cubicBezTo>
                  <a:pt x="194015" y="143813"/>
                  <a:pt x="191226" y="145184"/>
                  <a:pt x="189170" y="147393"/>
                </a:cubicBezTo>
                <a:cubicBezTo>
                  <a:pt x="189718" y="147698"/>
                  <a:pt x="190236" y="148048"/>
                  <a:pt x="190724" y="148429"/>
                </a:cubicBezTo>
                <a:cubicBezTo>
                  <a:pt x="192430" y="146768"/>
                  <a:pt x="194655" y="145748"/>
                  <a:pt x="197092" y="145748"/>
                </a:cubicBezTo>
                <a:cubicBezTo>
                  <a:pt x="199423" y="145763"/>
                  <a:pt x="201648" y="146662"/>
                  <a:pt x="203324" y="148277"/>
                </a:cubicBezTo>
                <a:cubicBezTo>
                  <a:pt x="203811" y="147911"/>
                  <a:pt x="204345" y="147576"/>
                  <a:pt x="204893" y="147271"/>
                </a:cubicBezTo>
                <a:cubicBezTo>
                  <a:pt x="202852" y="145138"/>
                  <a:pt x="200109" y="143813"/>
                  <a:pt x="197092" y="143813"/>
                </a:cubicBezTo>
                <a:close/>
                <a:moveTo>
                  <a:pt x="225644" y="143828"/>
                </a:moveTo>
                <a:cubicBezTo>
                  <a:pt x="222567" y="143828"/>
                  <a:pt x="219779" y="145199"/>
                  <a:pt x="217722" y="147408"/>
                </a:cubicBezTo>
                <a:cubicBezTo>
                  <a:pt x="218270" y="147713"/>
                  <a:pt x="218788" y="148063"/>
                  <a:pt x="219276" y="148429"/>
                </a:cubicBezTo>
                <a:cubicBezTo>
                  <a:pt x="220982" y="146768"/>
                  <a:pt x="223207" y="145748"/>
                  <a:pt x="225644" y="145748"/>
                </a:cubicBezTo>
                <a:cubicBezTo>
                  <a:pt x="227960" y="145763"/>
                  <a:pt x="230200" y="146677"/>
                  <a:pt x="231861" y="148292"/>
                </a:cubicBezTo>
                <a:cubicBezTo>
                  <a:pt x="232364" y="147911"/>
                  <a:pt x="232897" y="147576"/>
                  <a:pt x="233445" y="147286"/>
                </a:cubicBezTo>
                <a:cubicBezTo>
                  <a:pt x="231404" y="145138"/>
                  <a:pt x="228661" y="143828"/>
                  <a:pt x="225644" y="143828"/>
                </a:cubicBezTo>
                <a:close/>
                <a:moveTo>
                  <a:pt x="254181" y="143828"/>
                </a:moveTo>
                <a:cubicBezTo>
                  <a:pt x="251119" y="143828"/>
                  <a:pt x="248316" y="145199"/>
                  <a:pt x="246274" y="147408"/>
                </a:cubicBezTo>
                <a:cubicBezTo>
                  <a:pt x="246807" y="147713"/>
                  <a:pt x="247325" y="148063"/>
                  <a:pt x="247828" y="148429"/>
                </a:cubicBezTo>
                <a:cubicBezTo>
                  <a:pt x="249519" y="146768"/>
                  <a:pt x="251744" y="145748"/>
                  <a:pt x="254197" y="145748"/>
                </a:cubicBezTo>
                <a:cubicBezTo>
                  <a:pt x="256512" y="145763"/>
                  <a:pt x="258737" y="146677"/>
                  <a:pt x="260413" y="148292"/>
                </a:cubicBezTo>
                <a:cubicBezTo>
                  <a:pt x="260916" y="147911"/>
                  <a:pt x="261434" y="147576"/>
                  <a:pt x="261982" y="147286"/>
                </a:cubicBezTo>
                <a:cubicBezTo>
                  <a:pt x="259941" y="145138"/>
                  <a:pt x="257213" y="143828"/>
                  <a:pt x="254181" y="143828"/>
                </a:cubicBezTo>
                <a:close/>
                <a:moveTo>
                  <a:pt x="97023" y="148856"/>
                </a:moveTo>
                <a:cubicBezTo>
                  <a:pt x="97025" y="148856"/>
                  <a:pt x="97028" y="148856"/>
                  <a:pt x="97030" y="148856"/>
                </a:cubicBezTo>
                <a:lnTo>
                  <a:pt x="97030" y="148856"/>
                </a:lnTo>
                <a:cubicBezTo>
                  <a:pt x="97033" y="148856"/>
                  <a:pt x="97035" y="148856"/>
                  <a:pt x="97038" y="148856"/>
                </a:cubicBezTo>
                <a:close/>
                <a:moveTo>
                  <a:pt x="197096" y="146379"/>
                </a:moveTo>
                <a:cubicBezTo>
                  <a:pt x="194965" y="146379"/>
                  <a:pt x="192838" y="147191"/>
                  <a:pt x="191211" y="148810"/>
                </a:cubicBezTo>
                <a:cubicBezTo>
                  <a:pt x="191684" y="149206"/>
                  <a:pt x="192125" y="149633"/>
                  <a:pt x="192552" y="150075"/>
                </a:cubicBezTo>
                <a:cubicBezTo>
                  <a:pt x="193801" y="148947"/>
                  <a:pt x="195416" y="148322"/>
                  <a:pt x="197092" y="148307"/>
                </a:cubicBezTo>
                <a:lnTo>
                  <a:pt x="197092" y="148322"/>
                </a:lnTo>
                <a:cubicBezTo>
                  <a:pt x="198692" y="148322"/>
                  <a:pt x="200231" y="148886"/>
                  <a:pt x="201450" y="149907"/>
                </a:cubicBezTo>
                <a:cubicBezTo>
                  <a:pt x="201892" y="149465"/>
                  <a:pt x="202349" y="149039"/>
                  <a:pt x="202836" y="148658"/>
                </a:cubicBezTo>
                <a:cubicBezTo>
                  <a:pt x="201219" y="147138"/>
                  <a:pt x="199156" y="146379"/>
                  <a:pt x="197096" y="146379"/>
                </a:cubicBezTo>
                <a:close/>
                <a:moveTo>
                  <a:pt x="25856" y="146388"/>
                </a:moveTo>
                <a:cubicBezTo>
                  <a:pt x="23646" y="146403"/>
                  <a:pt x="21544" y="147286"/>
                  <a:pt x="19975" y="148825"/>
                </a:cubicBezTo>
                <a:cubicBezTo>
                  <a:pt x="20432" y="149221"/>
                  <a:pt x="20889" y="149633"/>
                  <a:pt x="21300" y="150090"/>
                </a:cubicBezTo>
                <a:cubicBezTo>
                  <a:pt x="22581" y="148910"/>
                  <a:pt x="24211" y="148320"/>
                  <a:pt x="25844" y="148320"/>
                </a:cubicBezTo>
                <a:cubicBezTo>
                  <a:pt x="27396" y="148320"/>
                  <a:pt x="28951" y="148853"/>
                  <a:pt x="30213" y="149922"/>
                </a:cubicBezTo>
                <a:cubicBezTo>
                  <a:pt x="30640" y="149480"/>
                  <a:pt x="31097" y="149054"/>
                  <a:pt x="31584" y="148673"/>
                </a:cubicBezTo>
                <a:cubicBezTo>
                  <a:pt x="30030" y="147210"/>
                  <a:pt x="27973" y="146403"/>
                  <a:pt x="25856" y="146388"/>
                </a:cubicBezTo>
                <a:close/>
                <a:moveTo>
                  <a:pt x="54393" y="146388"/>
                </a:moveTo>
                <a:cubicBezTo>
                  <a:pt x="52199" y="146403"/>
                  <a:pt x="50081" y="147286"/>
                  <a:pt x="48511" y="148825"/>
                </a:cubicBezTo>
                <a:cubicBezTo>
                  <a:pt x="48984" y="149221"/>
                  <a:pt x="49426" y="149633"/>
                  <a:pt x="49852" y="150090"/>
                </a:cubicBezTo>
                <a:cubicBezTo>
                  <a:pt x="51133" y="148910"/>
                  <a:pt x="52759" y="148320"/>
                  <a:pt x="54388" y="148320"/>
                </a:cubicBezTo>
                <a:cubicBezTo>
                  <a:pt x="55936" y="148320"/>
                  <a:pt x="57488" y="148853"/>
                  <a:pt x="58750" y="149922"/>
                </a:cubicBezTo>
                <a:cubicBezTo>
                  <a:pt x="59177" y="149480"/>
                  <a:pt x="59634" y="149054"/>
                  <a:pt x="60121" y="148673"/>
                </a:cubicBezTo>
                <a:cubicBezTo>
                  <a:pt x="58567" y="147210"/>
                  <a:pt x="56526" y="146403"/>
                  <a:pt x="54408" y="146388"/>
                </a:cubicBezTo>
                <a:close/>
                <a:moveTo>
                  <a:pt x="82929" y="146357"/>
                </a:moveTo>
                <a:lnTo>
                  <a:pt x="82929" y="146388"/>
                </a:lnTo>
                <a:cubicBezTo>
                  <a:pt x="80735" y="146403"/>
                  <a:pt x="78618" y="147286"/>
                  <a:pt x="77048" y="148825"/>
                </a:cubicBezTo>
                <a:cubicBezTo>
                  <a:pt x="77521" y="149221"/>
                  <a:pt x="77963" y="149633"/>
                  <a:pt x="78389" y="150090"/>
                </a:cubicBezTo>
                <a:cubicBezTo>
                  <a:pt x="79670" y="148910"/>
                  <a:pt x="81300" y="148320"/>
                  <a:pt x="82931" y="148320"/>
                </a:cubicBezTo>
                <a:cubicBezTo>
                  <a:pt x="84481" y="148320"/>
                  <a:pt x="86032" y="148853"/>
                  <a:pt x="87287" y="149922"/>
                </a:cubicBezTo>
                <a:cubicBezTo>
                  <a:pt x="87729" y="149480"/>
                  <a:pt x="88186" y="149054"/>
                  <a:pt x="88673" y="148673"/>
                </a:cubicBezTo>
                <a:cubicBezTo>
                  <a:pt x="87104" y="147195"/>
                  <a:pt x="85062" y="146372"/>
                  <a:pt x="82929" y="146357"/>
                </a:cubicBezTo>
                <a:close/>
                <a:moveTo>
                  <a:pt x="111482" y="146388"/>
                </a:moveTo>
                <a:cubicBezTo>
                  <a:pt x="109272" y="146418"/>
                  <a:pt x="107170" y="147286"/>
                  <a:pt x="105601" y="148825"/>
                </a:cubicBezTo>
                <a:cubicBezTo>
                  <a:pt x="106058" y="149221"/>
                  <a:pt x="106515" y="149633"/>
                  <a:pt x="106926" y="150090"/>
                </a:cubicBezTo>
                <a:cubicBezTo>
                  <a:pt x="108207" y="148910"/>
                  <a:pt x="109837" y="148320"/>
                  <a:pt x="111470" y="148320"/>
                </a:cubicBezTo>
                <a:cubicBezTo>
                  <a:pt x="113022" y="148320"/>
                  <a:pt x="114577" y="148853"/>
                  <a:pt x="115839" y="149922"/>
                </a:cubicBezTo>
                <a:cubicBezTo>
                  <a:pt x="116266" y="149480"/>
                  <a:pt x="116723" y="149054"/>
                  <a:pt x="117210" y="148673"/>
                </a:cubicBezTo>
                <a:cubicBezTo>
                  <a:pt x="115641" y="147210"/>
                  <a:pt x="113599" y="146403"/>
                  <a:pt x="111482" y="146388"/>
                </a:cubicBezTo>
                <a:close/>
                <a:moveTo>
                  <a:pt x="140019" y="146388"/>
                </a:moveTo>
                <a:cubicBezTo>
                  <a:pt x="137809" y="146403"/>
                  <a:pt x="135707" y="147286"/>
                  <a:pt x="134137" y="148825"/>
                </a:cubicBezTo>
                <a:cubicBezTo>
                  <a:pt x="134610" y="149221"/>
                  <a:pt x="135052" y="149633"/>
                  <a:pt x="135463" y="150090"/>
                </a:cubicBezTo>
                <a:cubicBezTo>
                  <a:pt x="136752" y="148910"/>
                  <a:pt x="138381" y="148320"/>
                  <a:pt x="140012" y="148320"/>
                </a:cubicBezTo>
                <a:cubicBezTo>
                  <a:pt x="141562" y="148320"/>
                  <a:pt x="143114" y="148853"/>
                  <a:pt x="144376" y="149922"/>
                </a:cubicBezTo>
                <a:cubicBezTo>
                  <a:pt x="144803" y="149480"/>
                  <a:pt x="145260" y="149054"/>
                  <a:pt x="145747" y="148673"/>
                </a:cubicBezTo>
                <a:cubicBezTo>
                  <a:pt x="144193" y="147226"/>
                  <a:pt x="142152" y="146418"/>
                  <a:pt x="140019" y="146388"/>
                </a:cubicBezTo>
                <a:close/>
                <a:moveTo>
                  <a:pt x="168560" y="146391"/>
                </a:moveTo>
                <a:cubicBezTo>
                  <a:pt x="166429" y="146391"/>
                  <a:pt x="164301" y="147198"/>
                  <a:pt x="162674" y="148810"/>
                </a:cubicBezTo>
                <a:cubicBezTo>
                  <a:pt x="163147" y="149206"/>
                  <a:pt x="163588" y="149633"/>
                  <a:pt x="164015" y="150090"/>
                </a:cubicBezTo>
                <a:cubicBezTo>
                  <a:pt x="165264" y="148962"/>
                  <a:pt x="166879" y="148322"/>
                  <a:pt x="168555" y="148322"/>
                </a:cubicBezTo>
                <a:cubicBezTo>
                  <a:pt x="170155" y="148322"/>
                  <a:pt x="171694" y="148886"/>
                  <a:pt x="172928" y="149922"/>
                </a:cubicBezTo>
                <a:cubicBezTo>
                  <a:pt x="173355" y="149480"/>
                  <a:pt x="173812" y="149054"/>
                  <a:pt x="174299" y="148658"/>
                </a:cubicBezTo>
                <a:cubicBezTo>
                  <a:pt x="172682" y="147145"/>
                  <a:pt x="170619" y="146391"/>
                  <a:pt x="168560" y="146391"/>
                </a:cubicBezTo>
                <a:close/>
                <a:moveTo>
                  <a:pt x="225649" y="146391"/>
                </a:moveTo>
                <a:cubicBezTo>
                  <a:pt x="223518" y="146391"/>
                  <a:pt x="221390" y="147198"/>
                  <a:pt x="219763" y="148810"/>
                </a:cubicBezTo>
                <a:cubicBezTo>
                  <a:pt x="220236" y="149206"/>
                  <a:pt x="220678" y="149633"/>
                  <a:pt x="221104" y="150090"/>
                </a:cubicBezTo>
                <a:cubicBezTo>
                  <a:pt x="222354" y="148962"/>
                  <a:pt x="223969" y="148322"/>
                  <a:pt x="225644" y="148322"/>
                </a:cubicBezTo>
                <a:cubicBezTo>
                  <a:pt x="227244" y="148322"/>
                  <a:pt x="228783" y="148886"/>
                  <a:pt x="230002" y="149922"/>
                </a:cubicBezTo>
                <a:cubicBezTo>
                  <a:pt x="230444" y="149480"/>
                  <a:pt x="230901" y="149054"/>
                  <a:pt x="231388" y="148658"/>
                </a:cubicBezTo>
                <a:cubicBezTo>
                  <a:pt x="229771" y="147145"/>
                  <a:pt x="227708" y="146391"/>
                  <a:pt x="225649" y="146391"/>
                </a:cubicBezTo>
                <a:close/>
                <a:moveTo>
                  <a:pt x="254186" y="146391"/>
                </a:moveTo>
                <a:cubicBezTo>
                  <a:pt x="252055" y="146391"/>
                  <a:pt x="249927" y="147198"/>
                  <a:pt x="248300" y="148810"/>
                </a:cubicBezTo>
                <a:cubicBezTo>
                  <a:pt x="248773" y="149206"/>
                  <a:pt x="249214" y="149633"/>
                  <a:pt x="249641" y="150090"/>
                </a:cubicBezTo>
                <a:cubicBezTo>
                  <a:pt x="250890" y="148962"/>
                  <a:pt x="252505" y="148322"/>
                  <a:pt x="254197" y="148322"/>
                </a:cubicBezTo>
                <a:cubicBezTo>
                  <a:pt x="255781" y="148322"/>
                  <a:pt x="257320" y="148901"/>
                  <a:pt x="258554" y="149922"/>
                </a:cubicBezTo>
                <a:cubicBezTo>
                  <a:pt x="258981" y="149480"/>
                  <a:pt x="259438" y="149054"/>
                  <a:pt x="259925" y="148658"/>
                </a:cubicBezTo>
                <a:cubicBezTo>
                  <a:pt x="258308" y="147145"/>
                  <a:pt x="256245" y="146391"/>
                  <a:pt x="254186" y="146391"/>
                </a:cubicBezTo>
                <a:close/>
                <a:moveTo>
                  <a:pt x="197091" y="148950"/>
                </a:moveTo>
                <a:cubicBezTo>
                  <a:pt x="195610" y="148950"/>
                  <a:pt x="194133" y="149480"/>
                  <a:pt x="192963" y="150532"/>
                </a:cubicBezTo>
                <a:cubicBezTo>
                  <a:pt x="193360" y="151004"/>
                  <a:pt x="193740" y="151492"/>
                  <a:pt x="194076" y="151994"/>
                </a:cubicBezTo>
                <a:cubicBezTo>
                  <a:pt x="194929" y="151278"/>
                  <a:pt x="195995" y="150882"/>
                  <a:pt x="197092" y="150867"/>
                </a:cubicBezTo>
                <a:lnTo>
                  <a:pt x="197092" y="150882"/>
                </a:lnTo>
                <a:cubicBezTo>
                  <a:pt x="198098" y="150882"/>
                  <a:pt x="199088" y="151217"/>
                  <a:pt x="199880" y="151827"/>
                </a:cubicBezTo>
                <a:cubicBezTo>
                  <a:pt x="200231" y="151309"/>
                  <a:pt x="200612" y="150821"/>
                  <a:pt x="201023" y="150364"/>
                </a:cubicBezTo>
                <a:cubicBezTo>
                  <a:pt x="199878" y="149419"/>
                  <a:pt x="198483" y="148950"/>
                  <a:pt x="197091" y="148950"/>
                </a:cubicBezTo>
                <a:close/>
                <a:moveTo>
                  <a:pt x="25856" y="148962"/>
                </a:moveTo>
                <a:cubicBezTo>
                  <a:pt x="24332" y="148978"/>
                  <a:pt x="22854" y="149541"/>
                  <a:pt x="21711" y="150547"/>
                </a:cubicBezTo>
                <a:cubicBezTo>
                  <a:pt x="22108" y="151019"/>
                  <a:pt x="22488" y="151507"/>
                  <a:pt x="22839" y="152010"/>
                </a:cubicBezTo>
                <a:cubicBezTo>
                  <a:pt x="23698" y="151262"/>
                  <a:pt x="24773" y="150884"/>
                  <a:pt x="25849" y="150884"/>
                </a:cubicBezTo>
                <a:cubicBezTo>
                  <a:pt x="26834" y="150884"/>
                  <a:pt x="27821" y="151201"/>
                  <a:pt x="28644" y="151842"/>
                </a:cubicBezTo>
                <a:cubicBezTo>
                  <a:pt x="28994" y="151324"/>
                  <a:pt x="29375" y="150836"/>
                  <a:pt x="29786" y="150379"/>
                </a:cubicBezTo>
                <a:cubicBezTo>
                  <a:pt x="28674" y="149465"/>
                  <a:pt x="27288" y="148962"/>
                  <a:pt x="25856" y="148962"/>
                </a:cubicBezTo>
                <a:close/>
                <a:moveTo>
                  <a:pt x="54408" y="148947"/>
                </a:moveTo>
                <a:lnTo>
                  <a:pt x="54393" y="148962"/>
                </a:lnTo>
                <a:cubicBezTo>
                  <a:pt x="52869" y="148962"/>
                  <a:pt x="51391" y="149526"/>
                  <a:pt x="50248" y="150547"/>
                </a:cubicBezTo>
                <a:cubicBezTo>
                  <a:pt x="50660" y="151004"/>
                  <a:pt x="51025" y="151507"/>
                  <a:pt x="51376" y="152010"/>
                </a:cubicBezTo>
                <a:cubicBezTo>
                  <a:pt x="52214" y="151293"/>
                  <a:pt x="53280" y="150897"/>
                  <a:pt x="54393" y="150882"/>
                </a:cubicBezTo>
                <a:cubicBezTo>
                  <a:pt x="55398" y="150882"/>
                  <a:pt x="56388" y="151217"/>
                  <a:pt x="57181" y="151842"/>
                </a:cubicBezTo>
                <a:cubicBezTo>
                  <a:pt x="57531" y="151324"/>
                  <a:pt x="57912" y="150836"/>
                  <a:pt x="58323" y="150379"/>
                </a:cubicBezTo>
                <a:cubicBezTo>
                  <a:pt x="57226" y="149465"/>
                  <a:pt x="55840" y="148962"/>
                  <a:pt x="54408" y="148947"/>
                </a:cubicBezTo>
                <a:close/>
                <a:moveTo>
                  <a:pt x="82929" y="148917"/>
                </a:moveTo>
                <a:lnTo>
                  <a:pt x="82929" y="148962"/>
                </a:lnTo>
                <a:cubicBezTo>
                  <a:pt x="81406" y="148978"/>
                  <a:pt x="79943" y="149541"/>
                  <a:pt x="78801" y="150547"/>
                </a:cubicBezTo>
                <a:cubicBezTo>
                  <a:pt x="79212" y="151004"/>
                  <a:pt x="79578" y="151492"/>
                  <a:pt x="79928" y="152010"/>
                </a:cubicBezTo>
                <a:cubicBezTo>
                  <a:pt x="80766" y="151293"/>
                  <a:pt x="81832" y="150897"/>
                  <a:pt x="82929" y="150882"/>
                </a:cubicBezTo>
                <a:cubicBezTo>
                  <a:pt x="83950" y="150882"/>
                  <a:pt x="84925" y="151217"/>
                  <a:pt x="85733" y="151842"/>
                </a:cubicBezTo>
                <a:cubicBezTo>
                  <a:pt x="86083" y="151324"/>
                  <a:pt x="86464" y="150836"/>
                  <a:pt x="86876" y="150379"/>
                </a:cubicBezTo>
                <a:cubicBezTo>
                  <a:pt x="85763" y="149450"/>
                  <a:pt x="84377" y="148932"/>
                  <a:pt x="82929" y="148917"/>
                </a:cubicBezTo>
                <a:close/>
                <a:moveTo>
                  <a:pt x="111482" y="148962"/>
                </a:moveTo>
                <a:cubicBezTo>
                  <a:pt x="109958" y="148962"/>
                  <a:pt x="108480" y="149526"/>
                  <a:pt x="107337" y="150547"/>
                </a:cubicBezTo>
                <a:cubicBezTo>
                  <a:pt x="107734" y="151004"/>
                  <a:pt x="108114" y="151507"/>
                  <a:pt x="108465" y="152010"/>
                </a:cubicBezTo>
                <a:cubicBezTo>
                  <a:pt x="109303" y="151293"/>
                  <a:pt x="110369" y="150897"/>
                  <a:pt x="111482" y="150882"/>
                </a:cubicBezTo>
                <a:cubicBezTo>
                  <a:pt x="112487" y="150882"/>
                  <a:pt x="113462" y="151217"/>
                  <a:pt x="114270" y="151842"/>
                </a:cubicBezTo>
                <a:cubicBezTo>
                  <a:pt x="114620" y="151324"/>
                  <a:pt x="115001" y="150836"/>
                  <a:pt x="115412" y="150379"/>
                </a:cubicBezTo>
                <a:cubicBezTo>
                  <a:pt x="114300" y="149465"/>
                  <a:pt x="112914" y="148962"/>
                  <a:pt x="111482" y="148962"/>
                </a:cubicBezTo>
                <a:close/>
                <a:moveTo>
                  <a:pt x="140019" y="148962"/>
                </a:moveTo>
                <a:cubicBezTo>
                  <a:pt x="138495" y="148962"/>
                  <a:pt x="137017" y="149526"/>
                  <a:pt x="135874" y="150547"/>
                </a:cubicBezTo>
                <a:cubicBezTo>
                  <a:pt x="136286" y="151004"/>
                  <a:pt x="136651" y="151507"/>
                  <a:pt x="137002" y="152010"/>
                </a:cubicBezTo>
                <a:cubicBezTo>
                  <a:pt x="137840" y="151293"/>
                  <a:pt x="138906" y="150897"/>
                  <a:pt x="140019" y="150882"/>
                </a:cubicBezTo>
                <a:cubicBezTo>
                  <a:pt x="141024" y="150882"/>
                  <a:pt x="141999" y="151217"/>
                  <a:pt x="142807" y="151842"/>
                </a:cubicBezTo>
                <a:cubicBezTo>
                  <a:pt x="143157" y="151324"/>
                  <a:pt x="143538" y="150836"/>
                  <a:pt x="143949" y="150379"/>
                </a:cubicBezTo>
                <a:cubicBezTo>
                  <a:pt x="142837" y="149465"/>
                  <a:pt x="141451" y="148978"/>
                  <a:pt x="140019" y="148962"/>
                </a:cubicBezTo>
                <a:close/>
                <a:moveTo>
                  <a:pt x="168554" y="148965"/>
                </a:moveTo>
                <a:cubicBezTo>
                  <a:pt x="167073" y="148965"/>
                  <a:pt x="165596" y="149495"/>
                  <a:pt x="164426" y="150547"/>
                </a:cubicBezTo>
                <a:cubicBezTo>
                  <a:pt x="164823" y="151004"/>
                  <a:pt x="165204" y="151492"/>
                  <a:pt x="165554" y="152010"/>
                </a:cubicBezTo>
                <a:cubicBezTo>
                  <a:pt x="166392" y="151293"/>
                  <a:pt x="167458" y="150897"/>
                  <a:pt x="168555" y="150882"/>
                </a:cubicBezTo>
                <a:cubicBezTo>
                  <a:pt x="169561" y="150897"/>
                  <a:pt x="170536" y="151233"/>
                  <a:pt x="171344" y="151842"/>
                </a:cubicBezTo>
                <a:cubicBezTo>
                  <a:pt x="171694" y="151324"/>
                  <a:pt x="172075" y="150836"/>
                  <a:pt x="172486" y="150379"/>
                </a:cubicBezTo>
                <a:cubicBezTo>
                  <a:pt x="171342" y="149434"/>
                  <a:pt x="169946" y="148965"/>
                  <a:pt x="168554" y="148965"/>
                </a:cubicBezTo>
                <a:close/>
                <a:moveTo>
                  <a:pt x="225642" y="148959"/>
                </a:moveTo>
                <a:cubicBezTo>
                  <a:pt x="224161" y="148959"/>
                  <a:pt x="222683" y="149489"/>
                  <a:pt x="221516" y="150547"/>
                </a:cubicBezTo>
                <a:cubicBezTo>
                  <a:pt x="221912" y="151004"/>
                  <a:pt x="222293" y="151492"/>
                  <a:pt x="222643" y="152010"/>
                </a:cubicBezTo>
                <a:cubicBezTo>
                  <a:pt x="223481" y="151293"/>
                  <a:pt x="224547" y="150897"/>
                  <a:pt x="225644" y="150882"/>
                </a:cubicBezTo>
                <a:cubicBezTo>
                  <a:pt x="226650" y="150882"/>
                  <a:pt x="227640" y="151217"/>
                  <a:pt x="228448" y="151827"/>
                </a:cubicBezTo>
                <a:cubicBezTo>
                  <a:pt x="228798" y="151324"/>
                  <a:pt x="229179" y="150836"/>
                  <a:pt x="229591" y="150379"/>
                </a:cubicBezTo>
                <a:cubicBezTo>
                  <a:pt x="228443" y="149432"/>
                  <a:pt x="227041" y="148959"/>
                  <a:pt x="225642" y="148959"/>
                </a:cubicBezTo>
                <a:close/>
                <a:moveTo>
                  <a:pt x="254179" y="148959"/>
                </a:moveTo>
                <a:cubicBezTo>
                  <a:pt x="252698" y="148959"/>
                  <a:pt x="251220" y="149489"/>
                  <a:pt x="250052" y="150547"/>
                </a:cubicBezTo>
                <a:cubicBezTo>
                  <a:pt x="250449" y="151004"/>
                  <a:pt x="250829" y="151492"/>
                  <a:pt x="251180" y="152010"/>
                </a:cubicBezTo>
                <a:cubicBezTo>
                  <a:pt x="252018" y="151293"/>
                  <a:pt x="253084" y="150897"/>
                  <a:pt x="254197" y="150882"/>
                </a:cubicBezTo>
                <a:cubicBezTo>
                  <a:pt x="255202" y="150882"/>
                  <a:pt x="256177" y="151217"/>
                  <a:pt x="256985" y="151827"/>
                </a:cubicBezTo>
                <a:cubicBezTo>
                  <a:pt x="257335" y="151324"/>
                  <a:pt x="257716" y="150836"/>
                  <a:pt x="258127" y="150379"/>
                </a:cubicBezTo>
                <a:cubicBezTo>
                  <a:pt x="256980" y="149432"/>
                  <a:pt x="255578" y="148959"/>
                  <a:pt x="254179" y="148959"/>
                </a:cubicBezTo>
                <a:close/>
                <a:moveTo>
                  <a:pt x="82929" y="151492"/>
                </a:moveTo>
                <a:lnTo>
                  <a:pt x="82929" y="151522"/>
                </a:lnTo>
                <a:cubicBezTo>
                  <a:pt x="81954" y="151522"/>
                  <a:pt x="81010" y="151857"/>
                  <a:pt x="80263" y="152497"/>
                </a:cubicBezTo>
                <a:cubicBezTo>
                  <a:pt x="80355" y="152649"/>
                  <a:pt x="80461" y="152817"/>
                  <a:pt x="80553" y="152985"/>
                </a:cubicBezTo>
                <a:cubicBezTo>
                  <a:pt x="81330" y="152848"/>
                  <a:pt x="82137" y="152771"/>
                  <a:pt x="82929" y="152771"/>
                </a:cubicBezTo>
                <a:cubicBezTo>
                  <a:pt x="83630" y="152771"/>
                  <a:pt x="84316" y="152817"/>
                  <a:pt x="85002" y="152939"/>
                </a:cubicBezTo>
                <a:cubicBezTo>
                  <a:pt x="85123" y="152726"/>
                  <a:pt x="85261" y="152512"/>
                  <a:pt x="85382" y="152299"/>
                </a:cubicBezTo>
                <a:cubicBezTo>
                  <a:pt x="84682" y="151781"/>
                  <a:pt x="83813" y="151492"/>
                  <a:pt x="82929" y="151492"/>
                </a:cubicBezTo>
                <a:close/>
                <a:moveTo>
                  <a:pt x="256255" y="152982"/>
                </a:moveTo>
                <a:cubicBezTo>
                  <a:pt x="256254" y="152983"/>
                  <a:pt x="256254" y="152984"/>
                  <a:pt x="256253" y="152985"/>
                </a:cubicBezTo>
                <a:lnTo>
                  <a:pt x="256269" y="152985"/>
                </a:lnTo>
                <a:cubicBezTo>
                  <a:pt x="256264" y="152984"/>
                  <a:pt x="256259" y="152983"/>
                  <a:pt x="256255" y="152982"/>
                </a:cubicBezTo>
                <a:close/>
                <a:moveTo>
                  <a:pt x="25856" y="151522"/>
                </a:moveTo>
                <a:cubicBezTo>
                  <a:pt x="24865" y="151522"/>
                  <a:pt x="23921" y="151888"/>
                  <a:pt x="23174" y="152528"/>
                </a:cubicBezTo>
                <a:cubicBezTo>
                  <a:pt x="23281" y="152695"/>
                  <a:pt x="23372" y="152863"/>
                  <a:pt x="23464" y="153030"/>
                </a:cubicBezTo>
                <a:cubicBezTo>
                  <a:pt x="24256" y="152878"/>
                  <a:pt x="25048" y="152817"/>
                  <a:pt x="25856" y="152817"/>
                </a:cubicBezTo>
                <a:cubicBezTo>
                  <a:pt x="25925" y="152816"/>
                  <a:pt x="25994" y="152815"/>
                  <a:pt x="26064" y="152815"/>
                </a:cubicBezTo>
                <a:cubicBezTo>
                  <a:pt x="26683" y="152815"/>
                  <a:pt x="27311" y="152875"/>
                  <a:pt x="27928" y="152985"/>
                </a:cubicBezTo>
                <a:cubicBezTo>
                  <a:pt x="28050" y="152756"/>
                  <a:pt x="28171" y="152558"/>
                  <a:pt x="28309" y="152345"/>
                </a:cubicBezTo>
                <a:cubicBezTo>
                  <a:pt x="27593" y="151812"/>
                  <a:pt x="26739" y="151537"/>
                  <a:pt x="25856" y="151522"/>
                </a:cubicBezTo>
                <a:close/>
                <a:moveTo>
                  <a:pt x="54393" y="151522"/>
                </a:moveTo>
                <a:cubicBezTo>
                  <a:pt x="53417" y="151522"/>
                  <a:pt x="52458" y="151888"/>
                  <a:pt x="51726" y="152528"/>
                </a:cubicBezTo>
                <a:cubicBezTo>
                  <a:pt x="51833" y="152695"/>
                  <a:pt x="51924" y="152863"/>
                  <a:pt x="52016" y="153030"/>
                </a:cubicBezTo>
                <a:cubicBezTo>
                  <a:pt x="52808" y="152878"/>
                  <a:pt x="53600" y="152802"/>
                  <a:pt x="54393" y="152802"/>
                </a:cubicBezTo>
                <a:cubicBezTo>
                  <a:pt x="55093" y="152802"/>
                  <a:pt x="55779" y="152863"/>
                  <a:pt x="56465" y="152969"/>
                </a:cubicBezTo>
                <a:cubicBezTo>
                  <a:pt x="56602" y="152756"/>
                  <a:pt x="56724" y="152543"/>
                  <a:pt x="56846" y="152345"/>
                </a:cubicBezTo>
                <a:cubicBezTo>
                  <a:pt x="56145" y="151812"/>
                  <a:pt x="55291" y="151522"/>
                  <a:pt x="54408" y="151522"/>
                </a:cubicBezTo>
                <a:close/>
                <a:moveTo>
                  <a:pt x="111482" y="151522"/>
                </a:moveTo>
                <a:cubicBezTo>
                  <a:pt x="110491" y="151522"/>
                  <a:pt x="109531" y="151888"/>
                  <a:pt x="108785" y="152528"/>
                </a:cubicBezTo>
                <a:cubicBezTo>
                  <a:pt x="108907" y="152695"/>
                  <a:pt x="108998" y="152863"/>
                  <a:pt x="109090" y="153030"/>
                </a:cubicBezTo>
                <a:cubicBezTo>
                  <a:pt x="109882" y="152878"/>
                  <a:pt x="110674" y="152817"/>
                  <a:pt x="111466" y="152817"/>
                </a:cubicBezTo>
                <a:cubicBezTo>
                  <a:pt x="111537" y="152816"/>
                  <a:pt x="111608" y="152815"/>
                  <a:pt x="111678" y="152815"/>
                </a:cubicBezTo>
                <a:cubicBezTo>
                  <a:pt x="112306" y="152815"/>
                  <a:pt x="112922" y="152875"/>
                  <a:pt x="113538" y="152985"/>
                </a:cubicBezTo>
                <a:cubicBezTo>
                  <a:pt x="113676" y="152756"/>
                  <a:pt x="113797" y="152558"/>
                  <a:pt x="113919" y="152345"/>
                </a:cubicBezTo>
                <a:cubicBezTo>
                  <a:pt x="113218" y="151812"/>
                  <a:pt x="112350" y="151537"/>
                  <a:pt x="111482" y="151522"/>
                </a:cubicBezTo>
                <a:close/>
                <a:moveTo>
                  <a:pt x="140019" y="151522"/>
                </a:moveTo>
                <a:cubicBezTo>
                  <a:pt x="139028" y="151537"/>
                  <a:pt x="138084" y="151888"/>
                  <a:pt x="137352" y="152543"/>
                </a:cubicBezTo>
                <a:cubicBezTo>
                  <a:pt x="137459" y="152695"/>
                  <a:pt x="137550" y="152863"/>
                  <a:pt x="137642" y="153030"/>
                </a:cubicBezTo>
                <a:cubicBezTo>
                  <a:pt x="138434" y="152893"/>
                  <a:pt x="139226" y="152817"/>
                  <a:pt x="140019" y="152817"/>
                </a:cubicBezTo>
                <a:cubicBezTo>
                  <a:pt x="140719" y="152817"/>
                  <a:pt x="141405" y="152863"/>
                  <a:pt x="142091" y="152985"/>
                </a:cubicBezTo>
                <a:cubicBezTo>
                  <a:pt x="142212" y="152771"/>
                  <a:pt x="142350" y="152558"/>
                  <a:pt x="142471" y="152345"/>
                </a:cubicBezTo>
                <a:cubicBezTo>
                  <a:pt x="141771" y="151827"/>
                  <a:pt x="140902" y="151537"/>
                  <a:pt x="140019" y="151537"/>
                </a:cubicBezTo>
                <a:lnTo>
                  <a:pt x="140019" y="151522"/>
                </a:lnTo>
                <a:close/>
                <a:moveTo>
                  <a:pt x="168558" y="151525"/>
                </a:moveTo>
                <a:cubicBezTo>
                  <a:pt x="167601" y="151525"/>
                  <a:pt x="166644" y="151862"/>
                  <a:pt x="165874" y="152528"/>
                </a:cubicBezTo>
                <a:cubicBezTo>
                  <a:pt x="165981" y="152695"/>
                  <a:pt x="166072" y="152863"/>
                  <a:pt x="166179" y="153030"/>
                </a:cubicBezTo>
                <a:cubicBezTo>
                  <a:pt x="166956" y="152878"/>
                  <a:pt x="167763" y="152817"/>
                  <a:pt x="168555" y="152817"/>
                </a:cubicBezTo>
                <a:cubicBezTo>
                  <a:pt x="168626" y="152816"/>
                  <a:pt x="168697" y="152815"/>
                  <a:pt x="168767" y="152815"/>
                </a:cubicBezTo>
                <a:cubicBezTo>
                  <a:pt x="169395" y="152815"/>
                  <a:pt x="170011" y="152875"/>
                  <a:pt x="170627" y="152985"/>
                </a:cubicBezTo>
                <a:cubicBezTo>
                  <a:pt x="170749" y="152756"/>
                  <a:pt x="170887" y="152558"/>
                  <a:pt x="171008" y="152345"/>
                </a:cubicBezTo>
                <a:cubicBezTo>
                  <a:pt x="170280" y="151797"/>
                  <a:pt x="169419" y="151525"/>
                  <a:pt x="168558" y="151525"/>
                </a:cubicBezTo>
                <a:close/>
                <a:moveTo>
                  <a:pt x="197114" y="151517"/>
                </a:moveTo>
                <a:cubicBezTo>
                  <a:pt x="196152" y="151517"/>
                  <a:pt x="195193" y="151858"/>
                  <a:pt x="194426" y="152528"/>
                </a:cubicBezTo>
                <a:cubicBezTo>
                  <a:pt x="194517" y="152695"/>
                  <a:pt x="194624" y="152863"/>
                  <a:pt x="194716" y="153030"/>
                </a:cubicBezTo>
                <a:cubicBezTo>
                  <a:pt x="195493" y="152878"/>
                  <a:pt x="196300" y="152802"/>
                  <a:pt x="197092" y="152802"/>
                </a:cubicBezTo>
                <a:cubicBezTo>
                  <a:pt x="197793" y="152802"/>
                  <a:pt x="198479" y="152848"/>
                  <a:pt x="199164" y="152969"/>
                </a:cubicBezTo>
                <a:lnTo>
                  <a:pt x="199164" y="152985"/>
                </a:lnTo>
                <a:cubicBezTo>
                  <a:pt x="199286" y="152756"/>
                  <a:pt x="199423" y="152558"/>
                  <a:pt x="199545" y="152330"/>
                </a:cubicBezTo>
                <a:cubicBezTo>
                  <a:pt x="198822" y="151785"/>
                  <a:pt x="197967" y="151517"/>
                  <a:pt x="197114" y="151517"/>
                </a:cubicBezTo>
                <a:close/>
                <a:moveTo>
                  <a:pt x="225647" y="151525"/>
                </a:moveTo>
                <a:cubicBezTo>
                  <a:pt x="224690" y="151525"/>
                  <a:pt x="223733" y="151862"/>
                  <a:pt x="222963" y="152528"/>
                </a:cubicBezTo>
                <a:cubicBezTo>
                  <a:pt x="223070" y="152695"/>
                  <a:pt x="223161" y="152863"/>
                  <a:pt x="223268" y="153030"/>
                </a:cubicBezTo>
                <a:cubicBezTo>
                  <a:pt x="224045" y="152878"/>
                  <a:pt x="224852" y="152817"/>
                  <a:pt x="225644" y="152817"/>
                </a:cubicBezTo>
                <a:cubicBezTo>
                  <a:pt x="225715" y="152816"/>
                  <a:pt x="225786" y="152815"/>
                  <a:pt x="225856" y="152815"/>
                </a:cubicBezTo>
                <a:cubicBezTo>
                  <a:pt x="226484" y="152815"/>
                  <a:pt x="227100" y="152875"/>
                  <a:pt x="227717" y="152985"/>
                </a:cubicBezTo>
                <a:cubicBezTo>
                  <a:pt x="227823" y="152756"/>
                  <a:pt x="227960" y="152558"/>
                  <a:pt x="228097" y="152345"/>
                </a:cubicBezTo>
                <a:cubicBezTo>
                  <a:pt x="227369" y="151797"/>
                  <a:pt x="226508" y="151525"/>
                  <a:pt x="225647" y="151525"/>
                </a:cubicBezTo>
                <a:close/>
                <a:moveTo>
                  <a:pt x="254188" y="151525"/>
                </a:moveTo>
                <a:cubicBezTo>
                  <a:pt x="253230" y="151525"/>
                  <a:pt x="252277" y="151862"/>
                  <a:pt x="251515" y="152528"/>
                </a:cubicBezTo>
                <a:cubicBezTo>
                  <a:pt x="251622" y="152695"/>
                  <a:pt x="251713" y="152863"/>
                  <a:pt x="251805" y="153030"/>
                </a:cubicBezTo>
                <a:cubicBezTo>
                  <a:pt x="252597" y="152878"/>
                  <a:pt x="253389" y="152817"/>
                  <a:pt x="254197" y="152817"/>
                </a:cubicBezTo>
                <a:cubicBezTo>
                  <a:pt x="254266" y="152816"/>
                  <a:pt x="254335" y="152815"/>
                  <a:pt x="254405" y="152815"/>
                </a:cubicBezTo>
                <a:cubicBezTo>
                  <a:pt x="255019" y="152815"/>
                  <a:pt x="255643" y="152874"/>
                  <a:pt x="256255" y="152982"/>
                </a:cubicBezTo>
                <a:lnTo>
                  <a:pt x="256255" y="152982"/>
                </a:lnTo>
                <a:cubicBezTo>
                  <a:pt x="256376" y="152755"/>
                  <a:pt x="256498" y="152557"/>
                  <a:pt x="256650" y="152345"/>
                </a:cubicBezTo>
                <a:cubicBezTo>
                  <a:pt x="255914" y="151797"/>
                  <a:pt x="255049" y="151525"/>
                  <a:pt x="254188" y="151525"/>
                </a:cubicBezTo>
                <a:close/>
                <a:moveTo>
                  <a:pt x="211201" y="146250"/>
                </a:moveTo>
                <a:cubicBezTo>
                  <a:pt x="206447" y="146250"/>
                  <a:pt x="202242" y="148962"/>
                  <a:pt x="199789" y="153046"/>
                </a:cubicBezTo>
                <a:cubicBezTo>
                  <a:pt x="200399" y="153183"/>
                  <a:pt x="201008" y="153350"/>
                  <a:pt x="201587" y="153579"/>
                </a:cubicBezTo>
                <a:cubicBezTo>
                  <a:pt x="203766" y="150303"/>
                  <a:pt x="207255" y="148185"/>
                  <a:pt x="211201" y="148185"/>
                </a:cubicBezTo>
                <a:lnTo>
                  <a:pt x="211201" y="148216"/>
                </a:lnTo>
                <a:cubicBezTo>
                  <a:pt x="215162" y="148216"/>
                  <a:pt x="218697" y="150395"/>
                  <a:pt x="220860" y="153686"/>
                </a:cubicBezTo>
                <a:cubicBezTo>
                  <a:pt x="221439" y="153442"/>
                  <a:pt x="222034" y="153259"/>
                  <a:pt x="222643" y="153122"/>
                </a:cubicBezTo>
                <a:cubicBezTo>
                  <a:pt x="220190" y="148993"/>
                  <a:pt x="215939" y="146250"/>
                  <a:pt x="211201" y="146250"/>
                </a:cubicBezTo>
                <a:close/>
                <a:moveTo>
                  <a:pt x="39949" y="146281"/>
                </a:moveTo>
                <a:lnTo>
                  <a:pt x="39949" y="146296"/>
                </a:lnTo>
                <a:cubicBezTo>
                  <a:pt x="35195" y="146296"/>
                  <a:pt x="31005" y="148993"/>
                  <a:pt x="28537" y="153091"/>
                </a:cubicBezTo>
                <a:cubicBezTo>
                  <a:pt x="29162" y="153213"/>
                  <a:pt x="29756" y="153396"/>
                  <a:pt x="30350" y="153609"/>
                </a:cubicBezTo>
                <a:cubicBezTo>
                  <a:pt x="32514" y="150349"/>
                  <a:pt x="36003" y="148216"/>
                  <a:pt x="39949" y="148216"/>
                </a:cubicBezTo>
                <a:cubicBezTo>
                  <a:pt x="43925" y="148216"/>
                  <a:pt x="47445" y="150379"/>
                  <a:pt x="49624" y="153716"/>
                </a:cubicBezTo>
                <a:cubicBezTo>
                  <a:pt x="50187" y="153472"/>
                  <a:pt x="50782" y="153289"/>
                  <a:pt x="51391" y="153152"/>
                </a:cubicBezTo>
                <a:cubicBezTo>
                  <a:pt x="48938" y="149023"/>
                  <a:pt x="44733" y="146281"/>
                  <a:pt x="39949" y="146281"/>
                </a:cubicBezTo>
                <a:close/>
                <a:moveTo>
                  <a:pt x="97023" y="146281"/>
                </a:moveTo>
                <a:lnTo>
                  <a:pt x="97038" y="146296"/>
                </a:lnTo>
                <a:cubicBezTo>
                  <a:pt x="92284" y="146296"/>
                  <a:pt x="88079" y="148993"/>
                  <a:pt x="85626" y="153091"/>
                </a:cubicBezTo>
                <a:cubicBezTo>
                  <a:pt x="86236" y="153213"/>
                  <a:pt x="86845" y="153381"/>
                  <a:pt x="87424" y="153609"/>
                </a:cubicBezTo>
                <a:cubicBezTo>
                  <a:pt x="89603" y="150349"/>
                  <a:pt x="93092" y="148216"/>
                  <a:pt x="97023" y="148216"/>
                </a:cubicBezTo>
                <a:cubicBezTo>
                  <a:pt x="101014" y="148216"/>
                  <a:pt x="104519" y="150379"/>
                  <a:pt x="106698" y="153716"/>
                </a:cubicBezTo>
                <a:cubicBezTo>
                  <a:pt x="107276" y="153472"/>
                  <a:pt x="107871" y="153289"/>
                  <a:pt x="108480" y="153152"/>
                </a:cubicBezTo>
                <a:cubicBezTo>
                  <a:pt x="106027" y="149023"/>
                  <a:pt x="101807" y="146281"/>
                  <a:pt x="97023" y="146281"/>
                </a:cubicBezTo>
                <a:close/>
                <a:moveTo>
                  <a:pt x="125575" y="146296"/>
                </a:moveTo>
                <a:cubicBezTo>
                  <a:pt x="120821" y="146296"/>
                  <a:pt x="116631" y="148993"/>
                  <a:pt x="114178" y="153091"/>
                </a:cubicBezTo>
                <a:cubicBezTo>
                  <a:pt x="114788" y="153228"/>
                  <a:pt x="115382" y="153396"/>
                  <a:pt x="115976" y="153625"/>
                </a:cubicBezTo>
                <a:cubicBezTo>
                  <a:pt x="118155" y="150349"/>
                  <a:pt x="121644" y="148216"/>
                  <a:pt x="125575" y="148216"/>
                </a:cubicBezTo>
                <a:cubicBezTo>
                  <a:pt x="129551" y="148216"/>
                  <a:pt x="133071" y="150395"/>
                  <a:pt x="135250" y="153716"/>
                </a:cubicBezTo>
                <a:cubicBezTo>
                  <a:pt x="135813" y="153487"/>
                  <a:pt x="136408" y="153305"/>
                  <a:pt x="137017" y="153168"/>
                </a:cubicBezTo>
                <a:cubicBezTo>
                  <a:pt x="134564" y="149023"/>
                  <a:pt x="130359" y="146296"/>
                  <a:pt x="125575" y="146296"/>
                </a:cubicBezTo>
                <a:close/>
                <a:moveTo>
                  <a:pt x="154127" y="146296"/>
                </a:moveTo>
                <a:cubicBezTo>
                  <a:pt x="149373" y="146296"/>
                  <a:pt x="145168" y="149008"/>
                  <a:pt x="142715" y="153091"/>
                </a:cubicBezTo>
                <a:cubicBezTo>
                  <a:pt x="143325" y="153228"/>
                  <a:pt x="143934" y="153396"/>
                  <a:pt x="144528" y="153625"/>
                </a:cubicBezTo>
                <a:cubicBezTo>
                  <a:pt x="146690" y="150351"/>
                  <a:pt x="150192" y="148219"/>
                  <a:pt x="154119" y="148216"/>
                </a:cubicBezTo>
                <a:lnTo>
                  <a:pt x="154119" y="148216"/>
                </a:lnTo>
                <a:cubicBezTo>
                  <a:pt x="158093" y="148219"/>
                  <a:pt x="161609" y="150397"/>
                  <a:pt x="163802" y="153716"/>
                </a:cubicBezTo>
                <a:cubicBezTo>
                  <a:pt x="164366" y="153487"/>
                  <a:pt x="164960" y="153305"/>
                  <a:pt x="165569" y="153168"/>
                </a:cubicBezTo>
                <a:cubicBezTo>
                  <a:pt x="163116" y="149023"/>
                  <a:pt x="158911" y="146296"/>
                  <a:pt x="154127" y="146296"/>
                </a:cubicBezTo>
                <a:close/>
                <a:moveTo>
                  <a:pt x="182649" y="146296"/>
                </a:moveTo>
                <a:cubicBezTo>
                  <a:pt x="177895" y="146296"/>
                  <a:pt x="173705" y="148993"/>
                  <a:pt x="171252" y="153091"/>
                </a:cubicBezTo>
                <a:cubicBezTo>
                  <a:pt x="171862" y="153228"/>
                  <a:pt x="172471" y="153396"/>
                  <a:pt x="173050" y="153625"/>
                </a:cubicBezTo>
                <a:cubicBezTo>
                  <a:pt x="175229" y="150349"/>
                  <a:pt x="178718" y="148216"/>
                  <a:pt x="182649" y="148216"/>
                </a:cubicBezTo>
                <a:cubicBezTo>
                  <a:pt x="186625" y="148216"/>
                  <a:pt x="190145" y="150395"/>
                  <a:pt x="192323" y="153716"/>
                </a:cubicBezTo>
                <a:cubicBezTo>
                  <a:pt x="192902" y="153487"/>
                  <a:pt x="193497" y="153305"/>
                  <a:pt x="194091" y="153168"/>
                </a:cubicBezTo>
                <a:cubicBezTo>
                  <a:pt x="191653" y="149023"/>
                  <a:pt x="187433" y="146296"/>
                  <a:pt x="182649" y="146296"/>
                </a:cubicBezTo>
                <a:close/>
                <a:moveTo>
                  <a:pt x="239738" y="146281"/>
                </a:moveTo>
                <a:cubicBezTo>
                  <a:pt x="234999" y="146281"/>
                  <a:pt x="230809" y="148993"/>
                  <a:pt x="228341" y="153091"/>
                </a:cubicBezTo>
                <a:cubicBezTo>
                  <a:pt x="228951" y="153213"/>
                  <a:pt x="229560" y="153396"/>
                  <a:pt x="230139" y="153609"/>
                </a:cubicBezTo>
                <a:cubicBezTo>
                  <a:pt x="232316" y="150351"/>
                  <a:pt x="235802" y="148219"/>
                  <a:pt x="239745" y="148216"/>
                </a:cubicBezTo>
                <a:lnTo>
                  <a:pt x="239745" y="148216"/>
                </a:lnTo>
                <a:cubicBezTo>
                  <a:pt x="243719" y="148219"/>
                  <a:pt x="247235" y="150397"/>
                  <a:pt x="249413" y="153716"/>
                </a:cubicBezTo>
                <a:cubicBezTo>
                  <a:pt x="249992" y="153487"/>
                  <a:pt x="250586" y="153305"/>
                  <a:pt x="251180" y="153152"/>
                </a:cubicBezTo>
                <a:cubicBezTo>
                  <a:pt x="248742" y="149023"/>
                  <a:pt x="244491" y="146281"/>
                  <a:pt x="239738" y="146281"/>
                </a:cubicBezTo>
                <a:close/>
                <a:moveTo>
                  <a:pt x="268275" y="146296"/>
                </a:moveTo>
                <a:cubicBezTo>
                  <a:pt x="263521" y="146296"/>
                  <a:pt x="259331" y="148993"/>
                  <a:pt x="256878" y="153091"/>
                </a:cubicBezTo>
                <a:cubicBezTo>
                  <a:pt x="257488" y="153228"/>
                  <a:pt x="258082" y="153396"/>
                  <a:pt x="258676" y="153625"/>
                </a:cubicBezTo>
                <a:cubicBezTo>
                  <a:pt x="260855" y="150349"/>
                  <a:pt x="264344" y="148216"/>
                  <a:pt x="268275" y="148216"/>
                </a:cubicBezTo>
                <a:cubicBezTo>
                  <a:pt x="272251" y="148216"/>
                  <a:pt x="275771" y="150395"/>
                  <a:pt x="277949" y="153716"/>
                </a:cubicBezTo>
                <a:cubicBezTo>
                  <a:pt x="278528" y="153487"/>
                  <a:pt x="279123" y="153305"/>
                  <a:pt x="279717" y="153168"/>
                </a:cubicBezTo>
                <a:cubicBezTo>
                  <a:pt x="277264" y="149023"/>
                  <a:pt x="273028" y="146296"/>
                  <a:pt x="268275" y="146296"/>
                </a:cubicBezTo>
                <a:close/>
                <a:moveTo>
                  <a:pt x="11397" y="146311"/>
                </a:moveTo>
                <a:cubicBezTo>
                  <a:pt x="6643" y="146311"/>
                  <a:pt x="2453" y="149023"/>
                  <a:pt x="0" y="153107"/>
                </a:cubicBezTo>
                <a:lnTo>
                  <a:pt x="15" y="153091"/>
                </a:lnTo>
                <a:cubicBezTo>
                  <a:pt x="610" y="153228"/>
                  <a:pt x="1219" y="153411"/>
                  <a:pt x="1798" y="153640"/>
                </a:cubicBezTo>
                <a:cubicBezTo>
                  <a:pt x="3977" y="150364"/>
                  <a:pt x="7466" y="148231"/>
                  <a:pt x="11397" y="148231"/>
                </a:cubicBezTo>
                <a:cubicBezTo>
                  <a:pt x="15373" y="148231"/>
                  <a:pt x="18893" y="150410"/>
                  <a:pt x="21072" y="153731"/>
                </a:cubicBezTo>
                <a:cubicBezTo>
                  <a:pt x="21651" y="153503"/>
                  <a:pt x="22229" y="153320"/>
                  <a:pt x="22839" y="153183"/>
                </a:cubicBezTo>
                <a:cubicBezTo>
                  <a:pt x="20386" y="149039"/>
                  <a:pt x="16150" y="146311"/>
                  <a:pt x="11397" y="146311"/>
                </a:cubicBezTo>
                <a:close/>
                <a:moveTo>
                  <a:pt x="68501" y="146296"/>
                </a:moveTo>
                <a:cubicBezTo>
                  <a:pt x="63747" y="146296"/>
                  <a:pt x="59558" y="148993"/>
                  <a:pt x="57089" y="153107"/>
                </a:cubicBezTo>
                <a:cubicBezTo>
                  <a:pt x="57714" y="153228"/>
                  <a:pt x="58308" y="153411"/>
                  <a:pt x="58902" y="153625"/>
                </a:cubicBezTo>
                <a:cubicBezTo>
                  <a:pt x="61081" y="150364"/>
                  <a:pt x="64570" y="148231"/>
                  <a:pt x="68501" y="148231"/>
                </a:cubicBezTo>
                <a:cubicBezTo>
                  <a:pt x="72478" y="148231"/>
                  <a:pt x="75997" y="150395"/>
                  <a:pt x="78176" y="153731"/>
                </a:cubicBezTo>
                <a:cubicBezTo>
                  <a:pt x="78740" y="153503"/>
                  <a:pt x="79334" y="153320"/>
                  <a:pt x="79943" y="153168"/>
                </a:cubicBezTo>
                <a:cubicBezTo>
                  <a:pt x="77490" y="149039"/>
                  <a:pt x="73285" y="146296"/>
                  <a:pt x="68501" y="146296"/>
                </a:cubicBezTo>
                <a:close/>
                <a:moveTo>
                  <a:pt x="2377" y="153838"/>
                </a:moveTo>
                <a:lnTo>
                  <a:pt x="2377" y="153853"/>
                </a:lnTo>
                <a:cubicBezTo>
                  <a:pt x="2380" y="153849"/>
                  <a:pt x="2383" y="153845"/>
                  <a:pt x="2385" y="153841"/>
                </a:cubicBezTo>
                <a:lnTo>
                  <a:pt x="2385" y="153841"/>
                </a:lnTo>
                <a:cubicBezTo>
                  <a:pt x="2383" y="153840"/>
                  <a:pt x="2380" y="153839"/>
                  <a:pt x="2377" y="153838"/>
                </a:cubicBezTo>
                <a:close/>
                <a:moveTo>
                  <a:pt x="211201" y="148810"/>
                </a:moveTo>
                <a:cubicBezTo>
                  <a:pt x="207514" y="148810"/>
                  <a:pt x="204238" y="150775"/>
                  <a:pt x="202166" y="153792"/>
                </a:cubicBezTo>
                <a:cubicBezTo>
                  <a:pt x="202714" y="154036"/>
                  <a:pt x="203263" y="154310"/>
                  <a:pt x="203781" y="154615"/>
                </a:cubicBezTo>
                <a:cubicBezTo>
                  <a:pt x="205548" y="152253"/>
                  <a:pt x="208215" y="150745"/>
                  <a:pt x="211201" y="150745"/>
                </a:cubicBezTo>
                <a:lnTo>
                  <a:pt x="211201" y="150791"/>
                </a:lnTo>
                <a:cubicBezTo>
                  <a:pt x="214233" y="150791"/>
                  <a:pt x="216945" y="152360"/>
                  <a:pt x="218712" y="154752"/>
                </a:cubicBezTo>
                <a:cubicBezTo>
                  <a:pt x="219230" y="154447"/>
                  <a:pt x="219763" y="154158"/>
                  <a:pt x="220312" y="153914"/>
                </a:cubicBezTo>
                <a:cubicBezTo>
                  <a:pt x="218225" y="150821"/>
                  <a:pt x="214918" y="148810"/>
                  <a:pt x="211201" y="148810"/>
                </a:cubicBezTo>
                <a:close/>
                <a:moveTo>
                  <a:pt x="11412" y="148856"/>
                </a:moveTo>
                <a:cubicBezTo>
                  <a:pt x="7730" y="148856"/>
                  <a:pt x="4473" y="150816"/>
                  <a:pt x="2385" y="153841"/>
                </a:cubicBezTo>
                <a:lnTo>
                  <a:pt x="2385" y="153841"/>
                </a:lnTo>
                <a:cubicBezTo>
                  <a:pt x="2946" y="154069"/>
                  <a:pt x="3477" y="154342"/>
                  <a:pt x="3992" y="154661"/>
                </a:cubicBezTo>
                <a:cubicBezTo>
                  <a:pt x="5775" y="152284"/>
                  <a:pt x="8426" y="150791"/>
                  <a:pt x="11412" y="150791"/>
                </a:cubicBezTo>
                <a:cubicBezTo>
                  <a:pt x="14444" y="150791"/>
                  <a:pt x="17156" y="152360"/>
                  <a:pt x="18923" y="154798"/>
                </a:cubicBezTo>
                <a:cubicBezTo>
                  <a:pt x="19441" y="154478"/>
                  <a:pt x="19975" y="154204"/>
                  <a:pt x="20523" y="153960"/>
                </a:cubicBezTo>
                <a:cubicBezTo>
                  <a:pt x="18451" y="150867"/>
                  <a:pt x="15145" y="148856"/>
                  <a:pt x="11412" y="148856"/>
                </a:cubicBezTo>
                <a:close/>
                <a:moveTo>
                  <a:pt x="39949" y="148856"/>
                </a:moveTo>
                <a:cubicBezTo>
                  <a:pt x="36262" y="148856"/>
                  <a:pt x="33001" y="150821"/>
                  <a:pt x="30914" y="153823"/>
                </a:cubicBezTo>
                <a:cubicBezTo>
                  <a:pt x="31478" y="154066"/>
                  <a:pt x="32011" y="154341"/>
                  <a:pt x="32529" y="154645"/>
                </a:cubicBezTo>
                <a:cubicBezTo>
                  <a:pt x="34296" y="152284"/>
                  <a:pt x="36978" y="150775"/>
                  <a:pt x="39949" y="150775"/>
                </a:cubicBezTo>
                <a:cubicBezTo>
                  <a:pt x="42981" y="150775"/>
                  <a:pt x="45693" y="152345"/>
                  <a:pt x="47460" y="154798"/>
                </a:cubicBezTo>
                <a:cubicBezTo>
                  <a:pt x="47978" y="154478"/>
                  <a:pt x="48511" y="154188"/>
                  <a:pt x="49060" y="153945"/>
                </a:cubicBezTo>
                <a:cubicBezTo>
                  <a:pt x="46973" y="150867"/>
                  <a:pt x="43682" y="148856"/>
                  <a:pt x="39949" y="148856"/>
                </a:cubicBezTo>
                <a:close/>
                <a:moveTo>
                  <a:pt x="68501" y="148856"/>
                </a:moveTo>
                <a:cubicBezTo>
                  <a:pt x="64814" y="148856"/>
                  <a:pt x="61538" y="150821"/>
                  <a:pt x="59466" y="153838"/>
                </a:cubicBezTo>
                <a:cubicBezTo>
                  <a:pt x="60030" y="154066"/>
                  <a:pt x="60563" y="154341"/>
                  <a:pt x="61081" y="154661"/>
                </a:cubicBezTo>
                <a:cubicBezTo>
                  <a:pt x="62864" y="152284"/>
                  <a:pt x="65515" y="150791"/>
                  <a:pt x="68501" y="150791"/>
                </a:cubicBezTo>
                <a:cubicBezTo>
                  <a:pt x="71533" y="150791"/>
                  <a:pt x="74245" y="152360"/>
                  <a:pt x="76012" y="154798"/>
                </a:cubicBezTo>
                <a:cubicBezTo>
                  <a:pt x="76530" y="154478"/>
                  <a:pt x="77064" y="154204"/>
                  <a:pt x="77612" y="153960"/>
                </a:cubicBezTo>
                <a:cubicBezTo>
                  <a:pt x="75540" y="150867"/>
                  <a:pt x="72234" y="148856"/>
                  <a:pt x="68501" y="148856"/>
                </a:cubicBezTo>
                <a:close/>
                <a:moveTo>
                  <a:pt x="97030" y="148856"/>
                </a:moveTo>
                <a:cubicBezTo>
                  <a:pt x="93346" y="148858"/>
                  <a:pt x="90089" y="150823"/>
                  <a:pt x="88003" y="153823"/>
                </a:cubicBezTo>
                <a:cubicBezTo>
                  <a:pt x="88552" y="154066"/>
                  <a:pt x="89100" y="154341"/>
                  <a:pt x="89618" y="154645"/>
                </a:cubicBezTo>
                <a:cubicBezTo>
                  <a:pt x="91385" y="152284"/>
                  <a:pt x="94052" y="150775"/>
                  <a:pt x="97023" y="150775"/>
                </a:cubicBezTo>
                <a:cubicBezTo>
                  <a:pt x="100070" y="150775"/>
                  <a:pt x="102782" y="152345"/>
                  <a:pt x="104549" y="154798"/>
                </a:cubicBezTo>
                <a:cubicBezTo>
                  <a:pt x="105052" y="154478"/>
                  <a:pt x="105585" y="154188"/>
                  <a:pt x="106149" y="153945"/>
                </a:cubicBezTo>
                <a:cubicBezTo>
                  <a:pt x="104063" y="150869"/>
                  <a:pt x="100760" y="148858"/>
                  <a:pt x="97030" y="148856"/>
                </a:cubicBezTo>
                <a:close/>
                <a:moveTo>
                  <a:pt x="125575" y="148856"/>
                </a:moveTo>
                <a:cubicBezTo>
                  <a:pt x="121888" y="148856"/>
                  <a:pt x="118627" y="150821"/>
                  <a:pt x="116540" y="153838"/>
                </a:cubicBezTo>
                <a:cubicBezTo>
                  <a:pt x="117104" y="154066"/>
                  <a:pt x="117637" y="154341"/>
                  <a:pt x="118155" y="154661"/>
                </a:cubicBezTo>
                <a:cubicBezTo>
                  <a:pt x="119938" y="152284"/>
                  <a:pt x="122604" y="150791"/>
                  <a:pt x="125575" y="150791"/>
                </a:cubicBezTo>
                <a:cubicBezTo>
                  <a:pt x="128607" y="150791"/>
                  <a:pt x="131319" y="152360"/>
                  <a:pt x="133101" y="154798"/>
                </a:cubicBezTo>
                <a:cubicBezTo>
                  <a:pt x="133604" y="154478"/>
                  <a:pt x="134137" y="154204"/>
                  <a:pt x="134686" y="153960"/>
                </a:cubicBezTo>
                <a:cubicBezTo>
                  <a:pt x="132614" y="150867"/>
                  <a:pt x="129308" y="148856"/>
                  <a:pt x="125575" y="148856"/>
                </a:cubicBezTo>
                <a:close/>
                <a:moveTo>
                  <a:pt x="154112" y="148856"/>
                </a:moveTo>
                <a:cubicBezTo>
                  <a:pt x="150440" y="148856"/>
                  <a:pt x="147164" y="150821"/>
                  <a:pt x="145092" y="153838"/>
                </a:cubicBezTo>
                <a:cubicBezTo>
                  <a:pt x="145641" y="154082"/>
                  <a:pt x="146189" y="154356"/>
                  <a:pt x="146707" y="154661"/>
                </a:cubicBezTo>
                <a:cubicBezTo>
                  <a:pt x="148473" y="152301"/>
                  <a:pt x="151151" y="150793"/>
                  <a:pt x="154119" y="150791"/>
                </a:cubicBezTo>
                <a:lnTo>
                  <a:pt x="154119" y="150791"/>
                </a:lnTo>
                <a:cubicBezTo>
                  <a:pt x="157163" y="150793"/>
                  <a:pt x="159872" y="152362"/>
                  <a:pt x="161638" y="154798"/>
                </a:cubicBezTo>
                <a:cubicBezTo>
                  <a:pt x="162141" y="154478"/>
                  <a:pt x="162674" y="154204"/>
                  <a:pt x="163223" y="153960"/>
                </a:cubicBezTo>
                <a:cubicBezTo>
                  <a:pt x="161151" y="150867"/>
                  <a:pt x="157845" y="148856"/>
                  <a:pt x="154112" y="148856"/>
                </a:cubicBezTo>
                <a:close/>
                <a:moveTo>
                  <a:pt x="182649" y="148856"/>
                </a:moveTo>
                <a:cubicBezTo>
                  <a:pt x="178977" y="148856"/>
                  <a:pt x="175701" y="150821"/>
                  <a:pt x="173614" y="153838"/>
                </a:cubicBezTo>
                <a:cubicBezTo>
                  <a:pt x="174177" y="154066"/>
                  <a:pt x="174726" y="154341"/>
                  <a:pt x="175244" y="154661"/>
                </a:cubicBezTo>
                <a:cubicBezTo>
                  <a:pt x="177011" y="152284"/>
                  <a:pt x="179678" y="150791"/>
                  <a:pt x="182649" y="150791"/>
                </a:cubicBezTo>
                <a:cubicBezTo>
                  <a:pt x="185696" y="150791"/>
                  <a:pt x="188408" y="152360"/>
                  <a:pt x="190175" y="154798"/>
                </a:cubicBezTo>
                <a:cubicBezTo>
                  <a:pt x="190693" y="154478"/>
                  <a:pt x="191211" y="154204"/>
                  <a:pt x="191760" y="153960"/>
                </a:cubicBezTo>
                <a:cubicBezTo>
                  <a:pt x="189703" y="150867"/>
                  <a:pt x="186381" y="148856"/>
                  <a:pt x="182649" y="148856"/>
                </a:cubicBezTo>
                <a:close/>
                <a:moveTo>
                  <a:pt x="239753" y="148856"/>
                </a:moveTo>
                <a:cubicBezTo>
                  <a:pt x="236066" y="148856"/>
                  <a:pt x="232790" y="150806"/>
                  <a:pt x="230718" y="153838"/>
                </a:cubicBezTo>
                <a:cubicBezTo>
                  <a:pt x="231267" y="154066"/>
                  <a:pt x="231815" y="154341"/>
                  <a:pt x="232333" y="154645"/>
                </a:cubicBezTo>
                <a:cubicBezTo>
                  <a:pt x="234100" y="152284"/>
                  <a:pt x="236767" y="150775"/>
                  <a:pt x="239753" y="150775"/>
                </a:cubicBezTo>
                <a:lnTo>
                  <a:pt x="239738" y="150791"/>
                </a:lnTo>
                <a:cubicBezTo>
                  <a:pt x="242770" y="150791"/>
                  <a:pt x="245482" y="152360"/>
                  <a:pt x="247264" y="154798"/>
                </a:cubicBezTo>
                <a:cubicBezTo>
                  <a:pt x="247782" y="154478"/>
                  <a:pt x="248300" y="154188"/>
                  <a:pt x="248864" y="153945"/>
                </a:cubicBezTo>
                <a:cubicBezTo>
                  <a:pt x="246777" y="150867"/>
                  <a:pt x="243471" y="148856"/>
                  <a:pt x="239753" y="148856"/>
                </a:cubicBezTo>
                <a:close/>
                <a:moveTo>
                  <a:pt x="268290" y="148856"/>
                </a:moveTo>
                <a:cubicBezTo>
                  <a:pt x="264603" y="148856"/>
                  <a:pt x="261327" y="150821"/>
                  <a:pt x="259240" y="153838"/>
                </a:cubicBezTo>
                <a:cubicBezTo>
                  <a:pt x="259803" y="154066"/>
                  <a:pt x="260337" y="154341"/>
                  <a:pt x="260870" y="154661"/>
                </a:cubicBezTo>
                <a:cubicBezTo>
                  <a:pt x="262637" y="152284"/>
                  <a:pt x="265304" y="150791"/>
                  <a:pt x="268275" y="150791"/>
                </a:cubicBezTo>
                <a:cubicBezTo>
                  <a:pt x="271322" y="150791"/>
                  <a:pt x="274034" y="152360"/>
                  <a:pt x="275801" y="154798"/>
                </a:cubicBezTo>
                <a:cubicBezTo>
                  <a:pt x="276304" y="154478"/>
                  <a:pt x="276837" y="154204"/>
                  <a:pt x="277401" y="153960"/>
                </a:cubicBezTo>
                <a:cubicBezTo>
                  <a:pt x="275314" y="150867"/>
                  <a:pt x="272007" y="148856"/>
                  <a:pt x="268290" y="148856"/>
                </a:cubicBezTo>
                <a:close/>
                <a:moveTo>
                  <a:pt x="4510" y="154981"/>
                </a:moveTo>
                <a:lnTo>
                  <a:pt x="4510" y="154996"/>
                </a:lnTo>
                <a:cubicBezTo>
                  <a:pt x="4513" y="154992"/>
                  <a:pt x="4515" y="154989"/>
                  <a:pt x="4518" y="154986"/>
                </a:cubicBezTo>
                <a:lnTo>
                  <a:pt x="4518" y="154986"/>
                </a:lnTo>
                <a:cubicBezTo>
                  <a:pt x="4515" y="154984"/>
                  <a:pt x="4513" y="154982"/>
                  <a:pt x="4510" y="154981"/>
                </a:cubicBezTo>
                <a:close/>
                <a:moveTo>
                  <a:pt x="211201" y="151385"/>
                </a:moveTo>
                <a:cubicBezTo>
                  <a:pt x="208428" y="151385"/>
                  <a:pt x="205960" y="152771"/>
                  <a:pt x="204299" y="154935"/>
                </a:cubicBezTo>
                <a:cubicBezTo>
                  <a:pt x="204802" y="155255"/>
                  <a:pt x="205289" y="155620"/>
                  <a:pt x="205746" y="156017"/>
                </a:cubicBezTo>
                <a:cubicBezTo>
                  <a:pt x="207087" y="154356"/>
                  <a:pt x="209037" y="153305"/>
                  <a:pt x="211201" y="153305"/>
                </a:cubicBezTo>
                <a:lnTo>
                  <a:pt x="211201" y="153350"/>
                </a:lnTo>
                <a:cubicBezTo>
                  <a:pt x="213440" y="153350"/>
                  <a:pt x="215436" y="154478"/>
                  <a:pt x="216777" y="156199"/>
                </a:cubicBezTo>
                <a:cubicBezTo>
                  <a:pt x="217234" y="155788"/>
                  <a:pt x="217707" y="155422"/>
                  <a:pt x="218209" y="155087"/>
                </a:cubicBezTo>
                <a:cubicBezTo>
                  <a:pt x="216549" y="152832"/>
                  <a:pt x="214019" y="151385"/>
                  <a:pt x="211201" y="151385"/>
                </a:cubicBezTo>
                <a:close/>
                <a:moveTo>
                  <a:pt x="39949" y="151415"/>
                </a:moveTo>
                <a:lnTo>
                  <a:pt x="39949" y="151431"/>
                </a:lnTo>
                <a:cubicBezTo>
                  <a:pt x="37191" y="151431"/>
                  <a:pt x="34723" y="152817"/>
                  <a:pt x="33047" y="154965"/>
                </a:cubicBezTo>
                <a:cubicBezTo>
                  <a:pt x="33550" y="155301"/>
                  <a:pt x="34037" y="155651"/>
                  <a:pt x="34510" y="156047"/>
                </a:cubicBezTo>
                <a:cubicBezTo>
                  <a:pt x="35850" y="154386"/>
                  <a:pt x="37785" y="153335"/>
                  <a:pt x="39949" y="153335"/>
                </a:cubicBezTo>
                <a:cubicBezTo>
                  <a:pt x="42189" y="153335"/>
                  <a:pt x="44184" y="154463"/>
                  <a:pt x="45540" y="156230"/>
                </a:cubicBezTo>
                <a:cubicBezTo>
                  <a:pt x="45982" y="155819"/>
                  <a:pt x="46470" y="155453"/>
                  <a:pt x="46957" y="155118"/>
                </a:cubicBezTo>
                <a:cubicBezTo>
                  <a:pt x="45297" y="152863"/>
                  <a:pt x="42768" y="151415"/>
                  <a:pt x="39949" y="151415"/>
                </a:cubicBezTo>
                <a:close/>
                <a:moveTo>
                  <a:pt x="68501" y="151431"/>
                </a:moveTo>
                <a:cubicBezTo>
                  <a:pt x="65728" y="151431"/>
                  <a:pt x="63260" y="152817"/>
                  <a:pt x="61599" y="154965"/>
                </a:cubicBezTo>
                <a:cubicBezTo>
                  <a:pt x="62102" y="155301"/>
                  <a:pt x="62589" y="155666"/>
                  <a:pt x="63062" y="156062"/>
                </a:cubicBezTo>
                <a:cubicBezTo>
                  <a:pt x="64403" y="154402"/>
                  <a:pt x="66338" y="153350"/>
                  <a:pt x="68501" y="153350"/>
                </a:cubicBezTo>
                <a:cubicBezTo>
                  <a:pt x="70741" y="153350"/>
                  <a:pt x="72737" y="154478"/>
                  <a:pt x="74093" y="156230"/>
                </a:cubicBezTo>
                <a:cubicBezTo>
                  <a:pt x="74534" y="155834"/>
                  <a:pt x="75022" y="155453"/>
                  <a:pt x="75510" y="155118"/>
                </a:cubicBezTo>
                <a:cubicBezTo>
                  <a:pt x="73849" y="152863"/>
                  <a:pt x="71320" y="151431"/>
                  <a:pt x="68501" y="151431"/>
                </a:cubicBezTo>
                <a:close/>
                <a:moveTo>
                  <a:pt x="97023" y="151415"/>
                </a:moveTo>
                <a:lnTo>
                  <a:pt x="97038" y="151431"/>
                </a:lnTo>
                <a:cubicBezTo>
                  <a:pt x="94280" y="151431"/>
                  <a:pt x="91797" y="152817"/>
                  <a:pt x="90136" y="154965"/>
                </a:cubicBezTo>
                <a:cubicBezTo>
                  <a:pt x="90639" y="155301"/>
                  <a:pt x="91126" y="155651"/>
                  <a:pt x="91583" y="156047"/>
                </a:cubicBezTo>
                <a:cubicBezTo>
                  <a:pt x="92924" y="154386"/>
                  <a:pt x="94874" y="153335"/>
                  <a:pt x="97023" y="153335"/>
                </a:cubicBezTo>
                <a:cubicBezTo>
                  <a:pt x="99262" y="153335"/>
                  <a:pt x="101274" y="154463"/>
                  <a:pt x="102614" y="156230"/>
                </a:cubicBezTo>
                <a:cubicBezTo>
                  <a:pt x="103071" y="155819"/>
                  <a:pt x="103544" y="155453"/>
                  <a:pt x="104046" y="155118"/>
                </a:cubicBezTo>
                <a:cubicBezTo>
                  <a:pt x="102386" y="152863"/>
                  <a:pt x="99857" y="151415"/>
                  <a:pt x="97023" y="151415"/>
                </a:cubicBezTo>
                <a:close/>
                <a:moveTo>
                  <a:pt x="125575" y="151431"/>
                </a:moveTo>
                <a:cubicBezTo>
                  <a:pt x="122817" y="151431"/>
                  <a:pt x="120349" y="152817"/>
                  <a:pt x="118673" y="154981"/>
                </a:cubicBezTo>
                <a:cubicBezTo>
                  <a:pt x="119191" y="155301"/>
                  <a:pt x="119663" y="155666"/>
                  <a:pt x="120136" y="156062"/>
                </a:cubicBezTo>
                <a:cubicBezTo>
                  <a:pt x="121476" y="154402"/>
                  <a:pt x="123411" y="153350"/>
                  <a:pt x="125575" y="153350"/>
                </a:cubicBezTo>
                <a:cubicBezTo>
                  <a:pt x="127815" y="153350"/>
                  <a:pt x="129810" y="154478"/>
                  <a:pt x="131166" y="156230"/>
                </a:cubicBezTo>
                <a:cubicBezTo>
                  <a:pt x="131608" y="155834"/>
                  <a:pt x="132096" y="155468"/>
                  <a:pt x="132583" y="155118"/>
                </a:cubicBezTo>
                <a:cubicBezTo>
                  <a:pt x="130923" y="152863"/>
                  <a:pt x="128393" y="151431"/>
                  <a:pt x="125575" y="151431"/>
                </a:cubicBezTo>
                <a:close/>
                <a:moveTo>
                  <a:pt x="154127" y="151431"/>
                </a:moveTo>
                <a:cubicBezTo>
                  <a:pt x="151369" y="151431"/>
                  <a:pt x="148886" y="152817"/>
                  <a:pt x="147225" y="154981"/>
                </a:cubicBezTo>
                <a:cubicBezTo>
                  <a:pt x="147728" y="155301"/>
                  <a:pt x="148215" y="155666"/>
                  <a:pt x="148673" y="156062"/>
                </a:cubicBezTo>
                <a:cubicBezTo>
                  <a:pt x="150027" y="154404"/>
                  <a:pt x="151959" y="153353"/>
                  <a:pt x="154119" y="153350"/>
                </a:cubicBezTo>
                <a:lnTo>
                  <a:pt x="154119" y="153350"/>
                </a:lnTo>
                <a:cubicBezTo>
                  <a:pt x="156356" y="153353"/>
                  <a:pt x="158364" y="154480"/>
                  <a:pt x="159719" y="156230"/>
                </a:cubicBezTo>
                <a:cubicBezTo>
                  <a:pt x="160160" y="155834"/>
                  <a:pt x="160648" y="155468"/>
                  <a:pt x="161136" y="155118"/>
                </a:cubicBezTo>
                <a:cubicBezTo>
                  <a:pt x="159475" y="152878"/>
                  <a:pt x="156946" y="151431"/>
                  <a:pt x="154127" y="151431"/>
                </a:cubicBezTo>
                <a:close/>
                <a:moveTo>
                  <a:pt x="182649" y="151431"/>
                </a:moveTo>
                <a:cubicBezTo>
                  <a:pt x="179891" y="151431"/>
                  <a:pt x="177423" y="152817"/>
                  <a:pt x="175762" y="154981"/>
                </a:cubicBezTo>
                <a:cubicBezTo>
                  <a:pt x="176265" y="155301"/>
                  <a:pt x="176752" y="155666"/>
                  <a:pt x="177209" y="156062"/>
                </a:cubicBezTo>
                <a:cubicBezTo>
                  <a:pt x="178550" y="154402"/>
                  <a:pt x="180500" y="153350"/>
                  <a:pt x="182649" y="153350"/>
                </a:cubicBezTo>
                <a:cubicBezTo>
                  <a:pt x="184888" y="153350"/>
                  <a:pt x="186899" y="154478"/>
                  <a:pt x="188240" y="156230"/>
                </a:cubicBezTo>
                <a:cubicBezTo>
                  <a:pt x="188697" y="155834"/>
                  <a:pt x="189170" y="155468"/>
                  <a:pt x="189672" y="155118"/>
                </a:cubicBezTo>
                <a:cubicBezTo>
                  <a:pt x="188012" y="152863"/>
                  <a:pt x="185483" y="151431"/>
                  <a:pt x="182649" y="151431"/>
                </a:cubicBezTo>
                <a:close/>
                <a:moveTo>
                  <a:pt x="239753" y="151415"/>
                </a:moveTo>
                <a:cubicBezTo>
                  <a:pt x="236980" y="151415"/>
                  <a:pt x="234512" y="152802"/>
                  <a:pt x="232851" y="154965"/>
                </a:cubicBezTo>
                <a:cubicBezTo>
                  <a:pt x="233354" y="155301"/>
                  <a:pt x="233841" y="155666"/>
                  <a:pt x="234298" y="156047"/>
                </a:cubicBezTo>
                <a:cubicBezTo>
                  <a:pt x="235638" y="154404"/>
                  <a:pt x="237585" y="153353"/>
                  <a:pt x="239745" y="153350"/>
                </a:cubicBezTo>
                <a:lnTo>
                  <a:pt x="239745" y="153350"/>
                </a:lnTo>
                <a:cubicBezTo>
                  <a:pt x="241982" y="153353"/>
                  <a:pt x="243975" y="154480"/>
                  <a:pt x="245329" y="156230"/>
                </a:cubicBezTo>
                <a:cubicBezTo>
                  <a:pt x="245786" y="155834"/>
                  <a:pt x="246259" y="155453"/>
                  <a:pt x="246761" y="155118"/>
                </a:cubicBezTo>
                <a:cubicBezTo>
                  <a:pt x="245101" y="152863"/>
                  <a:pt x="242572" y="151415"/>
                  <a:pt x="239753" y="151415"/>
                </a:cubicBezTo>
                <a:close/>
                <a:moveTo>
                  <a:pt x="268275" y="151431"/>
                </a:moveTo>
                <a:cubicBezTo>
                  <a:pt x="265517" y="151431"/>
                  <a:pt x="263049" y="152817"/>
                  <a:pt x="261373" y="154981"/>
                </a:cubicBezTo>
                <a:cubicBezTo>
                  <a:pt x="261891" y="155301"/>
                  <a:pt x="262363" y="155666"/>
                  <a:pt x="262835" y="156062"/>
                </a:cubicBezTo>
                <a:cubicBezTo>
                  <a:pt x="264176" y="154402"/>
                  <a:pt x="266111" y="153350"/>
                  <a:pt x="268275" y="153350"/>
                </a:cubicBezTo>
                <a:cubicBezTo>
                  <a:pt x="270514" y="153350"/>
                  <a:pt x="272510" y="154478"/>
                  <a:pt x="273866" y="156230"/>
                </a:cubicBezTo>
                <a:cubicBezTo>
                  <a:pt x="274308" y="155834"/>
                  <a:pt x="274796" y="155453"/>
                  <a:pt x="275298" y="155118"/>
                </a:cubicBezTo>
                <a:cubicBezTo>
                  <a:pt x="273622" y="152863"/>
                  <a:pt x="271109" y="151431"/>
                  <a:pt x="268275" y="151431"/>
                </a:cubicBezTo>
                <a:close/>
                <a:moveTo>
                  <a:pt x="11397" y="151446"/>
                </a:moveTo>
                <a:cubicBezTo>
                  <a:pt x="8643" y="151446"/>
                  <a:pt x="6179" y="152828"/>
                  <a:pt x="4518" y="154986"/>
                </a:cubicBezTo>
                <a:lnTo>
                  <a:pt x="4518" y="154986"/>
                </a:lnTo>
                <a:cubicBezTo>
                  <a:pt x="5018" y="155304"/>
                  <a:pt x="5503" y="155668"/>
                  <a:pt x="5973" y="156062"/>
                </a:cubicBezTo>
                <a:cubicBezTo>
                  <a:pt x="7313" y="154402"/>
                  <a:pt x="9248" y="153350"/>
                  <a:pt x="11412" y="153350"/>
                </a:cubicBezTo>
                <a:cubicBezTo>
                  <a:pt x="13652" y="153350"/>
                  <a:pt x="15648" y="154478"/>
                  <a:pt x="16988" y="156260"/>
                </a:cubicBezTo>
                <a:cubicBezTo>
                  <a:pt x="17430" y="155864"/>
                  <a:pt x="17918" y="155483"/>
                  <a:pt x="18405" y="155148"/>
                </a:cubicBezTo>
                <a:cubicBezTo>
                  <a:pt x="16745" y="152893"/>
                  <a:pt x="14231" y="151446"/>
                  <a:pt x="11397" y="151446"/>
                </a:cubicBezTo>
                <a:close/>
                <a:moveTo>
                  <a:pt x="6399" y="156458"/>
                </a:moveTo>
                <a:lnTo>
                  <a:pt x="6399" y="156489"/>
                </a:lnTo>
                <a:cubicBezTo>
                  <a:pt x="6404" y="156483"/>
                  <a:pt x="6409" y="156477"/>
                  <a:pt x="6414" y="156471"/>
                </a:cubicBezTo>
                <a:lnTo>
                  <a:pt x="6414" y="156471"/>
                </a:lnTo>
                <a:cubicBezTo>
                  <a:pt x="6409" y="156467"/>
                  <a:pt x="6404" y="156463"/>
                  <a:pt x="6399" y="156458"/>
                </a:cubicBezTo>
                <a:close/>
                <a:moveTo>
                  <a:pt x="211201" y="153960"/>
                </a:moveTo>
                <a:cubicBezTo>
                  <a:pt x="209220" y="153960"/>
                  <a:pt x="207438" y="154904"/>
                  <a:pt x="206203" y="156413"/>
                </a:cubicBezTo>
                <a:cubicBezTo>
                  <a:pt x="206645" y="156824"/>
                  <a:pt x="207072" y="157266"/>
                  <a:pt x="207468" y="157723"/>
                </a:cubicBezTo>
                <a:cubicBezTo>
                  <a:pt x="208367" y="156580"/>
                  <a:pt x="209738" y="155895"/>
                  <a:pt x="211201" y="155880"/>
                </a:cubicBezTo>
                <a:lnTo>
                  <a:pt x="211201" y="155910"/>
                </a:lnTo>
                <a:cubicBezTo>
                  <a:pt x="212740" y="155925"/>
                  <a:pt x="214187" y="156672"/>
                  <a:pt x="215086" y="157936"/>
                </a:cubicBezTo>
                <a:cubicBezTo>
                  <a:pt x="215482" y="157464"/>
                  <a:pt x="215893" y="157022"/>
                  <a:pt x="216335" y="156596"/>
                </a:cubicBezTo>
                <a:cubicBezTo>
                  <a:pt x="215101" y="154981"/>
                  <a:pt x="213258" y="153960"/>
                  <a:pt x="211201" y="153960"/>
                </a:cubicBezTo>
                <a:close/>
                <a:moveTo>
                  <a:pt x="39949" y="153975"/>
                </a:moveTo>
                <a:lnTo>
                  <a:pt x="39949" y="154005"/>
                </a:lnTo>
                <a:cubicBezTo>
                  <a:pt x="37968" y="154005"/>
                  <a:pt x="36170" y="154950"/>
                  <a:pt x="34936" y="156443"/>
                </a:cubicBezTo>
                <a:cubicBezTo>
                  <a:pt x="35393" y="156855"/>
                  <a:pt x="35820" y="157296"/>
                  <a:pt x="36216" y="157754"/>
                </a:cubicBezTo>
                <a:cubicBezTo>
                  <a:pt x="37160" y="156515"/>
                  <a:pt x="38553" y="155904"/>
                  <a:pt x="39944" y="155904"/>
                </a:cubicBezTo>
                <a:cubicBezTo>
                  <a:pt x="41427" y="155904"/>
                  <a:pt x="42906" y="156599"/>
                  <a:pt x="43834" y="157967"/>
                </a:cubicBezTo>
                <a:cubicBezTo>
                  <a:pt x="44230" y="157495"/>
                  <a:pt x="44642" y="157053"/>
                  <a:pt x="45083" y="156626"/>
                </a:cubicBezTo>
                <a:cubicBezTo>
                  <a:pt x="43849" y="155011"/>
                  <a:pt x="42006" y="153975"/>
                  <a:pt x="39949" y="153975"/>
                </a:cubicBezTo>
                <a:close/>
                <a:moveTo>
                  <a:pt x="97023" y="153975"/>
                </a:moveTo>
                <a:lnTo>
                  <a:pt x="97038" y="154005"/>
                </a:lnTo>
                <a:cubicBezTo>
                  <a:pt x="95057" y="154005"/>
                  <a:pt x="93259" y="154950"/>
                  <a:pt x="92025" y="156443"/>
                </a:cubicBezTo>
                <a:cubicBezTo>
                  <a:pt x="92482" y="156855"/>
                  <a:pt x="92909" y="157296"/>
                  <a:pt x="93305" y="157754"/>
                </a:cubicBezTo>
                <a:cubicBezTo>
                  <a:pt x="94250" y="156520"/>
                  <a:pt x="95646" y="155910"/>
                  <a:pt x="97039" y="155910"/>
                </a:cubicBezTo>
                <a:cubicBezTo>
                  <a:pt x="98519" y="155910"/>
                  <a:pt x="99996" y="156600"/>
                  <a:pt x="100923" y="157967"/>
                </a:cubicBezTo>
                <a:cubicBezTo>
                  <a:pt x="101319" y="157495"/>
                  <a:pt x="101731" y="157053"/>
                  <a:pt x="102172" y="156626"/>
                </a:cubicBezTo>
                <a:cubicBezTo>
                  <a:pt x="100938" y="155011"/>
                  <a:pt x="99080" y="153975"/>
                  <a:pt x="97023" y="153975"/>
                </a:cubicBezTo>
                <a:close/>
                <a:moveTo>
                  <a:pt x="239753" y="153990"/>
                </a:moveTo>
                <a:cubicBezTo>
                  <a:pt x="237772" y="153990"/>
                  <a:pt x="235990" y="154935"/>
                  <a:pt x="234756" y="156443"/>
                </a:cubicBezTo>
                <a:cubicBezTo>
                  <a:pt x="235197" y="156870"/>
                  <a:pt x="235624" y="157296"/>
                  <a:pt x="236020" y="157769"/>
                </a:cubicBezTo>
                <a:cubicBezTo>
                  <a:pt x="236919" y="156611"/>
                  <a:pt x="238289" y="155926"/>
                  <a:pt x="239751" y="155910"/>
                </a:cubicBezTo>
                <a:lnTo>
                  <a:pt x="239751" y="155910"/>
                </a:lnTo>
                <a:cubicBezTo>
                  <a:pt x="241315" y="155915"/>
                  <a:pt x="242711" y="156721"/>
                  <a:pt x="243638" y="157967"/>
                </a:cubicBezTo>
                <a:cubicBezTo>
                  <a:pt x="244034" y="157495"/>
                  <a:pt x="244446" y="157053"/>
                  <a:pt x="244887" y="156641"/>
                </a:cubicBezTo>
                <a:cubicBezTo>
                  <a:pt x="243653" y="155026"/>
                  <a:pt x="241810" y="153990"/>
                  <a:pt x="239753" y="153990"/>
                </a:cubicBezTo>
                <a:close/>
                <a:moveTo>
                  <a:pt x="68501" y="154005"/>
                </a:moveTo>
                <a:cubicBezTo>
                  <a:pt x="66520" y="154005"/>
                  <a:pt x="64722" y="154950"/>
                  <a:pt x="63488" y="156458"/>
                </a:cubicBezTo>
                <a:cubicBezTo>
                  <a:pt x="63945" y="156870"/>
                  <a:pt x="64372" y="157312"/>
                  <a:pt x="64768" y="157769"/>
                </a:cubicBezTo>
                <a:cubicBezTo>
                  <a:pt x="65667" y="156611"/>
                  <a:pt x="67038" y="155940"/>
                  <a:pt x="68501" y="155910"/>
                </a:cubicBezTo>
                <a:cubicBezTo>
                  <a:pt x="70070" y="155910"/>
                  <a:pt x="71472" y="156717"/>
                  <a:pt x="72401" y="157982"/>
                </a:cubicBezTo>
                <a:cubicBezTo>
                  <a:pt x="72782" y="157510"/>
                  <a:pt x="73194" y="157068"/>
                  <a:pt x="73651" y="156657"/>
                </a:cubicBezTo>
                <a:cubicBezTo>
                  <a:pt x="72401" y="155026"/>
                  <a:pt x="70558" y="154005"/>
                  <a:pt x="68501" y="154005"/>
                </a:cubicBezTo>
                <a:close/>
                <a:moveTo>
                  <a:pt x="125575" y="153990"/>
                </a:moveTo>
                <a:lnTo>
                  <a:pt x="125575" y="154005"/>
                </a:lnTo>
                <a:cubicBezTo>
                  <a:pt x="123594" y="154005"/>
                  <a:pt x="121812" y="154950"/>
                  <a:pt x="120577" y="156458"/>
                </a:cubicBezTo>
                <a:cubicBezTo>
                  <a:pt x="121019" y="156870"/>
                  <a:pt x="121446" y="157296"/>
                  <a:pt x="121842" y="157769"/>
                </a:cubicBezTo>
                <a:cubicBezTo>
                  <a:pt x="122741" y="156611"/>
                  <a:pt x="124112" y="155925"/>
                  <a:pt x="125575" y="155910"/>
                </a:cubicBezTo>
                <a:cubicBezTo>
                  <a:pt x="127144" y="155910"/>
                  <a:pt x="128546" y="156717"/>
                  <a:pt x="129475" y="157982"/>
                </a:cubicBezTo>
                <a:cubicBezTo>
                  <a:pt x="129856" y="157510"/>
                  <a:pt x="130283" y="157068"/>
                  <a:pt x="130725" y="156641"/>
                </a:cubicBezTo>
                <a:cubicBezTo>
                  <a:pt x="129475" y="155026"/>
                  <a:pt x="127632" y="153990"/>
                  <a:pt x="125575" y="153990"/>
                </a:cubicBezTo>
                <a:close/>
                <a:moveTo>
                  <a:pt x="154127" y="153990"/>
                </a:moveTo>
                <a:cubicBezTo>
                  <a:pt x="152146" y="153990"/>
                  <a:pt x="150364" y="154935"/>
                  <a:pt x="149130" y="156458"/>
                </a:cubicBezTo>
                <a:cubicBezTo>
                  <a:pt x="149571" y="156870"/>
                  <a:pt x="149998" y="157312"/>
                  <a:pt x="150394" y="157769"/>
                </a:cubicBezTo>
                <a:cubicBezTo>
                  <a:pt x="151293" y="156626"/>
                  <a:pt x="152664" y="155940"/>
                  <a:pt x="154127" y="155925"/>
                </a:cubicBezTo>
                <a:lnTo>
                  <a:pt x="154112" y="155910"/>
                </a:lnTo>
                <a:lnTo>
                  <a:pt x="154112" y="155910"/>
                </a:lnTo>
                <a:cubicBezTo>
                  <a:pt x="155666" y="155940"/>
                  <a:pt x="157128" y="156702"/>
                  <a:pt x="158027" y="157982"/>
                </a:cubicBezTo>
                <a:cubicBezTo>
                  <a:pt x="158408" y="157510"/>
                  <a:pt x="158820" y="157053"/>
                  <a:pt x="159261" y="156641"/>
                </a:cubicBezTo>
                <a:cubicBezTo>
                  <a:pt x="158027" y="155026"/>
                  <a:pt x="156184" y="153990"/>
                  <a:pt x="154127" y="153990"/>
                </a:cubicBezTo>
                <a:close/>
                <a:moveTo>
                  <a:pt x="182649" y="154005"/>
                </a:moveTo>
                <a:cubicBezTo>
                  <a:pt x="180683" y="154005"/>
                  <a:pt x="178901" y="154950"/>
                  <a:pt x="177667" y="156458"/>
                </a:cubicBezTo>
                <a:cubicBezTo>
                  <a:pt x="178108" y="156870"/>
                  <a:pt x="178535" y="157312"/>
                  <a:pt x="178931" y="157769"/>
                </a:cubicBezTo>
                <a:cubicBezTo>
                  <a:pt x="179815" y="156626"/>
                  <a:pt x="181186" y="155940"/>
                  <a:pt x="182649" y="155910"/>
                </a:cubicBezTo>
                <a:cubicBezTo>
                  <a:pt x="184233" y="155910"/>
                  <a:pt x="185635" y="156717"/>
                  <a:pt x="186549" y="157982"/>
                </a:cubicBezTo>
                <a:cubicBezTo>
                  <a:pt x="186945" y="157510"/>
                  <a:pt x="187357" y="157068"/>
                  <a:pt x="187798" y="156641"/>
                </a:cubicBezTo>
                <a:cubicBezTo>
                  <a:pt x="186564" y="155026"/>
                  <a:pt x="184721" y="154005"/>
                  <a:pt x="182649" y="154005"/>
                </a:cubicBezTo>
                <a:close/>
                <a:moveTo>
                  <a:pt x="268275" y="153990"/>
                </a:moveTo>
                <a:cubicBezTo>
                  <a:pt x="266294" y="153990"/>
                  <a:pt x="264527" y="154950"/>
                  <a:pt x="263292" y="156458"/>
                </a:cubicBezTo>
                <a:cubicBezTo>
                  <a:pt x="263734" y="156870"/>
                  <a:pt x="264146" y="157312"/>
                  <a:pt x="264542" y="157769"/>
                </a:cubicBezTo>
                <a:cubicBezTo>
                  <a:pt x="265487" y="156528"/>
                  <a:pt x="266887" y="155914"/>
                  <a:pt x="268283" y="155914"/>
                </a:cubicBezTo>
                <a:cubicBezTo>
                  <a:pt x="269768" y="155914"/>
                  <a:pt x="271249" y="156608"/>
                  <a:pt x="272175" y="157982"/>
                </a:cubicBezTo>
                <a:cubicBezTo>
                  <a:pt x="272571" y="157510"/>
                  <a:pt x="272983" y="157068"/>
                  <a:pt x="273424" y="156641"/>
                </a:cubicBezTo>
                <a:cubicBezTo>
                  <a:pt x="272175" y="155026"/>
                  <a:pt x="270331" y="153990"/>
                  <a:pt x="268275" y="153990"/>
                </a:cubicBezTo>
                <a:close/>
                <a:moveTo>
                  <a:pt x="11397" y="154005"/>
                </a:moveTo>
                <a:cubicBezTo>
                  <a:pt x="9439" y="154005"/>
                  <a:pt x="7647" y="154958"/>
                  <a:pt x="6414" y="156471"/>
                </a:cubicBezTo>
                <a:lnTo>
                  <a:pt x="6414" y="156471"/>
                </a:lnTo>
                <a:cubicBezTo>
                  <a:pt x="6865" y="156879"/>
                  <a:pt x="7272" y="157317"/>
                  <a:pt x="7664" y="157784"/>
                </a:cubicBezTo>
                <a:cubicBezTo>
                  <a:pt x="8563" y="156626"/>
                  <a:pt x="9934" y="155940"/>
                  <a:pt x="11397" y="155925"/>
                </a:cubicBezTo>
                <a:cubicBezTo>
                  <a:pt x="12966" y="155925"/>
                  <a:pt x="14368" y="156733"/>
                  <a:pt x="15297" y="157997"/>
                </a:cubicBezTo>
                <a:cubicBezTo>
                  <a:pt x="15678" y="157525"/>
                  <a:pt x="16105" y="157083"/>
                  <a:pt x="16546" y="156657"/>
                </a:cubicBezTo>
                <a:cubicBezTo>
                  <a:pt x="15297" y="155042"/>
                  <a:pt x="13454" y="154005"/>
                  <a:pt x="11397" y="154005"/>
                </a:cubicBezTo>
                <a:close/>
                <a:moveTo>
                  <a:pt x="211201" y="156519"/>
                </a:moveTo>
                <a:cubicBezTo>
                  <a:pt x="209860" y="156519"/>
                  <a:pt x="208687" y="157190"/>
                  <a:pt x="207864" y="158226"/>
                </a:cubicBezTo>
                <a:cubicBezTo>
                  <a:pt x="208940" y="157942"/>
                  <a:pt x="210045" y="157801"/>
                  <a:pt x="211150" y="157801"/>
                </a:cubicBezTo>
                <a:cubicBezTo>
                  <a:pt x="212300" y="157801"/>
                  <a:pt x="213450" y="157953"/>
                  <a:pt x="214568" y="158256"/>
                </a:cubicBezTo>
                <a:cubicBezTo>
                  <a:pt x="213776" y="157175"/>
                  <a:pt x="212526" y="156535"/>
                  <a:pt x="211201" y="156519"/>
                </a:cubicBezTo>
                <a:close/>
                <a:moveTo>
                  <a:pt x="236420" y="158252"/>
                </a:moveTo>
                <a:cubicBezTo>
                  <a:pt x="236414" y="158253"/>
                  <a:pt x="236407" y="158255"/>
                  <a:pt x="236401" y="158256"/>
                </a:cubicBezTo>
                <a:lnTo>
                  <a:pt x="236416" y="158256"/>
                </a:lnTo>
                <a:cubicBezTo>
                  <a:pt x="236418" y="158255"/>
                  <a:pt x="236419" y="158253"/>
                  <a:pt x="236420" y="158252"/>
                </a:cubicBezTo>
                <a:close/>
                <a:moveTo>
                  <a:pt x="39949" y="156550"/>
                </a:moveTo>
                <a:cubicBezTo>
                  <a:pt x="38608" y="156550"/>
                  <a:pt x="37435" y="157220"/>
                  <a:pt x="36612" y="158256"/>
                </a:cubicBezTo>
                <a:cubicBezTo>
                  <a:pt x="37695" y="157972"/>
                  <a:pt x="38800" y="157831"/>
                  <a:pt x="39904" y="157831"/>
                </a:cubicBezTo>
                <a:cubicBezTo>
                  <a:pt x="41052" y="157831"/>
                  <a:pt x="42198" y="157984"/>
                  <a:pt x="43316" y="158287"/>
                </a:cubicBezTo>
                <a:lnTo>
                  <a:pt x="43331" y="158287"/>
                </a:lnTo>
                <a:cubicBezTo>
                  <a:pt x="42539" y="157220"/>
                  <a:pt x="41290" y="156565"/>
                  <a:pt x="39949" y="156550"/>
                </a:cubicBezTo>
                <a:close/>
                <a:moveTo>
                  <a:pt x="97023" y="156550"/>
                </a:moveTo>
                <a:cubicBezTo>
                  <a:pt x="95697" y="156550"/>
                  <a:pt x="94524" y="157220"/>
                  <a:pt x="93701" y="158256"/>
                </a:cubicBezTo>
                <a:cubicBezTo>
                  <a:pt x="94777" y="157972"/>
                  <a:pt x="95882" y="157831"/>
                  <a:pt x="96987" y="157831"/>
                </a:cubicBezTo>
                <a:cubicBezTo>
                  <a:pt x="98137" y="157831"/>
                  <a:pt x="99287" y="157984"/>
                  <a:pt x="100405" y="158287"/>
                </a:cubicBezTo>
                <a:cubicBezTo>
                  <a:pt x="99613" y="157220"/>
                  <a:pt x="98363" y="156565"/>
                  <a:pt x="97023" y="156550"/>
                </a:cubicBezTo>
                <a:close/>
                <a:moveTo>
                  <a:pt x="125582" y="156563"/>
                </a:moveTo>
                <a:cubicBezTo>
                  <a:pt x="124324" y="156563"/>
                  <a:pt x="123064" y="157127"/>
                  <a:pt x="122238" y="158256"/>
                </a:cubicBezTo>
                <a:cubicBezTo>
                  <a:pt x="123321" y="157980"/>
                  <a:pt x="124425" y="157843"/>
                  <a:pt x="125528" y="157843"/>
                </a:cubicBezTo>
                <a:cubicBezTo>
                  <a:pt x="126676" y="157843"/>
                  <a:pt x="127823" y="157992"/>
                  <a:pt x="128942" y="158287"/>
                </a:cubicBezTo>
                <a:cubicBezTo>
                  <a:pt x="128123" y="157138"/>
                  <a:pt x="126853" y="156563"/>
                  <a:pt x="125582" y="156563"/>
                </a:cubicBezTo>
                <a:close/>
                <a:moveTo>
                  <a:pt x="154141" y="156565"/>
                </a:moveTo>
                <a:cubicBezTo>
                  <a:pt x="152881" y="156565"/>
                  <a:pt x="151618" y="157133"/>
                  <a:pt x="150790" y="158272"/>
                </a:cubicBezTo>
                <a:cubicBezTo>
                  <a:pt x="151880" y="157986"/>
                  <a:pt x="152993" y="157845"/>
                  <a:pt x="154104" y="157845"/>
                </a:cubicBezTo>
                <a:cubicBezTo>
                  <a:pt x="155244" y="157845"/>
                  <a:pt x="156383" y="157993"/>
                  <a:pt x="157494" y="158287"/>
                </a:cubicBezTo>
                <a:cubicBezTo>
                  <a:pt x="156676" y="157140"/>
                  <a:pt x="155410" y="156565"/>
                  <a:pt x="154141" y="156565"/>
                </a:cubicBezTo>
                <a:close/>
                <a:moveTo>
                  <a:pt x="182666" y="156563"/>
                </a:moveTo>
                <a:cubicBezTo>
                  <a:pt x="181409" y="156563"/>
                  <a:pt x="180153" y="157127"/>
                  <a:pt x="179327" y="158256"/>
                </a:cubicBezTo>
                <a:cubicBezTo>
                  <a:pt x="180402" y="157980"/>
                  <a:pt x="181507" y="157843"/>
                  <a:pt x="182611" y="157843"/>
                </a:cubicBezTo>
                <a:cubicBezTo>
                  <a:pt x="183761" y="157843"/>
                  <a:pt x="184912" y="157992"/>
                  <a:pt x="186031" y="158287"/>
                </a:cubicBezTo>
                <a:cubicBezTo>
                  <a:pt x="185204" y="157138"/>
                  <a:pt x="183935" y="156563"/>
                  <a:pt x="182666" y="156563"/>
                </a:cubicBezTo>
                <a:close/>
                <a:moveTo>
                  <a:pt x="239753" y="156550"/>
                </a:moveTo>
                <a:cubicBezTo>
                  <a:pt x="238414" y="156550"/>
                  <a:pt x="237243" y="157218"/>
                  <a:pt x="236420" y="158252"/>
                </a:cubicBezTo>
                <a:lnTo>
                  <a:pt x="236420" y="158252"/>
                </a:lnTo>
                <a:cubicBezTo>
                  <a:pt x="237461" y="157993"/>
                  <a:pt x="238529" y="157844"/>
                  <a:pt x="239598" y="157844"/>
                </a:cubicBezTo>
                <a:cubicBezTo>
                  <a:pt x="239650" y="157844"/>
                  <a:pt x="239701" y="157844"/>
                  <a:pt x="239753" y="157845"/>
                </a:cubicBezTo>
                <a:cubicBezTo>
                  <a:pt x="240880" y="157845"/>
                  <a:pt x="242023" y="157982"/>
                  <a:pt x="243120" y="158287"/>
                </a:cubicBezTo>
                <a:cubicBezTo>
                  <a:pt x="242328" y="157220"/>
                  <a:pt x="241078" y="156580"/>
                  <a:pt x="239753" y="156550"/>
                </a:cubicBezTo>
                <a:close/>
                <a:moveTo>
                  <a:pt x="268275" y="156565"/>
                </a:moveTo>
                <a:cubicBezTo>
                  <a:pt x="266949" y="156565"/>
                  <a:pt x="265761" y="157235"/>
                  <a:pt x="264953" y="158256"/>
                </a:cubicBezTo>
                <a:cubicBezTo>
                  <a:pt x="266028" y="157980"/>
                  <a:pt x="267133" y="157843"/>
                  <a:pt x="268237" y="157843"/>
                </a:cubicBezTo>
                <a:cubicBezTo>
                  <a:pt x="269387" y="157843"/>
                  <a:pt x="270538" y="157992"/>
                  <a:pt x="271657" y="158287"/>
                </a:cubicBezTo>
                <a:cubicBezTo>
                  <a:pt x="270865" y="157220"/>
                  <a:pt x="269615" y="156580"/>
                  <a:pt x="268275" y="156565"/>
                </a:cubicBezTo>
                <a:close/>
                <a:moveTo>
                  <a:pt x="68501" y="156565"/>
                </a:moveTo>
                <a:cubicBezTo>
                  <a:pt x="67175" y="156565"/>
                  <a:pt x="65987" y="157235"/>
                  <a:pt x="65180" y="158272"/>
                </a:cubicBezTo>
                <a:cubicBezTo>
                  <a:pt x="66262" y="157993"/>
                  <a:pt x="67374" y="157852"/>
                  <a:pt x="68487" y="157852"/>
                </a:cubicBezTo>
                <a:cubicBezTo>
                  <a:pt x="69629" y="157852"/>
                  <a:pt x="70772" y="158001"/>
                  <a:pt x="71883" y="158302"/>
                </a:cubicBezTo>
                <a:lnTo>
                  <a:pt x="71868" y="158287"/>
                </a:lnTo>
                <a:cubicBezTo>
                  <a:pt x="71076" y="157220"/>
                  <a:pt x="69827" y="156580"/>
                  <a:pt x="68501" y="156565"/>
                </a:cubicBezTo>
                <a:close/>
                <a:moveTo>
                  <a:pt x="11406" y="156582"/>
                </a:moveTo>
                <a:cubicBezTo>
                  <a:pt x="10146" y="156582"/>
                  <a:pt x="8886" y="157150"/>
                  <a:pt x="8060" y="158287"/>
                </a:cubicBezTo>
                <a:cubicBezTo>
                  <a:pt x="9150" y="158009"/>
                  <a:pt x="10262" y="157868"/>
                  <a:pt x="11375" y="157868"/>
                </a:cubicBezTo>
                <a:cubicBezTo>
                  <a:pt x="12517" y="157868"/>
                  <a:pt x="13660" y="158016"/>
                  <a:pt x="14779" y="158317"/>
                </a:cubicBezTo>
                <a:cubicBezTo>
                  <a:pt x="13952" y="157161"/>
                  <a:pt x="12679" y="156582"/>
                  <a:pt x="11406" y="156582"/>
                </a:cubicBezTo>
                <a:close/>
                <a:moveTo>
                  <a:pt x="82929" y="153411"/>
                </a:moveTo>
                <a:lnTo>
                  <a:pt x="82929" y="153442"/>
                </a:lnTo>
                <a:cubicBezTo>
                  <a:pt x="78877" y="153442"/>
                  <a:pt x="75235" y="155422"/>
                  <a:pt x="72706" y="158500"/>
                </a:cubicBezTo>
                <a:cubicBezTo>
                  <a:pt x="73316" y="158713"/>
                  <a:pt x="73895" y="158957"/>
                  <a:pt x="74458" y="159247"/>
                </a:cubicBezTo>
                <a:cubicBezTo>
                  <a:pt x="76622" y="156824"/>
                  <a:pt x="79623" y="155331"/>
                  <a:pt x="82929" y="155331"/>
                </a:cubicBezTo>
                <a:cubicBezTo>
                  <a:pt x="86190" y="155331"/>
                  <a:pt x="89130" y="156794"/>
                  <a:pt x="91294" y="159140"/>
                </a:cubicBezTo>
                <a:cubicBezTo>
                  <a:pt x="91873" y="158851"/>
                  <a:pt x="92467" y="158607"/>
                  <a:pt x="93077" y="158424"/>
                </a:cubicBezTo>
                <a:cubicBezTo>
                  <a:pt x="90578" y="155346"/>
                  <a:pt x="86952" y="153411"/>
                  <a:pt x="82929" y="153411"/>
                </a:cubicBezTo>
                <a:close/>
                <a:moveTo>
                  <a:pt x="25856" y="153442"/>
                </a:moveTo>
                <a:cubicBezTo>
                  <a:pt x="21803" y="153442"/>
                  <a:pt x="18146" y="155422"/>
                  <a:pt x="15632" y="158546"/>
                </a:cubicBezTo>
                <a:cubicBezTo>
                  <a:pt x="16227" y="158759"/>
                  <a:pt x="16821" y="159003"/>
                  <a:pt x="17384" y="159292"/>
                </a:cubicBezTo>
                <a:cubicBezTo>
                  <a:pt x="19548" y="156870"/>
                  <a:pt x="22534" y="155377"/>
                  <a:pt x="25856" y="155377"/>
                </a:cubicBezTo>
                <a:cubicBezTo>
                  <a:pt x="29101" y="155377"/>
                  <a:pt x="32057" y="156824"/>
                  <a:pt x="34205" y="159186"/>
                </a:cubicBezTo>
                <a:cubicBezTo>
                  <a:pt x="34784" y="158896"/>
                  <a:pt x="35393" y="158652"/>
                  <a:pt x="36003" y="158454"/>
                </a:cubicBezTo>
                <a:cubicBezTo>
                  <a:pt x="33489" y="155392"/>
                  <a:pt x="29878" y="153442"/>
                  <a:pt x="25856" y="153442"/>
                </a:cubicBezTo>
                <a:close/>
                <a:moveTo>
                  <a:pt x="54393" y="153442"/>
                </a:moveTo>
                <a:cubicBezTo>
                  <a:pt x="50340" y="153442"/>
                  <a:pt x="46683" y="155422"/>
                  <a:pt x="44184" y="158546"/>
                </a:cubicBezTo>
                <a:cubicBezTo>
                  <a:pt x="44779" y="158744"/>
                  <a:pt x="45373" y="159003"/>
                  <a:pt x="45937" y="159292"/>
                </a:cubicBezTo>
                <a:cubicBezTo>
                  <a:pt x="48100" y="156870"/>
                  <a:pt x="51102" y="155361"/>
                  <a:pt x="54408" y="155361"/>
                </a:cubicBezTo>
                <a:cubicBezTo>
                  <a:pt x="57653" y="155361"/>
                  <a:pt x="60609" y="156824"/>
                  <a:pt x="62772" y="159170"/>
                </a:cubicBezTo>
                <a:cubicBezTo>
                  <a:pt x="63336" y="158896"/>
                  <a:pt x="63945" y="158652"/>
                  <a:pt x="64555" y="158454"/>
                </a:cubicBezTo>
                <a:cubicBezTo>
                  <a:pt x="62041" y="155377"/>
                  <a:pt x="58415" y="153442"/>
                  <a:pt x="54408" y="153442"/>
                </a:cubicBezTo>
                <a:close/>
                <a:moveTo>
                  <a:pt x="111482" y="153442"/>
                </a:moveTo>
                <a:cubicBezTo>
                  <a:pt x="107414" y="153442"/>
                  <a:pt x="103772" y="155422"/>
                  <a:pt x="101258" y="158546"/>
                </a:cubicBezTo>
                <a:cubicBezTo>
                  <a:pt x="101852" y="158759"/>
                  <a:pt x="102431" y="159003"/>
                  <a:pt x="102995" y="159292"/>
                </a:cubicBezTo>
                <a:cubicBezTo>
                  <a:pt x="105174" y="156870"/>
                  <a:pt x="108175" y="155377"/>
                  <a:pt x="111482" y="155377"/>
                </a:cubicBezTo>
                <a:cubicBezTo>
                  <a:pt x="114727" y="155377"/>
                  <a:pt x="117683" y="156824"/>
                  <a:pt x="119846" y="159186"/>
                </a:cubicBezTo>
                <a:cubicBezTo>
                  <a:pt x="120410" y="158896"/>
                  <a:pt x="121019" y="158652"/>
                  <a:pt x="121629" y="158454"/>
                </a:cubicBezTo>
                <a:cubicBezTo>
                  <a:pt x="119115" y="155392"/>
                  <a:pt x="115504" y="153442"/>
                  <a:pt x="111482" y="153442"/>
                </a:cubicBezTo>
                <a:close/>
                <a:moveTo>
                  <a:pt x="140019" y="153442"/>
                </a:moveTo>
                <a:cubicBezTo>
                  <a:pt x="135966" y="153442"/>
                  <a:pt x="132309" y="155422"/>
                  <a:pt x="129810" y="158546"/>
                </a:cubicBezTo>
                <a:cubicBezTo>
                  <a:pt x="130405" y="158759"/>
                  <a:pt x="130984" y="159003"/>
                  <a:pt x="131547" y="159292"/>
                </a:cubicBezTo>
                <a:cubicBezTo>
                  <a:pt x="133726" y="156870"/>
                  <a:pt x="136712" y="155377"/>
                  <a:pt x="140019" y="155377"/>
                </a:cubicBezTo>
                <a:cubicBezTo>
                  <a:pt x="143279" y="155377"/>
                  <a:pt x="146235" y="156824"/>
                  <a:pt x="148383" y="159186"/>
                </a:cubicBezTo>
                <a:cubicBezTo>
                  <a:pt x="148962" y="158896"/>
                  <a:pt x="149556" y="158652"/>
                  <a:pt x="150181" y="158454"/>
                </a:cubicBezTo>
                <a:cubicBezTo>
                  <a:pt x="147667" y="155392"/>
                  <a:pt x="144041" y="153457"/>
                  <a:pt x="140019" y="153457"/>
                </a:cubicBezTo>
                <a:lnTo>
                  <a:pt x="140019" y="153442"/>
                </a:lnTo>
                <a:close/>
                <a:moveTo>
                  <a:pt x="168555" y="153442"/>
                </a:moveTo>
                <a:cubicBezTo>
                  <a:pt x="164503" y="153442"/>
                  <a:pt x="160846" y="155422"/>
                  <a:pt x="158347" y="158546"/>
                </a:cubicBezTo>
                <a:cubicBezTo>
                  <a:pt x="158942" y="158759"/>
                  <a:pt x="159521" y="159003"/>
                  <a:pt x="160084" y="159292"/>
                </a:cubicBezTo>
                <a:cubicBezTo>
                  <a:pt x="162248" y="156870"/>
                  <a:pt x="165249" y="155377"/>
                  <a:pt x="168555" y="155377"/>
                </a:cubicBezTo>
                <a:cubicBezTo>
                  <a:pt x="171816" y="155377"/>
                  <a:pt x="174772" y="156824"/>
                  <a:pt x="176920" y="159186"/>
                </a:cubicBezTo>
                <a:cubicBezTo>
                  <a:pt x="177499" y="158896"/>
                  <a:pt x="178093" y="158652"/>
                  <a:pt x="178703" y="158454"/>
                </a:cubicBezTo>
                <a:cubicBezTo>
                  <a:pt x="176204" y="155392"/>
                  <a:pt x="172578" y="153442"/>
                  <a:pt x="168555" y="153442"/>
                </a:cubicBezTo>
                <a:close/>
                <a:moveTo>
                  <a:pt x="197092" y="153442"/>
                </a:moveTo>
                <a:cubicBezTo>
                  <a:pt x="193040" y="153442"/>
                  <a:pt x="189383" y="155407"/>
                  <a:pt x="186884" y="158546"/>
                </a:cubicBezTo>
                <a:cubicBezTo>
                  <a:pt x="187478" y="158744"/>
                  <a:pt x="188057" y="158988"/>
                  <a:pt x="188621" y="159292"/>
                </a:cubicBezTo>
                <a:cubicBezTo>
                  <a:pt x="190785" y="156870"/>
                  <a:pt x="193786" y="155361"/>
                  <a:pt x="197092" y="155361"/>
                </a:cubicBezTo>
                <a:lnTo>
                  <a:pt x="197092" y="155377"/>
                </a:lnTo>
                <a:cubicBezTo>
                  <a:pt x="200353" y="155377"/>
                  <a:pt x="203309" y="156824"/>
                  <a:pt x="205457" y="159170"/>
                </a:cubicBezTo>
                <a:cubicBezTo>
                  <a:pt x="206036" y="158881"/>
                  <a:pt x="206630" y="158637"/>
                  <a:pt x="207239" y="158454"/>
                </a:cubicBezTo>
                <a:cubicBezTo>
                  <a:pt x="204741" y="155377"/>
                  <a:pt x="201115" y="153442"/>
                  <a:pt x="197092" y="153442"/>
                </a:cubicBezTo>
                <a:close/>
                <a:moveTo>
                  <a:pt x="254197" y="153442"/>
                </a:moveTo>
                <a:cubicBezTo>
                  <a:pt x="250129" y="153442"/>
                  <a:pt x="246487" y="155422"/>
                  <a:pt x="243973" y="158546"/>
                </a:cubicBezTo>
                <a:cubicBezTo>
                  <a:pt x="244568" y="158759"/>
                  <a:pt x="245162" y="159003"/>
                  <a:pt x="245725" y="159292"/>
                </a:cubicBezTo>
                <a:cubicBezTo>
                  <a:pt x="247889" y="156870"/>
                  <a:pt x="250875" y="155377"/>
                  <a:pt x="254197" y="155377"/>
                </a:cubicBezTo>
                <a:cubicBezTo>
                  <a:pt x="257427" y="155377"/>
                  <a:pt x="260382" y="156824"/>
                  <a:pt x="262546" y="159186"/>
                </a:cubicBezTo>
                <a:cubicBezTo>
                  <a:pt x="263125" y="158896"/>
                  <a:pt x="263734" y="158652"/>
                  <a:pt x="264344" y="158454"/>
                </a:cubicBezTo>
                <a:cubicBezTo>
                  <a:pt x="261830" y="155392"/>
                  <a:pt x="258219" y="153442"/>
                  <a:pt x="254197" y="153442"/>
                </a:cubicBezTo>
                <a:close/>
                <a:moveTo>
                  <a:pt x="225644" y="153457"/>
                </a:moveTo>
                <a:cubicBezTo>
                  <a:pt x="221592" y="153457"/>
                  <a:pt x="217935" y="155422"/>
                  <a:pt x="215436" y="158561"/>
                </a:cubicBezTo>
                <a:cubicBezTo>
                  <a:pt x="216031" y="158759"/>
                  <a:pt x="216610" y="159018"/>
                  <a:pt x="217173" y="159308"/>
                </a:cubicBezTo>
                <a:cubicBezTo>
                  <a:pt x="219337" y="156885"/>
                  <a:pt x="222338" y="155377"/>
                  <a:pt x="225644" y="155377"/>
                </a:cubicBezTo>
                <a:cubicBezTo>
                  <a:pt x="228890" y="155377"/>
                  <a:pt x="231845" y="156824"/>
                  <a:pt x="234009" y="159186"/>
                </a:cubicBezTo>
                <a:cubicBezTo>
                  <a:pt x="234588" y="158896"/>
                  <a:pt x="235182" y="158668"/>
                  <a:pt x="235792" y="158470"/>
                </a:cubicBezTo>
                <a:cubicBezTo>
                  <a:pt x="233293" y="155392"/>
                  <a:pt x="229667" y="153457"/>
                  <a:pt x="225644" y="153457"/>
                </a:cubicBezTo>
                <a:close/>
                <a:moveTo>
                  <a:pt x="82929" y="155971"/>
                </a:moveTo>
                <a:lnTo>
                  <a:pt x="82929" y="156017"/>
                </a:lnTo>
                <a:cubicBezTo>
                  <a:pt x="79852" y="156017"/>
                  <a:pt x="77079" y="157388"/>
                  <a:pt x="75022" y="159551"/>
                </a:cubicBezTo>
                <a:cubicBezTo>
                  <a:pt x="75555" y="159856"/>
                  <a:pt x="76073" y="160207"/>
                  <a:pt x="76561" y="160587"/>
                </a:cubicBezTo>
                <a:cubicBezTo>
                  <a:pt x="78267" y="158911"/>
                  <a:pt x="80492" y="157906"/>
                  <a:pt x="82929" y="157906"/>
                </a:cubicBezTo>
                <a:cubicBezTo>
                  <a:pt x="85245" y="157921"/>
                  <a:pt x="87485" y="158820"/>
                  <a:pt x="89146" y="160435"/>
                </a:cubicBezTo>
                <a:cubicBezTo>
                  <a:pt x="89648" y="160069"/>
                  <a:pt x="90182" y="159734"/>
                  <a:pt x="90730" y="159429"/>
                </a:cubicBezTo>
                <a:cubicBezTo>
                  <a:pt x="88689" y="157296"/>
                  <a:pt x="85946" y="155971"/>
                  <a:pt x="82929" y="155971"/>
                </a:cubicBezTo>
                <a:close/>
                <a:moveTo>
                  <a:pt x="54393" y="156017"/>
                </a:moveTo>
                <a:cubicBezTo>
                  <a:pt x="51315" y="156017"/>
                  <a:pt x="48527" y="157388"/>
                  <a:pt x="46485" y="159597"/>
                </a:cubicBezTo>
                <a:cubicBezTo>
                  <a:pt x="47018" y="159902"/>
                  <a:pt x="47536" y="160237"/>
                  <a:pt x="48039" y="160618"/>
                </a:cubicBezTo>
                <a:cubicBezTo>
                  <a:pt x="49778" y="158833"/>
                  <a:pt x="52084" y="157938"/>
                  <a:pt x="54394" y="157938"/>
                </a:cubicBezTo>
                <a:cubicBezTo>
                  <a:pt x="56640" y="157938"/>
                  <a:pt x="58889" y="158784"/>
                  <a:pt x="60624" y="160481"/>
                </a:cubicBezTo>
                <a:cubicBezTo>
                  <a:pt x="61127" y="160100"/>
                  <a:pt x="61645" y="159765"/>
                  <a:pt x="62193" y="159460"/>
                </a:cubicBezTo>
                <a:cubicBezTo>
                  <a:pt x="60167" y="157327"/>
                  <a:pt x="57424" y="156017"/>
                  <a:pt x="54408" y="156017"/>
                </a:cubicBezTo>
                <a:close/>
                <a:moveTo>
                  <a:pt x="197092" y="156001"/>
                </a:moveTo>
                <a:cubicBezTo>
                  <a:pt x="194015" y="156001"/>
                  <a:pt x="191226" y="157373"/>
                  <a:pt x="189170" y="159582"/>
                </a:cubicBezTo>
                <a:cubicBezTo>
                  <a:pt x="189718" y="159902"/>
                  <a:pt x="190236" y="160237"/>
                  <a:pt x="190724" y="160618"/>
                </a:cubicBezTo>
                <a:cubicBezTo>
                  <a:pt x="192430" y="158957"/>
                  <a:pt x="194655" y="157936"/>
                  <a:pt x="197092" y="157936"/>
                </a:cubicBezTo>
                <a:cubicBezTo>
                  <a:pt x="199423" y="157952"/>
                  <a:pt x="201648" y="158866"/>
                  <a:pt x="203324" y="160466"/>
                </a:cubicBezTo>
                <a:cubicBezTo>
                  <a:pt x="203811" y="160100"/>
                  <a:pt x="204345" y="159765"/>
                  <a:pt x="204893" y="159460"/>
                </a:cubicBezTo>
                <a:cubicBezTo>
                  <a:pt x="202852" y="157327"/>
                  <a:pt x="200109" y="156001"/>
                  <a:pt x="197092" y="156001"/>
                </a:cubicBezTo>
                <a:close/>
                <a:moveTo>
                  <a:pt x="25856" y="156017"/>
                </a:moveTo>
                <a:cubicBezTo>
                  <a:pt x="22778" y="156017"/>
                  <a:pt x="19990" y="157388"/>
                  <a:pt x="17933" y="159597"/>
                </a:cubicBezTo>
                <a:cubicBezTo>
                  <a:pt x="18481" y="159902"/>
                  <a:pt x="18999" y="160252"/>
                  <a:pt x="19487" y="160633"/>
                </a:cubicBezTo>
                <a:cubicBezTo>
                  <a:pt x="21227" y="158839"/>
                  <a:pt x="23537" y="157940"/>
                  <a:pt x="25850" y="157940"/>
                </a:cubicBezTo>
                <a:cubicBezTo>
                  <a:pt x="28093" y="157940"/>
                  <a:pt x="30339" y="158785"/>
                  <a:pt x="32072" y="160481"/>
                </a:cubicBezTo>
                <a:cubicBezTo>
                  <a:pt x="32575" y="160100"/>
                  <a:pt x="33093" y="159765"/>
                  <a:pt x="33641" y="159475"/>
                </a:cubicBezTo>
                <a:cubicBezTo>
                  <a:pt x="31600" y="157327"/>
                  <a:pt x="28872" y="156017"/>
                  <a:pt x="25856" y="156017"/>
                </a:cubicBezTo>
                <a:close/>
                <a:moveTo>
                  <a:pt x="111482" y="156017"/>
                </a:moveTo>
                <a:cubicBezTo>
                  <a:pt x="108404" y="156017"/>
                  <a:pt x="105601" y="157388"/>
                  <a:pt x="103559" y="159597"/>
                </a:cubicBezTo>
                <a:cubicBezTo>
                  <a:pt x="104092" y="159902"/>
                  <a:pt x="104610" y="160252"/>
                  <a:pt x="105113" y="160633"/>
                </a:cubicBezTo>
                <a:cubicBezTo>
                  <a:pt x="106853" y="158839"/>
                  <a:pt x="109163" y="157940"/>
                  <a:pt x="111476" y="157940"/>
                </a:cubicBezTo>
                <a:cubicBezTo>
                  <a:pt x="113719" y="157940"/>
                  <a:pt x="115965" y="158785"/>
                  <a:pt x="117698" y="160481"/>
                </a:cubicBezTo>
                <a:cubicBezTo>
                  <a:pt x="118201" y="160100"/>
                  <a:pt x="118719" y="159765"/>
                  <a:pt x="119267" y="159475"/>
                </a:cubicBezTo>
                <a:cubicBezTo>
                  <a:pt x="117241" y="157327"/>
                  <a:pt x="114498" y="156017"/>
                  <a:pt x="111482" y="156017"/>
                </a:cubicBezTo>
                <a:close/>
                <a:moveTo>
                  <a:pt x="140019" y="156017"/>
                </a:moveTo>
                <a:cubicBezTo>
                  <a:pt x="136941" y="156017"/>
                  <a:pt x="134153" y="157388"/>
                  <a:pt x="132096" y="159597"/>
                </a:cubicBezTo>
                <a:cubicBezTo>
                  <a:pt x="132644" y="159902"/>
                  <a:pt x="133162" y="160252"/>
                  <a:pt x="133650" y="160633"/>
                </a:cubicBezTo>
                <a:cubicBezTo>
                  <a:pt x="135356" y="158957"/>
                  <a:pt x="137581" y="157936"/>
                  <a:pt x="140019" y="157936"/>
                </a:cubicBezTo>
                <a:cubicBezTo>
                  <a:pt x="142334" y="157952"/>
                  <a:pt x="144574" y="158866"/>
                  <a:pt x="146250" y="160481"/>
                </a:cubicBezTo>
                <a:cubicBezTo>
                  <a:pt x="146738" y="160115"/>
                  <a:pt x="147271" y="159765"/>
                  <a:pt x="147819" y="159475"/>
                </a:cubicBezTo>
                <a:cubicBezTo>
                  <a:pt x="145778" y="157342"/>
                  <a:pt x="143050" y="156017"/>
                  <a:pt x="140019" y="156017"/>
                </a:cubicBezTo>
                <a:close/>
                <a:moveTo>
                  <a:pt x="168555" y="156017"/>
                </a:moveTo>
                <a:cubicBezTo>
                  <a:pt x="165478" y="156017"/>
                  <a:pt x="162690" y="157388"/>
                  <a:pt x="160648" y="159597"/>
                </a:cubicBezTo>
                <a:cubicBezTo>
                  <a:pt x="161181" y="159902"/>
                  <a:pt x="161699" y="160252"/>
                  <a:pt x="162202" y="160633"/>
                </a:cubicBezTo>
                <a:cubicBezTo>
                  <a:pt x="163893" y="158957"/>
                  <a:pt x="166118" y="157936"/>
                  <a:pt x="168555" y="157936"/>
                </a:cubicBezTo>
                <a:cubicBezTo>
                  <a:pt x="170871" y="157952"/>
                  <a:pt x="173096" y="158866"/>
                  <a:pt x="174772" y="160481"/>
                </a:cubicBezTo>
                <a:cubicBezTo>
                  <a:pt x="175274" y="160100"/>
                  <a:pt x="175808" y="159765"/>
                  <a:pt x="176356" y="159475"/>
                </a:cubicBezTo>
                <a:cubicBezTo>
                  <a:pt x="174315" y="157327"/>
                  <a:pt x="171587" y="156017"/>
                  <a:pt x="168555" y="156017"/>
                </a:cubicBezTo>
                <a:close/>
                <a:moveTo>
                  <a:pt x="225644" y="156032"/>
                </a:moveTo>
                <a:cubicBezTo>
                  <a:pt x="222567" y="156032"/>
                  <a:pt x="219779" y="157388"/>
                  <a:pt x="217722" y="159597"/>
                </a:cubicBezTo>
                <a:cubicBezTo>
                  <a:pt x="218270" y="159917"/>
                  <a:pt x="218788" y="160252"/>
                  <a:pt x="219276" y="160633"/>
                </a:cubicBezTo>
                <a:cubicBezTo>
                  <a:pt x="220982" y="158972"/>
                  <a:pt x="223207" y="157952"/>
                  <a:pt x="225644" y="157952"/>
                </a:cubicBezTo>
                <a:lnTo>
                  <a:pt x="225644" y="157936"/>
                </a:lnTo>
                <a:cubicBezTo>
                  <a:pt x="227960" y="157952"/>
                  <a:pt x="230200" y="158866"/>
                  <a:pt x="231861" y="160481"/>
                </a:cubicBezTo>
                <a:cubicBezTo>
                  <a:pt x="232364" y="160115"/>
                  <a:pt x="232897" y="159780"/>
                  <a:pt x="233445" y="159475"/>
                </a:cubicBezTo>
                <a:cubicBezTo>
                  <a:pt x="231404" y="157342"/>
                  <a:pt x="228661" y="156032"/>
                  <a:pt x="225644" y="156032"/>
                </a:cubicBezTo>
                <a:close/>
                <a:moveTo>
                  <a:pt x="254181" y="156017"/>
                </a:moveTo>
                <a:cubicBezTo>
                  <a:pt x="251119" y="156017"/>
                  <a:pt x="248316" y="157388"/>
                  <a:pt x="246274" y="159597"/>
                </a:cubicBezTo>
                <a:cubicBezTo>
                  <a:pt x="246807" y="159902"/>
                  <a:pt x="247325" y="160252"/>
                  <a:pt x="247828" y="160633"/>
                </a:cubicBezTo>
                <a:cubicBezTo>
                  <a:pt x="249519" y="158957"/>
                  <a:pt x="251744" y="157936"/>
                  <a:pt x="254197" y="157936"/>
                </a:cubicBezTo>
                <a:cubicBezTo>
                  <a:pt x="256512" y="157952"/>
                  <a:pt x="258737" y="158866"/>
                  <a:pt x="260413" y="160481"/>
                </a:cubicBezTo>
                <a:cubicBezTo>
                  <a:pt x="260916" y="160100"/>
                  <a:pt x="261434" y="159765"/>
                  <a:pt x="261982" y="159475"/>
                </a:cubicBezTo>
                <a:cubicBezTo>
                  <a:pt x="259941" y="157327"/>
                  <a:pt x="257213" y="156017"/>
                  <a:pt x="254181" y="156017"/>
                </a:cubicBezTo>
                <a:close/>
              </a:path>
            </a:pathLst>
          </a:custGeom>
          <a:solidFill>
            <a:srgbClr val="E3E4D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637100" y="1063031"/>
            <a:ext cx="5869800" cy="2332800"/>
          </a:xfrm>
          <a:prstGeom prst="rect">
            <a:avLst/>
          </a:prstGeom>
          <a:gradFill>
            <a:gsLst>
              <a:gs pos="0">
                <a:srgbClr val="F1E5E9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2"/>
          </p:nvPr>
        </p:nvSpPr>
        <p:spPr>
          <a:xfrm>
            <a:off x="1637100" y="3667975"/>
            <a:ext cx="5869800" cy="564900"/>
          </a:xfrm>
          <a:prstGeom prst="rect">
            <a:avLst/>
          </a:prstGeom>
          <a:effectLst>
            <a:outerShdw dist="38100" dir="1440000" algn="bl" rotWithShape="0">
              <a:schemeClr val="dk1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bg>
      <p:bgPr>
        <a:solidFill>
          <a:schemeClr val="accen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-330670" y="-243562"/>
            <a:ext cx="9805341" cy="5630623"/>
          </a:xfrm>
          <a:custGeom>
            <a:avLst/>
            <a:gdLst/>
            <a:ahLst/>
            <a:cxnLst/>
            <a:rect l="l" t="t" r="r" b="b"/>
            <a:pathLst>
              <a:path w="279733" h="160634" extrusionOk="0">
                <a:moveTo>
                  <a:pt x="25856" y="92"/>
                </a:moveTo>
                <a:cubicBezTo>
                  <a:pt x="23646" y="123"/>
                  <a:pt x="21544" y="991"/>
                  <a:pt x="19975" y="2530"/>
                </a:cubicBezTo>
                <a:cubicBezTo>
                  <a:pt x="20447" y="2911"/>
                  <a:pt x="20889" y="3338"/>
                  <a:pt x="21315" y="3795"/>
                </a:cubicBezTo>
                <a:cubicBezTo>
                  <a:pt x="22596" y="2615"/>
                  <a:pt x="24222" y="2024"/>
                  <a:pt x="25851" y="2024"/>
                </a:cubicBezTo>
                <a:cubicBezTo>
                  <a:pt x="27399" y="2024"/>
                  <a:pt x="28951" y="2558"/>
                  <a:pt x="30213" y="3627"/>
                </a:cubicBezTo>
                <a:cubicBezTo>
                  <a:pt x="30640" y="3185"/>
                  <a:pt x="31112" y="2759"/>
                  <a:pt x="31584" y="2378"/>
                </a:cubicBezTo>
                <a:cubicBezTo>
                  <a:pt x="30030" y="915"/>
                  <a:pt x="27989" y="108"/>
                  <a:pt x="25856" y="92"/>
                </a:cubicBezTo>
                <a:close/>
                <a:moveTo>
                  <a:pt x="54393" y="92"/>
                </a:moveTo>
                <a:cubicBezTo>
                  <a:pt x="52199" y="123"/>
                  <a:pt x="50081" y="991"/>
                  <a:pt x="48511" y="2530"/>
                </a:cubicBezTo>
                <a:cubicBezTo>
                  <a:pt x="48984" y="2926"/>
                  <a:pt x="49426" y="3338"/>
                  <a:pt x="49852" y="3795"/>
                </a:cubicBezTo>
                <a:cubicBezTo>
                  <a:pt x="51133" y="2615"/>
                  <a:pt x="52759" y="2024"/>
                  <a:pt x="54388" y="2024"/>
                </a:cubicBezTo>
                <a:cubicBezTo>
                  <a:pt x="55936" y="2024"/>
                  <a:pt x="57488" y="2558"/>
                  <a:pt x="58750" y="3627"/>
                </a:cubicBezTo>
                <a:cubicBezTo>
                  <a:pt x="59177" y="3185"/>
                  <a:pt x="59634" y="2759"/>
                  <a:pt x="60121" y="2378"/>
                </a:cubicBezTo>
                <a:cubicBezTo>
                  <a:pt x="58567" y="930"/>
                  <a:pt x="56526" y="123"/>
                  <a:pt x="54408" y="92"/>
                </a:cubicBezTo>
                <a:close/>
                <a:moveTo>
                  <a:pt x="82929" y="92"/>
                </a:moveTo>
                <a:cubicBezTo>
                  <a:pt x="80735" y="123"/>
                  <a:pt x="78633" y="991"/>
                  <a:pt x="77048" y="2530"/>
                </a:cubicBezTo>
                <a:cubicBezTo>
                  <a:pt x="77521" y="2911"/>
                  <a:pt x="77978" y="3338"/>
                  <a:pt x="78389" y="3795"/>
                </a:cubicBezTo>
                <a:cubicBezTo>
                  <a:pt x="79670" y="2615"/>
                  <a:pt x="81300" y="2024"/>
                  <a:pt x="82931" y="2024"/>
                </a:cubicBezTo>
                <a:cubicBezTo>
                  <a:pt x="84481" y="2024"/>
                  <a:pt x="86032" y="2558"/>
                  <a:pt x="87287" y="3627"/>
                </a:cubicBezTo>
                <a:cubicBezTo>
                  <a:pt x="87729" y="3185"/>
                  <a:pt x="88186" y="2759"/>
                  <a:pt x="88673" y="2378"/>
                </a:cubicBezTo>
                <a:cubicBezTo>
                  <a:pt x="87119" y="930"/>
                  <a:pt x="85062" y="108"/>
                  <a:pt x="82945" y="92"/>
                </a:cubicBezTo>
                <a:close/>
                <a:moveTo>
                  <a:pt x="111482" y="92"/>
                </a:moveTo>
                <a:cubicBezTo>
                  <a:pt x="109272" y="123"/>
                  <a:pt x="107170" y="991"/>
                  <a:pt x="105601" y="2530"/>
                </a:cubicBezTo>
                <a:cubicBezTo>
                  <a:pt x="106073" y="2911"/>
                  <a:pt x="106515" y="3338"/>
                  <a:pt x="106941" y="3795"/>
                </a:cubicBezTo>
                <a:cubicBezTo>
                  <a:pt x="108222" y="2615"/>
                  <a:pt x="109852" y="2024"/>
                  <a:pt x="111483" y="2024"/>
                </a:cubicBezTo>
                <a:cubicBezTo>
                  <a:pt x="113033" y="2024"/>
                  <a:pt x="114584" y="2558"/>
                  <a:pt x="115839" y="3627"/>
                </a:cubicBezTo>
                <a:cubicBezTo>
                  <a:pt x="116266" y="3185"/>
                  <a:pt x="116723" y="2759"/>
                  <a:pt x="117210" y="2378"/>
                </a:cubicBezTo>
                <a:cubicBezTo>
                  <a:pt x="115656" y="915"/>
                  <a:pt x="113615" y="108"/>
                  <a:pt x="111482" y="92"/>
                </a:cubicBezTo>
                <a:close/>
                <a:moveTo>
                  <a:pt x="140019" y="92"/>
                </a:moveTo>
                <a:cubicBezTo>
                  <a:pt x="137825" y="123"/>
                  <a:pt x="135707" y="991"/>
                  <a:pt x="134137" y="2530"/>
                </a:cubicBezTo>
                <a:cubicBezTo>
                  <a:pt x="134610" y="2926"/>
                  <a:pt x="135052" y="3338"/>
                  <a:pt x="135478" y="3795"/>
                </a:cubicBezTo>
                <a:cubicBezTo>
                  <a:pt x="136759" y="2615"/>
                  <a:pt x="138389" y="2024"/>
                  <a:pt x="140020" y="2024"/>
                </a:cubicBezTo>
                <a:cubicBezTo>
                  <a:pt x="141570" y="2024"/>
                  <a:pt x="143121" y="2558"/>
                  <a:pt x="144376" y="3627"/>
                </a:cubicBezTo>
                <a:cubicBezTo>
                  <a:pt x="144818" y="3185"/>
                  <a:pt x="145275" y="2759"/>
                  <a:pt x="145762" y="2378"/>
                </a:cubicBezTo>
                <a:cubicBezTo>
                  <a:pt x="144193" y="930"/>
                  <a:pt x="142152" y="108"/>
                  <a:pt x="140019" y="92"/>
                </a:cubicBezTo>
                <a:close/>
                <a:moveTo>
                  <a:pt x="168555" y="92"/>
                </a:moveTo>
                <a:cubicBezTo>
                  <a:pt x="166361" y="123"/>
                  <a:pt x="164244" y="991"/>
                  <a:pt x="162674" y="2530"/>
                </a:cubicBezTo>
                <a:cubicBezTo>
                  <a:pt x="163147" y="2911"/>
                  <a:pt x="163588" y="3338"/>
                  <a:pt x="164015" y="3795"/>
                </a:cubicBezTo>
                <a:cubicBezTo>
                  <a:pt x="165296" y="2615"/>
                  <a:pt x="166926" y="2024"/>
                  <a:pt x="168557" y="2024"/>
                </a:cubicBezTo>
                <a:cubicBezTo>
                  <a:pt x="170107" y="2024"/>
                  <a:pt x="171658" y="2558"/>
                  <a:pt x="172913" y="3627"/>
                </a:cubicBezTo>
                <a:cubicBezTo>
                  <a:pt x="173339" y="3185"/>
                  <a:pt x="173812" y="2759"/>
                  <a:pt x="174284" y="2378"/>
                </a:cubicBezTo>
                <a:cubicBezTo>
                  <a:pt x="172730" y="930"/>
                  <a:pt x="170688" y="108"/>
                  <a:pt x="168555" y="92"/>
                </a:cubicBezTo>
                <a:close/>
                <a:moveTo>
                  <a:pt x="197092" y="92"/>
                </a:moveTo>
                <a:cubicBezTo>
                  <a:pt x="194898" y="123"/>
                  <a:pt x="192796" y="991"/>
                  <a:pt x="191242" y="2530"/>
                </a:cubicBezTo>
                <a:cubicBezTo>
                  <a:pt x="191699" y="2926"/>
                  <a:pt x="192156" y="3338"/>
                  <a:pt x="192567" y="3795"/>
                </a:cubicBezTo>
                <a:cubicBezTo>
                  <a:pt x="193848" y="2615"/>
                  <a:pt x="195478" y="2024"/>
                  <a:pt x="197111" y="2024"/>
                </a:cubicBezTo>
                <a:cubicBezTo>
                  <a:pt x="198663" y="2024"/>
                  <a:pt x="200218" y="2558"/>
                  <a:pt x="201480" y="3627"/>
                </a:cubicBezTo>
                <a:cubicBezTo>
                  <a:pt x="201907" y="3185"/>
                  <a:pt x="202364" y="2759"/>
                  <a:pt x="202852" y="2378"/>
                </a:cubicBezTo>
                <a:cubicBezTo>
                  <a:pt x="201282" y="930"/>
                  <a:pt x="199241" y="108"/>
                  <a:pt x="197123" y="92"/>
                </a:cubicBezTo>
                <a:close/>
                <a:moveTo>
                  <a:pt x="225644" y="92"/>
                </a:moveTo>
                <a:cubicBezTo>
                  <a:pt x="223450" y="123"/>
                  <a:pt x="221348" y="991"/>
                  <a:pt x="219779" y="2530"/>
                </a:cubicBezTo>
                <a:cubicBezTo>
                  <a:pt x="220236" y="2911"/>
                  <a:pt x="220693" y="3338"/>
                  <a:pt x="221104" y="3795"/>
                </a:cubicBezTo>
                <a:cubicBezTo>
                  <a:pt x="222385" y="2615"/>
                  <a:pt x="224015" y="2024"/>
                  <a:pt x="225646" y="2024"/>
                </a:cubicBezTo>
                <a:cubicBezTo>
                  <a:pt x="227196" y="2024"/>
                  <a:pt x="228747" y="2558"/>
                  <a:pt x="230002" y="3627"/>
                </a:cubicBezTo>
                <a:cubicBezTo>
                  <a:pt x="230444" y="3185"/>
                  <a:pt x="230901" y="2759"/>
                  <a:pt x="231388" y="2378"/>
                </a:cubicBezTo>
                <a:cubicBezTo>
                  <a:pt x="229819" y="915"/>
                  <a:pt x="227777" y="108"/>
                  <a:pt x="225660" y="92"/>
                </a:cubicBezTo>
                <a:close/>
                <a:moveTo>
                  <a:pt x="254197" y="92"/>
                </a:moveTo>
                <a:cubicBezTo>
                  <a:pt x="251987" y="108"/>
                  <a:pt x="249885" y="991"/>
                  <a:pt x="248300" y="2530"/>
                </a:cubicBezTo>
                <a:cubicBezTo>
                  <a:pt x="248773" y="2911"/>
                  <a:pt x="249214" y="3338"/>
                  <a:pt x="249641" y="3795"/>
                </a:cubicBezTo>
                <a:cubicBezTo>
                  <a:pt x="250922" y="2615"/>
                  <a:pt x="252552" y="2024"/>
                  <a:pt x="254185" y="2024"/>
                </a:cubicBezTo>
                <a:cubicBezTo>
                  <a:pt x="255737" y="2024"/>
                  <a:pt x="257292" y="2558"/>
                  <a:pt x="258554" y="3627"/>
                </a:cubicBezTo>
                <a:cubicBezTo>
                  <a:pt x="258981" y="3185"/>
                  <a:pt x="259438" y="2759"/>
                  <a:pt x="259925" y="2378"/>
                </a:cubicBezTo>
                <a:cubicBezTo>
                  <a:pt x="258356" y="930"/>
                  <a:pt x="256314" y="108"/>
                  <a:pt x="254197" y="92"/>
                </a:cubicBezTo>
                <a:close/>
                <a:moveTo>
                  <a:pt x="168554" y="2670"/>
                </a:moveTo>
                <a:cubicBezTo>
                  <a:pt x="167073" y="2670"/>
                  <a:pt x="165596" y="3200"/>
                  <a:pt x="164426" y="4252"/>
                </a:cubicBezTo>
                <a:cubicBezTo>
                  <a:pt x="164818" y="4719"/>
                  <a:pt x="165195" y="5200"/>
                  <a:pt x="165542" y="5712"/>
                </a:cubicBezTo>
                <a:lnTo>
                  <a:pt x="165542" y="5712"/>
                </a:lnTo>
                <a:cubicBezTo>
                  <a:pt x="166403" y="4964"/>
                  <a:pt x="167476" y="4587"/>
                  <a:pt x="168552" y="4587"/>
                </a:cubicBezTo>
                <a:cubicBezTo>
                  <a:pt x="169533" y="4587"/>
                  <a:pt x="170516" y="4900"/>
                  <a:pt x="171344" y="5532"/>
                </a:cubicBezTo>
                <a:cubicBezTo>
                  <a:pt x="171694" y="5029"/>
                  <a:pt x="172075" y="4541"/>
                  <a:pt x="172486" y="4084"/>
                </a:cubicBezTo>
                <a:cubicBezTo>
                  <a:pt x="171342" y="3139"/>
                  <a:pt x="169946" y="2670"/>
                  <a:pt x="168554" y="2670"/>
                </a:cubicBezTo>
                <a:close/>
                <a:moveTo>
                  <a:pt x="25852" y="2670"/>
                </a:moveTo>
                <a:cubicBezTo>
                  <a:pt x="24370" y="2670"/>
                  <a:pt x="22889" y="3200"/>
                  <a:pt x="21711" y="4252"/>
                </a:cubicBezTo>
                <a:cubicBezTo>
                  <a:pt x="22123" y="4709"/>
                  <a:pt x="22488" y="5212"/>
                  <a:pt x="22839" y="5714"/>
                </a:cubicBezTo>
                <a:cubicBezTo>
                  <a:pt x="23700" y="4965"/>
                  <a:pt x="24779" y="4587"/>
                  <a:pt x="25858" y="4587"/>
                </a:cubicBezTo>
                <a:cubicBezTo>
                  <a:pt x="26840" y="4587"/>
                  <a:pt x="27823" y="4900"/>
                  <a:pt x="28644" y="5532"/>
                </a:cubicBezTo>
                <a:cubicBezTo>
                  <a:pt x="28994" y="5029"/>
                  <a:pt x="29375" y="4541"/>
                  <a:pt x="29786" y="4084"/>
                </a:cubicBezTo>
                <a:cubicBezTo>
                  <a:pt x="28642" y="3139"/>
                  <a:pt x="27246" y="2670"/>
                  <a:pt x="25852" y="2670"/>
                </a:cubicBezTo>
                <a:close/>
                <a:moveTo>
                  <a:pt x="82941" y="2670"/>
                </a:moveTo>
                <a:cubicBezTo>
                  <a:pt x="81459" y="2670"/>
                  <a:pt x="79978" y="3200"/>
                  <a:pt x="78801" y="4252"/>
                </a:cubicBezTo>
                <a:cubicBezTo>
                  <a:pt x="79212" y="4709"/>
                  <a:pt x="79578" y="5212"/>
                  <a:pt x="79928" y="5714"/>
                </a:cubicBezTo>
                <a:cubicBezTo>
                  <a:pt x="80789" y="4965"/>
                  <a:pt x="81868" y="4587"/>
                  <a:pt x="82947" y="4587"/>
                </a:cubicBezTo>
                <a:cubicBezTo>
                  <a:pt x="83929" y="4587"/>
                  <a:pt x="84912" y="4900"/>
                  <a:pt x="85733" y="5532"/>
                </a:cubicBezTo>
                <a:cubicBezTo>
                  <a:pt x="86083" y="5029"/>
                  <a:pt x="86479" y="4541"/>
                  <a:pt x="86876" y="4084"/>
                </a:cubicBezTo>
                <a:cubicBezTo>
                  <a:pt x="85731" y="3139"/>
                  <a:pt x="84335" y="2670"/>
                  <a:pt x="82941" y="2670"/>
                </a:cubicBezTo>
                <a:close/>
                <a:moveTo>
                  <a:pt x="140015" y="2670"/>
                </a:moveTo>
                <a:cubicBezTo>
                  <a:pt x="138533" y="2670"/>
                  <a:pt x="137052" y="3200"/>
                  <a:pt x="135874" y="4252"/>
                </a:cubicBezTo>
                <a:cubicBezTo>
                  <a:pt x="136286" y="4709"/>
                  <a:pt x="136651" y="5212"/>
                  <a:pt x="137002" y="5714"/>
                </a:cubicBezTo>
                <a:cubicBezTo>
                  <a:pt x="137863" y="4965"/>
                  <a:pt x="138942" y="4587"/>
                  <a:pt x="140021" y="4587"/>
                </a:cubicBezTo>
                <a:cubicBezTo>
                  <a:pt x="141003" y="4587"/>
                  <a:pt x="141986" y="4900"/>
                  <a:pt x="142807" y="5532"/>
                </a:cubicBezTo>
                <a:cubicBezTo>
                  <a:pt x="143157" y="5029"/>
                  <a:pt x="143538" y="4541"/>
                  <a:pt x="143949" y="4084"/>
                </a:cubicBezTo>
                <a:cubicBezTo>
                  <a:pt x="142805" y="3139"/>
                  <a:pt x="141409" y="2670"/>
                  <a:pt x="140015" y="2670"/>
                </a:cubicBezTo>
                <a:close/>
                <a:moveTo>
                  <a:pt x="254193" y="2670"/>
                </a:moveTo>
                <a:cubicBezTo>
                  <a:pt x="252711" y="2670"/>
                  <a:pt x="251230" y="3200"/>
                  <a:pt x="250052" y="4252"/>
                </a:cubicBezTo>
                <a:cubicBezTo>
                  <a:pt x="250464" y="4709"/>
                  <a:pt x="250829" y="5212"/>
                  <a:pt x="251180" y="5714"/>
                </a:cubicBezTo>
                <a:cubicBezTo>
                  <a:pt x="252041" y="4965"/>
                  <a:pt x="253116" y="4587"/>
                  <a:pt x="254193" y="4587"/>
                </a:cubicBezTo>
                <a:cubicBezTo>
                  <a:pt x="255174" y="4587"/>
                  <a:pt x="256157" y="4900"/>
                  <a:pt x="256985" y="5532"/>
                </a:cubicBezTo>
                <a:cubicBezTo>
                  <a:pt x="257335" y="5029"/>
                  <a:pt x="257716" y="4541"/>
                  <a:pt x="258127" y="4084"/>
                </a:cubicBezTo>
                <a:cubicBezTo>
                  <a:pt x="256983" y="3139"/>
                  <a:pt x="255587" y="2670"/>
                  <a:pt x="254193" y="2670"/>
                </a:cubicBezTo>
                <a:close/>
                <a:moveTo>
                  <a:pt x="197099" y="2670"/>
                </a:moveTo>
                <a:cubicBezTo>
                  <a:pt x="195614" y="2670"/>
                  <a:pt x="194133" y="3200"/>
                  <a:pt x="192963" y="4252"/>
                </a:cubicBezTo>
                <a:cubicBezTo>
                  <a:pt x="193357" y="4722"/>
                  <a:pt x="193736" y="5206"/>
                  <a:pt x="194085" y="5721"/>
                </a:cubicBezTo>
                <a:lnTo>
                  <a:pt x="194085" y="5721"/>
                </a:lnTo>
                <a:cubicBezTo>
                  <a:pt x="194942" y="4971"/>
                  <a:pt x="196013" y="4596"/>
                  <a:pt x="197088" y="4596"/>
                </a:cubicBezTo>
                <a:cubicBezTo>
                  <a:pt x="198075" y="4596"/>
                  <a:pt x="199065" y="4913"/>
                  <a:pt x="199896" y="5547"/>
                </a:cubicBezTo>
                <a:cubicBezTo>
                  <a:pt x="200246" y="5029"/>
                  <a:pt x="200627" y="4541"/>
                  <a:pt x="201038" y="4084"/>
                </a:cubicBezTo>
                <a:cubicBezTo>
                  <a:pt x="199894" y="3139"/>
                  <a:pt x="198495" y="2670"/>
                  <a:pt x="197099" y="2670"/>
                </a:cubicBezTo>
                <a:close/>
                <a:moveTo>
                  <a:pt x="54391" y="2670"/>
                </a:moveTo>
                <a:cubicBezTo>
                  <a:pt x="52910" y="2670"/>
                  <a:pt x="51433" y="3200"/>
                  <a:pt x="50264" y="4252"/>
                </a:cubicBezTo>
                <a:cubicBezTo>
                  <a:pt x="50660" y="4724"/>
                  <a:pt x="51041" y="5212"/>
                  <a:pt x="51376" y="5730"/>
                </a:cubicBezTo>
                <a:cubicBezTo>
                  <a:pt x="52235" y="4974"/>
                  <a:pt x="53309" y="4596"/>
                  <a:pt x="54386" y="4596"/>
                </a:cubicBezTo>
                <a:cubicBezTo>
                  <a:pt x="55371" y="4596"/>
                  <a:pt x="56358" y="4913"/>
                  <a:pt x="57181" y="5547"/>
                </a:cubicBezTo>
                <a:cubicBezTo>
                  <a:pt x="57531" y="5029"/>
                  <a:pt x="57912" y="4541"/>
                  <a:pt x="58323" y="4084"/>
                </a:cubicBezTo>
                <a:cubicBezTo>
                  <a:pt x="57179" y="3139"/>
                  <a:pt x="55783" y="2670"/>
                  <a:pt x="54391" y="2670"/>
                </a:cubicBezTo>
                <a:close/>
                <a:moveTo>
                  <a:pt x="111478" y="2670"/>
                </a:moveTo>
                <a:cubicBezTo>
                  <a:pt x="109996" y="2670"/>
                  <a:pt x="108515" y="3200"/>
                  <a:pt x="107337" y="4252"/>
                </a:cubicBezTo>
                <a:cubicBezTo>
                  <a:pt x="107749" y="4724"/>
                  <a:pt x="108114" y="5212"/>
                  <a:pt x="108465" y="5730"/>
                </a:cubicBezTo>
                <a:cubicBezTo>
                  <a:pt x="109324" y="4974"/>
                  <a:pt x="110394" y="4596"/>
                  <a:pt x="111469" y="4596"/>
                </a:cubicBezTo>
                <a:cubicBezTo>
                  <a:pt x="112453" y="4596"/>
                  <a:pt x="113439" y="4913"/>
                  <a:pt x="114270" y="5547"/>
                </a:cubicBezTo>
                <a:cubicBezTo>
                  <a:pt x="114620" y="5029"/>
                  <a:pt x="115001" y="4541"/>
                  <a:pt x="115412" y="4084"/>
                </a:cubicBezTo>
                <a:cubicBezTo>
                  <a:pt x="114268" y="3139"/>
                  <a:pt x="112872" y="2670"/>
                  <a:pt x="111478" y="2670"/>
                </a:cubicBezTo>
                <a:close/>
                <a:moveTo>
                  <a:pt x="165542" y="5712"/>
                </a:moveTo>
                <a:lnTo>
                  <a:pt x="165542" y="5712"/>
                </a:lnTo>
                <a:cubicBezTo>
                  <a:pt x="165541" y="5713"/>
                  <a:pt x="165540" y="5714"/>
                  <a:pt x="165539" y="5714"/>
                </a:cubicBezTo>
                <a:lnTo>
                  <a:pt x="165554" y="5730"/>
                </a:lnTo>
                <a:cubicBezTo>
                  <a:pt x="165550" y="5724"/>
                  <a:pt x="165546" y="5718"/>
                  <a:pt x="165542" y="5712"/>
                </a:cubicBezTo>
                <a:close/>
                <a:moveTo>
                  <a:pt x="194085" y="5721"/>
                </a:moveTo>
                <a:lnTo>
                  <a:pt x="194085" y="5721"/>
                </a:lnTo>
                <a:cubicBezTo>
                  <a:pt x="194082" y="5724"/>
                  <a:pt x="194079" y="5727"/>
                  <a:pt x="194076" y="5730"/>
                </a:cubicBezTo>
                <a:lnTo>
                  <a:pt x="194091" y="5730"/>
                </a:lnTo>
                <a:cubicBezTo>
                  <a:pt x="194089" y="5727"/>
                  <a:pt x="194087" y="5724"/>
                  <a:pt x="194085" y="5721"/>
                </a:cubicBezTo>
                <a:close/>
                <a:moveTo>
                  <a:pt x="225641" y="2670"/>
                </a:moveTo>
                <a:cubicBezTo>
                  <a:pt x="224159" y="2670"/>
                  <a:pt x="222678" y="3200"/>
                  <a:pt x="221500" y="4252"/>
                </a:cubicBezTo>
                <a:cubicBezTo>
                  <a:pt x="221896" y="4724"/>
                  <a:pt x="222277" y="5212"/>
                  <a:pt x="222628" y="5730"/>
                </a:cubicBezTo>
                <a:cubicBezTo>
                  <a:pt x="223487" y="4974"/>
                  <a:pt x="224557" y="4596"/>
                  <a:pt x="225632" y="4596"/>
                </a:cubicBezTo>
                <a:cubicBezTo>
                  <a:pt x="226615" y="4596"/>
                  <a:pt x="227602" y="4913"/>
                  <a:pt x="228433" y="5547"/>
                </a:cubicBezTo>
                <a:cubicBezTo>
                  <a:pt x="228783" y="5029"/>
                  <a:pt x="229164" y="4541"/>
                  <a:pt x="229575" y="4084"/>
                </a:cubicBezTo>
                <a:cubicBezTo>
                  <a:pt x="228431" y="3139"/>
                  <a:pt x="227035" y="2670"/>
                  <a:pt x="225641" y="2670"/>
                </a:cubicBezTo>
                <a:close/>
                <a:moveTo>
                  <a:pt x="25856" y="5227"/>
                </a:moveTo>
                <a:cubicBezTo>
                  <a:pt x="24865" y="5242"/>
                  <a:pt x="23921" y="5593"/>
                  <a:pt x="23174" y="6248"/>
                </a:cubicBezTo>
                <a:cubicBezTo>
                  <a:pt x="23281" y="6400"/>
                  <a:pt x="23372" y="6568"/>
                  <a:pt x="23479" y="6735"/>
                </a:cubicBezTo>
                <a:cubicBezTo>
                  <a:pt x="24256" y="6598"/>
                  <a:pt x="25048" y="6522"/>
                  <a:pt x="25856" y="6522"/>
                </a:cubicBezTo>
                <a:cubicBezTo>
                  <a:pt x="25925" y="6520"/>
                  <a:pt x="25994" y="6520"/>
                  <a:pt x="26064" y="6520"/>
                </a:cubicBezTo>
                <a:cubicBezTo>
                  <a:pt x="26683" y="6520"/>
                  <a:pt x="27311" y="6580"/>
                  <a:pt x="27928" y="6690"/>
                </a:cubicBezTo>
                <a:cubicBezTo>
                  <a:pt x="28050" y="6476"/>
                  <a:pt x="28171" y="6263"/>
                  <a:pt x="28309" y="6050"/>
                </a:cubicBezTo>
                <a:cubicBezTo>
                  <a:pt x="27593" y="5516"/>
                  <a:pt x="26739" y="5242"/>
                  <a:pt x="25856" y="5227"/>
                </a:cubicBezTo>
                <a:close/>
                <a:moveTo>
                  <a:pt x="140019" y="5227"/>
                </a:moveTo>
                <a:cubicBezTo>
                  <a:pt x="139028" y="5242"/>
                  <a:pt x="138084" y="5593"/>
                  <a:pt x="137337" y="6248"/>
                </a:cubicBezTo>
                <a:cubicBezTo>
                  <a:pt x="137444" y="6400"/>
                  <a:pt x="137535" y="6568"/>
                  <a:pt x="137642" y="6735"/>
                </a:cubicBezTo>
                <a:cubicBezTo>
                  <a:pt x="138419" y="6598"/>
                  <a:pt x="139211" y="6522"/>
                  <a:pt x="140019" y="6522"/>
                </a:cubicBezTo>
                <a:cubicBezTo>
                  <a:pt x="140704" y="6522"/>
                  <a:pt x="141405" y="6568"/>
                  <a:pt x="142091" y="6690"/>
                </a:cubicBezTo>
                <a:cubicBezTo>
                  <a:pt x="142212" y="6476"/>
                  <a:pt x="142334" y="6263"/>
                  <a:pt x="142471" y="6050"/>
                </a:cubicBezTo>
                <a:cubicBezTo>
                  <a:pt x="141755" y="5532"/>
                  <a:pt x="140902" y="5242"/>
                  <a:pt x="140019" y="5227"/>
                </a:cubicBezTo>
                <a:close/>
                <a:moveTo>
                  <a:pt x="254197" y="5227"/>
                </a:moveTo>
                <a:cubicBezTo>
                  <a:pt x="253206" y="5242"/>
                  <a:pt x="252262" y="5593"/>
                  <a:pt x="251515" y="6248"/>
                </a:cubicBezTo>
                <a:cubicBezTo>
                  <a:pt x="251622" y="6400"/>
                  <a:pt x="251713" y="6568"/>
                  <a:pt x="251805" y="6735"/>
                </a:cubicBezTo>
                <a:cubicBezTo>
                  <a:pt x="252597" y="6598"/>
                  <a:pt x="253389" y="6522"/>
                  <a:pt x="254197" y="6522"/>
                </a:cubicBezTo>
                <a:cubicBezTo>
                  <a:pt x="254882" y="6522"/>
                  <a:pt x="255583" y="6568"/>
                  <a:pt x="256269" y="6690"/>
                </a:cubicBezTo>
                <a:cubicBezTo>
                  <a:pt x="256391" y="6476"/>
                  <a:pt x="256512" y="6263"/>
                  <a:pt x="256650" y="6050"/>
                </a:cubicBezTo>
                <a:cubicBezTo>
                  <a:pt x="255934" y="5516"/>
                  <a:pt x="255080" y="5242"/>
                  <a:pt x="254197" y="5227"/>
                </a:cubicBezTo>
                <a:close/>
                <a:moveTo>
                  <a:pt x="54393" y="5227"/>
                </a:moveTo>
                <a:cubicBezTo>
                  <a:pt x="53402" y="5242"/>
                  <a:pt x="52458" y="5593"/>
                  <a:pt x="51711" y="6248"/>
                </a:cubicBezTo>
                <a:cubicBezTo>
                  <a:pt x="51818" y="6415"/>
                  <a:pt x="51909" y="6583"/>
                  <a:pt x="52016" y="6750"/>
                </a:cubicBezTo>
                <a:cubicBezTo>
                  <a:pt x="52793" y="6598"/>
                  <a:pt x="53585" y="6522"/>
                  <a:pt x="54393" y="6522"/>
                </a:cubicBezTo>
                <a:cubicBezTo>
                  <a:pt x="55078" y="6522"/>
                  <a:pt x="55779" y="6583"/>
                  <a:pt x="56465" y="6690"/>
                </a:cubicBezTo>
                <a:cubicBezTo>
                  <a:pt x="56587" y="6476"/>
                  <a:pt x="56708" y="6263"/>
                  <a:pt x="56846" y="6050"/>
                </a:cubicBezTo>
                <a:cubicBezTo>
                  <a:pt x="56129" y="5532"/>
                  <a:pt x="55276" y="5242"/>
                  <a:pt x="54393" y="5242"/>
                </a:cubicBezTo>
                <a:lnTo>
                  <a:pt x="54393" y="5227"/>
                </a:lnTo>
                <a:close/>
                <a:moveTo>
                  <a:pt x="82929" y="5227"/>
                </a:moveTo>
                <a:cubicBezTo>
                  <a:pt x="81954" y="5242"/>
                  <a:pt x="81010" y="5593"/>
                  <a:pt x="80263" y="6248"/>
                </a:cubicBezTo>
                <a:cubicBezTo>
                  <a:pt x="80370" y="6415"/>
                  <a:pt x="80461" y="6583"/>
                  <a:pt x="80553" y="6750"/>
                </a:cubicBezTo>
                <a:cubicBezTo>
                  <a:pt x="81345" y="6598"/>
                  <a:pt x="82137" y="6522"/>
                  <a:pt x="82929" y="6522"/>
                </a:cubicBezTo>
                <a:cubicBezTo>
                  <a:pt x="83630" y="6522"/>
                  <a:pt x="84316" y="6583"/>
                  <a:pt x="85002" y="6690"/>
                </a:cubicBezTo>
                <a:cubicBezTo>
                  <a:pt x="85123" y="6476"/>
                  <a:pt x="85261" y="6263"/>
                  <a:pt x="85382" y="6050"/>
                </a:cubicBezTo>
                <a:cubicBezTo>
                  <a:pt x="84682" y="5532"/>
                  <a:pt x="83813" y="5242"/>
                  <a:pt x="82929" y="5242"/>
                </a:cubicBezTo>
                <a:lnTo>
                  <a:pt x="82929" y="5227"/>
                </a:lnTo>
                <a:close/>
                <a:moveTo>
                  <a:pt x="111482" y="5227"/>
                </a:moveTo>
                <a:cubicBezTo>
                  <a:pt x="110491" y="5242"/>
                  <a:pt x="109547" y="5593"/>
                  <a:pt x="108800" y="6248"/>
                </a:cubicBezTo>
                <a:cubicBezTo>
                  <a:pt x="108907" y="6415"/>
                  <a:pt x="108998" y="6583"/>
                  <a:pt x="109090" y="6750"/>
                </a:cubicBezTo>
                <a:cubicBezTo>
                  <a:pt x="109882" y="6598"/>
                  <a:pt x="110674" y="6522"/>
                  <a:pt x="111482" y="6522"/>
                </a:cubicBezTo>
                <a:cubicBezTo>
                  <a:pt x="112167" y="6522"/>
                  <a:pt x="112868" y="6583"/>
                  <a:pt x="113554" y="6690"/>
                </a:cubicBezTo>
                <a:cubicBezTo>
                  <a:pt x="113676" y="6476"/>
                  <a:pt x="113797" y="6263"/>
                  <a:pt x="113935" y="6050"/>
                </a:cubicBezTo>
                <a:cubicBezTo>
                  <a:pt x="113218" y="5532"/>
                  <a:pt x="112365" y="5242"/>
                  <a:pt x="111482" y="5242"/>
                </a:cubicBezTo>
                <a:lnTo>
                  <a:pt x="111482" y="5227"/>
                </a:lnTo>
                <a:close/>
                <a:moveTo>
                  <a:pt x="168555" y="5227"/>
                </a:moveTo>
                <a:cubicBezTo>
                  <a:pt x="167580" y="5242"/>
                  <a:pt x="166620" y="5593"/>
                  <a:pt x="165874" y="6248"/>
                </a:cubicBezTo>
                <a:cubicBezTo>
                  <a:pt x="165996" y="6415"/>
                  <a:pt x="166087" y="6583"/>
                  <a:pt x="166179" y="6750"/>
                </a:cubicBezTo>
                <a:cubicBezTo>
                  <a:pt x="166971" y="6598"/>
                  <a:pt x="167763" y="6522"/>
                  <a:pt x="168555" y="6522"/>
                </a:cubicBezTo>
                <a:cubicBezTo>
                  <a:pt x="169256" y="6522"/>
                  <a:pt x="169942" y="6583"/>
                  <a:pt x="170627" y="6690"/>
                </a:cubicBezTo>
                <a:cubicBezTo>
                  <a:pt x="170749" y="6476"/>
                  <a:pt x="170887" y="6263"/>
                  <a:pt x="171008" y="6050"/>
                </a:cubicBezTo>
                <a:cubicBezTo>
                  <a:pt x="170308" y="5532"/>
                  <a:pt x="169439" y="5242"/>
                  <a:pt x="168555" y="5242"/>
                </a:cubicBezTo>
                <a:lnTo>
                  <a:pt x="168555" y="5227"/>
                </a:lnTo>
                <a:close/>
                <a:moveTo>
                  <a:pt x="197092" y="5227"/>
                </a:moveTo>
                <a:cubicBezTo>
                  <a:pt x="196117" y="5242"/>
                  <a:pt x="195157" y="5593"/>
                  <a:pt x="194426" y="6248"/>
                </a:cubicBezTo>
                <a:cubicBezTo>
                  <a:pt x="194533" y="6415"/>
                  <a:pt x="194624" y="6583"/>
                  <a:pt x="194716" y="6750"/>
                </a:cubicBezTo>
                <a:cubicBezTo>
                  <a:pt x="195508" y="6598"/>
                  <a:pt x="196300" y="6522"/>
                  <a:pt x="197092" y="6522"/>
                </a:cubicBezTo>
                <a:cubicBezTo>
                  <a:pt x="197793" y="6522"/>
                  <a:pt x="198479" y="6583"/>
                  <a:pt x="199164" y="6690"/>
                </a:cubicBezTo>
                <a:cubicBezTo>
                  <a:pt x="199286" y="6476"/>
                  <a:pt x="199423" y="6263"/>
                  <a:pt x="199545" y="6050"/>
                </a:cubicBezTo>
                <a:cubicBezTo>
                  <a:pt x="198844" y="5532"/>
                  <a:pt x="197976" y="5242"/>
                  <a:pt x="197092" y="5242"/>
                </a:cubicBezTo>
                <a:lnTo>
                  <a:pt x="197092" y="5227"/>
                </a:lnTo>
                <a:close/>
                <a:moveTo>
                  <a:pt x="225644" y="5227"/>
                </a:moveTo>
                <a:cubicBezTo>
                  <a:pt x="224654" y="5242"/>
                  <a:pt x="223710" y="5593"/>
                  <a:pt x="222963" y="6248"/>
                </a:cubicBezTo>
                <a:cubicBezTo>
                  <a:pt x="223070" y="6415"/>
                  <a:pt x="223161" y="6583"/>
                  <a:pt x="223252" y="6750"/>
                </a:cubicBezTo>
                <a:cubicBezTo>
                  <a:pt x="224045" y="6598"/>
                  <a:pt x="224837" y="6522"/>
                  <a:pt x="225644" y="6522"/>
                </a:cubicBezTo>
                <a:cubicBezTo>
                  <a:pt x="226330" y="6522"/>
                  <a:pt x="227031" y="6583"/>
                  <a:pt x="227701" y="6690"/>
                </a:cubicBezTo>
                <a:cubicBezTo>
                  <a:pt x="227823" y="6476"/>
                  <a:pt x="227960" y="6263"/>
                  <a:pt x="228082" y="6050"/>
                </a:cubicBezTo>
                <a:cubicBezTo>
                  <a:pt x="227381" y="5532"/>
                  <a:pt x="226528" y="5242"/>
                  <a:pt x="225644" y="5242"/>
                </a:cubicBezTo>
                <a:lnTo>
                  <a:pt x="225644" y="5227"/>
                </a:lnTo>
                <a:close/>
                <a:moveTo>
                  <a:pt x="11412" y="1"/>
                </a:moveTo>
                <a:cubicBezTo>
                  <a:pt x="6658" y="1"/>
                  <a:pt x="2468" y="2713"/>
                  <a:pt x="15" y="6796"/>
                </a:cubicBezTo>
                <a:cubicBezTo>
                  <a:pt x="625" y="6933"/>
                  <a:pt x="1219" y="7101"/>
                  <a:pt x="1813" y="7329"/>
                </a:cubicBezTo>
                <a:cubicBezTo>
                  <a:pt x="3977" y="4054"/>
                  <a:pt x="7481" y="1921"/>
                  <a:pt x="11412" y="1921"/>
                </a:cubicBezTo>
                <a:cubicBezTo>
                  <a:pt x="15389" y="1921"/>
                  <a:pt x="18908" y="4099"/>
                  <a:pt x="21087" y="7421"/>
                </a:cubicBezTo>
                <a:cubicBezTo>
                  <a:pt x="21651" y="7192"/>
                  <a:pt x="22245" y="7009"/>
                  <a:pt x="22854" y="6872"/>
                </a:cubicBezTo>
                <a:cubicBezTo>
                  <a:pt x="20401" y="2728"/>
                  <a:pt x="16166" y="1"/>
                  <a:pt x="11412" y="1"/>
                </a:cubicBezTo>
                <a:close/>
                <a:moveTo>
                  <a:pt x="39949" y="1"/>
                </a:moveTo>
                <a:cubicBezTo>
                  <a:pt x="35195" y="1"/>
                  <a:pt x="31005" y="2713"/>
                  <a:pt x="28552" y="6796"/>
                </a:cubicBezTo>
                <a:cubicBezTo>
                  <a:pt x="29162" y="6933"/>
                  <a:pt x="29756" y="7101"/>
                  <a:pt x="30350" y="7329"/>
                </a:cubicBezTo>
                <a:cubicBezTo>
                  <a:pt x="32529" y="4054"/>
                  <a:pt x="36018" y="1921"/>
                  <a:pt x="39949" y="1921"/>
                </a:cubicBezTo>
                <a:cubicBezTo>
                  <a:pt x="43941" y="1921"/>
                  <a:pt x="47445" y="4099"/>
                  <a:pt x="49624" y="7421"/>
                </a:cubicBezTo>
                <a:cubicBezTo>
                  <a:pt x="50203" y="7192"/>
                  <a:pt x="50797" y="7009"/>
                  <a:pt x="51391" y="6872"/>
                </a:cubicBezTo>
                <a:cubicBezTo>
                  <a:pt x="48938" y="2728"/>
                  <a:pt x="44733" y="1"/>
                  <a:pt x="39949" y="1"/>
                </a:cubicBezTo>
                <a:close/>
                <a:moveTo>
                  <a:pt x="68501" y="1"/>
                </a:moveTo>
                <a:cubicBezTo>
                  <a:pt x="63747" y="1"/>
                  <a:pt x="59558" y="2713"/>
                  <a:pt x="57089" y="6796"/>
                </a:cubicBezTo>
                <a:cubicBezTo>
                  <a:pt x="57714" y="6933"/>
                  <a:pt x="58308" y="7101"/>
                  <a:pt x="58902" y="7329"/>
                </a:cubicBezTo>
                <a:cubicBezTo>
                  <a:pt x="61081" y="4054"/>
                  <a:pt x="64570" y="1921"/>
                  <a:pt x="68501" y="1921"/>
                </a:cubicBezTo>
                <a:cubicBezTo>
                  <a:pt x="72462" y="1921"/>
                  <a:pt x="75997" y="4099"/>
                  <a:pt x="78176" y="7421"/>
                </a:cubicBezTo>
                <a:cubicBezTo>
                  <a:pt x="78755" y="7192"/>
                  <a:pt x="79334" y="7009"/>
                  <a:pt x="79943" y="6872"/>
                </a:cubicBezTo>
                <a:cubicBezTo>
                  <a:pt x="77490" y="2728"/>
                  <a:pt x="73285" y="1"/>
                  <a:pt x="68501" y="1"/>
                </a:cubicBezTo>
                <a:close/>
                <a:moveTo>
                  <a:pt x="97038" y="1"/>
                </a:moveTo>
                <a:cubicBezTo>
                  <a:pt x="92284" y="1"/>
                  <a:pt x="88079" y="2713"/>
                  <a:pt x="85626" y="6796"/>
                </a:cubicBezTo>
                <a:cubicBezTo>
                  <a:pt x="86236" y="6933"/>
                  <a:pt x="86845" y="7101"/>
                  <a:pt x="87439" y="7329"/>
                </a:cubicBezTo>
                <a:cubicBezTo>
                  <a:pt x="89603" y="4054"/>
                  <a:pt x="93092" y="1921"/>
                  <a:pt x="97038" y="1921"/>
                </a:cubicBezTo>
                <a:cubicBezTo>
                  <a:pt x="101014" y="1921"/>
                  <a:pt x="104534" y="4099"/>
                  <a:pt x="106698" y="7421"/>
                </a:cubicBezTo>
                <a:cubicBezTo>
                  <a:pt x="107276" y="7192"/>
                  <a:pt x="107871" y="7009"/>
                  <a:pt x="108480" y="6872"/>
                </a:cubicBezTo>
                <a:cubicBezTo>
                  <a:pt x="106027" y="2728"/>
                  <a:pt x="101807" y="1"/>
                  <a:pt x="97038" y="1"/>
                </a:cubicBezTo>
                <a:close/>
                <a:moveTo>
                  <a:pt x="125575" y="1"/>
                </a:moveTo>
                <a:cubicBezTo>
                  <a:pt x="120821" y="1"/>
                  <a:pt x="116631" y="2713"/>
                  <a:pt x="114178" y="6796"/>
                </a:cubicBezTo>
                <a:cubicBezTo>
                  <a:pt x="114788" y="6933"/>
                  <a:pt x="115382" y="7101"/>
                  <a:pt x="115976" y="7329"/>
                </a:cubicBezTo>
                <a:cubicBezTo>
                  <a:pt x="118155" y="4054"/>
                  <a:pt x="121644" y="1921"/>
                  <a:pt x="125575" y="1921"/>
                </a:cubicBezTo>
                <a:cubicBezTo>
                  <a:pt x="129551" y="1921"/>
                  <a:pt x="133071" y="4099"/>
                  <a:pt x="135250" y="7421"/>
                </a:cubicBezTo>
                <a:cubicBezTo>
                  <a:pt x="135829" y="7192"/>
                  <a:pt x="136423" y="7009"/>
                  <a:pt x="137017" y="6872"/>
                </a:cubicBezTo>
                <a:cubicBezTo>
                  <a:pt x="134564" y="2728"/>
                  <a:pt x="130359" y="1"/>
                  <a:pt x="125575" y="1"/>
                </a:cubicBezTo>
                <a:close/>
                <a:moveTo>
                  <a:pt x="154112" y="1"/>
                </a:moveTo>
                <a:cubicBezTo>
                  <a:pt x="149358" y="1"/>
                  <a:pt x="145168" y="2713"/>
                  <a:pt x="142715" y="6796"/>
                </a:cubicBezTo>
                <a:cubicBezTo>
                  <a:pt x="143325" y="6933"/>
                  <a:pt x="143934" y="7101"/>
                  <a:pt x="144513" y="7329"/>
                </a:cubicBezTo>
                <a:cubicBezTo>
                  <a:pt x="146692" y="4054"/>
                  <a:pt x="150181" y="1921"/>
                  <a:pt x="154112" y="1921"/>
                </a:cubicBezTo>
                <a:cubicBezTo>
                  <a:pt x="158088" y="1921"/>
                  <a:pt x="161608" y="4099"/>
                  <a:pt x="163787" y="7421"/>
                </a:cubicBezTo>
                <a:cubicBezTo>
                  <a:pt x="164366" y="7192"/>
                  <a:pt x="164960" y="7009"/>
                  <a:pt x="165554" y="6872"/>
                </a:cubicBezTo>
                <a:cubicBezTo>
                  <a:pt x="163116" y="2728"/>
                  <a:pt x="158896" y="1"/>
                  <a:pt x="154112" y="1"/>
                </a:cubicBezTo>
                <a:close/>
                <a:moveTo>
                  <a:pt x="182649" y="1"/>
                </a:moveTo>
                <a:cubicBezTo>
                  <a:pt x="177910" y="1"/>
                  <a:pt x="173705" y="2713"/>
                  <a:pt x="171252" y="6796"/>
                </a:cubicBezTo>
                <a:cubicBezTo>
                  <a:pt x="171862" y="6933"/>
                  <a:pt x="172471" y="7101"/>
                  <a:pt x="173050" y="7329"/>
                </a:cubicBezTo>
                <a:cubicBezTo>
                  <a:pt x="175229" y="4054"/>
                  <a:pt x="178718" y="1921"/>
                  <a:pt x="182649" y="1921"/>
                </a:cubicBezTo>
                <a:cubicBezTo>
                  <a:pt x="186625" y="1921"/>
                  <a:pt x="190160" y="4099"/>
                  <a:pt x="192323" y="7421"/>
                </a:cubicBezTo>
                <a:cubicBezTo>
                  <a:pt x="192902" y="7192"/>
                  <a:pt x="193497" y="7009"/>
                  <a:pt x="194106" y="6872"/>
                </a:cubicBezTo>
                <a:cubicBezTo>
                  <a:pt x="191653" y="2728"/>
                  <a:pt x="187433" y="1"/>
                  <a:pt x="182649" y="1"/>
                </a:cubicBezTo>
                <a:close/>
                <a:moveTo>
                  <a:pt x="211201" y="1"/>
                </a:moveTo>
                <a:cubicBezTo>
                  <a:pt x="206447" y="1"/>
                  <a:pt x="202257" y="2713"/>
                  <a:pt x="199804" y="6796"/>
                </a:cubicBezTo>
                <a:cubicBezTo>
                  <a:pt x="200414" y="6933"/>
                  <a:pt x="201023" y="7101"/>
                  <a:pt x="201602" y="7329"/>
                </a:cubicBezTo>
                <a:cubicBezTo>
                  <a:pt x="203781" y="4054"/>
                  <a:pt x="207270" y="1921"/>
                  <a:pt x="211216" y="1921"/>
                </a:cubicBezTo>
                <a:cubicBezTo>
                  <a:pt x="215193" y="1921"/>
                  <a:pt x="218712" y="4099"/>
                  <a:pt x="220876" y="7421"/>
                </a:cubicBezTo>
                <a:cubicBezTo>
                  <a:pt x="221455" y="7192"/>
                  <a:pt x="222049" y="7009"/>
                  <a:pt x="222658" y="6872"/>
                </a:cubicBezTo>
                <a:cubicBezTo>
                  <a:pt x="220205" y="2728"/>
                  <a:pt x="215985" y="1"/>
                  <a:pt x="211216" y="1"/>
                </a:cubicBezTo>
                <a:close/>
                <a:moveTo>
                  <a:pt x="239738" y="1"/>
                </a:moveTo>
                <a:cubicBezTo>
                  <a:pt x="234984" y="1"/>
                  <a:pt x="230794" y="2713"/>
                  <a:pt x="228341" y="6796"/>
                </a:cubicBezTo>
                <a:cubicBezTo>
                  <a:pt x="228951" y="6933"/>
                  <a:pt x="229560" y="7101"/>
                  <a:pt x="230154" y="7329"/>
                </a:cubicBezTo>
                <a:cubicBezTo>
                  <a:pt x="232318" y="4054"/>
                  <a:pt x="235807" y="1921"/>
                  <a:pt x="239753" y="1921"/>
                </a:cubicBezTo>
                <a:cubicBezTo>
                  <a:pt x="243730" y="1921"/>
                  <a:pt x="247249" y="4099"/>
                  <a:pt x="249413" y="7421"/>
                </a:cubicBezTo>
                <a:cubicBezTo>
                  <a:pt x="249992" y="7192"/>
                  <a:pt x="250586" y="7009"/>
                  <a:pt x="251195" y="6872"/>
                </a:cubicBezTo>
                <a:cubicBezTo>
                  <a:pt x="248742" y="2728"/>
                  <a:pt x="244522" y="1"/>
                  <a:pt x="239753" y="1"/>
                </a:cubicBezTo>
                <a:close/>
                <a:moveTo>
                  <a:pt x="268290" y="1"/>
                </a:moveTo>
                <a:cubicBezTo>
                  <a:pt x="263521" y="1"/>
                  <a:pt x="259331" y="2713"/>
                  <a:pt x="256878" y="6796"/>
                </a:cubicBezTo>
                <a:cubicBezTo>
                  <a:pt x="257488" y="6933"/>
                  <a:pt x="258097" y="7101"/>
                  <a:pt x="258676" y="7329"/>
                </a:cubicBezTo>
                <a:cubicBezTo>
                  <a:pt x="260855" y="4054"/>
                  <a:pt x="264344" y="1921"/>
                  <a:pt x="268290" y="1921"/>
                </a:cubicBezTo>
                <a:cubicBezTo>
                  <a:pt x="272251" y="1921"/>
                  <a:pt x="275771" y="4099"/>
                  <a:pt x="277949" y="7421"/>
                </a:cubicBezTo>
                <a:cubicBezTo>
                  <a:pt x="278528" y="7192"/>
                  <a:pt x="279123" y="7009"/>
                  <a:pt x="279732" y="6872"/>
                </a:cubicBezTo>
                <a:cubicBezTo>
                  <a:pt x="277279" y="2728"/>
                  <a:pt x="273059" y="1"/>
                  <a:pt x="268290" y="1"/>
                </a:cubicBezTo>
                <a:close/>
                <a:moveTo>
                  <a:pt x="11412" y="2561"/>
                </a:moveTo>
                <a:cubicBezTo>
                  <a:pt x="7725" y="2561"/>
                  <a:pt x="4464" y="4526"/>
                  <a:pt x="2377" y="7543"/>
                </a:cubicBezTo>
                <a:cubicBezTo>
                  <a:pt x="2941" y="7787"/>
                  <a:pt x="3474" y="8061"/>
                  <a:pt x="3992" y="8365"/>
                </a:cubicBezTo>
                <a:cubicBezTo>
                  <a:pt x="5775" y="6004"/>
                  <a:pt x="8426" y="4496"/>
                  <a:pt x="11412" y="4496"/>
                </a:cubicBezTo>
                <a:cubicBezTo>
                  <a:pt x="14444" y="4496"/>
                  <a:pt x="17156" y="6065"/>
                  <a:pt x="18923" y="8503"/>
                </a:cubicBezTo>
                <a:cubicBezTo>
                  <a:pt x="19441" y="8183"/>
                  <a:pt x="19975" y="7908"/>
                  <a:pt x="20523" y="7665"/>
                </a:cubicBezTo>
                <a:cubicBezTo>
                  <a:pt x="18451" y="4572"/>
                  <a:pt x="15145" y="2561"/>
                  <a:pt x="11412" y="2561"/>
                </a:cubicBezTo>
                <a:close/>
                <a:moveTo>
                  <a:pt x="39949" y="2561"/>
                </a:moveTo>
                <a:cubicBezTo>
                  <a:pt x="36262" y="2561"/>
                  <a:pt x="33001" y="4526"/>
                  <a:pt x="30914" y="7543"/>
                </a:cubicBezTo>
                <a:cubicBezTo>
                  <a:pt x="31478" y="7787"/>
                  <a:pt x="32011" y="8061"/>
                  <a:pt x="32544" y="8365"/>
                </a:cubicBezTo>
                <a:cubicBezTo>
                  <a:pt x="34312" y="6004"/>
                  <a:pt x="36978" y="4496"/>
                  <a:pt x="39949" y="4496"/>
                </a:cubicBezTo>
                <a:cubicBezTo>
                  <a:pt x="42981" y="4496"/>
                  <a:pt x="45708" y="6065"/>
                  <a:pt x="47460" y="8503"/>
                </a:cubicBezTo>
                <a:lnTo>
                  <a:pt x="47475" y="8503"/>
                </a:lnTo>
                <a:cubicBezTo>
                  <a:pt x="47978" y="8198"/>
                  <a:pt x="48511" y="7908"/>
                  <a:pt x="49060" y="7665"/>
                </a:cubicBezTo>
                <a:cubicBezTo>
                  <a:pt x="46988" y="4572"/>
                  <a:pt x="43682" y="2561"/>
                  <a:pt x="39949" y="2561"/>
                </a:cubicBezTo>
                <a:close/>
                <a:moveTo>
                  <a:pt x="68501" y="2561"/>
                </a:moveTo>
                <a:cubicBezTo>
                  <a:pt x="64814" y="2561"/>
                  <a:pt x="61538" y="4526"/>
                  <a:pt x="59466" y="7543"/>
                </a:cubicBezTo>
                <a:cubicBezTo>
                  <a:pt x="60015" y="7787"/>
                  <a:pt x="60563" y="8061"/>
                  <a:pt x="61081" y="8365"/>
                </a:cubicBezTo>
                <a:cubicBezTo>
                  <a:pt x="62864" y="6004"/>
                  <a:pt x="65515" y="4496"/>
                  <a:pt x="68501" y="4496"/>
                </a:cubicBezTo>
                <a:cubicBezTo>
                  <a:pt x="71533" y="4496"/>
                  <a:pt x="74245" y="6065"/>
                  <a:pt x="76012" y="8503"/>
                </a:cubicBezTo>
                <a:cubicBezTo>
                  <a:pt x="76530" y="8183"/>
                  <a:pt x="77064" y="7908"/>
                  <a:pt x="77612" y="7665"/>
                </a:cubicBezTo>
                <a:cubicBezTo>
                  <a:pt x="75540" y="4572"/>
                  <a:pt x="72234" y="2561"/>
                  <a:pt x="68501" y="2561"/>
                </a:cubicBezTo>
                <a:close/>
                <a:moveTo>
                  <a:pt x="97038" y="2561"/>
                </a:moveTo>
                <a:cubicBezTo>
                  <a:pt x="93351" y="2561"/>
                  <a:pt x="90090" y="4526"/>
                  <a:pt x="88003" y="7543"/>
                </a:cubicBezTo>
                <a:cubicBezTo>
                  <a:pt x="88552" y="7787"/>
                  <a:pt x="89100" y="8061"/>
                  <a:pt x="89618" y="8365"/>
                </a:cubicBezTo>
                <a:cubicBezTo>
                  <a:pt x="91385" y="6004"/>
                  <a:pt x="94052" y="4496"/>
                  <a:pt x="97038" y="4496"/>
                </a:cubicBezTo>
                <a:cubicBezTo>
                  <a:pt x="100070" y="4496"/>
                  <a:pt x="102782" y="6065"/>
                  <a:pt x="104549" y="8503"/>
                </a:cubicBezTo>
                <a:cubicBezTo>
                  <a:pt x="105067" y="8183"/>
                  <a:pt x="105601" y="7908"/>
                  <a:pt x="106149" y="7665"/>
                </a:cubicBezTo>
                <a:cubicBezTo>
                  <a:pt x="104062" y="4572"/>
                  <a:pt x="100755" y="2561"/>
                  <a:pt x="97038" y="2561"/>
                </a:cubicBezTo>
                <a:close/>
                <a:moveTo>
                  <a:pt x="125575" y="2561"/>
                </a:moveTo>
                <a:cubicBezTo>
                  <a:pt x="121888" y="2561"/>
                  <a:pt x="118627" y="4526"/>
                  <a:pt x="116540" y="7543"/>
                </a:cubicBezTo>
                <a:cubicBezTo>
                  <a:pt x="117104" y="7787"/>
                  <a:pt x="117637" y="8061"/>
                  <a:pt x="118155" y="8365"/>
                </a:cubicBezTo>
                <a:cubicBezTo>
                  <a:pt x="119938" y="6004"/>
                  <a:pt x="122604" y="4496"/>
                  <a:pt x="125575" y="4496"/>
                </a:cubicBezTo>
                <a:cubicBezTo>
                  <a:pt x="128607" y="4496"/>
                  <a:pt x="131319" y="6065"/>
                  <a:pt x="133086" y="8503"/>
                </a:cubicBezTo>
                <a:lnTo>
                  <a:pt x="133101" y="8503"/>
                </a:lnTo>
                <a:cubicBezTo>
                  <a:pt x="133604" y="8183"/>
                  <a:pt x="134137" y="7908"/>
                  <a:pt x="134686" y="7665"/>
                </a:cubicBezTo>
                <a:cubicBezTo>
                  <a:pt x="132614" y="4572"/>
                  <a:pt x="129308" y="2561"/>
                  <a:pt x="125575" y="2561"/>
                </a:cubicBezTo>
                <a:close/>
                <a:moveTo>
                  <a:pt x="154112" y="2561"/>
                </a:moveTo>
                <a:cubicBezTo>
                  <a:pt x="150440" y="2561"/>
                  <a:pt x="147164" y="4526"/>
                  <a:pt x="145092" y="7543"/>
                </a:cubicBezTo>
                <a:cubicBezTo>
                  <a:pt x="145641" y="7787"/>
                  <a:pt x="146174" y="8061"/>
                  <a:pt x="146692" y="8365"/>
                </a:cubicBezTo>
                <a:cubicBezTo>
                  <a:pt x="148474" y="6004"/>
                  <a:pt x="151141" y="4496"/>
                  <a:pt x="154112" y="4496"/>
                </a:cubicBezTo>
                <a:cubicBezTo>
                  <a:pt x="157159" y="4496"/>
                  <a:pt x="159871" y="6065"/>
                  <a:pt x="161638" y="8503"/>
                </a:cubicBezTo>
                <a:cubicBezTo>
                  <a:pt x="162141" y="8198"/>
                  <a:pt x="162674" y="7908"/>
                  <a:pt x="163223" y="7665"/>
                </a:cubicBezTo>
                <a:cubicBezTo>
                  <a:pt x="161151" y="4587"/>
                  <a:pt x="157845" y="2561"/>
                  <a:pt x="154112" y="2561"/>
                </a:cubicBezTo>
                <a:close/>
                <a:moveTo>
                  <a:pt x="182664" y="2561"/>
                </a:moveTo>
                <a:cubicBezTo>
                  <a:pt x="178992" y="2561"/>
                  <a:pt x="175716" y="4526"/>
                  <a:pt x="173629" y="7543"/>
                </a:cubicBezTo>
                <a:cubicBezTo>
                  <a:pt x="174177" y="7787"/>
                  <a:pt x="174726" y="8061"/>
                  <a:pt x="175244" y="8365"/>
                </a:cubicBezTo>
                <a:cubicBezTo>
                  <a:pt x="177011" y="6004"/>
                  <a:pt x="179678" y="4496"/>
                  <a:pt x="182649" y="4496"/>
                </a:cubicBezTo>
                <a:cubicBezTo>
                  <a:pt x="185696" y="4496"/>
                  <a:pt x="188408" y="6065"/>
                  <a:pt x="190175" y="8503"/>
                </a:cubicBezTo>
                <a:cubicBezTo>
                  <a:pt x="190693" y="8198"/>
                  <a:pt x="191226" y="7908"/>
                  <a:pt x="191775" y="7665"/>
                </a:cubicBezTo>
                <a:cubicBezTo>
                  <a:pt x="189703" y="4587"/>
                  <a:pt x="186397" y="2561"/>
                  <a:pt x="182664" y="2561"/>
                </a:cubicBezTo>
                <a:close/>
                <a:moveTo>
                  <a:pt x="211201" y="2576"/>
                </a:moveTo>
                <a:cubicBezTo>
                  <a:pt x="207514" y="2576"/>
                  <a:pt x="204238" y="4526"/>
                  <a:pt x="202166" y="7543"/>
                </a:cubicBezTo>
                <a:cubicBezTo>
                  <a:pt x="202714" y="7787"/>
                  <a:pt x="203263" y="8061"/>
                  <a:pt x="203781" y="8365"/>
                </a:cubicBezTo>
                <a:cubicBezTo>
                  <a:pt x="205548" y="6004"/>
                  <a:pt x="208215" y="4496"/>
                  <a:pt x="211201" y="4496"/>
                </a:cubicBezTo>
                <a:cubicBezTo>
                  <a:pt x="214233" y="4496"/>
                  <a:pt x="216945" y="6065"/>
                  <a:pt x="218712" y="8503"/>
                </a:cubicBezTo>
                <a:cubicBezTo>
                  <a:pt x="219230" y="8198"/>
                  <a:pt x="219763" y="7908"/>
                  <a:pt x="220312" y="7665"/>
                </a:cubicBezTo>
                <a:cubicBezTo>
                  <a:pt x="218225" y="4587"/>
                  <a:pt x="214918" y="2576"/>
                  <a:pt x="211201" y="2576"/>
                </a:cubicBezTo>
                <a:close/>
                <a:moveTo>
                  <a:pt x="239738" y="2576"/>
                </a:moveTo>
                <a:cubicBezTo>
                  <a:pt x="236051" y="2576"/>
                  <a:pt x="232790" y="4526"/>
                  <a:pt x="230703" y="7543"/>
                </a:cubicBezTo>
                <a:cubicBezTo>
                  <a:pt x="231267" y="7787"/>
                  <a:pt x="231800" y="8061"/>
                  <a:pt x="232318" y="8365"/>
                </a:cubicBezTo>
                <a:cubicBezTo>
                  <a:pt x="234100" y="6004"/>
                  <a:pt x="236767" y="4496"/>
                  <a:pt x="239738" y="4496"/>
                </a:cubicBezTo>
                <a:cubicBezTo>
                  <a:pt x="242770" y="4496"/>
                  <a:pt x="245482" y="6065"/>
                  <a:pt x="247264" y="8503"/>
                </a:cubicBezTo>
                <a:cubicBezTo>
                  <a:pt x="247767" y="8198"/>
                  <a:pt x="248300" y="7908"/>
                  <a:pt x="248849" y="7665"/>
                </a:cubicBezTo>
                <a:cubicBezTo>
                  <a:pt x="246777" y="4587"/>
                  <a:pt x="243471" y="2576"/>
                  <a:pt x="239738" y="2576"/>
                </a:cubicBezTo>
                <a:close/>
                <a:moveTo>
                  <a:pt x="268290" y="2576"/>
                </a:moveTo>
                <a:cubicBezTo>
                  <a:pt x="264603" y="2576"/>
                  <a:pt x="261327" y="4526"/>
                  <a:pt x="259255" y="7543"/>
                </a:cubicBezTo>
                <a:cubicBezTo>
                  <a:pt x="259803" y="7787"/>
                  <a:pt x="260352" y="8061"/>
                  <a:pt x="260870" y="8365"/>
                </a:cubicBezTo>
                <a:cubicBezTo>
                  <a:pt x="262637" y="6004"/>
                  <a:pt x="265304" y="4496"/>
                  <a:pt x="268290" y="4496"/>
                </a:cubicBezTo>
                <a:cubicBezTo>
                  <a:pt x="271322" y="4496"/>
                  <a:pt x="274034" y="6065"/>
                  <a:pt x="275801" y="8503"/>
                </a:cubicBezTo>
                <a:cubicBezTo>
                  <a:pt x="276304" y="8198"/>
                  <a:pt x="276837" y="7908"/>
                  <a:pt x="277401" y="7665"/>
                </a:cubicBezTo>
                <a:cubicBezTo>
                  <a:pt x="275314" y="4587"/>
                  <a:pt x="272007" y="2576"/>
                  <a:pt x="268290" y="2576"/>
                </a:cubicBezTo>
                <a:close/>
                <a:moveTo>
                  <a:pt x="125575" y="5135"/>
                </a:moveTo>
                <a:cubicBezTo>
                  <a:pt x="122817" y="5135"/>
                  <a:pt x="120349" y="6522"/>
                  <a:pt x="118673" y="8685"/>
                </a:cubicBezTo>
                <a:cubicBezTo>
                  <a:pt x="119176" y="9021"/>
                  <a:pt x="119663" y="9371"/>
                  <a:pt x="120136" y="9767"/>
                </a:cubicBezTo>
                <a:cubicBezTo>
                  <a:pt x="121476" y="8122"/>
                  <a:pt x="123411" y="7055"/>
                  <a:pt x="125575" y="7055"/>
                </a:cubicBezTo>
                <a:cubicBezTo>
                  <a:pt x="127815" y="7055"/>
                  <a:pt x="129810" y="8183"/>
                  <a:pt x="131166" y="9935"/>
                </a:cubicBezTo>
                <a:cubicBezTo>
                  <a:pt x="131608" y="9539"/>
                  <a:pt x="132096" y="9173"/>
                  <a:pt x="132583" y="8838"/>
                </a:cubicBezTo>
                <a:cubicBezTo>
                  <a:pt x="130923" y="6583"/>
                  <a:pt x="128393" y="5135"/>
                  <a:pt x="125575" y="5135"/>
                </a:cubicBezTo>
                <a:close/>
                <a:moveTo>
                  <a:pt x="268275" y="5135"/>
                </a:moveTo>
                <a:cubicBezTo>
                  <a:pt x="265517" y="5135"/>
                  <a:pt x="263049" y="6522"/>
                  <a:pt x="261373" y="8685"/>
                </a:cubicBezTo>
                <a:cubicBezTo>
                  <a:pt x="261891" y="9005"/>
                  <a:pt x="262363" y="9371"/>
                  <a:pt x="262835" y="9767"/>
                </a:cubicBezTo>
                <a:cubicBezTo>
                  <a:pt x="264176" y="8106"/>
                  <a:pt x="266111" y="7055"/>
                  <a:pt x="268275" y="7055"/>
                </a:cubicBezTo>
                <a:cubicBezTo>
                  <a:pt x="270514" y="7055"/>
                  <a:pt x="272510" y="8183"/>
                  <a:pt x="273866" y="9935"/>
                </a:cubicBezTo>
                <a:cubicBezTo>
                  <a:pt x="274308" y="9539"/>
                  <a:pt x="274796" y="9173"/>
                  <a:pt x="275298" y="8823"/>
                </a:cubicBezTo>
                <a:cubicBezTo>
                  <a:pt x="273622" y="6583"/>
                  <a:pt x="271109" y="5135"/>
                  <a:pt x="268275" y="5135"/>
                </a:cubicBezTo>
                <a:close/>
                <a:moveTo>
                  <a:pt x="11412" y="5135"/>
                </a:moveTo>
                <a:cubicBezTo>
                  <a:pt x="8654" y="5135"/>
                  <a:pt x="6171" y="6522"/>
                  <a:pt x="4510" y="8685"/>
                </a:cubicBezTo>
                <a:cubicBezTo>
                  <a:pt x="5013" y="9021"/>
                  <a:pt x="5500" y="9371"/>
                  <a:pt x="5973" y="9767"/>
                </a:cubicBezTo>
                <a:cubicBezTo>
                  <a:pt x="7313" y="8106"/>
                  <a:pt x="9248" y="7055"/>
                  <a:pt x="11412" y="7055"/>
                </a:cubicBezTo>
                <a:cubicBezTo>
                  <a:pt x="13652" y="7055"/>
                  <a:pt x="15648" y="8183"/>
                  <a:pt x="16988" y="9950"/>
                </a:cubicBezTo>
                <a:cubicBezTo>
                  <a:pt x="17445" y="9554"/>
                  <a:pt x="17918" y="9173"/>
                  <a:pt x="18420" y="8838"/>
                </a:cubicBezTo>
                <a:cubicBezTo>
                  <a:pt x="16760" y="6583"/>
                  <a:pt x="14231" y="5135"/>
                  <a:pt x="11412" y="5135"/>
                </a:cubicBezTo>
                <a:close/>
                <a:moveTo>
                  <a:pt x="39949" y="5135"/>
                </a:moveTo>
                <a:cubicBezTo>
                  <a:pt x="37191" y="5135"/>
                  <a:pt x="34723" y="6522"/>
                  <a:pt x="33047" y="8685"/>
                </a:cubicBezTo>
                <a:cubicBezTo>
                  <a:pt x="33565" y="9021"/>
                  <a:pt x="34053" y="9371"/>
                  <a:pt x="34510" y="9767"/>
                </a:cubicBezTo>
                <a:cubicBezTo>
                  <a:pt x="35841" y="8133"/>
                  <a:pt x="37758" y="7070"/>
                  <a:pt x="39903" y="7070"/>
                </a:cubicBezTo>
                <a:cubicBezTo>
                  <a:pt x="39918" y="7070"/>
                  <a:pt x="39934" y="7070"/>
                  <a:pt x="39949" y="7070"/>
                </a:cubicBezTo>
                <a:cubicBezTo>
                  <a:pt x="42189" y="7070"/>
                  <a:pt x="44200" y="8183"/>
                  <a:pt x="45540" y="9950"/>
                </a:cubicBezTo>
                <a:cubicBezTo>
                  <a:pt x="45998" y="9539"/>
                  <a:pt x="46470" y="9173"/>
                  <a:pt x="46973" y="8838"/>
                </a:cubicBezTo>
                <a:cubicBezTo>
                  <a:pt x="45297" y="6583"/>
                  <a:pt x="42783" y="5135"/>
                  <a:pt x="39949" y="5135"/>
                </a:cubicBezTo>
                <a:close/>
                <a:moveTo>
                  <a:pt x="68501" y="5135"/>
                </a:moveTo>
                <a:cubicBezTo>
                  <a:pt x="65728" y="5135"/>
                  <a:pt x="63260" y="6522"/>
                  <a:pt x="61599" y="8685"/>
                </a:cubicBezTo>
                <a:cubicBezTo>
                  <a:pt x="62102" y="9021"/>
                  <a:pt x="62589" y="9371"/>
                  <a:pt x="63047" y="9767"/>
                </a:cubicBezTo>
                <a:cubicBezTo>
                  <a:pt x="64387" y="8122"/>
                  <a:pt x="66338" y="7055"/>
                  <a:pt x="68501" y="7055"/>
                </a:cubicBezTo>
                <a:cubicBezTo>
                  <a:pt x="70725" y="7055"/>
                  <a:pt x="72737" y="8183"/>
                  <a:pt x="74077" y="9950"/>
                </a:cubicBezTo>
                <a:cubicBezTo>
                  <a:pt x="74534" y="9539"/>
                  <a:pt x="75007" y="9173"/>
                  <a:pt x="75510" y="8838"/>
                </a:cubicBezTo>
                <a:cubicBezTo>
                  <a:pt x="73849" y="6583"/>
                  <a:pt x="71320" y="5135"/>
                  <a:pt x="68501" y="5135"/>
                </a:cubicBezTo>
                <a:close/>
                <a:moveTo>
                  <a:pt x="97038" y="5135"/>
                </a:moveTo>
                <a:cubicBezTo>
                  <a:pt x="94280" y="5135"/>
                  <a:pt x="91797" y="6522"/>
                  <a:pt x="90136" y="8685"/>
                </a:cubicBezTo>
                <a:cubicBezTo>
                  <a:pt x="90639" y="9021"/>
                  <a:pt x="91126" y="9371"/>
                  <a:pt x="91599" y="9767"/>
                </a:cubicBezTo>
                <a:cubicBezTo>
                  <a:pt x="92930" y="8133"/>
                  <a:pt x="94847" y="7070"/>
                  <a:pt x="96992" y="7070"/>
                </a:cubicBezTo>
                <a:cubicBezTo>
                  <a:pt x="97007" y="7070"/>
                  <a:pt x="97023" y="7070"/>
                  <a:pt x="97038" y="7070"/>
                </a:cubicBezTo>
                <a:cubicBezTo>
                  <a:pt x="99278" y="7070"/>
                  <a:pt x="101274" y="8183"/>
                  <a:pt x="102630" y="9950"/>
                </a:cubicBezTo>
                <a:cubicBezTo>
                  <a:pt x="103071" y="9539"/>
                  <a:pt x="103544" y="9173"/>
                  <a:pt x="104046" y="8838"/>
                </a:cubicBezTo>
                <a:cubicBezTo>
                  <a:pt x="102386" y="6583"/>
                  <a:pt x="99857" y="5135"/>
                  <a:pt x="97038" y="5135"/>
                </a:cubicBezTo>
                <a:close/>
                <a:moveTo>
                  <a:pt x="154112" y="5135"/>
                </a:moveTo>
                <a:cubicBezTo>
                  <a:pt x="151354" y="5135"/>
                  <a:pt x="148886" y="6522"/>
                  <a:pt x="147225" y="8685"/>
                </a:cubicBezTo>
                <a:cubicBezTo>
                  <a:pt x="147728" y="9021"/>
                  <a:pt x="148200" y="9371"/>
                  <a:pt x="148673" y="9767"/>
                </a:cubicBezTo>
                <a:cubicBezTo>
                  <a:pt x="150004" y="8133"/>
                  <a:pt x="151921" y="7070"/>
                  <a:pt x="154066" y="7070"/>
                </a:cubicBezTo>
                <a:cubicBezTo>
                  <a:pt x="154081" y="7070"/>
                  <a:pt x="154096" y="7070"/>
                  <a:pt x="154112" y="7070"/>
                </a:cubicBezTo>
                <a:cubicBezTo>
                  <a:pt x="156351" y="7070"/>
                  <a:pt x="158363" y="8183"/>
                  <a:pt x="159703" y="9950"/>
                </a:cubicBezTo>
                <a:cubicBezTo>
                  <a:pt x="160160" y="9539"/>
                  <a:pt x="160633" y="9173"/>
                  <a:pt x="161136" y="8838"/>
                </a:cubicBezTo>
                <a:cubicBezTo>
                  <a:pt x="159460" y="6583"/>
                  <a:pt x="156946" y="5135"/>
                  <a:pt x="154112" y="5135"/>
                </a:cubicBezTo>
                <a:close/>
                <a:moveTo>
                  <a:pt x="182649" y="5135"/>
                </a:moveTo>
                <a:cubicBezTo>
                  <a:pt x="179891" y="5135"/>
                  <a:pt x="177423" y="6522"/>
                  <a:pt x="175762" y="8685"/>
                </a:cubicBezTo>
                <a:cubicBezTo>
                  <a:pt x="176265" y="9021"/>
                  <a:pt x="176752" y="9371"/>
                  <a:pt x="177209" y="9767"/>
                </a:cubicBezTo>
                <a:cubicBezTo>
                  <a:pt x="178541" y="8133"/>
                  <a:pt x="180473" y="7070"/>
                  <a:pt x="182603" y="7070"/>
                </a:cubicBezTo>
                <a:cubicBezTo>
                  <a:pt x="182618" y="7070"/>
                  <a:pt x="182634" y="7070"/>
                  <a:pt x="182649" y="7070"/>
                </a:cubicBezTo>
                <a:cubicBezTo>
                  <a:pt x="184888" y="7070"/>
                  <a:pt x="186899" y="8183"/>
                  <a:pt x="188240" y="9950"/>
                </a:cubicBezTo>
                <a:cubicBezTo>
                  <a:pt x="188697" y="9539"/>
                  <a:pt x="189170" y="9173"/>
                  <a:pt x="189672" y="8838"/>
                </a:cubicBezTo>
                <a:cubicBezTo>
                  <a:pt x="188012" y="6583"/>
                  <a:pt x="185483" y="5135"/>
                  <a:pt x="182649" y="5135"/>
                </a:cubicBezTo>
                <a:close/>
                <a:moveTo>
                  <a:pt x="211186" y="5135"/>
                </a:moveTo>
                <a:cubicBezTo>
                  <a:pt x="208428" y="5135"/>
                  <a:pt x="205960" y="6522"/>
                  <a:pt x="204299" y="8685"/>
                </a:cubicBezTo>
                <a:cubicBezTo>
                  <a:pt x="204802" y="9021"/>
                  <a:pt x="205289" y="9371"/>
                  <a:pt x="205746" y="9767"/>
                </a:cubicBezTo>
                <a:cubicBezTo>
                  <a:pt x="207093" y="8133"/>
                  <a:pt x="209010" y="7070"/>
                  <a:pt x="211140" y="7070"/>
                </a:cubicBezTo>
                <a:cubicBezTo>
                  <a:pt x="211155" y="7070"/>
                  <a:pt x="211170" y="7070"/>
                  <a:pt x="211186" y="7070"/>
                </a:cubicBezTo>
                <a:cubicBezTo>
                  <a:pt x="213425" y="7070"/>
                  <a:pt x="215436" y="8183"/>
                  <a:pt x="216777" y="9950"/>
                </a:cubicBezTo>
                <a:cubicBezTo>
                  <a:pt x="217234" y="9539"/>
                  <a:pt x="217707" y="9173"/>
                  <a:pt x="218209" y="8838"/>
                </a:cubicBezTo>
                <a:cubicBezTo>
                  <a:pt x="216533" y="6583"/>
                  <a:pt x="214019" y="5135"/>
                  <a:pt x="211186" y="5135"/>
                </a:cubicBezTo>
                <a:close/>
                <a:moveTo>
                  <a:pt x="239738" y="5135"/>
                </a:moveTo>
                <a:cubicBezTo>
                  <a:pt x="236980" y="5135"/>
                  <a:pt x="234512" y="6522"/>
                  <a:pt x="232836" y="8685"/>
                </a:cubicBezTo>
                <a:cubicBezTo>
                  <a:pt x="233354" y="9021"/>
                  <a:pt x="233826" y="9371"/>
                  <a:pt x="234298" y="9767"/>
                </a:cubicBezTo>
                <a:cubicBezTo>
                  <a:pt x="235630" y="8133"/>
                  <a:pt x="237547" y="7070"/>
                  <a:pt x="239692" y="7070"/>
                </a:cubicBezTo>
                <a:cubicBezTo>
                  <a:pt x="239707" y="7070"/>
                  <a:pt x="239722" y="7070"/>
                  <a:pt x="239738" y="7070"/>
                </a:cubicBezTo>
                <a:cubicBezTo>
                  <a:pt x="241977" y="7070"/>
                  <a:pt x="243973" y="8183"/>
                  <a:pt x="245329" y="9950"/>
                </a:cubicBezTo>
                <a:cubicBezTo>
                  <a:pt x="245771" y="9539"/>
                  <a:pt x="246259" y="9173"/>
                  <a:pt x="246746" y="8838"/>
                </a:cubicBezTo>
                <a:cubicBezTo>
                  <a:pt x="245086" y="6583"/>
                  <a:pt x="242572" y="5135"/>
                  <a:pt x="239738" y="5135"/>
                </a:cubicBezTo>
                <a:close/>
                <a:moveTo>
                  <a:pt x="6399" y="10163"/>
                </a:moveTo>
                <a:lnTo>
                  <a:pt x="6399" y="10179"/>
                </a:lnTo>
                <a:cubicBezTo>
                  <a:pt x="6402" y="10176"/>
                  <a:pt x="6404" y="10173"/>
                  <a:pt x="6407" y="10170"/>
                </a:cubicBezTo>
                <a:lnTo>
                  <a:pt x="6407" y="10170"/>
                </a:lnTo>
                <a:cubicBezTo>
                  <a:pt x="6404" y="10168"/>
                  <a:pt x="6402" y="10165"/>
                  <a:pt x="6399" y="10163"/>
                </a:cubicBezTo>
                <a:close/>
                <a:moveTo>
                  <a:pt x="39949" y="7710"/>
                </a:moveTo>
                <a:cubicBezTo>
                  <a:pt x="37968" y="7710"/>
                  <a:pt x="36170" y="8655"/>
                  <a:pt x="34936" y="10163"/>
                </a:cubicBezTo>
                <a:cubicBezTo>
                  <a:pt x="35393" y="10575"/>
                  <a:pt x="35820" y="11017"/>
                  <a:pt x="36216" y="11474"/>
                </a:cubicBezTo>
                <a:cubicBezTo>
                  <a:pt x="37115" y="10331"/>
                  <a:pt x="38486" y="9645"/>
                  <a:pt x="39949" y="9630"/>
                </a:cubicBezTo>
                <a:cubicBezTo>
                  <a:pt x="41518" y="9630"/>
                  <a:pt x="42920" y="10438"/>
                  <a:pt x="43849" y="11687"/>
                </a:cubicBezTo>
                <a:cubicBezTo>
                  <a:pt x="44230" y="11215"/>
                  <a:pt x="44657" y="10773"/>
                  <a:pt x="45099" y="10346"/>
                </a:cubicBezTo>
                <a:cubicBezTo>
                  <a:pt x="43849" y="8731"/>
                  <a:pt x="42006" y="7710"/>
                  <a:pt x="39949" y="7710"/>
                </a:cubicBezTo>
                <a:close/>
                <a:moveTo>
                  <a:pt x="68501" y="7710"/>
                </a:moveTo>
                <a:cubicBezTo>
                  <a:pt x="66520" y="7710"/>
                  <a:pt x="64722" y="8655"/>
                  <a:pt x="63488" y="10163"/>
                </a:cubicBezTo>
                <a:cubicBezTo>
                  <a:pt x="63945" y="10575"/>
                  <a:pt x="64372" y="11017"/>
                  <a:pt x="64768" y="11474"/>
                </a:cubicBezTo>
                <a:cubicBezTo>
                  <a:pt x="65667" y="10331"/>
                  <a:pt x="67038" y="9645"/>
                  <a:pt x="68501" y="9630"/>
                </a:cubicBezTo>
                <a:cubicBezTo>
                  <a:pt x="70070" y="9630"/>
                  <a:pt x="71472" y="10438"/>
                  <a:pt x="72401" y="11687"/>
                </a:cubicBezTo>
                <a:cubicBezTo>
                  <a:pt x="72782" y="11215"/>
                  <a:pt x="73194" y="10773"/>
                  <a:pt x="73651" y="10346"/>
                </a:cubicBezTo>
                <a:cubicBezTo>
                  <a:pt x="72401" y="8731"/>
                  <a:pt x="70558" y="7710"/>
                  <a:pt x="68501" y="7710"/>
                </a:cubicBezTo>
                <a:close/>
                <a:moveTo>
                  <a:pt x="97038" y="7710"/>
                </a:moveTo>
                <a:cubicBezTo>
                  <a:pt x="95057" y="7710"/>
                  <a:pt x="93259" y="8655"/>
                  <a:pt x="92025" y="10163"/>
                </a:cubicBezTo>
                <a:cubicBezTo>
                  <a:pt x="92482" y="10575"/>
                  <a:pt x="92909" y="11017"/>
                  <a:pt x="93305" y="11474"/>
                </a:cubicBezTo>
                <a:cubicBezTo>
                  <a:pt x="94204" y="10331"/>
                  <a:pt x="95575" y="9645"/>
                  <a:pt x="97023" y="9630"/>
                </a:cubicBezTo>
                <a:cubicBezTo>
                  <a:pt x="98607" y="9630"/>
                  <a:pt x="100009" y="10438"/>
                  <a:pt x="100923" y="11687"/>
                </a:cubicBezTo>
                <a:cubicBezTo>
                  <a:pt x="101319" y="11215"/>
                  <a:pt x="101731" y="10773"/>
                  <a:pt x="102172" y="10346"/>
                </a:cubicBezTo>
                <a:cubicBezTo>
                  <a:pt x="100938" y="8731"/>
                  <a:pt x="99095" y="7710"/>
                  <a:pt x="97038" y="7710"/>
                </a:cubicBezTo>
                <a:close/>
                <a:moveTo>
                  <a:pt x="125575" y="7710"/>
                </a:moveTo>
                <a:cubicBezTo>
                  <a:pt x="123594" y="7710"/>
                  <a:pt x="121812" y="8655"/>
                  <a:pt x="120577" y="10163"/>
                </a:cubicBezTo>
                <a:cubicBezTo>
                  <a:pt x="121019" y="10575"/>
                  <a:pt x="121446" y="11017"/>
                  <a:pt x="121842" y="11474"/>
                </a:cubicBezTo>
                <a:cubicBezTo>
                  <a:pt x="122741" y="10331"/>
                  <a:pt x="124112" y="9645"/>
                  <a:pt x="125575" y="9630"/>
                </a:cubicBezTo>
                <a:cubicBezTo>
                  <a:pt x="127144" y="9630"/>
                  <a:pt x="128546" y="10438"/>
                  <a:pt x="129475" y="11687"/>
                </a:cubicBezTo>
                <a:cubicBezTo>
                  <a:pt x="129856" y="11215"/>
                  <a:pt x="130283" y="10773"/>
                  <a:pt x="130725" y="10346"/>
                </a:cubicBezTo>
                <a:cubicBezTo>
                  <a:pt x="129475" y="8731"/>
                  <a:pt x="127632" y="7710"/>
                  <a:pt x="125575" y="7710"/>
                </a:cubicBezTo>
                <a:close/>
                <a:moveTo>
                  <a:pt x="154112" y="7710"/>
                </a:moveTo>
                <a:cubicBezTo>
                  <a:pt x="152131" y="7710"/>
                  <a:pt x="150348" y="8655"/>
                  <a:pt x="149130" y="10163"/>
                </a:cubicBezTo>
                <a:cubicBezTo>
                  <a:pt x="149571" y="10575"/>
                  <a:pt x="149998" y="11017"/>
                  <a:pt x="150394" y="11474"/>
                </a:cubicBezTo>
                <a:cubicBezTo>
                  <a:pt x="151293" y="10331"/>
                  <a:pt x="152664" y="9645"/>
                  <a:pt x="154112" y="9630"/>
                </a:cubicBezTo>
                <a:cubicBezTo>
                  <a:pt x="155681" y="9630"/>
                  <a:pt x="157098" y="10438"/>
                  <a:pt x="158012" y="11687"/>
                </a:cubicBezTo>
                <a:cubicBezTo>
                  <a:pt x="158393" y="11215"/>
                  <a:pt x="158820" y="10773"/>
                  <a:pt x="159261" y="10346"/>
                </a:cubicBezTo>
                <a:cubicBezTo>
                  <a:pt x="158012" y="8731"/>
                  <a:pt x="156169" y="7710"/>
                  <a:pt x="154112" y="7710"/>
                </a:cubicBezTo>
                <a:close/>
                <a:moveTo>
                  <a:pt x="182649" y="7710"/>
                </a:moveTo>
                <a:cubicBezTo>
                  <a:pt x="180683" y="7710"/>
                  <a:pt x="178901" y="8655"/>
                  <a:pt x="177667" y="10163"/>
                </a:cubicBezTo>
                <a:cubicBezTo>
                  <a:pt x="178108" y="10575"/>
                  <a:pt x="178535" y="11017"/>
                  <a:pt x="178931" y="11474"/>
                </a:cubicBezTo>
                <a:cubicBezTo>
                  <a:pt x="179815" y="10331"/>
                  <a:pt x="181201" y="9645"/>
                  <a:pt x="182649" y="9630"/>
                </a:cubicBezTo>
                <a:cubicBezTo>
                  <a:pt x="184233" y="9630"/>
                  <a:pt x="185635" y="10438"/>
                  <a:pt x="186549" y="11687"/>
                </a:cubicBezTo>
                <a:cubicBezTo>
                  <a:pt x="186945" y="11215"/>
                  <a:pt x="187357" y="10773"/>
                  <a:pt x="187798" y="10346"/>
                </a:cubicBezTo>
                <a:cubicBezTo>
                  <a:pt x="186564" y="8731"/>
                  <a:pt x="184721" y="7710"/>
                  <a:pt x="182649" y="7710"/>
                </a:cubicBezTo>
                <a:close/>
                <a:moveTo>
                  <a:pt x="211201" y="7695"/>
                </a:moveTo>
                <a:lnTo>
                  <a:pt x="211201" y="7710"/>
                </a:lnTo>
                <a:cubicBezTo>
                  <a:pt x="209220" y="7710"/>
                  <a:pt x="207438" y="8655"/>
                  <a:pt x="206203" y="10163"/>
                </a:cubicBezTo>
                <a:cubicBezTo>
                  <a:pt x="206645" y="10575"/>
                  <a:pt x="207072" y="11017"/>
                  <a:pt x="207468" y="11474"/>
                </a:cubicBezTo>
                <a:cubicBezTo>
                  <a:pt x="208367" y="10331"/>
                  <a:pt x="209738" y="9645"/>
                  <a:pt x="211201" y="9615"/>
                </a:cubicBezTo>
                <a:cubicBezTo>
                  <a:pt x="212770" y="9615"/>
                  <a:pt x="214172" y="10438"/>
                  <a:pt x="215086" y="11687"/>
                </a:cubicBezTo>
                <a:cubicBezTo>
                  <a:pt x="215482" y="11215"/>
                  <a:pt x="215893" y="10773"/>
                  <a:pt x="216335" y="10346"/>
                </a:cubicBezTo>
                <a:cubicBezTo>
                  <a:pt x="215101" y="8731"/>
                  <a:pt x="213258" y="7695"/>
                  <a:pt x="211201" y="7695"/>
                </a:cubicBezTo>
                <a:close/>
                <a:moveTo>
                  <a:pt x="239738" y="7695"/>
                </a:moveTo>
                <a:lnTo>
                  <a:pt x="239738" y="7710"/>
                </a:lnTo>
                <a:cubicBezTo>
                  <a:pt x="237757" y="7710"/>
                  <a:pt x="235990" y="8655"/>
                  <a:pt x="234756" y="10163"/>
                </a:cubicBezTo>
                <a:cubicBezTo>
                  <a:pt x="235197" y="10575"/>
                  <a:pt x="235624" y="11017"/>
                  <a:pt x="236005" y="11474"/>
                </a:cubicBezTo>
                <a:cubicBezTo>
                  <a:pt x="236904" y="10331"/>
                  <a:pt x="238275" y="9645"/>
                  <a:pt x="239738" y="9615"/>
                </a:cubicBezTo>
                <a:cubicBezTo>
                  <a:pt x="241307" y="9615"/>
                  <a:pt x="242709" y="10438"/>
                  <a:pt x="243638" y="11687"/>
                </a:cubicBezTo>
                <a:cubicBezTo>
                  <a:pt x="244019" y="11215"/>
                  <a:pt x="244446" y="10773"/>
                  <a:pt x="244887" y="10346"/>
                </a:cubicBezTo>
                <a:cubicBezTo>
                  <a:pt x="243638" y="8731"/>
                  <a:pt x="241795" y="7695"/>
                  <a:pt x="239738" y="7695"/>
                </a:cubicBezTo>
                <a:close/>
                <a:moveTo>
                  <a:pt x="268275" y="7710"/>
                </a:moveTo>
                <a:cubicBezTo>
                  <a:pt x="266294" y="7710"/>
                  <a:pt x="264527" y="8655"/>
                  <a:pt x="263292" y="10163"/>
                </a:cubicBezTo>
                <a:cubicBezTo>
                  <a:pt x="263734" y="10575"/>
                  <a:pt x="264146" y="11017"/>
                  <a:pt x="264542" y="11474"/>
                </a:cubicBezTo>
                <a:cubicBezTo>
                  <a:pt x="265441" y="10331"/>
                  <a:pt x="266812" y="9645"/>
                  <a:pt x="268275" y="9630"/>
                </a:cubicBezTo>
                <a:cubicBezTo>
                  <a:pt x="269844" y="9630"/>
                  <a:pt x="271261" y="10438"/>
                  <a:pt x="272175" y="11687"/>
                </a:cubicBezTo>
                <a:cubicBezTo>
                  <a:pt x="272556" y="11215"/>
                  <a:pt x="272983" y="10773"/>
                  <a:pt x="273424" y="10346"/>
                </a:cubicBezTo>
                <a:cubicBezTo>
                  <a:pt x="272175" y="8731"/>
                  <a:pt x="270331" y="7710"/>
                  <a:pt x="268275" y="7710"/>
                </a:cubicBezTo>
                <a:close/>
                <a:moveTo>
                  <a:pt x="11412" y="7710"/>
                </a:moveTo>
                <a:cubicBezTo>
                  <a:pt x="9435" y="7710"/>
                  <a:pt x="7640" y="8666"/>
                  <a:pt x="6407" y="10170"/>
                </a:cubicBezTo>
                <a:lnTo>
                  <a:pt x="6407" y="10170"/>
                </a:lnTo>
                <a:cubicBezTo>
                  <a:pt x="6861" y="10579"/>
                  <a:pt x="7285" y="11019"/>
                  <a:pt x="7679" y="11489"/>
                </a:cubicBezTo>
                <a:cubicBezTo>
                  <a:pt x="8578" y="10331"/>
                  <a:pt x="9949" y="9645"/>
                  <a:pt x="11412" y="9630"/>
                </a:cubicBezTo>
                <a:cubicBezTo>
                  <a:pt x="12981" y="9630"/>
                  <a:pt x="14383" y="10438"/>
                  <a:pt x="15297" y="11702"/>
                </a:cubicBezTo>
                <a:cubicBezTo>
                  <a:pt x="15693" y="11230"/>
                  <a:pt x="16105" y="10773"/>
                  <a:pt x="16546" y="10361"/>
                </a:cubicBezTo>
                <a:cubicBezTo>
                  <a:pt x="15312" y="8731"/>
                  <a:pt x="13469" y="7710"/>
                  <a:pt x="11412" y="7710"/>
                </a:cubicBezTo>
                <a:close/>
                <a:moveTo>
                  <a:pt x="264968" y="11957"/>
                </a:moveTo>
                <a:lnTo>
                  <a:pt x="264968" y="11957"/>
                </a:lnTo>
                <a:cubicBezTo>
                  <a:pt x="264963" y="11959"/>
                  <a:pt x="264958" y="11960"/>
                  <a:pt x="264953" y="11961"/>
                </a:cubicBezTo>
                <a:lnTo>
                  <a:pt x="264953" y="11976"/>
                </a:lnTo>
                <a:cubicBezTo>
                  <a:pt x="264958" y="11970"/>
                  <a:pt x="264963" y="11964"/>
                  <a:pt x="264968" y="11957"/>
                </a:cubicBezTo>
                <a:close/>
                <a:moveTo>
                  <a:pt x="39949" y="10255"/>
                </a:moveTo>
                <a:cubicBezTo>
                  <a:pt x="38623" y="10255"/>
                  <a:pt x="37435" y="10940"/>
                  <a:pt x="36627" y="11976"/>
                </a:cubicBezTo>
                <a:cubicBezTo>
                  <a:pt x="37710" y="11691"/>
                  <a:pt x="38822" y="11550"/>
                  <a:pt x="39935" y="11550"/>
                </a:cubicBezTo>
                <a:cubicBezTo>
                  <a:pt x="41077" y="11550"/>
                  <a:pt x="42220" y="11698"/>
                  <a:pt x="43331" y="11992"/>
                </a:cubicBezTo>
                <a:cubicBezTo>
                  <a:pt x="42539" y="10925"/>
                  <a:pt x="41290" y="10270"/>
                  <a:pt x="39949" y="10255"/>
                </a:cubicBezTo>
                <a:close/>
                <a:moveTo>
                  <a:pt x="68501" y="10255"/>
                </a:moveTo>
                <a:cubicBezTo>
                  <a:pt x="67160" y="10255"/>
                  <a:pt x="65987" y="10940"/>
                  <a:pt x="65164" y="11976"/>
                </a:cubicBezTo>
                <a:cubicBezTo>
                  <a:pt x="66247" y="11691"/>
                  <a:pt x="67359" y="11550"/>
                  <a:pt x="68472" y="11550"/>
                </a:cubicBezTo>
                <a:cubicBezTo>
                  <a:pt x="69614" y="11550"/>
                  <a:pt x="70757" y="11698"/>
                  <a:pt x="71868" y="11992"/>
                </a:cubicBezTo>
                <a:cubicBezTo>
                  <a:pt x="71076" y="10925"/>
                  <a:pt x="69827" y="10270"/>
                  <a:pt x="68501" y="10255"/>
                </a:cubicBezTo>
                <a:close/>
                <a:moveTo>
                  <a:pt x="97038" y="10255"/>
                </a:moveTo>
                <a:cubicBezTo>
                  <a:pt x="95697" y="10255"/>
                  <a:pt x="94524" y="10940"/>
                  <a:pt x="93701" y="11976"/>
                </a:cubicBezTo>
                <a:cubicBezTo>
                  <a:pt x="94791" y="11691"/>
                  <a:pt x="95904" y="11550"/>
                  <a:pt x="97014" y="11550"/>
                </a:cubicBezTo>
                <a:cubicBezTo>
                  <a:pt x="98155" y="11550"/>
                  <a:pt x="99294" y="11698"/>
                  <a:pt x="100405" y="11992"/>
                </a:cubicBezTo>
                <a:cubicBezTo>
                  <a:pt x="99613" y="10925"/>
                  <a:pt x="98363" y="10270"/>
                  <a:pt x="97038" y="10255"/>
                </a:cubicBezTo>
                <a:close/>
                <a:moveTo>
                  <a:pt x="125575" y="10255"/>
                </a:moveTo>
                <a:cubicBezTo>
                  <a:pt x="124249" y="10255"/>
                  <a:pt x="123061" y="10940"/>
                  <a:pt x="122238" y="11976"/>
                </a:cubicBezTo>
                <a:cubicBezTo>
                  <a:pt x="123328" y="11691"/>
                  <a:pt x="124444" y="11550"/>
                  <a:pt x="125559" y="11550"/>
                </a:cubicBezTo>
                <a:cubicBezTo>
                  <a:pt x="126703" y="11550"/>
                  <a:pt x="127846" y="11698"/>
                  <a:pt x="128957" y="11992"/>
                </a:cubicBezTo>
                <a:cubicBezTo>
                  <a:pt x="128165" y="10925"/>
                  <a:pt x="126916" y="10285"/>
                  <a:pt x="125575" y="10255"/>
                </a:cubicBezTo>
                <a:close/>
                <a:moveTo>
                  <a:pt x="154135" y="10270"/>
                </a:moveTo>
                <a:cubicBezTo>
                  <a:pt x="152877" y="10270"/>
                  <a:pt x="151618" y="10838"/>
                  <a:pt x="150790" y="11976"/>
                </a:cubicBezTo>
                <a:cubicBezTo>
                  <a:pt x="151873" y="11691"/>
                  <a:pt x="152985" y="11550"/>
                  <a:pt x="154098" y="11550"/>
                </a:cubicBezTo>
                <a:cubicBezTo>
                  <a:pt x="155240" y="11550"/>
                  <a:pt x="156383" y="11698"/>
                  <a:pt x="157494" y="11992"/>
                </a:cubicBezTo>
                <a:cubicBezTo>
                  <a:pt x="156669" y="10845"/>
                  <a:pt x="155402" y="10270"/>
                  <a:pt x="154135" y="10270"/>
                </a:cubicBezTo>
                <a:close/>
                <a:moveTo>
                  <a:pt x="182649" y="10255"/>
                </a:moveTo>
                <a:cubicBezTo>
                  <a:pt x="181323" y="10255"/>
                  <a:pt x="180150" y="10940"/>
                  <a:pt x="179327" y="11976"/>
                </a:cubicBezTo>
                <a:cubicBezTo>
                  <a:pt x="180417" y="11691"/>
                  <a:pt x="181530" y="11550"/>
                  <a:pt x="182640" y="11550"/>
                </a:cubicBezTo>
                <a:cubicBezTo>
                  <a:pt x="183781" y="11550"/>
                  <a:pt x="184920" y="11698"/>
                  <a:pt x="186031" y="11992"/>
                </a:cubicBezTo>
                <a:cubicBezTo>
                  <a:pt x="185239" y="10925"/>
                  <a:pt x="183989" y="10270"/>
                  <a:pt x="182649" y="10255"/>
                </a:cubicBezTo>
                <a:close/>
                <a:moveTo>
                  <a:pt x="211201" y="10255"/>
                </a:moveTo>
                <a:cubicBezTo>
                  <a:pt x="209875" y="10255"/>
                  <a:pt x="208687" y="10940"/>
                  <a:pt x="207864" y="11976"/>
                </a:cubicBezTo>
                <a:cubicBezTo>
                  <a:pt x="208954" y="11691"/>
                  <a:pt x="210067" y="11550"/>
                  <a:pt x="211179" y="11550"/>
                </a:cubicBezTo>
                <a:cubicBezTo>
                  <a:pt x="212321" y="11550"/>
                  <a:pt x="213464" y="11698"/>
                  <a:pt x="214583" y="11992"/>
                </a:cubicBezTo>
                <a:cubicBezTo>
                  <a:pt x="213791" y="10925"/>
                  <a:pt x="212542" y="10285"/>
                  <a:pt x="211201" y="10255"/>
                </a:cubicBezTo>
                <a:close/>
                <a:moveTo>
                  <a:pt x="239738" y="10255"/>
                </a:moveTo>
                <a:cubicBezTo>
                  <a:pt x="238412" y="10255"/>
                  <a:pt x="237224" y="10940"/>
                  <a:pt x="236416" y="11961"/>
                </a:cubicBezTo>
                <a:cubicBezTo>
                  <a:pt x="237491" y="11685"/>
                  <a:pt x="238596" y="11548"/>
                  <a:pt x="239701" y="11548"/>
                </a:cubicBezTo>
                <a:cubicBezTo>
                  <a:pt x="240851" y="11548"/>
                  <a:pt x="242001" y="11696"/>
                  <a:pt x="243120" y="11992"/>
                </a:cubicBezTo>
                <a:cubicBezTo>
                  <a:pt x="242328" y="10925"/>
                  <a:pt x="241078" y="10270"/>
                  <a:pt x="239738" y="10255"/>
                </a:cubicBezTo>
                <a:close/>
                <a:moveTo>
                  <a:pt x="268275" y="10255"/>
                </a:moveTo>
                <a:cubicBezTo>
                  <a:pt x="266957" y="10255"/>
                  <a:pt x="265775" y="10932"/>
                  <a:pt x="264968" y="11957"/>
                </a:cubicBezTo>
                <a:lnTo>
                  <a:pt x="264968" y="11957"/>
                </a:lnTo>
                <a:cubicBezTo>
                  <a:pt x="266046" y="11682"/>
                  <a:pt x="267153" y="11542"/>
                  <a:pt x="268261" y="11542"/>
                </a:cubicBezTo>
                <a:cubicBezTo>
                  <a:pt x="269403" y="11542"/>
                  <a:pt x="270546" y="11691"/>
                  <a:pt x="271657" y="11992"/>
                </a:cubicBezTo>
                <a:cubicBezTo>
                  <a:pt x="270865" y="10910"/>
                  <a:pt x="269615" y="10270"/>
                  <a:pt x="268275" y="10255"/>
                </a:cubicBezTo>
                <a:close/>
                <a:moveTo>
                  <a:pt x="11412" y="10255"/>
                </a:moveTo>
                <a:cubicBezTo>
                  <a:pt x="10071" y="10255"/>
                  <a:pt x="8898" y="10925"/>
                  <a:pt x="8075" y="11961"/>
                </a:cubicBezTo>
                <a:cubicBezTo>
                  <a:pt x="9122" y="11699"/>
                  <a:pt x="10183" y="11549"/>
                  <a:pt x="11257" y="11549"/>
                </a:cubicBezTo>
                <a:cubicBezTo>
                  <a:pt x="11309" y="11549"/>
                  <a:pt x="11360" y="11549"/>
                  <a:pt x="11412" y="11550"/>
                </a:cubicBezTo>
                <a:cubicBezTo>
                  <a:pt x="12555" y="11550"/>
                  <a:pt x="13682" y="11702"/>
                  <a:pt x="14779" y="12007"/>
                </a:cubicBezTo>
                <a:lnTo>
                  <a:pt x="14794" y="11992"/>
                </a:lnTo>
                <a:cubicBezTo>
                  <a:pt x="14002" y="10925"/>
                  <a:pt x="12753" y="10270"/>
                  <a:pt x="11412" y="10255"/>
                </a:cubicBezTo>
                <a:close/>
                <a:moveTo>
                  <a:pt x="25856" y="7162"/>
                </a:moveTo>
                <a:cubicBezTo>
                  <a:pt x="21803" y="7162"/>
                  <a:pt x="18146" y="9127"/>
                  <a:pt x="15648" y="12251"/>
                </a:cubicBezTo>
                <a:cubicBezTo>
                  <a:pt x="16242" y="12464"/>
                  <a:pt x="16821" y="12708"/>
                  <a:pt x="17384" y="12997"/>
                </a:cubicBezTo>
                <a:cubicBezTo>
                  <a:pt x="19548" y="10575"/>
                  <a:pt x="22549" y="9082"/>
                  <a:pt x="25856" y="9082"/>
                </a:cubicBezTo>
                <a:cubicBezTo>
                  <a:pt x="29116" y="9082"/>
                  <a:pt x="32072" y="10529"/>
                  <a:pt x="34220" y="12891"/>
                </a:cubicBezTo>
                <a:cubicBezTo>
                  <a:pt x="34799" y="12601"/>
                  <a:pt x="35393" y="12373"/>
                  <a:pt x="36003" y="12174"/>
                </a:cubicBezTo>
                <a:cubicBezTo>
                  <a:pt x="33489" y="9097"/>
                  <a:pt x="29878" y="7162"/>
                  <a:pt x="25856" y="7162"/>
                </a:cubicBezTo>
                <a:close/>
                <a:moveTo>
                  <a:pt x="54393" y="7162"/>
                </a:moveTo>
                <a:cubicBezTo>
                  <a:pt x="50340" y="7162"/>
                  <a:pt x="46683" y="9127"/>
                  <a:pt x="44184" y="12251"/>
                </a:cubicBezTo>
                <a:cubicBezTo>
                  <a:pt x="44779" y="12464"/>
                  <a:pt x="45358" y="12708"/>
                  <a:pt x="45921" y="12997"/>
                </a:cubicBezTo>
                <a:cubicBezTo>
                  <a:pt x="48085" y="10575"/>
                  <a:pt x="51086" y="9082"/>
                  <a:pt x="54393" y="9082"/>
                </a:cubicBezTo>
                <a:cubicBezTo>
                  <a:pt x="57653" y="9082"/>
                  <a:pt x="60594" y="10544"/>
                  <a:pt x="62757" y="12891"/>
                </a:cubicBezTo>
                <a:cubicBezTo>
                  <a:pt x="63336" y="12601"/>
                  <a:pt x="63930" y="12373"/>
                  <a:pt x="64555" y="12174"/>
                </a:cubicBezTo>
                <a:cubicBezTo>
                  <a:pt x="62041" y="9097"/>
                  <a:pt x="58415" y="7162"/>
                  <a:pt x="54393" y="7162"/>
                </a:cubicBezTo>
                <a:close/>
                <a:moveTo>
                  <a:pt x="82929" y="7162"/>
                </a:moveTo>
                <a:cubicBezTo>
                  <a:pt x="78877" y="7162"/>
                  <a:pt x="75235" y="9127"/>
                  <a:pt x="72721" y="12251"/>
                </a:cubicBezTo>
                <a:cubicBezTo>
                  <a:pt x="73316" y="12464"/>
                  <a:pt x="73895" y="12708"/>
                  <a:pt x="74458" y="12997"/>
                </a:cubicBezTo>
                <a:cubicBezTo>
                  <a:pt x="76622" y="10575"/>
                  <a:pt x="79623" y="9082"/>
                  <a:pt x="82929" y="9082"/>
                </a:cubicBezTo>
                <a:cubicBezTo>
                  <a:pt x="86190" y="9082"/>
                  <a:pt x="89146" y="10544"/>
                  <a:pt x="91309" y="12891"/>
                </a:cubicBezTo>
                <a:cubicBezTo>
                  <a:pt x="91873" y="12601"/>
                  <a:pt x="92467" y="12373"/>
                  <a:pt x="93092" y="12174"/>
                </a:cubicBezTo>
                <a:cubicBezTo>
                  <a:pt x="90578" y="9097"/>
                  <a:pt x="86952" y="7162"/>
                  <a:pt x="82929" y="7162"/>
                </a:cubicBezTo>
                <a:close/>
                <a:moveTo>
                  <a:pt x="111482" y="7162"/>
                </a:moveTo>
                <a:cubicBezTo>
                  <a:pt x="107414" y="7162"/>
                  <a:pt x="103772" y="9127"/>
                  <a:pt x="101258" y="12251"/>
                </a:cubicBezTo>
                <a:cubicBezTo>
                  <a:pt x="101852" y="12464"/>
                  <a:pt x="102431" y="12708"/>
                  <a:pt x="102995" y="12997"/>
                </a:cubicBezTo>
                <a:cubicBezTo>
                  <a:pt x="105174" y="10575"/>
                  <a:pt x="108175" y="9082"/>
                  <a:pt x="111482" y="9082"/>
                </a:cubicBezTo>
                <a:cubicBezTo>
                  <a:pt x="114727" y="9082"/>
                  <a:pt x="117683" y="10544"/>
                  <a:pt x="119846" y="12891"/>
                </a:cubicBezTo>
                <a:cubicBezTo>
                  <a:pt x="120425" y="12601"/>
                  <a:pt x="121019" y="12373"/>
                  <a:pt x="121629" y="12174"/>
                </a:cubicBezTo>
                <a:cubicBezTo>
                  <a:pt x="119115" y="9097"/>
                  <a:pt x="115504" y="7162"/>
                  <a:pt x="111482" y="7162"/>
                </a:cubicBezTo>
                <a:close/>
                <a:moveTo>
                  <a:pt x="140019" y="7162"/>
                </a:moveTo>
                <a:cubicBezTo>
                  <a:pt x="135966" y="7162"/>
                  <a:pt x="132309" y="9127"/>
                  <a:pt x="129795" y="12251"/>
                </a:cubicBezTo>
                <a:cubicBezTo>
                  <a:pt x="130389" y="12464"/>
                  <a:pt x="130984" y="12708"/>
                  <a:pt x="131547" y="12997"/>
                </a:cubicBezTo>
                <a:cubicBezTo>
                  <a:pt x="133711" y="10575"/>
                  <a:pt x="136712" y="9082"/>
                  <a:pt x="140019" y="9082"/>
                </a:cubicBezTo>
                <a:cubicBezTo>
                  <a:pt x="143264" y="9082"/>
                  <a:pt x="146220" y="10544"/>
                  <a:pt x="148383" y="12891"/>
                </a:cubicBezTo>
                <a:cubicBezTo>
                  <a:pt x="148962" y="12601"/>
                  <a:pt x="149556" y="12373"/>
                  <a:pt x="150166" y="12174"/>
                </a:cubicBezTo>
                <a:cubicBezTo>
                  <a:pt x="147667" y="9097"/>
                  <a:pt x="144041" y="7162"/>
                  <a:pt x="140019" y="7162"/>
                </a:cubicBezTo>
                <a:close/>
                <a:moveTo>
                  <a:pt x="168555" y="7162"/>
                </a:moveTo>
                <a:cubicBezTo>
                  <a:pt x="164503" y="7162"/>
                  <a:pt x="160846" y="9127"/>
                  <a:pt x="158347" y="12251"/>
                </a:cubicBezTo>
                <a:cubicBezTo>
                  <a:pt x="158942" y="12464"/>
                  <a:pt x="159521" y="12708"/>
                  <a:pt x="160084" y="12997"/>
                </a:cubicBezTo>
                <a:cubicBezTo>
                  <a:pt x="162248" y="10575"/>
                  <a:pt x="165249" y="9082"/>
                  <a:pt x="168555" y="9082"/>
                </a:cubicBezTo>
                <a:cubicBezTo>
                  <a:pt x="171816" y="9082"/>
                  <a:pt x="174756" y="10544"/>
                  <a:pt x="176920" y="12891"/>
                </a:cubicBezTo>
                <a:cubicBezTo>
                  <a:pt x="177499" y="12601"/>
                  <a:pt x="178093" y="12373"/>
                  <a:pt x="178703" y="12174"/>
                </a:cubicBezTo>
                <a:cubicBezTo>
                  <a:pt x="176204" y="9097"/>
                  <a:pt x="172578" y="7162"/>
                  <a:pt x="168555" y="7162"/>
                </a:cubicBezTo>
                <a:close/>
                <a:moveTo>
                  <a:pt x="197092" y="7162"/>
                </a:moveTo>
                <a:cubicBezTo>
                  <a:pt x="193040" y="7162"/>
                  <a:pt x="189398" y="9127"/>
                  <a:pt x="186884" y="12251"/>
                </a:cubicBezTo>
                <a:cubicBezTo>
                  <a:pt x="187478" y="12464"/>
                  <a:pt x="188057" y="12708"/>
                  <a:pt x="188621" y="12997"/>
                </a:cubicBezTo>
                <a:cubicBezTo>
                  <a:pt x="190785" y="10575"/>
                  <a:pt x="193786" y="9082"/>
                  <a:pt x="197092" y="9082"/>
                </a:cubicBezTo>
                <a:cubicBezTo>
                  <a:pt x="200353" y="9082"/>
                  <a:pt x="203309" y="10544"/>
                  <a:pt x="205457" y="12891"/>
                </a:cubicBezTo>
                <a:cubicBezTo>
                  <a:pt x="206036" y="12601"/>
                  <a:pt x="206630" y="12373"/>
                  <a:pt x="207255" y="12174"/>
                </a:cubicBezTo>
                <a:cubicBezTo>
                  <a:pt x="204741" y="9097"/>
                  <a:pt x="201130" y="7162"/>
                  <a:pt x="197092" y="7162"/>
                </a:cubicBezTo>
                <a:close/>
                <a:moveTo>
                  <a:pt x="225644" y="7162"/>
                </a:moveTo>
                <a:cubicBezTo>
                  <a:pt x="221576" y="7162"/>
                  <a:pt x="217935" y="9127"/>
                  <a:pt x="215421" y="12251"/>
                </a:cubicBezTo>
                <a:cubicBezTo>
                  <a:pt x="216015" y="12464"/>
                  <a:pt x="216610" y="12708"/>
                  <a:pt x="217158" y="12997"/>
                </a:cubicBezTo>
                <a:cubicBezTo>
                  <a:pt x="219337" y="10575"/>
                  <a:pt x="222323" y="9082"/>
                  <a:pt x="225644" y="9082"/>
                </a:cubicBezTo>
                <a:cubicBezTo>
                  <a:pt x="228890" y="9082"/>
                  <a:pt x="231845" y="10544"/>
                  <a:pt x="234009" y="12891"/>
                </a:cubicBezTo>
                <a:cubicBezTo>
                  <a:pt x="234588" y="12601"/>
                  <a:pt x="235182" y="12373"/>
                  <a:pt x="235792" y="12174"/>
                </a:cubicBezTo>
                <a:cubicBezTo>
                  <a:pt x="233278" y="9097"/>
                  <a:pt x="229667" y="7162"/>
                  <a:pt x="225644" y="7162"/>
                </a:cubicBezTo>
                <a:close/>
                <a:moveTo>
                  <a:pt x="254197" y="7162"/>
                </a:moveTo>
                <a:cubicBezTo>
                  <a:pt x="250129" y="7162"/>
                  <a:pt x="246472" y="9127"/>
                  <a:pt x="243973" y="12251"/>
                </a:cubicBezTo>
                <a:cubicBezTo>
                  <a:pt x="244568" y="12464"/>
                  <a:pt x="245146" y="12708"/>
                  <a:pt x="245710" y="12997"/>
                </a:cubicBezTo>
                <a:cubicBezTo>
                  <a:pt x="247889" y="10575"/>
                  <a:pt x="250875" y="9082"/>
                  <a:pt x="254181" y="9082"/>
                </a:cubicBezTo>
                <a:cubicBezTo>
                  <a:pt x="257442" y="9082"/>
                  <a:pt x="260398" y="10544"/>
                  <a:pt x="262546" y="12891"/>
                </a:cubicBezTo>
                <a:cubicBezTo>
                  <a:pt x="263125" y="12601"/>
                  <a:pt x="263734" y="12373"/>
                  <a:pt x="264344" y="12174"/>
                </a:cubicBezTo>
                <a:cubicBezTo>
                  <a:pt x="261830" y="9097"/>
                  <a:pt x="258219" y="7162"/>
                  <a:pt x="254197" y="7162"/>
                </a:cubicBezTo>
                <a:close/>
                <a:moveTo>
                  <a:pt x="25856" y="9721"/>
                </a:moveTo>
                <a:cubicBezTo>
                  <a:pt x="22778" y="9721"/>
                  <a:pt x="19990" y="11093"/>
                  <a:pt x="17933" y="13302"/>
                </a:cubicBezTo>
                <a:cubicBezTo>
                  <a:pt x="18466" y="13607"/>
                  <a:pt x="18999" y="13957"/>
                  <a:pt x="19487" y="14338"/>
                </a:cubicBezTo>
                <a:cubicBezTo>
                  <a:pt x="21178" y="12662"/>
                  <a:pt x="23403" y="11641"/>
                  <a:pt x="25856" y="11641"/>
                </a:cubicBezTo>
                <a:cubicBezTo>
                  <a:pt x="28171" y="11656"/>
                  <a:pt x="30396" y="12571"/>
                  <a:pt x="32072" y="14186"/>
                </a:cubicBezTo>
                <a:cubicBezTo>
                  <a:pt x="32575" y="13805"/>
                  <a:pt x="33093" y="13470"/>
                  <a:pt x="33641" y="13180"/>
                </a:cubicBezTo>
                <a:cubicBezTo>
                  <a:pt x="31600" y="11047"/>
                  <a:pt x="28872" y="9721"/>
                  <a:pt x="25856" y="9721"/>
                </a:cubicBezTo>
                <a:close/>
                <a:moveTo>
                  <a:pt x="54393" y="9721"/>
                </a:moveTo>
                <a:cubicBezTo>
                  <a:pt x="51315" y="9721"/>
                  <a:pt x="48511" y="11093"/>
                  <a:pt x="46470" y="13302"/>
                </a:cubicBezTo>
                <a:cubicBezTo>
                  <a:pt x="47003" y="13607"/>
                  <a:pt x="47536" y="13957"/>
                  <a:pt x="48024" y="14338"/>
                </a:cubicBezTo>
                <a:cubicBezTo>
                  <a:pt x="49764" y="12544"/>
                  <a:pt x="52078" y="11644"/>
                  <a:pt x="54392" y="11644"/>
                </a:cubicBezTo>
                <a:cubicBezTo>
                  <a:pt x="56637" y="11644"/>
                  <a:pt x="58883" y="12490"/>
                  <a:pt x="60609" y="14186"/>
                </a:cubicBezTo>
                <a:cubicBezTo>
                  <a:pt x="61112" y="13805"/>
                  <a:pt x="61645" y="13470"/>
                  <a:pt x="62178" y="13180"/>
                </a:cubicBezTo>
                <a:cubicBezTo>
                  <a:pt x="60152" y="11047"/>
                  <a:pt x="57409" y="9721"/>
                  <a:pt x="54393" y="9721"/>
                </a:cubicBezTo>
                <a:close/>
                <a:moveTo>
                  <a:pt x="82929" y="9721"/>
                </a:moveTo>
                <a:cubicBezTo>
                  <a:pt x="79852" y="9721"/>
                  <a:pt x="77064" y="11093"/>
                  <a:pt x="75022" y="13302"/>
                </a:cubicBezTo>
                <a:cubicBezTo>
                  <a:pt x="75555" y="13607"/>
                  <a:pt x="76073" y="13957"/>
                  <a:pt x="76561" y="14338"/>
                </a:cubicBezTo>
                <a:cubicBezTo>
                  <a:pt x="78267" y="12662"/>
                  <a:pt x="80492" y="11641"/>
                  <a:pt x="82929" y="11641"/>
                </a:cubicBezTo>
                <a:cubicBezTo>
                  <a:pt x="85245" y="11656"/>
                  <a:pt x="87485" y="12571"/>
                  <a:pt x="89146" y="14186"/>
                </a:cubicBezTo>
                <a:lnTo>
                  <a:pt x="89161" y="14186"/>
                </a:lnTo>
                <a:cubicBezTo>
                  <a:pt x="89648" y="13820"/>
                  <a:pt x="90182" y="13470"/>
                  <a:pt x="90730" y="13180"/>
                </a:cubicBezTo>
                <a:cubicBezTo>
                  <a:pt x="88689" y="11047"/>
                  <a:pt x="85946" y="9721"/>
                  <a:pt x="82929" y="9721"/>
                </a:cubicBezTo>
                <a:close/>
                <a:moveTo>
                  <a:pt x="111466" y="9721"/>
                </a:moveTo>
                <a:cubicBezTo>
                  <a:pt x="108389" y="9721"/>
                  <a:pt x="105601" y="11093"/>
                  <a:pt x="103559" y="13302"/>
                </a:cubicBezTo>
                <a:cubicBezTo>
                  <a:pt x="104092" y="13607"/>
                  <a:pt x="104610" y="13957"/>
                  <a:pt x="105098" y="14338"/>
                </a:cubicBezTo>
                <a:cubicBezTo>
                  <a:pt x="106846" y="12544"/>
                  <a:pt x="109159" y="11644"/>
                  <a:pt x="111474" y="11644"/>
                </a:cubicBezTo>
                <a:cubicBezTo>
                  <a:pt x="113719" y="11644"/>
                  <a:pt x="115965" y="12490"/>
                  <a:pt x="117698" y="14186"/>
                </a:cubicBezTo>
                <a:cubicBezTo>
                  <a:pt x="118201" y="13805"/>
                  <a:pt x="118719" y="13470"/>
                  <a:pt x="119267" y="13180"/>
                </a:cubicBezTo>
                <a:cubicBezTo>
                  <a:pt x="117226" y="11047"/>
                  <a:pt x="114498" y="9721"/>
                  <a:pt x="111466" y="9721"/>
                </a:cubicBezTo>
                <a:close/>
                <a:moveTo>
                  <a:pt x="140019" y="9721"/>
                </a:moveTo>
                <a:cubicBezTo>
                  <a:pt x="136941" y="9721"/>
                  <a:pt x="134153" y="11093"/>
                  <a:pt x="132096" y="13302"/>
                </a:cubicBezTo>
                <a:cubicBezTo>
                  <a:pt x="132644" y="13607"/>
                  <a:pt x="133162" y="13957"/>
                  <a:pt x="133650" y="14338"/>
                </a:cubicBezTo>
                <a:cubicBezTo>
                  <a:pt x="135356" y="12662"/>
                  <a:pt x="137581" y="11641"/>
                  <a:pt x="140019" y="11641"/>
                </a:cubicBezTo>
                <a:cubicBezTo>
                  <a:pt x="142334" y="11672"/>
                  <a:pt x="144559" y="12571"/>
                  <a:pt x="146235" y="14186"/>
                </a:cubicBezTo>
                <a:cubicBezTo>
                  <a:pt x="146738" y="13820"/>
                  <a:pt x="147256" y="13470"/>
                  <a:pt x="147804" y="13180"/>
                </a:cubicBezTo>
                <a:cubicBezTo>
                  <a:pt x="145762" y="11047"/>
                  <a:pt x="143035" y="9721"/>
                  <a:pt x="140019" y="9721"/>
                </a:cubicBezTo>
                <a:close/>
                <a:moveTo>
                  <a:pt x="168555" y="9721"/>
                </a:moveTo>
                <a:cubicBezTo>
                  <a:pt x="165478" y="9721"/>
                  <a:pt x="162690" y="11093"/>
                  <a:pt x="160633" y="13302"/>
                </a:cubicBezTo>
                <a:cubicBezTo>
                  <a:pt x="161181" y="13607"/>
                  <a:pt x="161699" y="13957"/>
                  <a:pt x="162187" y="14338"/>
                </a:cubicBezTo>
                <a:cubicBezTo>
                  <a:pt x="163893" y="12677"/>
                  <a:pt x="166118" y="11641"/>
                  <a:pt x="168555" y="11641"/>
                </a:cubicBezTo>
                <a:cubicBezTo>
                  <a:pt x="170871" y="11672"/>
                  <a:pt x="173096" y="12571"/>
                  <a:pt x="174772" y="14186"/>
                </a:cubicBezTo>
                <a:cubicBezTo>
                  <a:pt x="175274" y="13805"/>
                  <a:pt x="175808" y="13470"/>
                  <a:pt x="176356" y="13180"/>
                </a:cubicBezTo>
                <a:cubicBezTo>
                  <a:pt x="174315" y="11047"/>
                  <a:pt x="171572" y="9721"/>
                  <a:pt x="168555" y="9721"/>
                </a:cubicBezTo>
                <a:close/>
                <a:moveTo>
                  <a:pt x="197092" y="9721"/>
                </a:moveTo>
                <a:cubicBezTo>
                  <a:pt x="194030" y="9721"/>
                  <a:pt x="191226" y="11093"/>
                  <a:pt x="189185" y="13302"/>
                </a:cubicBezTo>
                <a:cubicBezTo>
                  <a:pt x="189718" y="13622"/>
                  <a:pt x="190236" y="13957"/>
                  <a:pt x="190724" y="14338"/>
                </a:cubicBezTo>
                <a:cubicBezTo>
                  <a:pt x="192430" y="12677"/>
                  <a:pt x="194655" y="11656"/>
                  <a:pt x="197092" y="11656"/>
                </a:cubicBezTo>
                <a:cubicBezTo>
                  <a:pt x="199423" y="11672"/>
                  <a:pt x="201648" y="12586"/>
                  <a:pt x="203324" y="14186"/>
                </a:cubicBezTo>
                <a:cubicBezTo>
                  <a:pt x="203827" y="13820"/>
                  <a:pt x="204345" y="13485"/>
                  <a:pt x="204893" y="13180"/>
                </a:cubicBezTo>
                <a:cubicBezTo>
                  <a:pt x="202852" y="11047"/>
                  <a:pt x="200109" y="9721"/>
                  <a:pt x="197092" y="9721"/>
                </a:cubicBezTo>
                <a:close/>
                <a:moveTo>
                  <a:pt x="225644" y="9721"/>
                </a:moveTo>
                <a:cubicBezTo>
                  <a:pt x="222567" y="9721"/>
                  <a:pt x="219763" y="11093"/>
                  <a:pt x="217722" y="13302"/>
                </a:cubicBezTo>
                <a:cubicBezTo>
                  <a:pt x="218255" y="13622"/>
                  <a:pt x="218773" y="13957"/>
                  <a:pt x="219276" y="14338"/>
                </a:cubicBezTo>
                <a:cubicBezTo>
                  <a:pt x="220967" y="12677"/>
                  <a:pt x="223207" y="11656"/>
                  <a:pt x="225644" y="11656"/>
                </a:cubicBezTo>
                <a:cubicBezTo>
                  <a:pt x="227960" y="11672"/>
                  <a:pt x="230185" y="12586"/>
                  <a:pt x="231861" y="14186"/>
                </a:cubicBezTo>
                <a:cubicBezTo>
                  <a:pt x="232364" y="13820"/>
                  <a:pt x="232882" y="13485"/>
                  <a:pt x="233430" y="13180"/>
                </a:cubicBezTo>
                <a:cubicBezTo>
                  <a:pt x="231388" y="11047"/>
                  <a:pt x="228646" y="9721"/>
                  <a:pt x="225644" y="9721"/>
                </a:cubicBezTo>
                <a:close/>
                <a:moveTo>
                  <a:pt x="254181" y="9721"/>
                </a:moveTo>
                <a:cubicBezTo>
                  <a:pt x="251119" y="9721"/>
                  <a:pt x="248316" y="11093"/>
                  <a:pt x="246274" y="13302"/>
                </a:cubicBezTo>
                <a:cubicBezTo>
                  <a:pt x="246807" y="13607"/>
                  <a:pt x="247325" y="13957"/>
                  <a:pt x="247828" y="14338"/>
                </a:cubicBezTo>
                <a:cubicBezTo>
                  <a:pt x="249519" y="12662"/>
                  <a:pt x="251744" y="11641"/>
                  <a:pt x="254197" y="11641"/>
                </a:cubicBezTo>
                <a:cubicBezTo>
                  <a:pt x="256512" y="11656"/>
                  <a:pt x="258737" y="12571"/>
                  <a:pt x="260413" y="14186"/>
                </a:cubicBezTo>
                <a:cubicBezTo>
                  <a:pt x="260916" y="13805"/>
                  <a:pt x="261434" y="13470"/>
                  <a:pt x="261982" y="13165"/>
                </a:cubicBezTo>
                <a:cubicBezTo>
                  <a:pt x="259941" y="11032"/>
                  <a:pt x="257213" y="9721"/>
                  <a:pt x="254181" y="9721"/>
                </a:cubicBezTo>
                <a:close/>
                <a:moveTo>
                  <a:pt x="25856" y="12281"/>
                </a:moveTo>
                <a:cubicBezTo>
                  <a:pt x="23646" y="12312"/>
                  <a:pt x="21544" y="13180"/>
                  <a:pt x="19959" y="14719"/>
                </a:cubicBezTo>
                <a:cubicBezTo>
                  <a:pt x="20432" y="15115"/>
                  <a:pt x="20889" y="15542"/>
                  <a:pt x="21300" y="15983"/>
                </a:cubicBezTo>
                <a:cubicBezTo>
                  <a:pt x="22581" y="14812"/>
                  <a:pt x="24211" y="14221"/>
                  <a:pt x="25842" y="14221"/>
                </a:cubicBezTo>
                <a:cubicBezTo>
                  <a:pt x="27392" y="14221"/>
                  <a:pt x="28943" y="14755"/>
                  <a:pt x="30198" y="15831"/>
                </a:cubicBezTo>
                <a:cubicBezTo>
                  <a:pt x="30640" y="15389"/>
                  <a:pt x="31097" y="14963"/>
                  <a:pt x="31584" y="14566"/>
                </a:cubicBezTo>
                <a:cubicBezTo>
                  <a:pt x="30030" y="13119"/>
                  <a:pt x="27973" y="12296"/>
                  <a:pt x="25856" y="12281"/>
                </a:cubicBezTo>
                <a:close/>
                <a:moveTo>
                  <a:pt x="54396" y="12288"/>
                </a:moveTo>
                <a:cubicBezTo>
                  <a:pt x="52266" y="12288"/>
                  <a:pt x="50138" y="13100"/>
                  <a:pt x="48511" y="14719"/>
                </a:cubicBezTo>
                <a:cubicBezTo>
                  <a:pt x="48984" y="15115"/>
                  <a:pt x="49426" y="15526"/>
                  <a:pt x="49852" y="15983"/>
                </a:cubicBezTo>
                <a:cubicBezTo>
                  <a:pt x="51133" y="14804"/>
                  <a:pt x="52763" y="14213"/>
                  <a:pt x="54396" y="14213"/>
                </a:cubicBezTo>
                <a:cubicBezTo>
                  <a:pt x="55948" y="14213"/>
                  <a:pt x="57503" y="14747"/>
                  <a:pt x="58765" y="15816"/>
                </a:cubicBezTo>
                <a:cubicBezTo>
                  <a:pt x="59192" y="15374"/>
                  <a:pt x="59649" y="14947"/>
                  <a:pt x="60136" y="14566"/>
                </a:cubicBezTo>
                <a:cubicBezTo>
                  <a:pt x="58519" y="13046"/>
                  <a:pt x="56456" y="12288"/>
                  <a:pt x="54396" y="12288"/>
                </a:cubicBezTo>
                <a:close/>
                <a:moveTo>
                  <a:pt x="82933" y="12288"/>
                </a:moveTo>
                <a:cubicBezTo>
                  <a:pt x="80803" y="12288"/>
                  <a:pt x="78675" y="13100"/>
                  <a:pt x="77048" y="14719"/>
                </a:cubicBezTo>
                <a:cubicBezTo>
                  <a:pt x="77521" y="15115"/>
                  <a:pt x="77963" y="15526"/>
                  <a:pt x="78389" y="15983"/>
                </a:cubicBezTo>
                <a:cubicBezTo>
                  <a:pt x="79670" y="14804"/>
                  <a:pt x="81300" y="14213"/>
                  <a:pt x="82931" y="14213"/>
                </a:cubicBezTo>
                <a:cubicBezTo>
                  <a:pt x="84481" y="14213"/>
                  <a:pt x="86032" y="14747"/>
                  <a:pt x="87287" y="15816"/>
                </a:cubicBezTo>
                <a:cubicBezTo>
                  <a:pt x="87729" y="15374"/>
                  <a:pt x="88186" y="14947"/>
                  <a:pt x="88673" y="14566"/>
                </a:cubicBezTo>
                <a:cubicBezTo>
                  <a:pt x="87056" y="13046"/>
                  <a:pt x="84993" y="12288"/>
                  <a:pt x="82933" y="12288"/>
                </a:cubicBezTo>
                <a:close/>
                <a:moveTo>
                  <a:pt x="111478" y="12288"/>
                </a:moveTo>
                <a:cubicBezTo>
                  <a:pt x="109347" y="12288"/>
                  <a:pt x="107220" y="13100"/>
                  <a:pt x="105601" y="14719"/>
                </a:cubicBezTo>
                <a:cubicBezTo>
                  <a:pt x="106058" y="15115"/>
                  <a:pt x="106515" y="15526"/>
                  <a:pt x="106926" y="15983"/>
                </a:cubicBezTo>
                <a:lnTo>
                  <a:pt x="106941" y="15983"/>
                </a:lnTo>
                <a:cubicBezTo>
                  <a:pt x="108222" y="14804"/>
                  <a:pt x="109852" y="14213"/>
                  <a:pt x="111483" y="14213"/>
                </a:cubicBezTo>
                <a:cubicBezTo>
                  <a:pt x="113033" y="14213"/>
                  <a:pt x="114584" y="14747"/>
                  <a:pt x="115839" y="15816"/>
                </a:cubicBezTo>
                <a:cubicBezTo>
                  <a:pt x="116266" y="15374"/>
                  <a:pt x="116723" y="14947"/>
                  <a:pt x="117210" y="14566"/>
                </a:cubicBezTo>
                <a:cubicBezTo>
                  <a:pt x="115600" y="13046"/>
                  <a:pt x="113538" y="12288"/>
                  <a:pt x="111478" y="12288"/>
                </a:cubicBezTo>
                <a:close/>
                <a:moveTo>
                  <a:pt x="140020" y="12288"/>
                </a:moveTo>
                <a:cubicBezTo>
                  <a:pt x="137892" y="12288"/>
                  <a:pt x="135764" y="13100"/>
                  <a:pt x="134137" y="14719"/>
                </a:cubicBezTo>
                <a:cubicBezTo>
                  <a:pt x="134610" y="15115"/>
                  <a:pt x="135052" y="15526"/>
                  <a:pt x="135463" y="15983"/>
                </a:cubicBezTo>
                <a:cubicBezTo>
                  <a:pt x="136752" y="14804"/>
                  <a:pt x="138381" y="14213"/>
                  <a:pt x="140012" y="14213"/>
                </a:cubicBezTo>
                <a:cubicBezTo>
                  <a:pt x="141562" y="14213"/>
                  <a:pt x="143114" y="14747"/>
                  <a:pt x="144376" y="15816"/>
                </a:cubicBezTo>
                <a:cubicBezTo>
                  <a:pt x="144803" y="15374"/>
                  <a:pt x="145260" y="14947"/>
                  <a:pt x="145747" y="14566"/>
                </a:cubicBezTo>
                <a:cubicBezTo>
                  <a:pt x="144137" y="13046"/>
                  <a:pt x="142078" y="12288"/>
                  <a:pt x="140020" y="12288"/>
                </a:cubicBezTo>
                <a:close/>
                <a:moveTo>
                  <a:pt x="168559" y="12288"/>
                </a:moveTo>
                <a:cubicBezTo>
                  <a:pt x="166429" y="12288"/>
                  <a:pt x="164301" y="13100"/>
                  <a:pt x="162674" y="14719"/>
                </a:cubicBezTo>
                <a:cubicBezTo>
                  <a:pt x="163147" y="15100"/>
                  <a:pt x="163588" y="15526"/>
                  <a:pt x="164015" y="15983"/>
                </a:cubicBezTo>
                <a:cubicBezTo>
                  <a:pt x="165296" y="14804"/>
                  <a:pt x="166926" y="14213"/>
                  <a:pt x="168559" y="14213"/>
                </a:cubicBezTo>
                <a:cubicBezTo>
                  <a:pt x="170111" y="14213"/>
                  <a:pt x="171666" y="14747"/>
                  <a:pt x="172928" y="15816"/>
                </a:cubicBezTo>
                <a:cubicBezTo>
                  <a:pt x="173355" y="15374"/>
                  <a:pt x="173812" y="14947"/>
                  <a:pt x="174299" y="14566"/>
                </a:cubicBezTo>
                <a:cubicBezTo>
                  <a:pt x="172682" y="13046"/>
                  <a:pt x="170619" y="12288"/>
                  <a:pt x="168559" y="12288"/>
                </a:cubicBezTo>
                <a:close/>
                <a:moveTo>
                  <a:pt x="197102" y="12288"/>
                </a:moveTo>
                <a:cubicBezTo>
                  <a:pt x="194969" y="12288"/>
                  <a:pt x="192838" y="13100"/>
                  <a:pt x="191211" y="14719"/>
                </a:cubicBezTo>
                <a:cubicBezTo>
                  <a:pt x="191684" y="15115"/>
                  <a:pt x="192125" y="15526"/>
                  <a:pt x="192552" y="15983"/>
                </a:cubicBezTo>
                <a:cubicBezTo>
                  <a:pt x="193833" y="14804"/>
                  <a:pt x="195463" y="14213"/>
                  <a:pt x="197094" y="14213"/>
                </a:cubicBezTo>
                <a:cubicBezTo>
                  <a:pt x="198644" y="14213"/>
                  <a:pt x="200195" y="14747"/>
                  <a:pt x="201450" y="15816"/>
                </a:cubicBezTo>
                <a:cubicBezTo>
                  <a:pt x="201892" y="15374"/>
                  <a:pt x="202349" y="14947"/>
                  <a:pt x="202836" y="14566"/>
                </a:cubicBezTo>
                <a:cubicBezTo>
                  <a:pt x="201226" y="13046"/>
                  <a:pt x="199163" y="12288"/>
                  <a:pt x="197102" y="12288"/>
                </a:cubicBezTo>
                <a:close/>
                <a:moveTo>
                  <a:pt x="225646" y="12288"/>
                </a:moveTo>
                <a:cubicBezTo>
                  <a:pt x="223518" y="12288"/>
                  <a:pt x="221390" y="13100"/>
                  <a:pt x="219763" y="14719"/>
                </a:cubicBezTo>
                <a:cubicBezTo>
                  <a:pt x="220220" y="15115"/>
                  <a:pt x="220678" y="15526"/>
                  <a:pt x="221089" y="15983"/>
                </a:cubicBezTo>
                <a:cubicBezTo>
                  <a:pt x="222378" y="14804"/>
                  <a:pt x="224011" y="14213"/>
                  <a:pt x="225644" y="14213"/>
                </a:cubicBezTo>
                <a:cubicBezTo>
                  <a:pt x="227196" y="14213"/>
                  <a:pt x="228747" y="14747"/>
                  <a:pt x="230002" y="15816"/>
                </a:cubicBezTo>
                <a:cubicBezTo>
                  <a:pt x="230429" y="15374"/>
                  <a:pt x="230886" y="14947"/>
                  <a:pt x="231373" y="14566"/>
                </a:cubicBezTo>
                <a:cubicBezTo>
                  <a:pt x="229763" y="13046"/>
                  <a:pt x="227704" y="12288"/>
                  <a:pt x="225646" y="12288"/>
                </a:cubicBezTo>
                <a:close/>
                <a:moveTo>
                  <a:pt x="254192" y="12284"/>
                </a:moveTo>
                <a:cubicBezTo>
                  <a:pt x="252059" y="12284"/>
                  <a:pt x="249927" y="13092"/>
                  <a:pt x="248300" y="14704"/>
                </a:cubicBezTo>
                <a:cubicBezTo>
                  <a:pt x="248773" y="15100"/>
                  <a:pt x="249214" y="15526"/>
                  <a:pt x="249641" y="15983"/>
                </a:cubicBezTo>
                <a:cubicBezTo>
                  <a:pt x="250890" y="14856"/>
                  <a:pt x="252505" y="14216"/>
                  <a:pt x="254197" y="14216"/>
                </a:cubicBezTo>
                <a:cubicBezTo>
                  <a:pt x="255781" y="14216"/>
                  <a:pt x="257335" y="14795"/>
                  <a:pt x="258554" y="15816"/>
                </a:cubicBezTo>
                <a:cubicBezTo>
                  <a:pt x="258981" y="15374"/>
                  <a:pt x="259438" y="14947"/>
                  <a:pt x="259925" y="14551"/>
                </a:cubicBezTo>
                <a:cubicBezTo>
                  <a:pt x="258315" y="13039"/>
                  <a:pt x="256253" y="12284"/>
                  <a:pt x="254192" y="12284"/>
                </a:cubicBezTo>
                <a:close/>
                <a:moveTo>
                  <a:pt x="25856" y="14856"/>
                </a:moveTo>
                <a:cubicBezTo>
                  <a:pt x="24317" y="14871"/>
                  <a:pt x="22854" y="15435"/>
                  <a:pt x="21711" y="16441"/>
                </a:cubicBezTo>
                <a:cubicBezTo>
                  <a:pt x="22108" y="16913"/>
                  <a:pt x="22488" y="17400"/>
                  <a:pt x="22839" y="17903"/>
                </a:cubicBezTo>
                <a:cubicBezTo>
                  <a:pt x="23698" y="17156"/>
                  <a:pt x="24768" y="16778"/>
                  <a:pt x="25843" y="16778"/>
                </a:cubicBezTo>
                <a:cubicBezTo>
                  <a:pt x="26827" y="16778"/>
                  <a:pt x="27814" y="17095"/>
                  <a:pt x="28644" y="17736"/>
                </a:cubicBezTo>
                <a:cubicBezTo>
                  <a:pt x="28994" y="17218"/>
                  <a:pt x="29375" y="16730"/>
                  <a:pt x="29786" y="16273"/>
                </a:cubicBezTo>
                <a:cubicBezTo>
                  <a:pt x="28674" y="15359"/>
                  <a:pt x="27288" y="14856"/>
                  <a:pt x="25856" y="14856"/>
                </a:cubicBezTo>
                <a:close/>
                <a:moveTo>
                  <a:pt x="54393" y="14856"/>
                </a:moveTo>
                <a:cubicBezTo>
                  <a:pt x="52869" y="14871"/>
                  <a:pt x="51391" y="15435"/>
                  <a:pt x="50264" y="16441"/>
                </a:cubicBezTo>
                <a:cubicBezTo>
                  <a:pt x="50660" y="16913"/>
                  <a:pt x="51041" y="17400"/>
                  <a:pt x="51376" y="17903"/>
                </a:cubicBezTo>
                <a:cubicBezTo>
                  <a:pt x="52237" y="17153"/>
                  <a:pt x="53316" y="16775"/>
                  <a:pt x="54397" y="16775"/>
                </a:cubicBezTo>
                <a:cubicBezTo>
                  <a:pt x="55381" y="16775"/>
                  <a:pt x="56368" y="17089"/>
                  <a:pt x="57196" y="17720"/>
                </a:cubicBezTo>
                <a:cubicBezTo>
                  <a:pt x="57546" y="17218"/>
                  <a:pt x="57927" y="16730"/>
                  <a:pt x="58339" y="16273"/>
                </a:cubicBezTo>
                <a:cubicBezTo>
                  <a:pt x="57226" y="15359"/>
                  <a:pt x="55825" y="14856"/>
                  <a:pt x="54393" y="14856"/>
                </a:cubicBezTo>
                <a:close/>
                <a:moveTo>
                  <a:pt x="82929" y="14856"/>
                </a:moveTo>
                <a:cubicBezTo>
                  <a:pt x="81406" y="14871"/>
                  <a:pt x="79943" y="15435"/>
                  <a:pt x="78801" y="16441"/>
                </a:cubicBezTo>
                <a:cubicBezTo>
                  <a:pt x="79212" y="16913"/>
                  <a:pt x="79578" y="17400"/>
                  <a:pt x="79928" y="17903"/>
                </a:cubicBezTo>
                <a:cubicBezTo>
                  <a:pt x="80766" y="17187"/>
                  <a:pt x="81832" y="16791"/>
                  <a:pt x="82929" y="16776"/>
                </a:cubicBezTo>
                <a:cubicBezTo>
                  <a:pt x="83950" y="16776"/>
                  <a:pt x="84925" y="17111"/>
                  <a:pt x="85733" y="17720"/>
                </a:cubicBezTo>
                <a:cubicBezTo>
                  <a:pt x="86083" y="17218"/>
                  <a:pt x="86464" y="16730"/>
                  <a:pt x="86876" y="16273"/>
                </a:cubicBezTo>
                <a:cubicBezTo>
                  <a:pt x="85763" y="15359"/>
                  <a:pt x="84377" y="14856"/>
                  <a:pt x="82929" y="14856"/>
                </a:cubicBezTo>
                <a:close/>
                <a:moveTo>
                  <a:pt x="111482" y="14856"/>
                </a:moveTo>
                <a:cubicBezTo>
                  <a:pt x="109958" y="14856"/>
                  <a:pt x="108480" y="15420"/>
                  <a:pt x="107337" y="16441"/>
                </a:cubicBezTo>
                <a:cubicBezTo>
                  <a:pt x="107734" y="16898"/>
                  <a:pt x="108114" y="17400"/>
                  <a:pt x="108465" y="17903"/>
                </a:cubicBezTo>
                <a:cubicBezTo>
                  <a:pt x="109303" y="17187"/>
                  <a:pt x="110369" y="16791"/>
                  <a:pt x="111482" y="16776"/>
                </a:cubicBezTo>
                <a:cubicBezTo>
                  <a:pt x="112487" y="16776"/>
                  <a:pt x="113462" y="17111"/>
                  <a:pt x="114270" y="17720"/>
                </a:cubicBezTo>
                <a:cubicBezTo>
                  <a:pt x="114620" y="17218"/>
                  <a:pt x="115001" y="16730"/>
                  <a:pt x="115412" y="16273"/>
                </a:cubicBezTo>
                <a:cubicBezTo>
                  <a:pt x="114300" y="15359"/>
                  <a:pt x="112914" y="14856"/>
                  <a:pt x="111482" y="14856"/>
                </a:cubicBezTo>
                <a:close/>
                <a:moveTo>
                  <a:pt x="140019" y="14856"/>
                </a:moveTo>
                <a:cubicBezTo>
                  <a:pt x="138495" y="14871"/>
                  <a:pt x="137017" y="15435"/>
                  <a:pt x="135874" y="16441"/>
                </a:cubicBezTo>
                <a:cubicBezTo>
                  <a:pt x="136286" y="16913"/>
                  <a:pt x="136651" y="17400"/>
                  <a:pt x="137002" y="17903"/>
                </a:cubicBezTo>
                <a:cubicBezTo>
                  <a:pt x="137863" y="17153"/>
                  <a:pt x="138937" y="16775"/>
                  <a:pt x="140015" y="16775"/>
                </a:cubicBezTo>
                <a:cubicBezTo>
                  <a:pt x="140996" y="16775"/>
                  <a:pt x="141979" y="17089"/>
                  <a:pt x="142807" y="17720"/>
                </a:cubicBezTo>
                <a:cubicBezTo>
                  <a:pt x="143157" y="17218"/>
                  <a:pt x="143538" y="16730"/>
                  <a:pt x="143949" y="16273"/>
                </a:cubicBezTo>
                <a:cubicBezTo>
                  <a:pt x="142837" y="15359"/>
                  <a:pt x="141451" y="14871"/>
                  <a:pt x="140019" y="14856"/>
                </a:cubicBezTo>
                <a:close/>
                <a:moveTo>
                  <a:pt x="168555" y="14856"/>
                </a:moveTo>
                <a:cubicBezTo>
                  <a:pt x="167032" y="14856"/>
                  <a:pt x="165554" y="15420"/>
                  <a:pt x="164411" y="16441"/>
                </a:cubicBezTo>
                <a:cubicBezTo>
                  <a:pt x="164807" y="16898"/>
                  <a:pt x="165188" y="17400"/>
                  <a:pt x="165539" y="17903"/>
                </a:cubicBezTo>
                <a:cubicBezTo>
                  <a:pt x="166400" y="17153"/>
                  <a:pt x="167474" y="16775"/>
                  <a:pt x="168552" y="16775"/>
                </a:cubicBezTo>
                <a:cubicBezTo>
                  <a:pt x="169533" y="16775"/>
                  <a:pt x="170516" y="17089"/>
                  <a:pt x="171344" y="17720"/>
                </a:cubicBezTo>
                <a:cubicBezTo>
                  <a:pt x="171694" y="17218"/>
                  <a:pt x="172075" y="16730"/>
                  <a:pt x="172486" y="16273"/>
                </a:cubicBezTo>
                <a:cubicBezTo>
                  <a:pt x="171374" y="15359"/>
                  <a:pt x="169988" y="14871"/>
                  <a:pt x="168555" y="14856"/>
                </a:cubicBezTo>
                <a:close/>
                <a:moveTo>
                  <a:pt x="197092" y="14856"/>
                </a:moveTo>
                <a:cubicBezTo>
                  <a:pt x="195569" y="14856"/>
                  <a:pt x="194106" y="15420"/>
                  <a:pt x="192963" y="16441"/>
                </a:cubicBezTo>
                <a:cubicBezTo>
                  <a:pt x="193360" y="16898"/>
                  <a:pt x="193740" y="17385"/>
                  <a:pt x="194076" y="17903"/>
                </a:cubicBezTo>
                <a:cubicBezTo>
                  <a:pt x="194929" y="17187"/>
                  <a:pt x="195995" y="16791"/>
                  <a:pt x="197092" y="16776"/>
                </a:cubicBezTo>
                <a:cubicBezTo>
                  <a:pt x="198098" y="16776"/>
                  <a:pt x="199088" y="17111"/>
                  <a:pt x="199896" y="17720"/>
                </a:cubicBezTo>
                <a:cubicBezTo>
                  <a:pt x="200246" y="17218"/>
                  <a:pt x="200627" y="16730"/>
                  <a:pt x="201038" y="16273"/>
                </a:cubicBezTo>
                <a:cubicBezTo>
                  <a:pt x="199926" y="15359"/>
                  <a:pt x="198540" y="14856"/>
                  <a:pt x="197092" y="14856"/>
                </a:cubicBezTo>
                <a:close/>
                <a:moveTo>
                  <a:pt x="225644" y="14856"/>
                </a:moveTo>
                <a:cubicBezTo>
                  <a:pt x="224121" y="14856"/>
                  <a:pt x="222643" y="15420"/>
                  <a:pt x="221500" y="16441"/>
                </a:cubicBezTo>
                <a:cubicBezTo>
                  <a:pt x="221896" y="16913"/>
                  <a:pt x="222277" y="17400"/>
                  <a:pt x="222628" y="17903"/>
                </a:cubicBezTo>
                <a:cubicBezTo>
                  <a:pt x="223489" y="17153"/>
                  <a:pt x="224563" y="16775"/>
                  <a:pt x="225641" y="16775"/>
                </a:cubicBezTo>
                <a:cubicBezTo>
                  <a:pt x="226622" y="16775"/>
                  <a:pt x="227605" y="17089"/>
                  <a:pt x="228433" y="17720"/>
                </a:cubicBezTo>
                <a:cubicBezTo>
                  <a:pt x="228783" y="17218"/>
                  <a:pt x="229164" y="16730"/>
                  <a:pt x="229575" y="16273"/>
                </a:cubicBezTo>
                <a:cubicBezTo>
                  <a:pt x="228463" y="15359"/>
                  <a:pt x="227077" y="14856"/>
                  <a:pt x="225644" y="14856"/>
                </a:cubicBezTo>
                <a:close/>
                <a:moveTo>
                  <a:pt x="254184" y="14853"/>
                </a:moveTo>
                <a:cubicBezTo>
                  <a:pt x="252705" y="14853"/>
                  <a:pt x="251228" y="15383"/>
                  <a:pt x="250052" y="16441"/>
                </a:cubicBezTo>
                <a:cubicBezTo>
                  <a:pt x="250449" y="16898"/>
                  <a:pt x="250829" y="17400"/>
                  <a:pt x="251180" y="17903"/>
                </a:cubicBezTo>
                <a:cubicBezTo>
                  <a:pt x="252018" y="17187"/>
                  <a:pt x="253084" y="16791"/>
                  <a:pt x="254197" y="16776"/>
                </a:cubicBezTo>
                <a:cubicBezTo>
                  <a:pt x="255202" y="16791"/>
                  <a:pt x="256177" y="17111"/>
                  <a:pt x="256985" y="17736"/>
                </a:cubicBezTo>
                <a:cubicBezTo>
                  <a:pt x="257335" y="17218"/>
                  <a:pt x="257716" y="16730"/>
                  <a:pt x="258127" y="16273"/>
                </a:cubicBezTo>
                <a:cubicBezTo>
                  <a:pt x="256980" y="15326"/>
                  <a:pt x="255582" y="14853"/>
                  <a:pt x="254184" y="14853"/>
                </a:cubicBezTo>
                <a:close/>
                <a:moveTo>
                  <a:pt x="254202" y="17375"/>
                </a:moveTo>
                <a:cubicBezTo>
                  <a:pt x="253239" y="17375"/>
                  <a:pt x="252279" y="17715"/>
                  <a:pt x="251515" y="18391"/>
                </a:cubicBezTo>
                <a:cubicBezTo>
                  <a:pt x="251622" y="18558"/>
                  <a:pt x="251713" y="18726"/>
                  <a:pt x="251805" y="18893"/>
                </a:cubicBezTo>
                <a:cubicBezTo>
                  <a:pt x="252597" y="18741"/>
                  <a:pt x="253389" y="18665"/>
                  <a:pt x="254197" y="18665"/>
                </a:cubicBezTo>
                <a:cubicBezTo>
                  <a:pt x="254882" y="18665"/>
                  <a:pt x="255583" y="18726"/>
                  <a:pt x="256269" y="18833"/>
                </a:cubicBezTo>
                <a:lnTo>
                  <a:pt x="256253" y="18878"/>
                </a:lnTo>
                <a:cubicBezTo>
                  <a:pt x="256375" y="18665"/>
                  <a:pt x="256497" y="18452"/>
                  <a:pt x="256650" y="18193"/>
                </a:cubicBezTo>
                <a:cubicBezTo>
                  <a:pt x="255923" y="17646"/>
                  <a:pt x="255062" y="17375"/>
                  <a:pt x="254202" y="17375"/>
                </a:cubicBezTo>
                <a:close/>
                <a:moveTo>
                  <a:pt x="25856" y="17431"/>
                </a:moveTo>
                <a:cubicBezTo>
                  <a:pt x="24865" y="17431"/>
                  <a:pt x="23921" y="17781"/>
                  <a:pt x="23174" y="18436"/>
                </a:cubicBezTo>
                <a:cubicBezTo>
                  <a:pt x="23281" y="18589"/>
                  <a:pt x="23372" y="18756"/>
                  <a:pt x="23464" y="18924"/>
                </a:cubicBezTo>
                <a:cubicBezTo>
                  <a:pt x="24256" y="18787"/>
                  <a:pt x="25048" y="18711"/>
                  <a:pt x="25856" y="18711"/>
                </a:cubicBezTo>
                <a:cubicBezTo>
                  <a:pt x="26541" y="18711"/>
                  <a:pt x="27242" y="18756"/>
                  <a:pt x="27928" y="18878"/>
                </a:cubicBezTo>
                <a:cubicBezTo>
                  <a:pt x="28050" y="18665"/>
                  <a:pt x="28171" y="18452"/>
                  <a:pt x="28309" y="18254"/>
                </a:cubicBezTo>
                <a:cubicBezTo>
                  <a:pt x="27593" y="17720"/>
                  <a:pt x="26739" y="17431"/>
                  <a:pt x="25856" y="17431"/>
                </a:cubicBezTo>
                <a:close/>
                <a:moveTo>
                  <a:pt x="54393" y="17431"/>
                </a:moveTo>
                <a:cubicBezTo>
                  <a:pt x="53402" y="17431"/>
                  <a:pt x="52458" y="17781"/>
                  <a:pt x="51711" y="18436"/>
                </a:cubicBezTo>
                <a:cubicBezTo>
                  <a:pt x="51818" y="18589"/>
                  <a:pt x="51909" y="18756"/>
                  <a:pt x="52016" y="18924"/>
                </a:cubicBezTo>
                <a:cubicBezTo>
                  <a:pt x="52793" y="18787"/>
                  <a:pt x="53585" y="18711"/>
                  <a:pt x="54393" y="18711"/>
                </a:cubicBezTo>
                <a:cubicBezTo>
                  <a:pt x="55078" y="18711"/>
                  <a:pt x="55779" y="18756"/>
                  <a:pt x="56465" y="18878"/>
                </a:cubicBezTo>
                <a:cubicBezTo>
                  <a:pt x="56587" y="18665"/>
                  <a:pt x="56708" y="18452"/>
                  <a:pt x="56846" y="18254"/>
                </a:cubicBezTo>
                <a:cubicBezTo>
                  <a:pt x="56145" y="17720"/>
                  <a:pt x="55276" y="17431"/>
                  <a:pt x="54393" y="17431"/>
                </a:cubicBezTo>
                <a:close/>
                <a:moveTo>
                  <a:pt x="82929" y="17431"/>
                </a:moveTo>
                <a:cubicBezTo>
                  <a:pt x="81954" y="17431"/>
                  <a:pt x="81010" y="17781"/>
                  <a:pt x="80263" y="18436"/>
                </a:cubicBezTo>
                <a:cubicBezTo>
                  <a:pt x="80370" y="18589"/>
                  <a:pt x="80461" y="18756"/>
                  <a:pt x="80553" y="18924"/>
                </a:cubicBezTo>
                <a:cubicBezTo>
                  <a:pt x="81345" y="18787"/>
                  <a:pt x="82137" y="18711"/>
                  <a:pt x="82929" y="18711"/>
                </a:cubicBezTo>
                <a:cubicBezTo>
                  <a:pt x="83630" y="18711"/>
                  <a:pt x="84316" y="18756"/>
                  <a:pt x="85002" y="18878"/>
                </a:cubicBezTo>
                <a:cubicBezTo>
                  <a:pt x="85123" y="18665"/>
                  <a:pt x="85261" y="18452"/>
                  <a:pt x="85382" y="18254"/>
                </a:cubicBezTo>
                <a:cubicBezTo>
                  <a:pt x="84682" y="17720"/>
                  <a:pt x="83813" y="17431"/>
                  <a:pt x="82929" y="17431"/>
                </a:cubicBezTo>
                <a:close/>
                <a:moveTo>
                  <a:pt x="111482" y="17431"/>
                </a:moveTo>
                <a:cubicBezTo>
                  <a:pt x="110491" y="17431"/>
                  <a:pt x="109547" y="17781"/>
                  <a:pt x="108800" y="18436"/>
                </a:cubicBezTo>
                <a:cubicBezTo>
                  <a:pt x="108907" y="18589"/>
                  <a:pt x="108998" y="18756"/>
                  <a:pt x="109090" y="18924"/>
                </a:cubicBezTo>
                <a:cubicBezTo>
                  <a:pt x="109882" y="18787"/>
                  <a:pt x="110674" y="18711"/>
                  <a:pt x="111482" y="18711"/>
                </a:cubicBezTo>
                <a:cubicBezTo>
                  <a:pt x="112167" y="18711"/>
                  <a:pt x="112868" y="18756"/>
                  <a:pt x="113554" y="18878"/>
                </a:cubicBezTo>
                <a:cubicBezTo>
                  <a:pt x="113676" y="18665"/>
                  <a:pt x="113797" y="18452"/>
                  <a:pt x="113935" y="18254"/>
                </a:cubicBezTo>
                <a:cubicBezTo>
                  <a:pt x="113218" y="17720"/>
                  <a:pt x="112365" y="17431"/>
                  <a:pt x="111482" y="17431"/>
                </a:cubicBezTo>
                <a:close/>
                <a:moveTo>
                  <a:pt x="140019" y="17431"/>
                </a:moveTo>
                <a:cubicBezTo>
                  <a:pt x="139028" y="17431"/>
                  <a:pt x="138084" y="17781"/>
                  <a:pt x="137337" y="18436"/>
                </a:cubicBezTo>
                <a:cubicBezTo>
                  <a:pt x="137444" y="18589"/>
                  <a:pt x="137535" y="18756"/>
                  <a:pt x="137642" y="18924"/>
                </a:cubicBezTo>
                <a:cubicBezTo>
                  <a:pt x="138419" y="18787"/>
                  <a:pt x="139211" y="18711"/>
                  <a:pt x="140019" y="18711"/>
                </a:cubicBezTo>
                <a:cubicBezTo>
                  <a:pt x="140704" y="18711"/>
                  <a:pt x="141405" y="18756"/>
                  <a:pt x="142091" y="18878"/>
                </a:cubicBezTo>
                <a:cubicBezTo>
                  <a:pt x="142212" y="18665"/>
                  <a:pt x="142334" y="18452"/>
                  <a:pt x="142471" y="18254"/>
                </a:cubicBezTo>
                <a:cubicBezTo>
                  <a:pt x="141755" y="17720"/>
                  <a:pt x="140902" y="17431"/>
                  <a:pt x="140019" y="17431"/>
                </a:cubicBezTo>
                <a:close/>
                <a:moveTo>
                  <a:pt x="168555" y="17431"/>
                </a:moveTo>
                <a:cubicBezTo>
                  <a:pt x="167580" y="17431"/>
                  <a:pt x="166620" y="17781"/>
                  <a:pt x="165874" y="18436"/>
                </a:cubicBezTo>
                <a:cubicBezTo>
                  <a:pt x="165981" y="18589"/>
                  <a:pt x="166072" y="18756"/>
                  <a:pt x="166179" y="18924"/>
                </a:cubicBezTo>
                <a:cubicBezTo>
                  <a:pt x="166956" y="18787"/>
                  <a:pt x="167763" y="18711"/>
                  <a:pt x="168555" y="18711"/>
                </a:cubicBezTo>
                <a:cubicBezTo>
                  <a:pt x="169256" y="18711"/>
                  <a:pt x="169942" y="18756"/>
                  <a:pt x="170627" y="18878"/>
                </a:cubicBezTo>
                <a:cubicBezTo>
                  <a:pt x="170749" y="18665"/>
                  <a:pt x="170887" y="18452"/>
                  <a:pt x="171008" y="18254"/>
                </a:cubicBezTo>
                <a:cubicBezTo>
                  <a:pt x="170308" y="17720"/>
                  <a:pt x="169439" y="17431"/>
                  <a:pt x="168555" y="17431"/>
                </a:cubicBezTo>
                <a:close/>
                <a:moveTo>
                  <a:pt x="197092" y="17431"/>
                </a:moveTo>
                <a:cubicBezTo>
                  <a:pt x="196117" y="17431"/>
                  <a:pt x="195173" y="17781"/>
                  <a:pt x="194426" y="18436"/>
                </a:cubicBezTo>
                <a:cubicBezTo>
                  <a:pt x="194533" y="18589"/>
                  <a:pt x="194624" y="18756"/>
                  <a:pt x="194716" y="18924"/>
                </a:cubicBezTo>
                <a:cubicBezTo>
                  <a:pt x="195508" y="18787"/>
                  <a:pt x="196300" y="18711"/>
                  <a:pt x="197108" y="18711"/>
                </a:cubicBezTo>
                <a:cubicBezTo>
                  <a:pt x="197793" y="18711"/>
                  <a:pt x="198479" y="18756"/>
                  <a:pt x="199164" y="18878"/>
                </a:cubicBezTo>
                <a:cubicBezTo>
                  <a:pt x="199286" y="18665"/>
                  <a:pt x="199423" y="18452"/>
                  <a:pt x="199545" y="18254"/>
                </a:cubicBezTo>
                <a:cubicBezTo>
                  <a:pt x="198844" y="17720"/>
                  <a:pt x="197976" y="17431"/>
                  <a:pt x="197092" y="17431"/>
                </a:cubicBezTo>
                <a:close/>
                <a:moveTo>
                  <a:pt x="225644" y="17431"/>
                </a:moveTo>
                <a:cubicBezTo>
                  <a:pt x="224654" y="17431"/>
                  <a:pt x="223710" y="17781"/>
                  <a:pt x="222963" y="18436"/>
                </a:cubicBezTo>
                <a:cubicBezTo>
                  <a:pt x="223070" y="18589"/>
                  <a:pt x="223161" y="18756"/>
                  <a:pt x="223252" y="18924"/>
                </a:cubicBezTo>
                <a:cubicBezTo>
                  <a:pt x="224045" y="18787"/>
                  <a:pt x="224837" y="18711"/>
                  <a:pt x="225644" y="18711"/>
                </a:cubicBezTo>
                <a:cubicBezTo>
                  <a:pt x="226330" y="18711"/>
                  <a:pt x="227031" y="18756"/>
                  <a:pt x="227701" y="18878"/>
                </a:cubicBezTo>
                <a:cubicBezTo>
                  <a:pt x="227823" y="18665"/>
                  <a:pt x="227960" y="18452"/>
                  <a:pt x="228082" y="18254"/>
                </a:cubicBezTo>
                <a:cubicBezTo>
                  <a:pt x="227381" y="17720"/>
                  <a:pt x="226528" y="17431"/>
                  <a:pt x="225644" y="17431"/>
                </a:cubicBezTo>
                <a:close/>
                <a:moveTo>
                  <a:pt x="39949" y="12190"/>
                </a:moveTo>
                <a:cubicBezTo>
                  <a:pt x="35195" y="12190"/>
                  <a:pt x="31005" y="14902"/>
                  <a:pt x="28552" y="18985"/>
                </a:cubicBezTo>
                <a:cubicBezTo>
                  <a:pt x="29162" y="19122"/>
                  <a:pt x="29756" y="19290"/>
                  <a:pt x="30350" y="19518"/>
                </a:cubicBezTo>
                <a:cubicBezTo>
                  <a:pt x="32529" y="16242"/>
                  <a:pt x="36018" y="14109"/>
                  <a:pt x="39949" y="14109"/>
                </a:cubicBezTo>
                <a:cubicBezTo>
                  <a:pt x="43941" y="14109"/>
                  <a:pt x="47445" y="16288"/>
                  <a:pt x="49624" y="19610"/>
                </a:cubicBezTo>
                <a:cubicBezTo>
                  <a:pt x="50203" y="19381"/>
                  <a:pt x="50797" y="19198"/>
                  <a:pt x="51391" y="19061"/>
                </a:cubicBezTo>
                <a:cubicBezTo>
                  <a:pt x="48938" y="14917"/>
                  <a:pt x="44733" y="12190"/>
                  <a:pt x="39949" y="12190"/>
                </a:cubicBezTo>
                <a:close/>
                <a:moveTo>
                  <a:pt x="97038" y="12190"/>
                </a:moveTo>
                <a:cubicBezTo>
                  <a:pt x="92284" y="12190"/>
                  <a:pt x="88079" y="14902"/>
                  <a:pt x="85626" y="18985"/>
                </a:cubicBezTo>
                <a:cubicBezTo>
                  <a:pt x="86236" y="19122"/>
                  <a:pt x="86845" y="19290"/>
                  <a:pt x="87439" y="19518"/>
                </a:cubicBezTo>
                <a:cubicBezTo>
                  <a:pt x="89603" y="16242"/>
                  <a:pt x="93092" y="14109"/>
                  <a:pt x="97038" y="14109"/>
                </a:cubicBezTo>
                <a:cubicBezTo>
                  <a:pt x="101014" y="14109"/>
                  <a:pt x="104534" y="16288"/>
                  <a:pt x="106698" y="19610"/>
                </a:cubicBezTo>
                <a:cubicBezTo>
                  <a:pt x="107276" y="19381"/>
                  <a:pt x="107871" y="19198"/>
                  <a:pt x="108480" y="19061"/>
                </a:cubicBezTo>
                <a:cubicBezTo>
                  <a:pt x="106027" y="14917"/>
                  <a:pt x="101807" y="12190"/>
                  <a:pt x="97038" y="12190"/>
                </a:cubicBezTo>
                <a:close/>
                <a:moveTo>
                  <a:pt x="125575" y="12190"/>
                </a:moveTo>
                <a:cubicBezTo>
                  <a:pt x="120821" y="12190"/>
                  <a:pt x="116631" y="14902"/>
                  <a:pt x="114178" y="18985"/>
                </a:cubicBezTo>
                <a:cubicBezTo>
                  <a:pt x="114788" y="19122"/>
                  <a:pt x="115382" y="19290"/>
                  <a:pt x="115976" y="19518"/>
                </a:cubicBezTo>
                <a:cubicBezTo>
                  <a:pt x="118155" y="16242"/>
                  <a:pt x="121644" y="14109"/>
                  <a:pt x="125575" y="14109"/>
                </a:cubicBezTo>
                <a:cubicBezTo>
                  <a:pt x="129551" y="14109"/>
                  <a:pt x="133071" y="16288"/>
                  <a:pt x="135250" y="19610"/>
                </a:cubicBezTo>
                <a:cubicBezTo>
                  <a:pt x="135813" y="19381"/>
                  <a:pt x="136408" y="19198"/>
                  <a:pt x="137017" y="19061"/>
                </a:cubicBezTo>
                <a:cubicBezTo>
                  <a:pt x="134564" y="14917"/>
                  <a:pt x="130359" y="12190"/>
                  <a:pt x="125575" y="12190"/>
                </a:cubicBezTo>
                <a:close/>
                <a:moveTo>
                  <a:pt x="154112" y="12190"/>
                </a:moveTo>
                <a:cubicBezTo>
                  <a:pt x="149358" y="12190"/>
                  <a:pt x="145168" y="14902"/>
                  <a:pt x="142715" y="18985"/>
                </a:cubicBezTo>
                <a:cubicBezTo>
                  <a:pt x="143325" y="19122"/>
                  <a:pt x="143919" y="19290"/>
                  <a:pt x="144513" y="19518"/>
                </a:cubicBezTo>
                <a:cubicBezTo>
                  <a:pt x="146692" y="16242"/>
                  <a:pt x="150181" y="14109"/>
                  <a:pt x="154112" y="14109"/>
                </a:cubicBezTo>
                <a:cubicBezTo>
                  <a:pt x="158088" y="14109"/>
                  <a:pt x="161608" y="16288"/>
                  <a:pt x="163787" y="19610"/>
                </a:cubicBezTo>
                <a:cubicBezTo>
                  <a:pt x="164366" y="19396"/>
                  <a:pt x="164960" y="19198"/>
                  <a:pt x="165554" y="19061"/>
                </a:cubicBezTo>
                <a:cubicBezTo>
                  <a:pt x="163116" y="14917"/>
                  <a:pt x="158896" y="12190"/>
                  <a:pt x="154112" y="12190"/>
                </a:cubicBezTo>
                <a:close/>
                <a:moveTo>
                  <a:pt x="182649" y="12190"/>
                </a:moveTo>
                <a:cubicBezTo>
                  <a:pt x="177910" y="12190"/>
                  <a:pt x="173705" y="14902"/>
                  <a:pt x="171252" y="18985"/>
                </a:cubicBezTo>
                <a:cubicBezTo>
                  <a:pt x="171862" y="19122"/>
                  <a:pt x="172471" y="19290"/>
                  <a:pt x="173050" y="19518"/>
                </a:cubicBezTo>
                <a:cubicBezTo>
                  <a:pt x="175229" y="16242"/>
                  <a:pt x="178718" y="14109"/>
                  <a:pt x="182649" y="14109"/>
                </a:cubicBezTo>
                <a:cubicBezTo>
                  <a:pt x="186625" y="14109"/>
                  <a:pt x="190145" y="16288"/>
                  <a:pt x="192323" y="19610"/>
                </a:cubicBezTo>
                <a:cubicBezTo>
                  <a:pt x="192902" y="19396"/>
                  <a:pt x="193497" y="19198"/>
                  <a:pt x="194091" y="19061"/>
                </a:cubicBezTo>
                <a:cubicBezTo>
                  <a:pt x="191653" y="14917"/>
                  <a:pt x="187433" y="12190"/>
                  <a:pt x="182649" y="12190"/>
                </a:cubicBezTo>
                <a:close/>
                <a:moveTo>
                  <a:pt x="211201" y="12190"/>
                </a:moveTo>
                <a:cubicBezTo>
                  <a:pt x="206447" y="12190"/>
                  <a:pt x="202257" y="14902"/>
                  <a:pt x="199789" y="18985"/>
                </a:cubicBezTo>
                <a:cubicBezTo>
                  <a:pt x="200399" y="19122"/>
                  <a:pt x="201008" y="19290"/>
                  <a:pt x="201602" y="19518"/>
                </a:cubicBezTo>
                <a:cubicBezTo>
                  <a:pt x="203766" y="16242"/>
                  <a:pt x="207255" y="14109"/>
                  <a:pt x="211201" y="14109"/>
                </a:cubicBezTo>
                <a:cubicBezTo>
                  <a:pt x="215177" y="14109"/>
                  <a:pt x="218697" y="16288"/>
                  <a:pt x="220876" y="19610"/>
                </a:cubicBezTo>
                <a:cubicBezTo>
                  <a:pt x="221439" y="19381"/>
                  <a:pt x="222034" y="19198"/>
                  <a:pt x="222643" y="19061"/>
                </a:cubicBezTo>
                <a:cubicBezTo>
                  <a:pt x="220190" y="14917"/>
                  <a:pt x="215985" y="12190"/>
                  <a:pt x="211201" y="12190"/>
                </a:cubicBezTo>
                <a:close/>
                <a:moveTo>
                  <a:pt x="239738" y="12190"/>
                </a:moveTo>
                <a:cubicBezTo>
                  <a:pt x="234984" y="12190"/>
                  <a:pt x="230794" y="14902"/>
                  <a:pt x="228341" y="18985"/>
                </a:cubicBezTo>
                <a:cubicBezTo>
                  <a:pt x="228951" y="19122"/>
                  <a:pt x="229545" y="19290"/>
                  <a:pt x="230139" y="19503"/>
                </a:cubicBezTo>
                <a:cubicBezTo>
                  <a:pt x="232318" y="16242"/>
                  <a:pt x="235807" y="14109"/>
                  <a:pt x="239738" y="14109"/>
                </a:cubicBezTo>
                <a:cubicBezTo>
                  <a:pt x="243714" y="14109"/>
                  <a:pt x="247234" y="16288"/>
                  <a:pt x="249413" y="19610"/>
                </a:cubicBezTo>
                <a:cubicBezTo>
                  <a:pt x="249992" y="19381"/>
                  <a:pt x="250570" y="19198"/>
                  <a:pt x="251180" y="19061"/>
                </a:cubicBezTo>
                <a:cubicBezTo>
                  <a:pt x="248727" y="14917"/>
                  <a:pt x="244522" y="12190"/>
                  <a:pt x="239738" y="12190"/>
                </a:cubicBezTo>
                <a:close/>
                <a:moveTo>
                  <a:pt x="11412" y="12190"/>
                </a:moveTo>
                <a:cubicBezTo>
                  <a:pt x="6658" y="12190"/>
                  <a:pt x="2468" y="14902"/>
                  <a:pt x="0" y="19000"/>
                </a:cubicBezTo>
                <a:lnTo>
                  <a:pt x="15" y="18985"/>
                </a:lnTo>
                <a:cubicBezTo>
                  <a:pt x="625" y="19122"/>
                  <a:pt x="1219" y="19290"/>
                  <a:pt x="1813" y="19518"/>
                </a:cubicBezTo>
                <a:cubicBezTo>
                  <a:pt x="3977" y="16242"/>
                  <a:pt x="7481" y="14109"/>
                  <a:pt x="11412" y="14109"/>
                </a:cubicBezTo>
                <a:cubicBezTo>
                  <a:pt x="15389" y="14109"/>
                  <a:pt x="18908" y="16288"/>
                  <a:pt x="21087" y="19625"/>
                </a:cubicBezTo>
                <a:cubicBezTo>
                  <a:pt x="21651" y="19381"/>
                  <a:pt x="22245" y="19198"/>
                  <a:pt x="22854" y="19061"/>
                </a:cubicBezTo>
                <a:cubicBezTo>
                  <a:pt x="20401" y="14932"/>
                  <a:pt x="16166" y="12190"/>
                  <a:pt x="11412" y="12190"/>
                </a:cubicBezTo>
                <a:close/>
                <a:moveTo>
                  <a:pt x="68501" y="12190"/>
                </a:moveTo>
                <a:cubicBezTo>
                  <a:pt x="63747" y="12190"/>
                  <a:pt x="59558" y="14902"/>
                  <a:pt x="57089" y="18985"/>
                </a:cubicBezTo>
                <a:cubicBezTo>
                  <a:pt x="57714" y="19122"/>
                  <a:pt x="58308" y="19290"/>
                  <a:pt x="58902" y="19518"/>
                </a:cubicBezTo>
                <a:cubicBezTo>
                  <a:pt x="61081" y="16242"/>
                  <a:pt x="64570" y="14109"/>
                  <a:pt x="68501" y="14109"/>
                </a:cubicBezTo>
                <a:cubicBezTo>
                  <a:pt x="72478" y="14109"/>
                  <a:pt x="75997" y="16288"/>
                  <a:pt x="78176" y="19625"/>
                </a:cubicBezTo>
                <a:cubicBezTo>
                  <a:pt x="78740" y="19396"/>
                  <a:pt x="79334" y="19198"/>
                  <a:pt x="79943" y="19061"/>
                </a:cubicBezTo>
                <a:cubicBezTo>
                  <a:pt x="77490" y="14932"/>
                  <a:pt x="73285" y="12190"/>
                  <a:pt x="68501" y="12190"/>
                </a:cubicBezTo>
                <a:close/>
                <a:moveTo>
                  <a:pt x="268290" y="12190"/>
                </a:moveTo>
                <a:cubicBezTo>
                  <a:pt x="263521" y="12190"/>
                  <a:pt x="259331" y="14902"/>
                  <a:pt x="256878" y="18985"/>
                </a:cubicBezTo>
                <a:cubicBezTo>
                  <a:pt x="257488" y="19122"/>
                  <a:pt x="258082" y="19290"/>
                  <a:pt x="258676" y="19518"/>
                </a:cubicBezTo>
                <a:cubicBezTo>
                  <a:pt x="260855" y="16242"/>
                  <a:pt x="264344" y="14109"/>
                  <a:pt x="268275" y="14109"/>
                </a:cubicBezTo>
                <a:cubicBezTo>
                  <a:pt x="272251" y="14109"/>
                  <a:pt x="275771" y="16288"/>
                  <a:pt x="277949" y="19625"/>
                </a:cubicBezTo>
                <a:cubicBezTo>
                  <a:pt x="278528" y="19396"/>
                  <a:pt x="279123" y="19198"/>
                  <a:pt x="279717" y="19061"/>
                </a:cubicBezTo>
                <a:cubicBezTo>
                  <a:pt x="277279" y="14932"/>
                  <a:pt x="273043" y="12190"/>
                  <a:pt x="268290" y="12190"/>
                </a:cubicBezTo>
                <a:close/>
                <a:moveTo>
                  <a:pt x="211201" y="14749"/>
                </a:moveTo>
                <a:cubicBezTo>
                  <a:pt x="207529" y="14749"/>
                  <a:pt x="204253" y="16715"/>
                  <a:pt x="202166" y="19731"/>
                </a:cubicBezTo>
                <a:cubicBezTo>
                  <a:pt x="202730" y="19960"/>
                  <a:pt x="203263" y="20234"/>
                  <a:pt x="203796" y="20539"/>
                </a:cubicBezTo>
                <a:cubicBezTo>
                  <a:pt x="205564" y="18193"/>
                  <a:pt x="208230" y="16669"/>
                  <a:pt x="211201" y="16669"/>
                </a:cubicBezTo>
                <a:cubicBezTo>
                  <a:pt x="214245" y="16669"/>
                  <a:pt x="216955" y="18251"/>
                  <a:pt x="218723" y="20685"/>
                </a:cubicBezTo>
                <a:lnTo>
                  <a:pt x="218723" y="20685"/>
                </a:lnTo>
                <a:cubicBezTo>
                  <a:pt x="219237" y="20368"/>
                  <a:pt x="219767" y="20095"/>
                  <a:pt x="220312" y="19853"/>
                </a:cubicBezTo>
                <a:cubicBezTo>
                  <a:pt x="218240" y="16760"/>
                  <a:pt x="214934" y="14749"/>
                  <a:pt x="211201" y="14749"/>
                </a:cubicBezTo>
                <a:close/>
                <a:moveTo>
                  <a:pt x="182664" y="14749"/>
                </a:moveTo>
                <a:cubicBezTo>
                  <a:pt x="178992" y="14749"/>
                  <a:pt x="175716" y="16715"/>
                  <a:pt x="173629" y="19731"/>
                </a:cubicBezTo>
                <a:cubicBezTo>
                  <a:pt x="174193" y="19975"/>
                  <a:pt x="174726" y="20249"/>
                  <a:pt x="175244" y="20554"/>
                </a:cubicBezTo>
                <a:cubicBezTo>
                  <a:pt x="177011" y="18193"/>
                  <a:pt x="179678" y="16684"/>
                  <a:pt x="182649" y="16684"/>
                </a:cubicBezTo>
                <a:cubicBezTo>
                  <a:pt x="185693" y="16684"/>
                  <a:pt x="188403" y="18251"/>
                  <a:pt x="190186" y="20685"/>
                </a:cubicBezTo>
                <a:lnTo>
                  <a:pt x="190186" y="20685"/>
                </a:lnTo>
                <a:cubicBezTo>
                  <a:pt x="190700" y="20368"/>
                  <a:pt x="191230" y="20095"/>
                  <a:pt x="191775" y="19853"/>
                </a:cubicBezTo>
                <a:cubicBezTo>
                  <a:pt x="189703" y="16760"/>
                  <a:pt x="186397" y="14749"/>
                  <a:pt x="182664" y="14749"/>
                </a:cubicBezTo>
                <a:close/>
                <a:moveTo>
                  <a:pt x="97038" y="14765"/>
                </a:moveTo>
                <a:cubicBezTo>
                  <a:pt x="93351" y="14765"/>
                  <a:pt x="90090" y="16715"/>
                  <a:pt x="88003" y="19747"/>
                </a:cubicBezTo>
                <a:cubicBezTo>
                  <a:pt x="88552" y="19975"/>
                  <a:pt x="89100" y="20249"/>
                  <a:pt x="89618" y="20554"/>
                </a:cubicBezTo>
                <a:cubicBezTo>
                  <a:pt x="91385" y="18193"/>
                  <a:pt x="94052" y="16684"/>
                  <a:pt x="97038" y="16684"/>
                </a:cubicBezTo>
                <a:cubicBezTo>
                  <a:pt x="100067" y="16684"/>
                  <a:pt x="102777" y="18251"/>
                  <a:pt x="104560" y="20685"/>
                </a:cubicBezTo>
                <a:lnTo>
                  <a:pt x="104560" y="20685"/>
                </a:lnTo>
                <a:cubicBezTo>
                  <a:pt x="105075" y="20383"/>
                  <a:pt x="105604" y="20095"/>
                  <a:pt x="106149" y="19853"/>
                </a:cubicBezTo>
                <a:cubicBezTo>
                  <a:pt x="104062" y="16776"/>
                  <a:pt x="100755" y="14765"/>
                  <a:pt x="97038" y="14765"/>
                </a:cubicBezTo>
                <a:close/>
                <a:moveTo>
                  <a:pt x="11412" y="14765"/>
                </a:moveTo>
                <a:cubicBezTo>
                  <a:pt x="7725" y="14765"/>
                  <a:pt x="4464" y="16715"/>
                  <a:pt x="2377" y="19731"/>
                </a:cubicBezTo>
                <a:cubicBezTo>
                  <a:pt x="2941" y="19975"/>
                  <a:pt x="3474" y="20234"/>
                  <a:pt x="3992" y="20554"/>
                </a:cubicBezTo>
                <a:cubicBezTo>
                  <a:pt x="5775" y="18193"/>
                  <a:pt x="8426" y="16684"/>
                  <a:pt x="11412" y="16684"/>
                </a:cubicBezTo>
                <a:cubicBezTo>
                  <a:pt x="14444" y="16684"/>
                  <a:pt x="17156" y="18254"/>
                  <a:pt x="18923" y="20691"/>
                </a:cubicBezTo>
                <a:cubicBezTo>
                  <a:pt x="19441" y="20387"/>
                  <a:pt x="19975" y="20097"/>
                  <a:pt x="20523" y="19853"/>
                </a:cubicBezTo>
                <a:cubicBezTo>
                  <a:pt x="18451" y="16760"/>
                  <a:pt x="15145" y="14765"/>
                  <a:pt x="11412" y="14765"/>
                </a:cubicBezTo>
                <a:close/>
                <a:moveTo>
                  <a:pt x="39949" y="14765"/>
                </a:moveTo>
                <a:cubicBezTo>
                  <a:pt x="36262" y="14765"/>
                  <a:pt x="33001" y="16715"/>
                  <a:pt x="30914" y="19747"/>
                </a:cubicBezTo>
                <a:cubicBezTo>
                  <a:pt x="31478" y="19975"/>
                  <a:pt x="32011" y="20249"/>
                  <a:pt x="32544" y="20554"/>
                </a:cubicBezTo>
                <a:cubicBezTo>
                  <a:pt x="34312" y="18193"/>
                  <a:pt x="36978" y="16684"/>
                  <a:pt x="39949" y="16684"/>
                </a:cubicBezTo>
                <a:cubicBezTo>
                  <a:pt x="42981" y="16684"/>
                  <a:pt x="45708" y="18254"/>
                  <a:pt x="47460" y="20691"/>
                </a:cubicBezTo>
                <a:cubicBezTo>
                  <a:pt x="47978" y="20387"/>
                  <a:pt x="48511" y="20097"/>
                  <a:pt x="49060" y="19853"/>
                </a:cubicBezTo>
                <a:cubicBezTo>
                  <a:pt x="46973" y="16760"/>
                  <a:pt x="43682" y="14765"/>
                  <a:pt x="39949" y="14765"/>
                </a:cubicBezTo>
                <a:close/>
                <a:moveTo>
                  <a:pt x="68501" y="14765"/>
                </a:moveTo>
                <a:cubicBezTo>
                  <a:pt x="64814" y="14765"/>
                  <a:pt x="61538" y="16715"/>
                  <a:pt x="59466" y="19747"/>
                </a:cubicBezTo>
                <a:cubicBezTo>
                  <a:pt x="60030" y="19975"/>
                  <a:pt x="60563" y="20249"/>
                  <a:pt x="61081" y="20554"/>
                </a:cubicBezTo>
                <a:cubicBezTo>
                  <a:pt x="62864" y="18193"/>
                  <a:pt x="65515" y="16684"/>
                  <a:pt x="68501" y="16684"/>
                </a:cubicBezTo>
                <a:cubicBezTo>
                  <a:pt x="71533" y="16684"/>
                  <a:pt x="74245" y="18254"/>
                  <a:pt x="76012" y="20691"/>
                </a:cubicBezTo>
                <a:cubicBezTo>
                  <a:pt x="76530" y="20371"/>
                  <a:pt x="77064" y="20097"/>
                  <a:pt x="77612" y="19853"/>
                </a:cubicBezTo>
                <a:cubicBezTo>
                  <a:pt x="75540" y="16760"/>
                  <a:pt x="72234" y="14765"/>
                  <a:pt x="68501" y="14765"/>
                </a:cubicBezTo>
                <a:close/>
                <a:moveTo>
                  <a:pt x="104560" y="20685"/>
                </a:moveTo>
                <a:cubicBezTo>
                  <a:pt x="104556" y="20687"/>
                  <a:pt x="104553" y="20689"/>
                  <a:pt x="104549" y="20691"/>
                </a:cubicBezTo>
                <a:lnTo>
                  <a:pt x="104564" y="20691"/>
                </a:lnTo>
                <a:cubicBezTo>
                  <a:pt x="104563" y="20689"/>
                  <a:pt x="104561" y="20687"/>
                  <a:pt x="104560" y="20685"/>
                </a:cubicBezTo>
                <a:close/>
                <a:moveTo>
                  <a:pt x="125575" y="14765"/>
                </a:moveTo>
                <a:cubicBezTo>
                  <a:pt x="121888" y="14765"/>
                  <a:pt x="118627" y="16715"/>
                  <a:pt x="116540" y="19747"/>
                </a:cubicBezTo>
                <a:cubicBezTo>
                  <a:pt x="117104" y="19975"/>
                  <a:pt x="117637" y="20249"/>
                  <a:pt x="118155" y="20554"/>
                </a:cubicBezTo>
                <a:cubicBezTo>
                  <a:pt x="119938" y="18193"/>
                  <a:pt x="122604" y="16684"/>
                  <a:pt x="125575" y="16684"/>
                </a:cubicBezTo>
                <a:cubicBezTo>
                  <a:pt x="128607" y="16684"/>
                  <a:pt x="131319" y="18254"/>
                  <a:pt x="133101" y="20691"/>
                </a:cubicBezTo>
                <a:cubicBezTo>
                  <a:pt x="133604" y="20387"/>
                  <a:pt x="134137" y="20097"/>
                  <a:pt x="134686" y="19853"/>
                </a:cubicBezTo>
                <a:cubicBezTo>
                  <a:pt x="132614" y="16776"/>
                  <a:pt x="129308" y="14765"/>
                  <a:pt x="125575" y="14765"/>
                </a:cubicBezTo>
                <a:close/>
                <a:moveTo>
                  <a:pt x="154112" y="14765"/>
                </a:moveTo>
                <a:cubicBezTo>
                  <a:pt x="150440" y="14765"/>
                  <a:pt x="147164" y="16715"/>
                  <a:pt x="145077" y="19747"/>
                </a:cubicBezTo>
                <a:cubicBezTo>
                  <a:pt x="145641" y="19975"/>
                  <a:pt x="146174" y="20249"/>
                  <a:pt x="146692" y="20554"/>
                </a:cubicBezTo>
                <a:cubicBezTo>
                  <a:pt x="148474" y="18193"/>
                  <a:pt x="151141" y="16684"/>
                  <a:pt x="154112" y="16684"/>
                </a:cubicBezTo>
                <a:cubicBezTo>
                  <a:pt x="157159" y="16684"/>
                  <a:pt x="159871" y="18254"/>
                  <a:pt x="161638" y="20691"/>
                </a:cubicBezTo>
                <a:cubicBezTo>
                  <a:pt x="162141" y="20387"/>
                  <a:pt x="162674" y="20097"/>
                  <a:pt x="163223" y="19853"/>
                </a:cubicBezTo>
                <a:cubicBezTo>
                  <a:pt x="161151" y="16776"/>
                  <a:pt x="157845" y="14765"/>
                  <a:pt x="154112" y="14765"/>
                </a:cubicBezTo>
                <a:close/>
                <a:moveTo>
                  <a:pt x="190186" y="20685"/>
                </a:moveTo>
                <a:cubicBezTo>
                  <a:pt x="190182" y="20687"/>
                  <a:pt x="190179" y="20689"/>
                  <a:pt x="190175" y="20691"/>
                </a:cubicBezTo>
                <a:lnTo>
                  <a:pt x="190190" y="20691"/>
                </a:lnTo>
                <a:cubicBezTo>
                  <a:pt x="190189" y="20689"/>
                  <a:pt x="190187" y="20687"/>
                  <a:pt x="190186" y="20685"/>
                </a:cubicBezTo>
                <a:close/>
                <a:moveTo>
                  <a:pt x="218723" y="20685"/>
                </a:moveTo>
                <a:lnTo>
                  <a:pt x="218723" y="20685"/>
                </a:lnTo>
                <a:cubicBezTo>
                  <a:pt x="218719" y="20687"/>
                  <a:pt x="218716" y="20689"/>
                  <a:pt x="218712" y="20691"/>
                </a:cubicBezTo>
                <a:lnTo>
                  <a:pt x="218727" y="20691"/>
                </a:lnTo>
                <a:cubicBezTo>
                  <a:pt x="218726" y="20689"/>
                  <a:pt x="218724" y="20687"/>
                  <a:pt x="218723" y="20685"/>
                </a:cubicBezTo>
                <a:close/>
                <a:moveTo>
                  <a:pt x="268290" y="14765"/>
                </a:moveTo>
                <a:cubicBezTo>
                  <a:pt x="264603" y="14765"/>
                  <a:pt x="261327" y="16715"/>
                  <a:pt x="259255" y="19747"/>
                </a:cubicBezTo>
                <a:cubicBezTo>
                  <a:pt x="259803" y="19975"/>
                  <a:pt x="260352" y="20249"/>
                  <a:pt x="260870" y="20554"/>
                </a:cubicBezTo>
                <a:cubicBezTo>
                  <a:pt x="262637" y="18193"/>
                  <a:pt x="265304" y="16684"/>
                  <a:pt x="268290" y="16684"/>
                </a:cubicBezTo>
                <a:cubicBezTo>
                  <a:pt x="271322" y="16684"/>
                  <a:pt x="274034" y="18254"/>
                  <a:pt x="275801" y="20691"/>
                </a:cubicBezTo>
                <a:cubicBezTo>
                  <a:pt x="276304" y="20387"/>
                  <a:pt x="276837" y="20097"/>
                  <a:pt x="277401" y="19853"/>
                </a:cubicBezTo>
                <a:cubicBezTo>
                  <a:pt x="275314" y="16776"/>
                  <a:pt x="272007" y="14765"/>
                  <a:pt x="268290" y="14765"/>
                </a:cubicBezTo>
                <a:close/>
                <a:moveTo>
                  <a:pt x="239738" y="14765"/>
                </a:moveTo>
                <a:cubicBezTo>
                  <a:pt x="236051" y="14765"/>
                  <a:pt x="232790" y="16730"/>
                  <a:pt x="230703" y="19747"/>
                </a:cubicBezTo>
                <a:cubicBezTo>
                  <a:pt x="231267" y="19975"/>
                  <a:pt x="231800" y="20249"/>
                  <a:pt x="232318" y="20554"/>
                </a:cubicBezTo>
                <a:cubicBezTo>
                  <a:pt x="234100" y="18193"/>
                  <a:pt x="236767" y="16684"/>
                  <a:pt x="239738" y="16684"/>
                </a:cubicBezTo>
                <a:cubicBezTo>
                  <a:pt x="242770" y="16684"/>
                  <a:pt x="245482" y="18254"/>
                  <a:pt x="247264" y="20707"/>
                </a:cubicBezTo>
                <a:cubicBezTo>
                  <a:pt x="247767" y="20387"/>
                  <a:pt x="248300" y="20097"/>
                  <a:pt x="248849" y="19853"/>
                </a:cubicBezTo>
                <a:cubicBezTo>
                  <a:pt x="246777" y="16776"/>
                  <a:pt x="243471" y="14765"/>
                  <a:pt x="239738" y="14765"/>
                </a:cubicBezTo>
                <a:close/>
                <a:moveTo>
                  <a:pt x="63053" y="21948"/>
                </a:moveTo>
                <a:cubicBezTo>
                  <a:pt x="63051" y="21951"/>
                  <a:pt x="63049" y="21953"/>
                  <a:pt x="63047" y="21956"/>
                </a:cubicBezTo>
                <a:lnTo>
                  <a:pt x="63062" y="21956"/>
                </a:lnTo>
                <a:cubicBezTo>
                  <a:pt x="63059" y="21953"/>
                  <a:pt x="63056" y="21951"/>
                  <a:pt x="63053" y="21948"/>
                </a:cubicBezTo>
                <a:close/>
                <a:moveTo>
                  <a:pt x="91590" y="21948"/>
                </a:moveTo>
                <a:lnTo>
                  <a:pt x="91590" y="21948"/>
                </a:lnTo>
                <a:cubicBezTo>
                  <a:pt x="91588" y="21951"/>
                  <a:pt x="91586" y="21953"/>
                  <a:pt x="91583" y="21956"/>
                </a:cubicBezTo>
                <a:lnTo>
                  <a:pt x="91599" y="21956"/>
                </a:lnTo>
                <a:cubicBezTo>
                  <a:pt x="91596" y="21953"/>
                  <a:pt x="91593" y="21951"/>
                  <a:pt x="91590" y="21948"/>
                </a:cubicBezTo>
                <a:close/>
                <a:moveTo>
                  <a:pt x="97038" y="17324"/>
                </a:moveTo>
                <a:cubicBezTo>
                  <a:pt x="94280" y="17324"/>
                  <a:pt x="91812" y="18711"/>
                  <a:pt x="90136" y="20874"/>
                </a:cubicBezTo>
                <a:cubicBezTo>
                  <a:pt x="90651" y="21192"/>
                  <a:pt x="91120" y="21555"/>
                  <a:pt x="91590" y="21948"/>
                </a:cubicBezTo>
                <a:lnTo>
                  <a:pt x="91590" y="21948"/>
                </a:lnTo>
                <a:cubicBezTo>
                  <a:pt x="92945" y="20307"/>
                  <a:pt x="94878" y="19244"/>
                  <a:pt x="97038" y="19244"/>
                </a:cubicBezTo>
                <a:cubicBezTo>
                  <a:pt x="99278" y="19244"/>
                  <a:pt x="101289" y="20371"/>
                  <a:pt x="102630" y="22124"/>
                </a:cubicBezTo>
                <a:cubicBezTo>
                  <a:pt x="103087" y="21727"/>
                  <a:pt x="103559" y="21362"/>
                  <a:pt x="104062" y="21011"/>
                </a:cubicBezTo>
                <a:cubicBezTo>
                  <a:pt x="102386" y="18772"/>
                  <a:pt x="99872" y="17324"/>
                  <a:pt x="97038" y="17324"/>
                </a:cubicBezTo>
                <a:close/>
                <a:moveTo>
                  <a:pt x="154112" y="17324"/>
                </a:moveTo>
                <a:cubicBezTo>
                  <a:pt x="151354" y="17324"/>
                  <a:pt x="148886" y="18695"/>
                  <a:pt x="147225" y="20874"/>
                </a:cubicBezTo>
                <a:cubicBezTo>
                  <a:pt x="147728" y="21194"/>
                  <a:pt x="148200" y="21560"/>
                  <a:pt x="148673" y="21956"/>
                </a:cubicBezTo>
                <a:cubicBezTo>
                  <a:pt x="150013" y="20310"/>
                  <a:pt x="151963" y="19244"/>
                  <a:pt x="154112" y="19244"/>
                </a:cubicBezTo>
                <a:cubicBezTo>
                  <a:pt x="156351" y="19244"/>
                  <a:pt x="158363" y="20371"/>
                  <a:pt x="159703" y="22124"/>
                </a:cubicBezTo>
                <a:cubicBezTo>
                  <a:pt x="160160" y="21727"/>
                  <a:pt x="160633" y="21362"/>
                  <a:pt x="161136" y="21011"/>
                </a:cubicBezTo>
                <a:cubicBezTo>
                  <a:pt x="159460" y="18772"/>
                  <a:pt x="156946" y="17324"/>
                  <a:pt x="154112" y="17324"/>
                </a:cubicBezTo>
                <a:close/>
                <a:moveTo>
                  <a:pt x="182649" y="17324"/>
                </a:moveTo>
                <a:cubicBezTo>
                  <a:pt x="179891" y="17324"/>
                  <a:pt x="177423" y="18695"/>
                  <a:pt x="175762" y="20859"/>
                </a:cubicBezTo>
                <a:cubicBezTo>
                  <a:pt x="176265" y="21194"/>
                  <a:pt x="176752" y="21560"/>
                  <a:pt x="177209" y="21956"/>
                </a:cubicBezTo>
                <a:cubicBezTo>
                  <a:pt x="178550" y="20310"/>
                  <a:pt x="180500" y="19244"/>
                  <a:pt x="182649" y="19244"/>
                </a:cubicBezTo>
                <a:cubicBezTo>
                  <a:pt x="184888" y="19244"/>
                  <a:pt x="186899" y="20371"/>
                  <a:pt x="188240" y="22124"/>
                </a:cubicBezTo>
                <a:cubicBezTo>
                  <a:pt x="188697" y="21727"/>
                  <a:pt x="189170" y="21346"/>
                  <a:pt x="189672" y="21011"/>
                </a:cubicBezTo>
                <a:cubicBezTo>
                  <a:pt x="188012" y="18756"/>
                  <a:pt x="185483" y="17324"/>
                  <a:pt x="182649" y="17324"/>
                </a:cubicBezTo>
                <a:close/>
                <a:moveTo>
                  <a:pt x="11412" y="17324"/>
                </a:moveTo>
                <a:cubicBezTo>
                  <a:pt x="8654" y="17324"/>
                  <a:pt x="6171" y="18711"/>
                  <a:pt x="4510" y="20874"/>
                </a:cubicBezTo>
                <a:cubicBezTo>
                  <a:pt x="5013" y="21209"/>
                  <a:pt x="5500" y="21560"/>
                  <a:pt x="5957" y="21956"/>
                </a:cubicBezTo>
                <a:cubicBezTo>
                  <a:pt x="7313" y="20295"/>
                  <a:pt x="9248" y="19244"/>
                  <a:pt x="11412" y="19244"/>
                </a:cubicBezTo>
                <a:cubicBezTo>
                  <a:pt x="13652" y="19244"/>
                  <a:pt x="15648" y="20371"/>
                  <a:pt x="16988" y="22139"/>
                </a:cubicBezTo>
                <a:cubicBezTo>
                  <a:pt x="17445" y="21727"/>
                  <a:pt x="17918" y="21362"/>
                  <a:pt x="18420" y="21027"/>
                </a:cubicBezTo>
                <a:cubicBezTo>
                  <a:pt x="16760" y="18772"/>
                  <a:pt x="14231" y="17324"/>
                  <a:pt x="11412" y="17324"/>
                </a:cubicBezTo>
                <a:close/>
                <a:moveTo>
                  <a:pt x="39949" y="17324"/>
                </a:moveTo>
                <a:cubicBezTo>
                  <a:pt x="37191" y="17324"/>
                  <a:pt x="34723" y="18711"/>
                  <a:pt x="33047" y="20874"/>
                </a:cubicBezTo>
                <a:cubicBezTo>
                  <a:pt x="33550" y="21209"/>
                  <a:pt x="34037" y="21560"/>
                  <a:pt x="34510" y="21956"/>
                </a:cubicBezTo>
                <a:cubicBezTo>
                  <a:pt x="35850" y="20295"/>
                  <a:pt x="37785" y="19244"/>
                  <a:pt x="39949" y="19244"/>
                </a:cubicBezTo>
                <a:cubicBezTo>
                  <a:pt x="42189" y="19244"/>
                  <a:pt x="44184" y="20371"/>
                  <a:pt x="45540" y="22139"/>
                </a:cubicBezTo>
                <a:cubicBezTo>
                  <a:pt x="45982" y="21727"/>
                  <a:pt x="46470" y="21362"/>
                  <a:pt x="46957" y="21027"/>
                </a:cubicBezTo>
                <a:cubicBezTo>
                  <a:pt x="45297" y="18772"/>
                  <a:pt x="42768" y="17324"/>
                  <a:pt x="39949" y="17324"/>
                </a:cubicBezTo>
                <a:close/>
                <a:moveTo>
                  <a:pt x="68501" y="17324"/>
                </a:moveTo>
                <a:cubicBezTo>
                  <a:pt x="65743" y="17324"/>
                  <a:pt x="63260" y="18711"/>
                  <a:pt x="61599" y="20874"/>
                </a:cubicBezTo>
                <a:cubicBezTo>
                  <a:pt x="62114" y="21207"/>
                  <a:pt x="62583" y="21555"/>
                  <a:pt x="63053" y="21948"/>
                </a:cubicBezTo>
                <a:lnTo>
                  <a:pt x="63053" y="21948"/>
                </a:lnTo>
                <a:cubicBezTo>
                  <a:pt x="64393" y="20307"/>
                  <a:pt x="66341" y="19244"/>
                  <a:pt x="68501" y="19244"/>
                </a:cubicBezTo>
                <a:cubicBezTo>
                  <a:pt x="70741" y="19244"/>
                  <a:pt x="72737" y="20371"/>
                  <a:pt x="74093" y="22139"/>
                </a:cubicBezTo>
                <a:cubicBezTo>
                  <a:pt x="74534" y="21727"/>
                  <a:pt x="75007" y="21362"/>
                  <a:pt x="75510" y="21027"/>
                </a:cubicBezTo>
                <a:cubicBezTo>
                  <a:pt x="73849" y="18772"/>
                  <a:pt x="71320" y="17324"/>
                  <a:pt x="68501" y="17324"/>
                </a:cubicBezTo>
                <a:close/>
                <a:moveTo>
                  <a:pt x="125575" y="17324"/>
                </a:moveTo>
                <a:cubicBezTo>
                  <a:pt x="122817" y="17324"/>
                  <a:pt x="120349" y="18711"/>
                  <a:pt x="118673" y="20874"/>
                </a:cubicBezTo>
                <a:cubicBezTo>
                  <a:pt x="119191" y="21209"/>
                  <a:pt x="119663" y="21560"/>
                  <a:pt x="120136" y="21956"/>
                </a:cubicBezTo>
                <a:cubicBezTo>
                  <a:pt x="121476" y="20310"/>
                  <a:pt x="123411" y="19244"/>
                  <a:pt x="125575" y="19244"/>
                </a:cubicBezTo>
                <a:cubicBezTo>
                  <a:pt x="127815" y="19244"/>
                  <a:pt x="129810" y="20371"/>
                  <a:pt x="131166" y="22139"/>
                </a:cubicBezTo>
                <a:cubicBezTo>
                  <a:pt x="131608" y="21727"/>
                  <a:pt x="132081" y="21362"/>
                  <a:pt x="132583" y="21027"/>
                </a:cubicBezTo>
                <a:cubicBezTo>
                  <a:pt x="130923" y="18772"/>
                  <a:pt x="128393" y="17324"/>
                  <a:pt x="125575" y="17324"/>
                </a:cubicBezTo>
                <a:close/>
                <a:moveTo>
                  <a:pt x="211186" y="17324"/>
                </a:moveTo>
                <a:cubicBezTo>
                  <a:pt x="208428" y="17324"/>
                  <a:pt x="205960" y="18711"/>
                  <a:pt x="204299" y="20874"/>
                </a:cubicBezTo>
                <a:cubicBezTo>
                  <a:pt x="204802" y="21194"/>
                  <a:pt x="205289" y="21560"/>
                  <a:pt x="205746" y="21941"/>
                </a:cubicBezTo>
                <a:lnTo>
                  <a:pt x="205746" y="21956"/>
                </a:lnTo>
                <a:cubicBezTo>
                  <a:pt x="207093" y="20322"/>
                  <a:pt x="209010" y="19259"/>
                  <a:pt x="211140" y="19259"/>
                </a:cubicBezTo>
                <a:cubicBezTo>
                  <a:pt x="211155" y="19259"/>
                  <a:pt x="211170" y="19259"/>
                  <a:pt x="211186" y="19259"/>
                </a:cubicBezTo>
                <a:cubicBezTo>
                  <a:pt x="213425" y="19259"/>
                  <a:pt x="215436" y="20371"/>
                  <a:pt x="216777" y="22139"/>
                </a:cubicBezTo>
                <a:cubicBezTo>
                  <a:pt x="217234" y="21727"/>
                  <a:pt x="217707" y="21362"/>
                  <a:pt x="218209" y="21027"/>
                </a:cubicBezTo>
                <a:cubicBezTo>
                  <a:pt x="216533" y="18772"/>
                  <a:pt x="214019" y="17324"/>
                  <a:pt x="211186" y="17324"/>
                </a:cubicBezTo>
                <a:close/>
                <a:moveTo>
                  <a:pt x="239738" y="17324"/>
                </a:moveTo>
                <a:cubicBezTo>
                  <a:pt x="236980" y="17324"/>
                  <a:pt x="234497" y="18711"/>
                  <a:pt x="232836" y="20874"/>
                </a:cubicBezTo>
                <a:cubicBezTo>
                  <a:pt x="233354" y="21209"/>
                  <a:pt x="233826" y="21560"/>
                  <a:pt x="234298" y="21956"/>
                </a:cubicBezTo>
                <a:cubicBezTo>
                  <a:pt x="235639" y="20310"/>
                  <a:pt x="237574" y="19259"/>
                  <a:pt x="239738" y="19259"/>
                </a:cubicBezTo>
                <a:lnTo>
                  <a:pt x="239738" y="19244"/>
                </a:lnTo>
                <a:cubicBezTo>
                  <a:pt x="241977" y="19244"/>
                  <a:pt x="243973" y="20371"/>
                  <a:pt x="245329" y="22139"/>
                </a:cubicBezTo>
                <a:cubicBezTo>
                  <a:pt x="245771" y="21743"/>
                  <a:pt x="246259" y="21362"/>
                  <a:pt x="246746" y="21027"/>
                </a:cubicBezTo>
                <a:cubicBezTo>
                  <a:pt x="245086" y="18772"/>
                  <a:pt x="242556" y="17324"/>
                  <a:pt x="239738" y="17324"/>
                </a:cubicBezTo>
                <a:close/>
                <a:moveTo>
                  <a:pt x="268275" y="17324"/>
                </a:moveTo>
                <a:cubicBezTo>
                  <a:pt x="265517" y="17324"/>
                  <a:pt x="263049" y="18695"/>
                  <a:pt x="261373" y="20874"/>
                </a:cubicBezTo>
                <a:cubicBezTo>
                  <a:pt x="261891" y="21194"/>
                  <a:pt x="262378" y="21560"/>
                  <a:pt x="262835" y="21956"/>
                </a:cubicBezTo>
                <a:cubicBezTo>
                  <a:pt x="264176" y="20295"/>
                  <a:pt x="266111" y="19244"/>
                  <a:pt x="268275" y="19244"/>
                </a:cubicBezTo>
                <a:cubicBezTo>
                  <a:pt x="270514" y="19244"/>
                  <a:pt x="272510" y="20371"/>
                  <a:pt x="273866" y="22139"/>
                </a:cubicBezTo>
                <a:cubicBezTo>
                  <a:pt x="274308" y="21727"/>
                  <a:pt x="274796" y="21362"/>
                  <a:pt x="275298" y="21027"/>
                </a:cubicBezTo>
                <a:cubicBezTo>
                  <a:pt x="273622" y="18772"/>
                  <a:pt x="271109" y="17324"/>
                  <a:pt x="268275" y="17324"/>
                </a:cubicBezTo>
                <a:close/>
                <a:moveTo>
                  <a:pt x="211201" y="19884"/>
                </a:moveTo>
                <a:lnTo>
                  <a:pt x="211201" y="19899"/>
                </a:lnTo>
                <a:cubicBezTo>
                  <a:pt x="209220" y="19899"/>
                  <a:pt x="207438" y="20844"/>
                  <a:pt x="206203" y="22337"/>
                </a:cubicBezTo>
                <a:cubicBezTo>
                  <a:pt x="206645" y="22748"/>
                  <a:pt x="207072" y="23190"/>
                  <a:pt x="207468" y="23662"/>
                </a:cubicBezTo>
                <a:cubicBezTo>
                  <a:pt x="208367" y="22504"/>
                  <a:pt x="209738" y="21819"/>
                  <a:pt x="211201" y="21804"/>
                </a:cubicBezTo>
                <a:cubicBezTo>
                  <a:pt x="212770" y="21804"/>
                  <a:pt x="214172" y="22611"/>
                  <a:pt x="215086" y="23860"/>
                </a:cubicBezTo>
                <a:cubicBezTo>
                  <a:pt x="215482" y="23388"/>
                  <a:pt x="215893" y="22946"/>
                  <a:pt x="216335" y="22535"/>
                </a:cubicBezTo>
                <a:cubicBezTo>
                  <a:pt x="215101" y="20920"/>
                  <a:pt x="213258" y="19884"/>
                  <a:pt x="211201" y="19884"/>
                </a:cubicBezTo>
                <a:close/>
                <a:moveTo>
                  <a:pt x="11412" y="19899"/>
                </a:moveTo>
                <a:cubicBezTo>
                  <a:pt x="9431" y="19899"/>
                  <a:pt x="7633" y="20844"/>
                  <a:pt x="6399" y="22352"/>
                </a:cubicBezTo>
                <a:cubicBezTo>
                  <a:pt x="6856" y="22763"/>
                  <a:pt x="7283" y="23205"/>
                  <a:pt x="7679" y="23662"/>
                </a:cubicBezTo>
                <a:cubicBezTo>
                  <a:pt x="8578" y="22504"/>
                  <a:pt x="9949" y="21819"/>
                  <a:pt x="11412" y="21804"/>
                </a:cubicBezTo>
                <a:cubicBezTo>
                  <a:pt x="12981" y="21804"/>
                  <a:pt x="14383" y="22611"/>
                  <a:pt x="15297" y="23876"/>
                </a:cubicBezTo>
                <a:cubicBezTo>
                  <a:pt x="15693" y="23403"/>
                  <a:pt x="16105" y="22961"/>
                  <a:pt x="16546" y="22535"/>
                </a:cubicBezTo>
                <a:cubicBezTo>
                  <a:pt x="15312" y="20920"/>
                  <a:pt x="13469" y="19899"/>
                  <a:pt x="11412" y="19899"/>
                </a:cubicBezTo>
                <a:close/>
                <a:moveTo>
                  <a:pt x="39949" y="19884"/>
                </a:moveTo>
                <a:lnTo>
                  <a:pt x="39949" y="19899"/>
                </a:lnTo>
                <a:cubicBezTo>
                  <a:pt x="37968" y="19899"/>
                  <a:pt x="36170" y="20844"/>
                  <a:pt x="34936" y="22352"/>
                </a:cubicBezTo>
                <a:cubicBezTo>
                  <a:pt x="35393" y="22763"/>
                  <a:pt x="35820" y="23205"/>
                  <a:pt x="36216" y="23662"/>
                </a:cubicBezTo>
                <a:cubicBezTo>
                  <a:pt x="37115" y="22504"/>
                  <a:pt x="38486" y="21819"/>
                  <a:pt x="39949" y="21804"/>
                </a:cubicBezTo>
                <a:cubicBezTo>
                  <a:pt x="41518" y="21804"/>
                  <a:pt x="42920" y="22611"/>
                  <a:pt x="43834" y="23876"/>
                </a:cubicBezTo>
                <a:cubicBezTo>
                  <a:pt x="44230" y="23403"/>
                  <a:pt x="44642" y="22961"/>
                  <a:pt x="45083" y="22535"/>
                </a:cubicBezTo>
                <a:cubicBezTo>
                  <a:pt x="43849" y="20920"/>
                  <a:pt x="42006" y="19884"/>
                  <a:pt x="39949" y="19884"/>
                </a:cubicBezTo>
                <a:close/>
                <a:moveTo>
                  <a:pt x="68501" y="19899"/>
                </a:moveTo>
                <a:cubicBezTo>
                  <a:pt x="66520" y="19899"/>
                  <a:pt x="64722" y="20844"/>
                  <a:pt x="63488" y="22352"/>
                </a:cubicBezTo>
                <a:cubicBezTo>
                  <a:pt x="63945" y="22763"/>
                  <a:pt x="64372" y="23205"/>
                  <a:pt x="64768" y="23662"/>
                </a:cubicBezTo>
                <a:cubicBezTo>
                  <a:pt x="65667" y="22504"/>
                  <a:pt x="67038" y="21819"/>
                  <a:pt x="68501" y="21804"/>
                </a:cubicBezTo>
                <a:cubicBezTo>
                  <a:pt x="70070" y="21804"/>
                  <a:pt x="71472" y="22611"/>
                  <a:pt x="72401" y="23876"/>
                </a:cubicBezTo>
                <a:cubicBezTo>
                  <a:pt x="72782" y="23403"/>
                  <a:pt x="73194" y="22961"/>
                  <a:pt x="73651" y="22535"/>
                </a:cubicBezTo>
                <a:cubicBezTo>
                  <a:pt x="72401" y="20920"/>
                  <a:pt x="70558" y="19899"/>
                  <a:pt x="68501" y="19899"/>
                </a:cubicBezTo>
                <a:close/>
                <a:moveTo>
                  <a:pt x="97038" y="19884"/>
                </a:moveTo>
                <a:lnTo>
                  <a:pt x="97038" y="19899"/>
                </a:lnTo>
                <a:cubicBezTo>
                  <a:pt x="95057" y="19899"/>
                  <a:pt x="93259" y="20844"/>
                  <a:pt x="92025" y="22352"/>
                </a:cubicBezTo>
                <a:cubicBezTo>
                  <a:pt x="92482" y="22763"/>
                  <a:pt x="92909" y="23190"/>
                  <a:pt x="93305" y="23662"/>
                </a:cubicBezTo>
                <a:cubicBezTo>
                  <a:pt x="94204" y="22504"/>
                  <a:pt x="95575" y="21819"/>
                  <a:pt x="97038" y="21804"/>
                </a:cubicBezTo>
                <a:cubicBezTo>
                  <a:pt x="98607" y="21804"/>
                  <a:pt x="100009" y="22611"/>
                  <a:pt x="100938" y="23876"/>
                </a:cubicBezTo>
                <a:cubicBezTo>
                  <a:pt x="101319" y="23403"/>
                  <a:pt x="101746" y="22961"/>
                  <a:pt x="102188" y="22535"/>
                </a:cubicBezTo>
                <a:cubicBezTo>
                  <a:pt x="100938" y="20920"/>
                  <a:pt x="99095" y="19884"/>
                  <a:pt x="97038" y="19884"/>
                </a:cubicBezTo>
                <a:close/>
                <a:moveTo>
                  <a:pt x="125590" y="19884"/>
                </a:moveTo>
                <a:lnTo>
                  <a:pt x="125575" y="19899"/>
                </a:lnTo>
                <a:cubicBezTo>
                  <a:pt x="123594" y="19899"/>
                  <a:pt x="121812" y="20844"/>
                  <a:pt x="120577" y="22352"/>
                </a:cubicBezTo>
                <a:cubicBezTo>
                  <a:pt x="121035" y="22763"/>
                  <a:pt x="121461" y="23190"/>
                  <a:pt x="121857" y="23662"/>
                </a:cubicBezTo>
                <a:cubicBezTo>
                  <a:pt x="122756" y="22504"/>
                  <a:pt x="124127" y="21819"/>
                  <a:pt x="125590" y="21804"/>
                </a:cubicBezTo>
                <a:cubicBezTo>
                  <a:pt x="127159" y="21804"/>
                  <a:pt x="128561" y="22611"/>
                  <a:pt x="129475" y="23876"/>
                </a:cubicBezTo>
                <a:cubicBezTo>
                  <a:pt x="129871" y="23403"/>
                  <a:pt x="130283" y="22946"/>
                  <a:pt x="130725" y="22535"/>
                </a:cubicBezTo>
                <a:cubicBezTo>
                  <a:pt x="129490" y="20920"/>
                  <a:pt x="127647" y="19884"/>
                  <a:pt x="125590" y="19884"/>
                </a:cubicBezTo>
                <a:close/>
                <a:moveTo>
                  <a:pt x="154112" y="19884"/>
                </a:moveTo>
                <a:lnTo>
                  <a:pt x="154112" y="19899"/>
                </a:lnTo>
                <a:cubicBezTo>
                  <a:pt x="152131" y="19899"/>
                  <a:pt x="150348" y="20844"/>
                  <a:pt x="149130" y="22352"/>
                </a:cubicBezTo>
                <a:cubicBezTo>
                  <a:pt x="149571" y="22763"/>
                  <a:pt x="149998" y="23205"/>
                  <a:pt x="150394" y="23678"/>
                </a:cubicBezTo>
                <a:cubicBezTo>
                  <a:pt x="151293" y="22520"/>
                  <a:pt x="152649" y="21834"/>
                  <a:pt x="154112" y="21804"/>
                </a:cubicBezTo>
                <a:cubicBezTo>
                  <a:pt x="155681" y="21804"/>
                  <a:pt x="157098" y="22611"/>
                  <a:pt x="158012" y="23876"/>
                </a:cubicBezTo>
                <a:cubicBezTo>
                  <a:pt x="158393" y="23403"/>
                  <a:pt x="158820" y="22961"/>
                  <a:pt x="159261" y="22535"/>
                </a:cubicBezTo>
                <a:cubicBezTo>
                  <a:pt x="158012" y="20920"/>
                  <a:pt x="156169" y="19884"/>
                  <a:pt x="154112" y="19884"/>
                </a:cubicBezTo>
                <a:close/>
                <a:moveTo>
                  <a:pt x="182649" y="19884"/>
                </a:moveTo>
                <a:lnTo>
                  <a:pt x="182649" y="19899"/>
                </a:lnTo>
                <a:cubicBezTo>
                  <a:pt x="180683" y="19899"/>
                  <a:pt x="178901" y="20844"/>
                  <a:pt x="177667" y="22337"/>
                </a:cubicBezTo>
                <a:cubicBezTo>
                  <a:pt x="178108" y="22748"/>
                  <a:pt x="178535" y="23190"/>
                  <a:pt x="178931" y="23662"/>
                </a:cubicBezTo>
                <a:cubicBezTo>
                  <a:pt x="179815" y="22504"/>
                  <a:pt x="181201" y="21819"/>
                  <a:pt x="182649" y="21804"/>
                </a:cubicBezTo>
                <a:cubicBezTo>
                  <a:pt x="184233" y="21804"/>
                  <a:pt x="185635" y="22611"/>
                  <a:pt x="186549" y="23876"/>
                </a:cubicBezTo>
                <a:cubicBezTo>
                  <a:pt x="186945" y="23403"/>
                  <a:pt x="187357" y="22961"/>
                  <a:pt x="187798" y="22535"/>
                </a:cubicBezTo>
                <a:cubicBezTo>
                  <a:pt x="186564" y="20920"/>
                  <a:pt x="184721" y="19884"/>
                  <a:pt x="182649" y="19884"/>
                </a:cubicBezTo>
                <a:close/>
                <a:moveTo>
                  <a:pt x="239738" y="19899"/>
                </a:moveTo>
                <a:cubicBezTo>
                  <a:pt x="237757" y="19899"/>
                  <a:pt x="235990" y="20859"/>
                  <a:pt x="234756" y="22352"/>
                </a:cubicBezTo>
                <a:cubicBezTo>
                  <a:pt x="235197" y="22763"/>
                  <a:pt x="235609" y="23205"/>
                  <a:pt x="236005" y="23678"/>
                </a:cubicBezTo>
                <a:cubicBezTo>
                  <a:pt x="236904" y="22520"/>
                  <a:pt x="238275" y="21834"/>
                  <a:pt x="239738" y="21819"/>
                </a:cubicBezTo>
                <a:cubicBezTo>
                  <a:pt x="241307" y="21819"/>
                  <a:pt x="242709" y="22626"/>
                  <a:pt x="243638" y="23876"/>
                </a:cubicBezTo>
                <a:cubicBezTo>
                  <a:pt x="244019" y="23403"/>
                  <a:pt x="244430" y="22961"/>
                  <a:pt x="244887" y="22550"/>
                </a:cubicBezTo>
                <a:cubicBezTo>
                  <a:pt x="243638" y="20920"/>
                  <a:pt x="241795" y="19899"/>
                  <a:pt x="239738" y="19899"/>
                </a:cubicBezTo>
                <a:close/>
                <a:moveTo>
                  <a:pt x="268275" y="19899"/>
                </a:moveTo>
                <a:cubicBezTo>
                  <a:pt x="266294" y="19899"/>
                  <a:pt x="264527" y="20844"/>
                  <a:pt x="263292" y="22352"/>
                </a:cubicBezTo>
                <a:cubicBezTo>
                  <a:pt x="263734" y="22763"/>
                  <a:pt x="264146" y="23205"/>
                  <a:pt x="264542" y="23678"/>
                </a:cubicBezTo>
                <a:cubicBezTo>
                  <a:pt x="265441" y="22520"/>
                  <a:pt x="266812" y="21834"/>
                  <a:pt x="268275" y="21819"/>
                </a:cubicBezTo>
                <a:cubicBezTo>
                  <a:pt x="269844" y="21819"/>
                  <a:pt x="271246" y="22626"/>
                  <a:pt x="272175" y="23876"/>
                </a:cubicBezTo>
                <a:cubicBezTo>
                  <a:pt x="272556" y="23403"/>
                  <a:pt x="272967" y="22961"/>
                  <a:pt x="273424" y="22535"/>
                </a:cubicBezTo>
                <a:cubicBezTo>
                  <a:pt x="272175" y="20920"/>
                  <a:pt x="270331" y="19899"/>
                  <a:pt x="268275" y="19899"/>
                </a:cubicBezTo>
                <a:close/>
                <a:moveTo>
                  <a:pt x="97038" y="22459"/>
                </a:moveTo>
                <a:cubicBezTo>
                  <a:pt x="95712" y="22459"/>
                  <a:pt x="94524" y="23129"/>
                  <a:pt x="93716" y="24165"/>
                </a:cubicBezTo>
                <a:cubicBezTo>
                  <a:pt x="94799" y="23879"/>
                  <a:pt x="95911" y="23738"/>
                  <a:pt x="97024" y="23738"/>
                </a:cubicBezTo>
                <a:cubicBezTo>
                  <a:pt x="98155" y="23738"/>
                  <a:pt x="99286" y="23884"/>
                  <a:pt x="100387" y="24172"/>
                </a:cubicBezTo>
                <a:lnTo>
                  <a:pt x="100387" y="24172"/>
                </a:lnTo>
                <a:cubicBezTo>
                  <a:pt x="99595" y="23104"/>
                  <a:pt x="98369" y="22474"/>
                  <a:pt x="97038" y="22459"/>
                </a:cubicBezTo>
                <a:close/>
                <a:moveTo>
                  <a:pt x="182649" y="22459"/>
                </a:moveTo>
                <a:cubicBezTo>
                  <a:pt x="181323" y="22459"/>
                  <a:pt x="180150" y="23129"/>
                  <a:pt x="179327" y="24150"/>
                </a:cubicBezTo>
                <a:cubicBezTo>
                  <a:pt x="180410" y="23874"/>
                  <a:pt x="181514" y="23736"/>
                  <a:pt x="182617" y="23736"/>
                </a:cubicBezTo>
                <a:cubicBezTo>
                  <a:pt x="183761" y="23736"/>
                  <a:pt x="184903" y="23884"/>
                  <a:pt x="186017" y="24177"/>
                </a:cubicBezTo>
                <a:lnTo>
                  <a:pt x="186017" y="24177"/>
                </a:lnTo>
                <a:cubicBezTo>
                  <a:pt x="185224" y="23106"/>
                  <a:pt x="183982" y="22474"/>
                  <a:pt x="182649" y="22459"/>
                </a:cubicBezTo>
                <a:close/>
                <a:moveTo>
                  <a:pt x="154112" y="22459"/>
                </a:moveTo>
                <a:cubicBezTo>
                  <a:pt x="152786" y="22459"/>
                  <a:pt x="151598" y="23129"/>
                  <a:pt x="150790" y="24165"/>
                </a:cubicBezTo>
                <a:cubicBezTo>
                  <a:pt x="151873" y="23879"/>
                  <a:pt x="152985" y="23738"/>
                  <a:pt x="154098" y="23738"/>
                </a:cubicBezTo>
                <a:cubicBezTo>
                  <a:pt x="155235" y="23738"/>
                  <a:pt x="156373" y="23886"/>
                  <a:pt x="157480" y="24177"/>
                </a:cubicBezTo>
                <a:lnTo>
                  <a:pt x="157480" y="24177"/>
                </a:lnTo>
                <a:cubicBezTo>
                  <a:pt x="156687" y="23106"/>
                  <a:pt x="155445" y="22474"/>
                  <a:pt x="154112" y="22459"/>
                </a:cubicBezTo>
                <a:close/>
                <a:moveTo>
                  <a:pt x="68501" y="22459"/>
                </a:moveTo>
                <a:cubicBezTo>
                  <a:pt x="67175" y="22459"/>
                  <a:pt x="65987" y="23129"/>
                  <a:pt x="65180" y="24165"/>
                </a:cubicBezTo>
                <a:cubicBezTo>
                  <a:pt x="66255" y="23881"/>
                  <a:pt x="67360" y="23740"/>
                  <a:pt x="68466" y="23740"/>
                </a:cubicBezTo>
                <a:cubicBezTo>
                  <a:pt x="69609" y="23740"/>
                  <a:pt x="70752" y="23891"/>
                  <a:pt x="71864" y="24190"/>
                </a:cubicBezTo>
                <a:lnTo>
                  <a:pt x="71864" y="24190"/>
                </a:lnTo>
                <a:cubicBezTo>
                  <a:pt x="71072" y="23112"/>
                  <a:pt x="69824" y="22474"/>
                  <a:pt x="68501" y="22459"/>
                </a:cubicBezTo>
                <a:close/>
                <a:moveTo>
                  <a:pt x="11412" y="22459"/>
                </a:moveTo>
                <a:cubicBezTo>
                  <a:pt x="10071" y="22459"/>
                  <a:pt x="8883" y="23129"/>
                  <a:pt x="8075" y="24165"/>
                </a:cubicBezTo>
                <a:cubicBezTo>
                  <a:pt x="9151" y="23881"/>
                  <a:pt x="10256" y="23740"/>
                  <a:pt x="11361" y="23740"/>
                </a:cubicBezTo>
                <a:cubicBezTo>
                  <a:pt x="12511" y="23740"/>
                  <a:pt x="13661" y="23893"/>
                  <a:pt x="14779" y="24196"/>
                </a:cubicBezTo>
                <a:lnTo>
                  <a:pt x="14794" y="24196"/>
                </a:lnTo>
                <a:cubicBezTo>
                  <a:pt x="14002" y="23114"/>
                  <a:pt x="12737" y="22474"/>
                  <a:pt x="11412" y="22459"/>
                </a:cubicBezTo>
                <a:close/>
                <a:moveTo>
                  <a:pt x="39949" y="22459"/>
                </a:moveTo>
                <a:cubicBezTo>
                  <a:pt x="38608" y="22459"/>
                  <a:pt x="37435" y="23129"/>
                  <a:pt x="36612" y="24165"/>
                </a:cubicBezTo>
                <a:cubicBezTo>
                  <a:pt x="37702" y="23879"/>
                  <a:pt x="38815" y="23738"/>
                  <a:pt x="39925" y="23738"/>
                </a:cubicBezTo>
                <a:cubicBezTo>
                  <a:pt x="41066" y="23738"/>
                  <a:pt x="42205" y="23887"/>
                  <a:pt x="43316" y="24180"/>
                </a:cubicBezTo>
                <a:lnTo>
                  <a:pt x="43331" y="24196"/>
                </a:lnTo>
                <a:cubicBezTo>
                  <a:pt x="42539" y="23114"/>
                  <a:pt x="41274" y="22474"/>
                  <a:pt x="39949" y="22459"/>
                </a:cubicBezTo>
                <a:close/>
                <a:moveTo>
                  <a:pt x="71864" y="24190"/>
                </a:moveTo>
                <a:lnTo>
                  <a:pt x="71864" y="24190"/>
                </a:lnTo>
                <a:cubicBezTo>
                  <a:pt x="71866" y="24192"/>
                  <a:pt x="71867" y="24194"/>
                  <a:pt x="71868" y="24196"/>
                </a:cubicBezTo>
                <a:lnTo>
                  <a:pt x="71883" y="24196"/>
                </a:lnTo>
                <a:cubicBezTo>
                  <a:pt x="71877" y="24194"/>
                  <a:pt x="71871" y="24192"/>
                  <a:pt x="71864" y="24190"/>
                </a:cubicBezTo>
                <a:close/>
                <a:moveTo>
                  <a:pt x="100387" y="24172"/>
                </a:moveTo>
                <a:cubicBezTo>
                  <a:pt x="100393" y="24180"/>
                  <a:pt x="100399" y="24188"/>
                  <a:pt x="100405" y="24196"/>
                </a:cubicBezTo>
                <a:lnTo>
                  <a:pt x="100420" y="24180"/>
                </a:lnTo>
                <a:cubicBezTo>
                  <a:pt x="100409" y="24177"/>
                  <a:pt x="100398" y="24175"/>
                  <a:pt x="100387" y="24172"/>
                </a:cubicBezTo>
                <a:close/>
                <a:moveTo>
                  <a:pt x="125575" y="22459"/>
                </a:moveTo>
                <a:cubicBezTo>
                  <a:pt x="124249" y="22459"/>
                  <a:pt x="123061" y="23129"/>
                  <a:pt x="122238" y="24165"/>
                </a:cubicBezTo>
                <a:cubicBezTo>
                  <a:pt x="123321" y="23881"/>
                  <a:pt x="124426" y="23740"/>
                  <a:pt x="125530" y="23740"/>
                </a:cubicBezTo>
                <a:cubicBezTo>
                  <a:pt x="126678" y="23740"/>
                  <a:pt x="127824" y="23893"/>
                  <a:pt x="128942" y="24196"/>
                </a:cubicBezTo>
                <a:cubicBezTo>
                  <a:pt x="128150" y="23114"/>
                  <a:pt x="126916" y="22474"/>
                  <a:pt x="125575" y="22459"/>
                </a:cubicBezTo>
                <a:close/>
                <a:moveTo>
                  <a:pt x="157480" y="24177"/>
                </a:moveTo>
                <a:lnTo>
                  <a:pt x="157480" y="24177"/>
                </a:lnTo>
                <a:cubicBezTo>
                  <a:pt x="157485" y="24183"/>
                  <a:pt x="157489" y="24189"/>
                  <a:pt x="157494" y="24196"/>
                </a:cubicBezTo>
                <a:lnTo>
                  <a:pt x="157494" y="24180"/>
                </a:lnTo>
                <a:cubicBezTo>
                  <a:pt x="157489" y="24179"/>
                  <a:pt x="157485" y="24178"/>
                  <a:pt x="157480" y="24177"/>
                </a:cubicBezTo>
                <a:close/>
                <a:moveTo>
                  <a:pt x="186017" y="24177"/>
                </a:moveTo>
                <a:cubicBezTo>
                  <a:pt x="186022" y="24183"/>
                  <a:pt x="186026" y="24189"/>
                  <a:pt x="186031" y="24196"/>
                </a:cubicBezTo>
                <a:lnTo>
                  <a:pt x="186031" y="24180"/>
                </a:lnTo>
                <a:cubicBezTo>
                  <a:pt x="186026" y="24179"/>
                  <a:pt x="186022" y="24178"/>
                  <a:pt x="186017" y="24177"/>
                </a:cubicBezTo>
                <a:close/>
                <a:moveTo>
                  <a:pt x="211210" y="22461"/>
                </a:moveTo>
                <a:cubicBezTo>
                  <a:pt x="209950" y="22461"/>
                  <a:pt x="208690" y="23028"/>
                  <a:pt x="207864" y="24165"/>
                </a:cubicBezTo>
                <a:cubicBezTo>
                  <a:pt x="208947" y="23881"/>
                  <a:pt x="210052" y="23740"/>
                  <a:pt x="211158" y="23740"/>
                </a:cubicBezTo>
                <a:cubicBezTo>
                  <a:pt x="212307" y="23740"/>
                  <a:pt x="213457" y="23893"/>
                  <a:pt x="214583" y="24196"/>
                </a:cubicBezTo>
                <a:cubicBezTo>
                  <a:pt x="213756" y="23040"/>
                  <a:pt x="212483" y="22461"/>
                  <a:pt x="211210" y="22461"/>
                </a:cubicBezTo>
                <a:close/>
                <a:moveTo>
                  <a:pt x="239738" y="22459"/>
                </a:moveTo>
                <a:cubicBezTo>
                  <a:pt x="238412" y="22459"/>
                  <a:pt x="237224" y="23129"/>
                  <a:pt x="236401" y="24165"/>
                </a:cubicBezTo>
                <a:cubicBezTo>
                  <a:pt x="237498" y="23876"/>
                  <a:pt x="238610" y="23739"/>
                  <a:pt x="239738" y="23739"/>
                </a:cubicBezTo>
                <a:cubicBezTo>
                  <a:pt x="240880" y="23739"/>
                  <a:pt x="242008" y="23891"/>
                  <a:pt x="243105" y="24196"/>
                </a:cubicBezTo>
                <a:cubicBezTo>
                  <a:pt x="242313" y="23129"/>
                  <a:pt x="241078" y="22474"/>
                  <a:pt x="239738" y="22459"/>
                </a:cubicBezTo>
                <a:close/>
                <a:moveTo>
                  <a:pt x="268275" y="22459"/>
                </a:moveTo>
                <a:cubicBezTo>
                  <a:pt x="266949" y="22459"/>
                  <a:pt x="265761" y="23129"/>
                  <a:pt x="264953" y="24165"/>
                </a:cubicBezTo>
                <a:cubicBezTo>
                  <a:pt x="266029" y="23881"/>
                  <a:pt x="267134" y="23740"/>
                  <a:pt x="268239" y="23740"/>
                </a:cubicBezTo>
                <a:cubicBezTo>
                  <a:pt x="269389" y="23740"/>
                  <a:pt x="270539" y="23893"/>
                  <a:pt x="271657" y="24196"/>
                </a:cubicBezTo>
                <a:cubicBezTo>
                  <a:pt x="270865" y="23114"/>
                  <a:pt x="269615" y="22474"/>
                  <a:pt x="268275" y="22459"/>
                </a:cubicBezTo>
                <a:close/>
                <a:moveTo>
                  <a:pt x="254197" y="19351"/>
                </a:moveTo>
                <a:cubicBezTo>
                  <a:pt x="250129" y="19351"/>
                  <a:pt x="246472" y="21316"/>
                  <a:pt x="243973" y="24409"/>
                </a:cubicBezTo>
                <a:cubicBezTo>
                  <a:pt x="244568" y="24607"/>
                  <a:pt x="245162" y="24866"/>
                  <a:pt x="245725" y="25155"/>
                </a:cubicBezTo>
                <a:cubicBezTo>
                  <a:pt x="247889" y="22733"/>
                  <a:pt x="250875" y="21225"/>
                  <a:pt x="254197" y="21225"/>
                </a:cubicBezTo>
                <a:lnTo>
                  <a:pt x="254197" y="21270"/>
                </a:lnTo>
                <a:cubicBezTo>
                  <a:pt x="257427" y="21270"/>
                  <a:pt x="260382" y="22733"/>
                  <a:pt x="262546" y="25079"/>
                </a:cubicBezTo>
                <a:cubicBezTo>
                  <a:pt x="263125" y="24805"/>
                  <a:pt x="263734" y="24561"/>
                  <a:pt x="264344" y="24363"/>
                </a:cubicBezTo>
                <a:cubicBezTo>
                  <a:pt x="261830" y="21286"/>
                  <a:pt x="258219" y="19351"/>
                  <a:pt x="254197" y="19351"/>
                </a:cubicBezTo>
                <a:close/>
                <a:moveTo>
                  <a:pt x="25856" y="19351"/>
                </a:moveTo>
                <a:cubicBezTo>
                  <a:pt x="21803" y="19351"/>
                  <a:pt x="18146" y="21316"/>
                  <a:pt x="15632" y="24439"/>
                </a:cubicBezTo>
                <a:cubicBezTo>
                  <a:pt x="16227" y="24653"/>
                  <a:pt x="16821" y="24896"/>
                  <a:pt x="17384" y="25186"/>
                </a:cubicBezTo>
                <a:cubicBezTo>
                  <a:pt x="19548" y="22763"/>
                  <a:pt x="22534" y="21270"/>
                  <a:pt x="25856" y="21270"/>
                </a:cubicBezTo>
                <a:cubicBezTo>
                  <a:pt x="29101" y="21270"/>
                  <a:pt x="32057" y="22733"/>
                  <a:pt x="34205" y="25079"/>
                </a:cubicBezTo>
                <a:cubicBezTo>
                  <a:pt x="34784" y="24790"/>
                  <a:pt x="35393" y="24546"/>
                  <a:pt x="36003" y="24363"/>
                </a:cubicBezTo>
                <a:cubicBezTo>
                  <a:pt x="33489" y="21286"/>
                  <a:pt x="29878" y="19351"/>
                  <a:pt x="25856" y="19351"/>
                </a:cubicBezTo>
                <a:close/>
                <a:moveTo>
                  <a:pt x="54393" y="19351"/>
                </a:moveTo>
                <a:cubicBezTo>
                  <a:pt x="50340" y="19351"/>
                  <a:pt x="46683" y="21316"/>
                  <a:pt x="44184" y="24439"/>
                </a:cubicBezTo>
                <a:cubicBezTo>
                  <a:pt x="44779" y="24653"/>
                  <a:pt x="45358" y="24896"/>
                  <a:pt x="45921" y="25186"/>
                </a:cubicBezTo>
                <a:cubicBezTo>
                  <a:pt x="48085" y="22763"/>
                  <a:pt x="51086" y="21270"/>
                  <a:pt x="54393" y="21270"/>
                </a:cubicBezTo>
                <a:cubicBezTo>
                  <a:pt x="57653" y="21270"/>
                  <a:pt x="60594" y="22733"/>
                  <a:pt x="62757" y="25079"/>
                </a:cubicBezTo>
                <a:cubicBezTo>
                  <a:pt x="63336" y="24790"/>
                  <a:pt x="63930" y="24546"/>
                  <a:pt x="64555" y="24363"/>
                </a:cubicBezTo>
                <a:cubicBezTo>
                  <a:pt x="62041" y="21286"/>
                  <a:pt x="58415" y="19351"/>
                  <a:pt x="54393" y="19351"/>
                </a:cubicBezTo>
                <a:close/>
                <a:moveTo>
                  <a:pt x="82929" y="19351"/>
                </a:moveTo>
                <a:cubicBezTo>
                  <a:pt x="78877" y="19351"/>
                  <a:pt x="75235" y="21316"/>
                  <a:pt x="72721" y="24439"/>
                </a:cubicBezTo>
                <a:cubicBezTo>
                  <a:pt x="73316" y="24653"/>
                  <a:pt x="73895" y="24896"/>
                  <a:pt x="74458" y="25186"/>
                </a:cubicBezTo>
                <a:cubicBezTo>
                  <a:pt x="76622" y="22763"/>
                  <a:pt x="79623" y="21270"/>
                  <a:pt x="82929" y="21270"/>
                </a:cubicBezTo>
                <a:cubicBezTo>
                  <a:pt x="86190" y="21270"/>
                  <a:pt x="89146" y="22733"/>
                  <a:pt x="91294" y="25079"/>
                </a:cubicBezTo>
                <a:cubicBezTo>
                  <a:pt x="91873" y="24790"/>
                  <a:pt x="92467" y="24546"/>
                  <a:pt x="93092" y="24363"/>
                </a:cubicBezTo>
                <a:cubicBezTo>
                  <a:pt x="90578" y="21286"/>
                  <a:pt x="86952" y="19351"/>
                  <a:pt x="82929" y="19351"/>
                </a:cubicBezTo>
                <a:close/>
                <a:moveTo>
                  <a:pt x="111482" y="19351"/>
                </a:moveTo>
                <a:cubicBezTo>
                  <a:pt x="107414" y="19351"/>
                  <a:pt x="103772" y="21316"/>
                  <a:pt x="101258" y="24439"/>
                </a:cubicBezTo>
                <a:cubicBezTo>
                  <a:pt x="101852" y="24653"/>
                  <a:pt x="102431" y="24896"/>
                  <a:pt x="102995" y="25186"/>
                </a:cubicBezTo>
                <a:cubicBezTo>
                  <a:pt x="105174" y="22763"/>
                  <a:pt x="108175" y="21270"/>
                  <a:pt x="111482" y="21270"/>
                </a:cubicBezTo>
                <a:cubicBezTo>
                  <a:pt x="114727" y="21270"/>
                  <a:pt x="117683" y="22733"/>
                  <a:pt x="119846" y="25079"/>
                </a:cubicBezTo>
                <a:cubicBezTo>
                  <a:pt x="120425" y="24790"/>
                  <a:pt x="121019" y="24546"/>
                  <a:pt x="121629" y="24363"/>
                </a:cubicBezTo>
                <a:cubicBezTo>
                  <a:pt x="119115" y="21286"/>
                  <a:pt x="115504" y="19351"/>
                  <a:pt x="111482" y="19351"/>
                </a:cubicBezTo>
                <a:close/>
                <a:moveTo>
                  <a:pt x="140019" y="19351"/>
                </a:moveTo>
                <a:cubicBezTo>
                  <a:pt x="135966" y="19351"/>
                  <a:pt x="132309" y="21316"/>
                  <a:pt x="129795" y="24439"/>
                </a:cubicBezTo>
                <a:cubicBezTo>
                  <a:pt x="130389" y="24653"/>
                  <a:pt x="130984" y="24896"/>
                  <a:pt x="131547" y="25186"/>
                </a:cubicBezTo>
                <a:cubicBezTo>
                  <a:pt x="133711" y="22763"/>
                  <a:pt x="136712" y="21270"/>
                  <a:pt x="140019" y="21270"/>
                </a:cubicBezTo>
                <a:cubicBezTo>
                  <a:pt x="143264" y="21270"/>
                  <a:pt x="146220" y="22733"/>
                  <a:pt x="148383" y="25079"/>
                </a:cubicBezTo>
                <a:cubicBezTo>
                  <a:pt x="148962" y="24790"/>
                  <a:pt x="149556" y="24546"/>
                  <a:pt x="150166" y="24363"/>
                </a:cubicBezTo>
                <a:cubicBezTo>
                  <a:pt x="147667" y="21286"/>
                  <a:pt x="144041" y="19351"/>
                  <a:pt x="140019" y="19351"/>
                </a:cubicBezTo>
                <a:close/>
                <a:moveTo>
                  <a:pt x="168555" y="19351"/>
                </a:moveTo>
                <a:cubicBezTo>
                  <a:pt x="164503" y="19351"/>
                  <a:pt x="160846" y="21316"/>
                  <a:pt x="158347" y="24439"/>
                </a:cubicBezTo>
                <a:cubicBezTo>
                  <a:pt x="158942" y="24653"/>
                  <a:pt x="159521" y="24896"/>
                  <a:pt x="160084" y="25186"/>
                </a:cubicBezTo>
                <a:cubicBezTo>
                  <a:pt x="162248" y="22763"/>
                  <a:pt x="165249" y="21270"/>
                  <a:pt x="168555" y="21270"/>
                </a:cubicBezTo>
                <a:cubicBezTo>
                  <a:pt x="171816" y="21270"/>
                  <a:pt x="174756" y="22733"/>
                  <a:pt x="176920" y="25079"/>
                </a:cubicBezTo>
                <a:cubicBezTo>
                  <a:pt x="177499" y="24790"/>
                  <a:pt x="178093" y="24546"/>
                  <a:pt x="178703" y="24363"/>
                </a:cubicBezTo>
                <a:cubicBezTo>
                  <a:pt x="176204" y="21286"/>
                  <a:pt x="172578" y="19351"/>
                  <a:pt x="168555" y="19351"/>
                </a:cubicBezTo>
                <a:close/>
                <a:moveTo>
                  <a:pt x="197092" y="19351"/>
                </a:moveTo>
                <a:cubicBezTo>
                  <a:pt x="193040" y="19351"/>
                  <a:pt x="189398" y="21316"/>
                  <a:pt x="186884" y="24439"/>
                </a:cubicBezTo>
                <a:cubicBezTo>
                  <a:pt x="187478" y="24653"/>
                  <a:pt x="188057" y="24896"/>
                  <a:pt x="188621" y="25186"/>
                </a:cubicBezTo>
                <a:cubicBezTo>
                  <a:pt x="190800" y="22763"/>
                  <a:pt x="193786" y="21270"/>
                  <a:pt x="197092" y="21270"/>
                </a:cubicBezTo>
                <a:cubicBezTo>
                  <a:pt x="200353" y="21270"/>
                  <a:pt x="203309" y="22733"/>
                  <a:pt x="205457" y="25079"/>
                </a:cubicBezTo>
                <a:cubicBezTo>
                  <a:pt x="206036" y="24790"/>
                  <a:pt x="206630" y="24546"/>
                  <a:pt x="207255" y="24363"/>
                </a:cubicBezTo>
                <a:cubicBezTo>
                  <a:pt x="204741" y="21270"/>
                  <a:pt x="201130" y="19351"/>
                  <a:pt x="197092" y="19351"/>
                </a:cubicBezTo>
                <a:close/>
                <a:moveTo>
                  <a:pt x="225644" y="19351"/>
                </a:moveTo>
                <a:cubicBezTo>
                  <a:pt x="221592" y="19351"/>
                  <a:pt x="217935" y="21316"/>
                  <a:pt x="215421" y="24439"/>
                </a:cubicBezTo>
                <a:cubicBezTo>
                  <a:pt x="216015" y="24653"/>
                  <a:pt x="216610" y="24896"/>
                  <a:pt x="217158" y="25186"/>
                </a:cubicBezTo>
                <a:cubicBezTo>
                  <a:pt x="219337" y="22763"/>
                  <a:pt x="222338" y="21270"/>
                  <a:pt x="225644" y="21270"/>
                </a:cubicBezTo>
                <a:cubicBezTo>
                  <a:pt x="228890" y="21270"/>
                  <a:pt x="231845" y="22733"/>
                  <a:pt x="233994" y="25079"/>
                </a:cubicBezTo>
                <a:cubicBezTo>
                  <a:pt x="234573" y="24790"/>
                  <a:pt x="235182" y="24546"/>
                  <a:pt x="235792" y="24363"/>
                </a:cubicBezTo>
                <a:cubicBezTo>
                  <a:pt x="233278" y="21286"/>
                  <a:pt x="229667" y="19351"/>
                  <a:pt x="225644" y="19351"/>
                </a:cubicBezTo>
                <a:close/>
                <a:moveTo>
                  <a:pt x="254181" y="21880"/>
                </a:moveTo>
                <a:cubicBezTo>
                  <a:pt x="251119" y="21880"/>
                  <a:pt x="248316" y="23236"/>
                  <a:pt x="246274" y="25445"/>
                </a:cubicBezTo>
                <a:cubicBezTo>
                  <a:pt x="246807" y="25765"/>
                  <a:pt x="247325" y="26100"/>
                  <a:pt x="247828" y="26481"/>
                </a:cubicBezTo>
                <a:cubicBezTo>
                  <a:pt x="249519" y="24820"/>
                  <a:pt x="251744" y="23799"/>
                  <a:pt x="254197" y="23799"/>
                </a:cubicBezTo>
                <a:lnTo>
                  <a:pt x="254197" y="23845"/>
                </a:lnTo>
                <a:cubicBezTo>
                  <a:pt x="256512" y="23845"/>
                  <a:pt x="258737" y="24744"/>
                  <a:pt x="260413" y="26329"/>
                </a:cubicBezTo>
                <a:cubicBezTo>
                  <a:pt x="260916" y="25963"/>
                  <a:pt x="261434" y="25628"/>
                  <a:pt x="261982" y="25323"/>
                </a:cubicBezTo>
                <a:cubicBezTo>
                  <a:pt x="259941" y="23190"/>
                  <a:pt x="257213" y="21880"/>
                  <a:pt x="254181" y="21880"/>
                </a:cubicBezTo>
                <a:close/>
                <a:moveTo>
                  <a:pt x="225644" y="21910"/>
                </a:moveTo>
                <a:cubicBezTo>
                  <a:pt x="222567" y="21910"/>
                  <a:pt x="219779" y="23266"/>
                  <a:pt x="217722" y="25491"/>
                </a:cubicBezTo>
                <a:cubicBezTo>
                  <a:pt x="218270" y="25795"/>
                  <a:pt x="218788" y="26146"/>
                  <a:pt x="219276" y="26511"/>
                </a:cubicBezTo>
                <a:cubicBezTo>
                  <a:pt x="220982" y="24851"/>
                  <a:pt x="223207" y="23830"/>
                  <a:pt x="225644" y="23830"/>
                </a:cubicBezTo>
                <a:lnTo>
                  <a:pt x="225644" y="23845"/>
                </a:lnTo>
                <a:cubicBezTo>
                  <a:pt x="227960" y="23845"/>
                  <a:pt x="230200" y="24759"/>
                  <a:pt x="231861" y="26374"/>
                </a:cubicBezTo>
                <a:cubicBezTo>
                  <a:pt x="232364" y="25993"/>
                  <a:pt x="232897" y="25658"/>
                  <a:pt x="233445" y="25369"/>
                </a:cubicBezTo>
                <a:cubicBezTo>
                  <a:pt x="231404" y="23236"/>
                  <a:pt x="228661" y="21910"/>
                  <a:pt x="225644" y="21910"/>
                </a:cubicBezTo>
                <a:close/>
                <a:moveTo>
                  <a:pt x="25856" y="21910"/>
                </a:moveTo>
                <a:cubicBezTo>
                  <a:pt x="22778" y="21910"/>
                  <a:pt x="19990" y="23281"/>
                  <a:pt x="17933" y="25491"/>
                </a:cubicBezTo>
                <a:cubicBezTo>
                  <a:pt x="18466" y="25795"/>
                  <a:pt x="18984" y="26146"/>
                  <a:pt x="19487" y="26527"/>
                </a:cubicBezTo>
                <a:cubicBezTo>
                  <a:pt x="21178" y="24851"/>
                  <a:pt x="23403" y="23845"/>
                  <a:pt x="25856" y="23845"/>
                </a:cubicBezTo>
                <a:cubicBezTo>
                  <a:pt x="28171" y="23860"/>
                  <a:pt x="30396" y="24759"/>
                  <a:pt x="32072" y="26374"/>
                </a:cubicBezTo>
                <a:cubicBezTo>
                  <a:pt x="32575" y="26009"/>
                  <a:pt x="33093" y="25658"/>
                  <a:pt x="33641" y="25369"/>
                </a:cubicBezTo>
                <a:cubicBezTo>
                  <a:pt x="31600" y="23236"/>
                  <a:pt x="28872" y="21910"/>
                  <a:pt x="25856" y="21910"/>
                </a:cubicBezTo>
                <a:close/>
                <a:moveTo>
                  <a:pt x="54393" y="21910"/>
                </a:moveTo>
                <a:cubicBezTo>
                  <a:pt x="51315" y="21910"/>
                  <a:pt x="48527" y="23281"/>
                  <a:pt x="46485" y="25491"/>
                </a:cubicBezTo>
                <a:cubicBezTo>
                  <a:pt x="47018" y="25795"/>
                  <a:pt x="47536" y="26146"/>
                  <a:pt x="48039" y="26527"/>
                </a:cubicBezTo>
                <a:cubicBezTo>
                  <a:pt x="49779" y="24732"/>
                  <a:pt x="52089" y="23833"/>
                  <a:pt x="54402" y="23833"/>
                </a:cubicBezTo>
                <a:cubicBezTo>
                  <a:pt x="56645" y="23833"/>
                  <a:pt x="58891" y="24679"/>
                  <a:pt x="60624" y="26374"/>
                </a:cubicBezTo>
                <a:cubicBezTo>
                  <a:pt x="61127" y="25993"/>
                  <a:pt x="61645" y="25658"/>
                  <a:pt x="62193" y="25354"/>
                </a:cubicBezTo>
                <a:cubicBezTo>
                  <a:pt x="60152" y="23236"/>
                  <a:pt x="57424" y="21910"/>
                  <a:pt x="54408" y="21910"/>
                </a:cubicBezTo>
                <a:close/>
                <a:moveTo>
                  <a:pt x="82929" y="21925"/>
                </a:moveTo>
                <a:cubicBezTo>
                  <a:pt x="79852" y="21925"/>
                  <a:pt x="77064" y="23281"/>
                  <a:pt x="75022" y="25491"/>
                </a:cubicBezTo>
                <a:cubicBezTo>
                  <a:pt x="75555" y="25811"/>
                  <a:pt x="76073" y="26146"/>
                  <a:pt x="76576" y="26527"/>
                </a:cubicBezTo>
                <a:cubicBezTo>
                  <a:pt x="78267" y="24866"/>
                  <a:pt x="80492" y="23845"/>
                  <a:pt x="82929" y="23845"/>
                </a:cubicBezTo>
                <a:cubicBezTo>
                  <a:pt x="85261" y="23860"/>
                  <a:pt x="87485" y="24775"/>
                  <a:pt x="89161" y="26374"/>
                </a:cubicBezTo>
                <a:cubicBezTo>
                  <a:pt x="89664" y="26009"/>
                  <a:pt x="90182" y="25673"/>
                  <a:pt x="90730" y="25369"/>
                </a:cubicBezTo>
                <a:cubicBezTo>
                  <a:pt x="88689" y="23236"/>
                  <a:pt x="85946" y="21925"/>
                  <a:pt x="82929" y="21925"/>
                </a:cubicBezTo>
                <a:close/>
                <a:moveTo>
                  <a:pt x="111482" y="21925"/>
                </a:moveTo>
                <a:cubicBezTo>
                  <a:pt x="108404" y="21925"/>
                  <a:pt x="105601" y="23281"/>
                  <a:pt x="103559" y="25491"/>
                </a:cubicBezTo>
                <a:cubicBezTo>
                  <a:pt x="104092" y="25811"/>
                  <a:pt x="104610" y="26146"/>
                  <a:pt x="105113" y="26527"/>
                </a:cubicBezTo>
                <a:cubicBezTo>
                  <a:pt x="106853" y="24740"/>
                  <a:pt x="109163" y="23845"/>
                  <a:pt x="111476" y="23845"/>
                </a:cubicBezTo>
                <a:cubicBezTo>
                  <a:pt x="113719" y="23845"/>
                  <a:pt x="115965" y="24687"/>
                  <a:pt x="117698" y="26374"/>
                </a:cubicBezTo>
                <a:cubicBezTo>
                  <a:pt x="118201" y="26009"/>
                  <a:pt x="118719" y="25673"/>
                  <a:pt x="119267" y="25369"/>
                </a:cubicBezTo>
                <a:cubicBezTo>
                  <a:pt x="117241" y="23236"/>
                  <a:pt x="114498" y="21925"/>
                  <a:pt x="111482" y="21925"/>
                </a:cubicBezTo>
                <a:close/>
                <a:moveTo>
                  <a:pt x="140019" y="21925"/>
                </a:moveTo>
                <a:cubicBezTo>
                  <a:pt x="136941" y="21925"/>
                  <a:pt x="134153" y="23281"/>
                  <a:pt x="132096" y="25491"/>
                </a:cubicBezTo>
                <a:cubicBezTo>
                  <a:pt x="132644" y="25811"/>
                  <a:pt x="133162" y="26146"/>
                  <a:pt x="133650" y="26527"/>
                </a:cubicBezTo>
                <a:cubicBezTo>
                  <a:pt x="135356" y="24866"/>
                  <a:pt x="137581" y="23845"/>
                  <a:pt x="140019" y="23845"/>
                </a:cubicBezTo>
                <a:cubicBezTo>
                  <a:pt x="142334" y="23860"/>
                  <a:pt x="144559" y="24775"/>
                  <a:pt x="146235" y="26374"/>
                </a:cubicBezTo>
                <a:cubicBezTo>
                  <a:pt x="146738" y="26009"/>
                  <a:pt x="147271" y="25673"/>
                  <a:pt x="147804" y="25384"/>
                </a:cubicBezTo>
                <a:cubicBezTo>
                  <a:pt x="145778" y="23251"/>
                  <a:pt x="143035" y="21925"/>
                  <a:pt x="140019" y="21925"/>
                </a:cubicBezTo>
                <a:close/>
                <a:moveTo>
                  <a:pt x="168555" y="21925"/>
                </a:moveTo>
                <a:cubicBezTo>
                  <a:pt x="165478" y="21925"/>
                  <a:pt x="162690" y="23281"/>
                  <a:pt x="160633" y="25491"/>
                </a:cubicBezTo>
                <a:cubicBezTo>
                  <a:pt x="161181" y="25811"/>
                  <a:pt x="161699" y="26146"/>
                  <a:pt x="162187" y="26527"/>
                </a:cubicBezTo>
                <a:cubicBezTo>
                  <a:pt x="163893" y="24866"/>
                  <a:pt x="166118" y="23845"/>
                  <a:pt x="168555" y="23845"/>
                </a:cubicBezTo>
                <a:cubicBezTo>
                  <a:pt x="170887" y="23860"/>
                  <a:pt x="173111" y="24775"/>
                  <a:pt x="174772" y="26374"/>
                </a:cubicBezTo>
                <a:cubicBezTo>
                  <a:pt x="175274" y="26009"/>
                  <a:pt x="175808" y="25673"/>
                  <a:pt x="176356" y="25369"/>
                </a:cubicBezTo>
                <a:cubicBezTo>
                  <a:pt x="174315" y="23236"/>
                  <a:pt x="171572" y="21925"/>
                  <a:pt x="168555" y="21925"/>
                </a:cubicBezTo>
                <a:close/>
                <a:moveTo>
                  <a:pt x="197092" y="21925"/>
                </a:moveTo>
                <a:cubicBezTo>
                  <a:pt x="194030" y="21925"/>
                  <a:pt x="191226" y="23281"/>
                  <a:pt x="189185" y="25491"/>
                </a:cubicBezTo>
                <a:cubicBezTo>
                  <a:pt x="189718" y="25811"/>
                  <a:pt x="190236" y="26146"/>
                  <a:pt x="190724" y="26527"/>
                </a:cubicBezTo>
                <a:cubicBezTo>
                  <a:pt x="192430" y="24866"/>
                  <a:pt x="194655" y="23845"/>
                  <a:pt x="197092" y="23845"/>
                </a:cubicBezTo>
                <a:cubicBezTo>
                  <a:pt x="199423" y="23860"/>
                  <a:pt x="201648" y="24775"/>
                  <a:pt x="203324" y="26374"/>
                </a:cubicBezTo>
                <a:cubicBezTo>
                  <a:pt x="203827" y="26009"/>
                  <a:pt x="204345" y="25673"/>
                  <a:pt x="204893" y="25369"/>
                </a:cubicBezTo>
                <a:cubicBezTo>
                  <a:pt x="202852" y="23236"/>
                  <a:pt x="200109" y="21925"/>
                  <a:pt x="197092" y="21925"/>
                </a:cubicBezTo>
                <a:close/>
                <a:moveTo>
                  <a:pt x="254191" y="24442"/>
                </a:moveTo>
                <a:cubicBezTo>
                  <a:pt x="252063" y="24442"/>
                  <a:pt x="249935" y="25250"/>
                  <a:pt x="248300" y="26862"/>
                </a:cubicBezTo>
                <a:cubicBezTo>
                  <a:pt x="248773" y="27258"/>
                  <a:pt x="249230" y="27685"/>
                  <a:pt x="249641" y="28142"/>
                </a:cubicBezTo>
                <a:cubicBezTo>
                  <a:pt x="250890" y="27014"/>
                  <a:pt x="252505" y="26374"/>
                  <a:pt x="254197" y="26359"/>
                </a:cubicBezTo>
                <a:lnTo>
                  <a:pt x="254197" y="26405"/>
                </a:lnTo>
                <a:cubicBezTo>
                  <a:pt x="255781" y="26405"/>
                  <a:pt x="257320" y="26953"/>
                  <a:pt x="258554" y="27974"/>
                </a:cubicBezTo>
                <a:cubicBezTo>
                  <a:pt x="258981" y="27532"/>
                  <a:pt x="259438" y="27106"/>
                  <a:pt x="259925" y="26710"/>
                </a:cubicBezTo>
                <a:cubicBezTo>
                  <a:pt x="258308" y="25197"/>
                  <a:pt x="256249" y="24442"/>
                  <a:pt x="254191" y="24442"/>
                </a:cubicBezTo>
                <a:close/>
                <a:moveTo>
                  <a:pt x="25856" y="24485"/>
                </a:moveTo>
                <a:cubicBezTo>
                  <a:pt x="23646" y="24500"/>
                  <a:pt x="21544" y="25369"/>
                  <a:pt x="19959" y="26908"/>
                </a:cubicBezTo>
                <a:cubicBezTo>
                  <a:pt x="20432" y="27304"/>
                  <a:pt x="20889" y="27730"/>
                  <a:pt x="21300" y="28172"/>
                </a:cubicBezTo>
                <a:cubicBezTo>
                  <a:pt x="22581" y="26993"/>
                  <a:pt x="24211" y="26402"/>
                  <a:pt x="25842" y="26402"/>
                </a:cubicBezTo>
                <a:cubicBezTo>
                  <a:pt x="27392" y="26402"/>
                  <a:pt x="28943" y="26935"/>
                  <a:pt x="30198" y="28005"/>
                </a:cubicBezTo>
                <a:cubicBezTo>
                  <a:pt x="30640" y="27563"/>
                  <a:pt x="31097" y="27136"/>
                  <a:pt x="31584" y="26755"/>
                </a:cubicBezTo>
                <a:cubicBezTo>
                  <a:pt x="30030" y="25308"/>
                  <a:pt x="27973" y="24485"/>
                  <a:pt x="25856" y="24485"/>
                </a:cubicBezTo>
                <a:close/>
                <a:moveTo>
                  <a:pt x="54408" y="24470"/>
                </a:moveTo>
                <a:lnTo>
                  <a:pt x="54393" y="24485"/>
                </a:lnTo>
                <a:cubicBezTo>
                  <a:pt x="52199" y="24500"/>
                  <a:pt x="50081" y="25369"/>
                  <a:pt x="48511" y="26908"/>
                </a:cubicBezTo>
                <a:cubicBezTo>
                  <a:pt x="48984" y="27304"/>
                  <a:pt x="49426" y="27715"/>
                  <a:pt x="49852" y="28172"/>
                </a:cubicBezTo>
                <a:cubicBezTo>
                  <a:pt x="51133" y="26993"/>
                  <a:pt x="52759" y="26402"/>
                  <a:pt x="54388" y="26402"/>
                </a:cubicBezTo>
                <a:cubicBezTo>
                  <a:pt x="55936" y="26402"/>
                  <a:pt x="57488" y="26935"/>
                  <a:pt x="58750" y="28005"/>
                </a:cubicBezTo>
                <a:cubicBezTo>
                  <a:pt x="59177" y="27563"/>
                  <a:pt x="59634" y="27151"/>
                  <a:pt x="60121" y="26755"/>
                </a:cubicBezTo>
                <a:cubicBezTo>
                  <a:pt x="58567" y="25308"/>
                  <a:pt x="56526" y="24485"/>
                  <a:pt x="54408" y="24470"/>
                </a:cubicBezTo>
                <a:close/>
                <a:moveTo>
                  <a:pt x="82926" y="24475"/>
                </a:moveTo>
                <a:cubicBezTo>
                  <a:pt x="80798" y="24475"/>
                  <a:pt x="78673" y="25283"/>
                  <a:pt x="77048" y="26892"/>
                </a:cubicBezTo>
                <a:cubicBezTo>
                  <a:pt x="77521" y="27288"/>
                  <a:pt x="77963" y="27715"/>
                  <a:pt x="78389" y="28172"/>
                </a:cubicBezTo>
                <a:cubicBezTo>
                  <a:pt x="79670" y="26993"/>
                  <a:pt x="81300" y="26402"/>
                  <a:pt x="82931" y="26402"/>
                </a:cubicBezTo>
                <a:cubicBezTo>
                  <a:pt x="84481" y="26402"/>
                  <a:pt x="86032" y="26935"/>
                  <a:pt x="87287" y="28005"/>
                </a:cubicBezTo>
                <a:cubicBezTo>
                  <a:pt x="87729" y="27563"/>
                  <a:pt x="88186" y="27136"/>
                  <a:pt x="88673" y="26755"/>
                </a:cubicBezTo>
                <a:cubicBezTo>
                  <a:pt x="87054" y="25233"/>
                  <a:pt x="84988" y="24475"/>
                  <a:pt x="82926" y="24475"/>
                </a:cubicBezTo>
                <a:close/>
                <a:moveTo>
                  <a:pt x="111476" y="24475"/>
                </a:moveTo>
                <a:cubicBezTo>
                  <a:pt x="109350" y="24475"/>
                  <a:pt x="107226" y="25283"/>
                  <a:pt x="105601" y="26892"/>
                </a:cubicBezTo>
                <a:cubicBezTo>
                  <a:pt x="106073" y="27288"/>
                  <a:pt x="106515" y="27715"/>
                  <a:pt x="106926" y="28172"/>
                </a:cubicBezTo>
                <a:lnTo>
                  <a:pt x="106941" y="28172"/>
                </a:lnTo>
                <a:cubicBezTo>
                  <a:pt x="108224" y="26991"/>
                  <a:pt x="109857" y="26396"/>
                  <a:pt x="111491" y="26396"/>
                </a:cubicBezTo>
                <a:cubicBezTo>
                  <a:pt x="113038" y="26396"/>
                  <a:pt x="114586" y="26930"/>
                  <a:pt x="115839" y="28005"/>
                </a:cubicBezTo>
                <a:cubicBezTo>
                  <a:pt x="116281" y="27563"/>
                  <a:pt x="116738" y="27136"/>
                  <a:pt x="117210" y="26755"/>
                </a:cubicBezTo>
                <a:cubicBezTo>
                  <a:pt x="115598" y="25233"/>
                  <a:pt x="113536" y="24475"/>
                  <a:pt x="111476" y="24475"/>
                </a:cubicBezTo>
                <a:close/>
                <a:moveTo>
                  <a:pt x="140020" y="24477"/>
                </a:moveTo>
                <a:cubicBezTo>
                  <a:pt x="137892" y="24477"/>
                  <a:pt x="135764" y="25288"/>
                  <a:pt x="134137" y="26908"/>
                </a:cubicBezTo>
                <a:cubicBezTo>
                  <a:pt x="134610" y="27304"/>
                  <a:pt x="135052" y="27715"/>
                  <a:pt x="135463" y="28172"/>
                </a:cubicBezTo>
                <a:cubicBezTo>
                  <a:pt x="136744" y="26993"/>
                  <a:pt x="138374" y="26402"/>
                  <a:pt x="140007" y="26402"/>
                </a:cubicBezTo>
                <a:cubicBezTo>
                  <a:pt x="141559" y="26402"/>
                  <a:pt x="143114" y="26935"/>
                  <a:pt x="144376" y="28005"/>
                </a:cubicBezTo>
                <a:cubicBezTo>
                  <a:pt x="144803" y="27563"/>
                  <a:pt x="145260" y="27136"/>
                  <a:pt x="145747" y="26755"/>
                </a:cubicBezTo>
                <a:cubicBezTo>
                  <a:pt x="144137" y="25235"/>
                  <a:pt x="142078" y="24477"/>
                  <a:pt x="140020" y="24477"/>
                </a:cubicBezTo>
                <a:close/>
                <a:moveTo>
                  <a:pt x="168567" y="24482"/>
                </a:moveTo>
                <a:cubicBezTo>
                  <a:pt x="166434" y="24482"/>
                  <a:pt x="164303" y="25294"/>
                  <a:pt x="162674" y="26908"/>
                </a:cubicBezTo>
                <a:cubicBezTo>
                  <a:pt x="163147" y="27304"/>
                  <a:pt x="163588" y="27715"/>
                  <a:pt x="164015" y="28172"/>
                </a:cubicBezTo>
                <a:cubicBezTo>
                  <a:pt x="165296" y="26993"/>
                  <a:pt x="166926" y="26402"/>
                  <a:pt x="168559" y="26402"/>
                </a:cubicBezTo>
                <a:cubicBezTo>
                  <a:pt x="170111" y="26402"/>
                  <a:pt x="171666" y="26935"/>
                  <a:pt x="172928" y="28005"/>
                </a:cubicBezTo>
                <a:cubicBezTo>
                  <a:pt x="173355" y="27563"/>
                  <a:pt x="173812" y="27151"/>
                  <a:pt x="174299" y="26755"/>
                </a:cubicBezTo>
                <a:cubicBezTo>
                  <a:pt x="172684" y="25237"/>
                  <a:pt x="170624" y="24482"/>
                  <a:pt x="168567" y="24482"/>
                </a:cubicBezTo>
                <a:close/>
                <a:moveTo>
                  <a:pt x="197110" y="24482"/>
                </a:moveTo>
                <a:cubicBezTo>
                  <a:pt x="194975" y="24482"/>
                  <a:pt x="192840" y="25294"/>
                  <a:pt x="191211" y="26908"/>
                </a:cubicBezTo>
                <a:cubicBezTo>
                  <a:pt x="191684" y="27304"/>
                  <a:pt x="192125" y="27730"/>
                  <a:pt x="192552" y="28172"/>
                </a:cubicBezTo>
                <a:cubicBezTo>
                  <a:pt x="193833" y="26993"/>
                  <a:pt x="195463" y="26402"/>
                  <a:pt x="197094" y="26402"/>
                </a:cubicBezTo>
                <a:cubicBezTo>
                  <a:pt x="198644" y="26402"/>
                  <a:pt x="200195" y="26935"/>
                  <a:pt x="201450" y="28005"/>
                </a:cubicBezTo>
                <a:cubicBezTo>
                  <a:pt x="201892" y="27563"/>
                  <a:pt x="202349" y="27136"/>
                  <a:pt x="202836" y="26755"/>
                </a:cubicBezTo>
                <a:cubicBezTo>
                  <a:pt x="201228" y="25237"/>
                  <a:pt x="199169" y="24482"/>
                  <a:pt x="197110" y="24482"/>
                </a:cubicBezTo>
                <a:close/>
                <a:moveTo>
                  <a:pt x="225641" y="24475"/>
                </a:moveTo>
                <a:cubicBezTo>
                  <a:pt x="223513" y="24475"/>
                  <a:pt x="221388" y="25283"/>
                  <a:pt x="219763" y="26892"/>
                </a:cubicBezTo>
                <a:cubicBezTo>
                  <a:pt x="220236" y="27288"/>
                  <a:pt x="220678" y="27715"/>
                  <a:pt x="221104" y="28172"/>
                </a:cubicBezTo>
                <a:cubicBezTo>
                  <a:pt x="222354" y="27045"/>
                  <a:pt x="223969" y="26405"/>
                  <a:pt x="225644" y="26405"/>
                </a:cubicBezTo>
                <a:cubicBezTo>
                  <a:pt x="227244" y="26405"/>
                  <a:pt x="228783" y="26969"/>
                  <a:pt x="230002" y="28005"/>
                </a:cubicBezTo>
                <a:cubicBezTo>
                  <a:pt x="230444" y="27563"/>
                  <a:pt x="230901" y="27136"/>
                  <a:pt x="231388" y="26755"/>
                </a:cubicBezTo>
                <a:cubicBezTo>
                  <a:pt x="229769" y="25233"/>
                  <a:pt x="227703" y="24475"/>
                  <a:pt x="225641" y="24475"/>
                </a:cubicBezTo>
                <a:close/>
                <a:moveTo>
                  <a:pt x="254179" y="27011"/>
                </a:moveTo>
                <a:cubicBezTo>
                  <a:pt x="252698" y="27011"/>
                  <a:pt x="251220" y="27541"/>
                  <a:pt x="250052" y="28599"/>
                </a:cubicBezTo>
                <a:cubicBezTo>
                  <a:pt x="250464" y="29056"/>
                  <a:pt x="250829" y="29543"/>
                  <a:pt x="251180" y="30061"/>
                </a:cubicBezTo>
                <a:cubicBezTo>
                  <a:pt x="252018" y="29345"/>
                  <a:pt x="253084" y="28949"/>
                  <a:pt x="254197" y="28934"/>
                </a:cubicBezTo>
                <a:lnTo>
                  <a:pt x="254197" y="28980"/>
                </a:lnTo>
                <a:cubicBezTo>
                  <a:pt x="254219" y="28979"/>
                  <a:pt x="254242" y="28979"/>
                  <a:pt x="254264" y="28979"/>
                </a:cubicBezTo>
                <a:cubicBezTo>
                  <a:pt x="255232" y="28979"/>
                  <a:pt x="256196" y="29298"/>
                  <a:pt x="256985" y="29879"/>
                </a:cubicBezTo>
                <a:cubicBezTo>
                  <a:pt x="257335" y="29376"/>
                  <a:pt x="257716" y="28888"/>
                  <a:pt x="258127" y="28431"/>
                </a:cubicBezTo>
                <a:cubicBezTo>
                  <a:pt x="256980" y="27484"/>
                  <a:pt x="255578" y="27011"/>
                  <a:pt x="254179" y="27011"/>
                </a:cubicBezTo>
                <a:close/>
                <a:moveTo>
                  <a:pt x="54393" y="27045"/>
                </a:moveTo>
                <a:cubicBezTo>
                  <a:pt x="52869" y="27060"/>
                  <a:pt x="51406" y="27608"/>
                  <a:pt x="50264" y="28614"/>
                </a:cubicBezTo>
                <a:cubicBezTo>
                  <a:pt x="50660" y="29086"/>
                  <a:pt x="51041" y="29574"/>
                  <a:pt x="51391" y="30077"/>
                </a:cubicBezTo>
                <a:cubicBezTo>
                  <a:pt x="52229" y="29361"/>
                  <a:pt x="53296" y="28964"/>
                  <a:pt x="54393" y="28964"/>
                </a:cubicBezTo>
                <a:cubicBezTo>
                  <a:pt x="55413" y="28964"/>
                  <a:pt x="56388" y="29300"/>
                  <a:pt x="57196" y="29909"/>
                </a:cubicBezTo>
                <a:cubicBezTo>
                  <a:pt x="57546" y="29406"/>
                  <a:pt x="57927" y="28919"/>
                  <a:pt x="58339" y="28462"/>
                </a:cubicBezTo>
                <a:cubicBezTo>
                  <a:pt x="57226" y="27547"/>
                  <a:pt x="55840" y="27045"/>
                  <a:pt x="54408" y="27045"/>
                </a:cubicBezTo>
                <a:close/>
                <a:moveTo>
                  <a:pt x="25856" y="27045"/>
                </a:moveTo>
                <a:cubicBezTo>
                  <a:pt x="24332" y="27060"/>
                  <a:pt x="22854" y="27608"/>
                  <a:pt x="21711" y="28629"/>
                </a:cubicBezTo>
                <a:cubicBezTo>
                  <a:pt x="22123" y="29086"/>
                  <a:pt x="22488" y="29574"/>
                  <a:pt x="22839" y="30092"/>
                </a:cubicBezTo>
                <a:cubicBezTo>
                  <a:pt x="23677" y="29376"/>
                  <a:pt x="24743" y="28980"/>
                  <a:pt x="25856" y="28964"/>
                </a:cubicBezTo>
                <a:cubicBezTo>
                  <a:pt x="26861" y="28964"/>
                  <a:pt x="27836" y="29300"/>
                  <a:pt x="28644" y="29924"/>
                </a:cubicBezTo>
                <a:cubicBezTo>
                  <a:pt x="28994" y="29406"/>
                  <a:pt x="29375" y="28919"/>
                  <a:pt x="29786" y="28462"/>
                </a:cubicBezTo>
                <a:cubicBezTo>
                  <a:pt x="28674" y="27563"/>
                  <a:pt x="27288" y="27060"/>
                  <a:pt x="25856" y="27045"/>
                </a:cubicBezTo>
                <a:close/>
                <a:moveTo>
                  <a:pt x="82929" y="27045"/>
                </a:moveTo>
                <a:cubicBezTo>
                  <a:pt x="81406" y="27060"/>
                  <a:pt x="79943" y="27624"/>
                  <a:pt x="78801" y="28629"/>
                </a:cubicBezTo>
                <a:cubicBezTo>
                  <a:pt x="79212" y="29102"/>
                  <a:pt x="79578" y="29589"/>
                  <a:pt x="79928" y="30092"/>
                </a:cubicBezTo>
                <a:cubicBezTo>
                  <a:pt x="80766" y="29376"/>
                  <a:pt x="81832" y="28980"/>
                  <a:pt x="82929" y="28964"/>
                </a:cubicBezTo>
                <a:cubicBezTo>
                  <a:pt x="83950" y="28964"/>
                  <a:pt x="84925" y="29300"/>
                  <a:pt x="85733" y="29909"/>
                </a:cubicBezTo>
                <a:cubicBezTo>
                  <a:pt x="86083" y="29406"/>
                  <a:pt x="86464" y="28919"/>
                  <a:pt x="86876" y="28462"/>
                </a:cubicBezTo>
                <a:cubicBezTo>
                  <a:pt x="85763" y="27547"/>
                  <a:pt x="84377" y="27045"/>
                  <a:pt x="82929" y="27045"/>
                </a:cubicBezTo>
                <a:close/>
                <a:moveTo>
                  <a:pt x="111482" y="27045"/>
                </a:moveTo>
                <a:cubicBezTo>
                  <a:pt x="109958" y="27060"/>
                  <a:pt x="108480" y="27608"/>
                  <a:pt x="107337" y="28629"/>
                </a:cubicBezTo>
                <a:cubicBezTo>
                  <a:pt x="107749" y="29086"/>
                  <a:pt x="108114" y="29574"/>
                  <a:pt x="108465" y="30092"/>
                </a:cubicBezTo>
                <a:cubicBezTo>
                  <a:pt x="109303" y="29361"/>
                  <a:pt x="110369" y="28964"/>
                  <a:pt x="111482" y="28964"/>
                </a:cubicBezTo>
                <a:cubicBezTo>
                  <a:pt x="112487" y="28964"/>
                  <a:pt x="113462" y="29300"/>
                  <a:pt x="114270" y="29909"/>
                </a:cubicBezTo>
                <a:cubicBezTo>
                  <a:pt x="114620" y="29406"/>
                  <a:pt x="115001" y="28919"/>
                  <a:pt x="115412" y="28462"/>
                </a:cubicBezTo>
                <a:cubicBezTo>
                  <a:pt x="114300" y="27547"/>
                  <a:pt x="112914" y="27060"/>
                  <a:pt x="111482" y="27045"/>
                </a:cubicBezTo>
                <a:close/>
                <a:moveTo>
                  <a:pt x="140019" y="27045"/>
                </a:moveTo>
                <a:cubicBezTo>
                  <a:pt x="138495" y="27060"/>
                  <a:pt x="137017" y="27608"/>
                  <a:pt x="135874" y="28629"/>
                </a:cubicBezTo>
                <a:cubicBezTo>
                  <a:pt x="136286" y="29086"/>
                  <a:pt x="136651" y="29574"/>
                  <a:pt x="137002" y="30092"/>
                </a:cubicBezTo>
                <a:cubicBezTo>
                  <a:pt x="137840" y="29376"/>
                  <a:pt x="138906" y="28980"/>
                  <a:pt x="140019" y="28964"/>
                </a:cubicBezTo>
                <a:cubicBezTo>
                  <a:pt x="141024" y="28964"/>
                  <a:pt x="141999" y="29300"/>
                  <a:pt x="142807" y="29924"/>
                </a:cubicBezTo>
                <a:cubicBezTo>
                  <a:pt x="143157" y="29406"/>
                  <a:pt x="143538" y="28934"/>
                  <a:pt x="143949" y="28462"/>
                </a:cubicBezTo>
                <a:cubicBezTo>
                  <a:pt x="142837" y="27547"/>
                  <a:pt x="141451" y="27060"/>
                  <a:pt x="140019" y="27045"/>
                </a:cubicBezTo>
                <a:close/>
                <a:moveTo>
                  <a:pt x="168555" y="27045"/>
                </a:moveTo>
                <a:cubicBezTo>
                  <a:pt x="167032" y="27060"/>
                  <a:pt x="165554" y="27624"/>
                  <a:pt x="164411" y="28629"/>
                </a:cubicBezTo>
                <a:cubicBezTo>
                  <a:pt x="164807" y="29102"/>
                  <a:pt x="165188" y="29589"/>
                  <a:pt x="165539" y="30092"/>
                </a:cubicBezTo>
                <a:cubicBezTo>
                  <a:pt x="166398" y="29352"/>
                  <a:pt x="167469" y="28978"/>
                  <a:pt x="168544" y="28978"/>
                </a:cubicBezTo>
                <a:cubicBezTo>
                  <a:pt x="169527" y="28978"/>
                  <a:pt x="170514" y="29291"/>
                  <a:pt x="171344" y="29924"/>
                </a:cubicBezTo>
                <a:cubicBezTo>
                  <a:pt x="171694" y="29406"/>
                  <a:pt x="172075" y="28919"/>
                  <a:pt x="172486" y="28462"/>
                </a:cubicBezTo>
                <a:cubicBezTo>
                  <a:pt x="171374" y="27563"/>
                  <a:pt x="169988" y="27060"/>
                  <a:pt x="168555" y="27045"/>
                </a:cubicBezTo>
                <a:close/>
                <a:moveTo>
                  <a:pt x="197092" y="27045"/>
                </a:moveTo>
                <a:cubicBezTo>
                  <a:pt x="195569" y="27060"/>
                  <a:pt x="194106" y="27608"/>
                  <a:pt x="192963" y="28629"/>
                </a:cubicBezTo>
                <a:cubicBezTo>
                  <a:pt x="193360" y="29086"/>
                  <a:pt x="193740" y="29574"/>
                  <a:pt x="194076" y="30092"/>
                </a:cubicBezTo>
                <a:cubicBezTo>
                  <a:pt x="194929" y="29376"/>
                  <a:pt x="195995" y="28980"/>
                  <a:pt x="197092" y="28964"/>
                </a:cubicBezTo>
                <a:cubicBezTo>
                  <a:pt x="198098" y="28964"/>
                  <a:pt x="199088" y="29300"/>
                  <a:pt x="199896" y="29924"/>
                </a:cubicBezTo>
                <a:cubicBezTo>
                  <a:pt x="200246" y="29406"/>
                  <a:pt x="200627" y="28919"/>
                  <a:pt x="201038" y="28462"/>
                </a:cubicBezTo>
                <a:cubicBezTo>
                  <a:pt x="199926" y="27563"/>
                  <a:pt x="198540" y="27060"/>
                  <a:pt x="197092" y="27045"/>
                </a:cubicBezTo>
                <a:close/>
                <a:moveTo>
                  <a:pt x="225645" y="27047"/>
                </a:moveTo>
                <a:cubicBezTo>
                  <a:pt x="224162" y="27047"/>
                  <a:pt x="222685" y="27577"/>
                  <a:pt x="221516" y="28629"/>
                </a:cubicBezTo>
                <a:cubicBezTo>
                  <a:pt x="221912" y="29086"/>
                  <a:pt x="222293" y="29574"/>
                  <a:pt x="222643" y="30092"/>
                </a:cubicBezTo>
                <a:cubicBezTo>
                  <a:pt x="223481" y="29376"/>
                  <a:pt x="224547" y="28980"/>
                  <a:pt x="225644" y="28964"/>
                </a:cubicBezTo>
                <a:lnTo>
                  <a:pt x="225644" y="28980"/>
                </a:lnTo>
                <a:cubicBezTo>
                  <a:pt x="225666" y="28979"/>
                  <a:pt x="225688" y="28979"/>
                  <a:pt x="225710" y="28979"/>
                </a:cubicBezTo>
                <a:cubicBezTo>
                  <a:pt x="226693" y="28979"/>
                  <a:pt x="227658" y="29313"/>
                  <a:pt x="228448" y="29909"/>
                </a:cubicBezTo>
                <a:cubicBezTo>
                  <a:pt x="228798" y="29406"/>
                  <a:pt x="229179" y="28919"/>
                  <a:pt x="229591" y="28462"/>
                </a:cubicBezTo>
                <a:cubicBezTo>
                  <a:pt x="228438" y="27516"/>
                  <a:pt x="227039" y="27047"/>
                  <a:pt x="225645" y="27047"/>
                </a:cubicBezTo>
                <a:close/>
                <a:moveTo>
                  <a:pt x="254186" y="29577"/>
                </a:moveTo>
                <a:cubicBezTo>
                  <a:pt x="253230" y="29577"/>
                  <a:pt x="252277" y="29913"/>
                  <a:pt x="251515" y="30579"/>
                </a:cubicBezTo>
                <a:cubicBezTo>
                  <a:pt x="251622" y="30747"/>
                  <a:pt x="251713" y="30915"/>
                  <a:pt x="251805" y="31082"/>
                </a:cubicBezTo>
                <a:cubicBezTo>
                  <a:pt x="252597" y="30945"/>
                  <a:pt x="253389" y="30869"/>
                  <a:pt x="254197" y="30869"/>
                </a:cubicBezTo>
                <a:cubicBezTo>
                  <a:pt x="254882" y="30869"/>
                  <a:pt x="255583" y="30915"/>
                  <a:pt x="256269" y="31037"/>
                </a:cubicBezTo>
                <a:lnTo>
                  <a:pt x="256253" y="31067"/>
                </a:lnTo>
                <a:cubicBezTo>
                  <a:pt x="256375" y="30854"/>
                  <a:pt x="256497" y="30640"/>
                  <a:pt x="256634" y="30397"/>
                </a:cubicBezTo>
                <a:cubicBezTo>
                  <a:pt x="255906" y="29849"/>
                  <a:pt x="255045" y="29577"/>
                  <a:pt x="254186" y="29577"/>
                </a:cubicBezTo>
                <a:close/>
                <a:moveTo>
                  <a:pt x="25856" y="29620"/>
                </a:moveTo>
                <a:cubicBezTo>
                  <a:pt x="24865" y="29620"/>
                  <a:pt x="23921" y="29985"/>
                  <a:pt x="23174" y="30625"/>
                </a:cubicBezTo>
                <a:cubicBezTo>
                  <a:pt x="23281" y="30778"/>
                  <a:pt x="23372" y="30945"/>
                  <a:pt x="23464" y="31113"/>
                </a:cubicBezTo>
                <a:cubicBezTo>
                  <a:pt x="24256" y="30976"/>
                  <a:pt x="25048" y="30899"/>
                  <a:pt x="25856" y="30899"/>
                </a:cubicBezTo>
                <a:cubicBezTo>
                  <a:pt x="26541" y="30899"/>
                  <a:pt x="27242" y="30960"/>
                  <a:pt x="27928" y="31067"/>
                </a:cubicBezTo>
                <a:cubicBezTo>
                  <a:pt x="28050" y="30854"/>
                  <a:pt x="28171" y="30640"/>
                  <a:pt x="28309" y="30442"/>
                </a:cubicBezTo>
                <a:cubicBezTo>
                  <a:pt x="27593" y="29909"/>
                  <a:pt x="26739" y="29620"/>
                  <a:pt x="25856" y="29620"/>
                </a:cubicBezTo>
                <a:close/>
                <a:moveTo>
                  <a:pt x="54408" y="29604"/>
                </a:moveTo>
                <a:lnTo>
                  <a:pt x="54393" y="29620"/>
                </a:lnTo>
                <a:cubicBezTo>
                  <a:pt x="53417" y="29620"/>
                  <a:pt x="52458" y="29970"/>
                  <a:pt x="51726" y="30610"/>
                </a:cubicBezTo>
                <a:cubicBezTo>
                  <a:pt x="51833" y="30778"/>
                  <a:pt x="51924" y="30945"/>
                  <a:pt x="52016" y="31113"/>
                </a:cubicBezTo>
                <a:cubicBezTo>
                  <a:pt x="52808" y="30960"/>
                  <a:pt x="53600" y="30884"/>
                  <a:pt x="54393" y="30884"/>
                </a:cubicBezTo>
                <a:cubicBezTo>
                  <a:pt x="55093" y="30884"/>
                  <a:pt x="55779" y="30945"/>
                  <a:pt x="56465" y="31052"/>
                </a:cubicBezTo>
                <a:cubicBezTo>
                  <a:pt x="56602" y="30854"/>
                  <a:pt x="56724" y="30640"/>
                  <a:pt x="56846" y="30427"/>
                </a:cubicBezTo>
                <a:cubicBezTo>
                  <a:pt x="56145" y="29894"/>
                  <a:pt x="55291" y="29620"/>
                  <a:pt x="54408" y="29604"/>
                </a:cubicBezTo>
                <a:close/>
                <a:moveTo>
                  <a:pt x="82929" y="29604"/>
                </a:moveTo>
                <a:lnTo>
                  <a:pt x="82929" y="29620"/>
                </a:lnTo>
                <a:cubicBezTo>
                  <a:pt x="81954" y="29620"/>
                  <a:pt x="81010" y="29970"/>
                  <a:pt x="80263" y="30610"/>
                </a:cubicBezTo>
                <a:cubicBezTo>
                  <a:pt x="80370" y="30778"/>
                  <a:pt x="80461" y="30945"/>
                  <a:pt x="80553" y="31113"/>
                </a:cubicBezTo>
                <a:cubicBezTo>
                  <a:pt x="81345" y="30960"/>
                  <a:pt x="82137" y="30899"/>
                  <a:pt x="82945" y="30899"/>
                </a:cubicBezTo>
                <a:cubicBezTo>
                  <a:pt x="83630" y="30899"/>
                  <a:pt x="84331" y="30945"/>
                  <a:pt x="85002" y="31067"/>
                </a:cubicBezTo>
                <a:cubicBezTo>
                  <a:pt x="85123" y="30854"/>
                  <a:pt x="85261" y="30640"/>
                  <a:pt x="85382" y="30427"/>
                </a:cubicBezTo>
                <a:cubicBezTo>
                  <a:pt x="84682" y="29909"/>
                  <a:pt x="83813" y="29620"/>
                  <a:pt x="82929" y="29604"/>
                </a:cubicBezTo>
                <a:close/>
                <a:moveTo>
                  <a:pt x="111482" y="29604"/>
                </a:moveTo>
                <a:lnTo>
                  <a:pt x="111482" y="29620"/>
                </a:lnTo>
                <a:cubicBezTo>
                  <a:pt x="110491" y="29620"/>
                  <a:pt x="109547" y="29970"/>
                  <a:pt x="108800" y="30610"/>
                </a:cubicBezTo>
                <a:cubicBezTo>
                  <a:pt x="108907" y="30778"/>
                  <a:pt x="108998" y="30945"/>
                  <a:pt x="109090" y="31113"/>
                </a:cubicBezTo>
                <a:cubicBezTo>
                  <a:pt x="109882" y="30960"/>
                  <a:pt x="110674" y="30899"/>
                  <a:pt x="111482" y="30899"/>
                </a:cubicBezTo>
                <a:cubicBezTo>
                  <a:pt x="112167" y="30899"/>
                  <a:pt x="112868" y="30945"/>
                  <a:pt x="113554" y="31067"/>
                </a:cubicBezTo>
                <a:cubicBezTo>
                  <a:pt x="113676" y="30854"/>
                  <a:pt x="113797" y="30640"/>
                  <a:pt x="113935" y="30427"/>
                </a:cubicBezTo>
                <a:cubicBezTo>
                  <a:pt x="113218" y="29909"/>
                  <a:pt x="112365" y="29620"/>
                  <a:pt x="111482" y="29604"/>
                </a:cubicBezTo>
                <a:close/>
                <a:moveTo>
                  <a:pt x="140019" y="29620"/>
                </a:moveTo>
                <a:cubicBezTo>
                  <a:pt x="139028" y="29620"/>
                  <a:pt x="138084" y="29985"/>
                  <a:pt x="137337" y="30625"/>
                </a:cubicBezTo>
                <a:cubicBezTo>
                  <a:pt x="137444" y="30778"/>
                  <a:pt x="137535" y="30945"/>
                  <a:pt x="137642" y="31113"/>
                </a:cubicBezTo>
                <a:cubicBezTo>
                  <a:pt x="138419" y="30976"/>
                  <a:pt x="139211" y="30899"/>
                  <a:pt x="140019" y="30899"/>
                </a:cubicBezTo>
                <a:cubicBezTo>
                  <a:pt x="140704" y="30899"/>
                  <a:pt x="141405" y="30960"/>
                  <a:pt x="142091" y="31067"/>
                </a:cubicBezTo>
                <a:cubicBezTo>
                  <a:pt x="142212" y="30854"/>
                  <a:pt x="142334" y="30640"/>
                  <a:pt x="142471" y="30442"/>
                </a:cubicBezTo>
                <a:cubicBezTo>
                  <a:pt x="141755" y="29909"/>
                  <a:pt x="140902" y="29620"/>
                  <a:pt x="140019" y="29620"/>
                </a:cubicBezTo>
                <a:close/>
                <a:moveTo>
                  <a:pt x="168555" y="29620"/>
                </a:moveTo>
                <a:cubicBezTo>
                  <a:pt x="167580" y="29620"/>
                  <a:pt x="166620" y="29985"/>
                  <a:pt x="165874" y="30625"/>
                </a:cubicBezTo>
                <a:cubicBezTo>
                  <a:pt x="165981" y="30778"/>
                  <a:pt x="166072" y="30945"/>
                  <a:pt x="166179" y="31113"/>
                </a:cubicBezTo>
                <a:cubicBezTo>
                  <a:pt x="166956" y="30976"/>
                  <a:pt x="167763" y="30899"/>
                  <a:pt x="168555" y="30899"/>
                </a:cubicBezTo>
                <a:cubicBezTo>
                  <a:pt x="169256" y="30899"/>
                  <a:pt x="169942" y="30960"/>
                  <a:pt x="170627" y="31067"/>
                </a:cubicBezTo>
                <a:cubicBezTo>
                  <a:pt x="170749" y="30854"/>
                  <a:pt x="170887" y="30640"/>
                  <a:pt x="171008" y="30442"/>
                </a:cubicBezTo>
                <a:cubicBezTo>
                  <a:pt x="170308" y="29909"/>
                  <a:pt x="169439" y="29620"/>
                  <a:pt x="168555" y="29620"/>
                </a:cubicBezTo>
                <a:close/>
                <a:moveTo>
                  <a:pt x="197092" y="29620"/>
                </a:moveTo>
                <a:cubicBezTo>
                  <a:pt x="196117" y="29620"/>
                  <a:pt x="195173" y="29970"/>
                  <a:pt x="194426" y="30625"/>
                </a:cubicBezTo>
                <a:cubicBezTo>
                  <a:pt x="194533" y="30778"/>
                  <a:pt x="194624" y="30945"/>
                  <a:pt x="194716" y="31113"/>
                </a:cubicBezTo>
                <a:cubicBezTo>
                  <a:pt x="195508" y="30976"/>
                  <a:pt x="196300" y="30899"/>
                  <a:pt x="197092" y="30899"/>
                </a:cubicBezTo>
                <a:cubicBezTo>
                  <a:pt x="197793" y="30899"/>
                  <a:pt x="198479" y="30960"/>
                  <a:pt x="199164" y="31067"/>
                </a:cubicBezTo>
                <a:cubicBezTo>
                  <a:pt x="199286" y="30854"/>
                  <a:pt x="199423" y="30640"/>
                  <a:pt x="199545" y="30442"/>
                </a:cubicBezTo>
                <a:cubicBezTo>
                  <a:pt x="198844" y="29909"/>
                  <a:pt x="197976" y="29620"/>
                  <a:pt x="197092" y="29620"/>
                </a:cubicBezTo>
                <a:close/>
                <a:moveTo>
                  <a:pt x="225650" y="29609"/>
                </a:moveTo>
                <a:cubicBezTo>
                  <a:pt x="224687" y="29609"/>
                  <a:pt x="223727" y="29949"/>
                  <a:pt x="222963" y="30625"/>
                </a:cubicBezTo>
                <a:cubicBezTo>
                  <a:pt x="223070" y="30778"/>
                  <a:pt x="223161" y="30945"/>
                  <a:pt x="223268" y="31113"/>
                </a:cubicBezTo>
                <a:cubicBezTo>
                  <a:pt x="224045" y="30976"/>
                  <a:pt x="224852" y="30899"/>
                  <a:pt x="225644" y="30899"/>
                </a:cubicBezTo>
                <a:cubicBezTo>
                  <a:pt x="226345" y="30899"/>
                  <a:pt x="227031" y="30960"/>
                  <a:pt x="227717" y="31067"/>
                </a:cubicBezTo>
                <a:cubicBezTo>
                  <a:pt x="227823" y="30854"/>
                  <a:pt x="227960" y="30640"/>
                  <a:pt x="228097" y="30427"/>
                </a:cubicBezTo>
                <a:cubicBezTo>
                  <a:pt x="227371" y="29881"/>
                  <a:pt x="226509" y="29609"/>
                  <a:pt x="225650" y="29609"/>
                </a:cubicBezTo>
                <a:close/>
                <a:moveTo>
                  <a:pt x="39949" y="24378"/>
                </a:moveTo>
                <a:cubicBezTo>
                  <a:pt x="35195" y="24378"/>
                  <a:pt x="31005" y="27090"/>
                  <a:pt x="28552" y="31174"/>
                </a:cubicBezTo>
                <a:cubicBezTo>
                  <a:pt x="29162" y="31311"/>
                  <a:pt x="29756" y="31494"/>
                  <a:pt x="30350" y="31707"/>
                </a:cubicBezTo>
                <a:cubicBezTo>
                  <a:pt x="32529" y="28431"/>
                  <a:pt x="36018" y="26313"/>
                  <a:pt x="39949" y="26313"/>
                </a:cubicBezTo>
                <a:cubicBezTo>
                  <a:pt x="43941" y="26313"/>
                  <a:pt x="47445" y="28492"/>
                  <a:pt x="49624" y="31798"/>
                </a:cubicBezTo>
                <a:cubicBezTo>
                  <a:pt x="50203" y="31585"/>
                  <a:pt x="50782" y="31387"/>
                  <a:pt x="51391" y="31250"/>
                </a:cubicBezTo>
                <a:cubicBezTo>
                  <a:pt x="48938" y="27121"/>
                  <a:pt x="44733" y="24378"/>
                  <a:pt x="39949" y="24378"/>
                </a:cubicBezTo>
                <a:close/>
                <a:moveTo>
                  <a:pt x="68486" y="24378"/>
                </a:moveTo>
                <a:cubicBezTo>
                  <a:pt x="63747" y="24378"/>
                  <a:pt x="59558" y="27090"/>
                  <a:pt x="57089" y="31174"/>
                </a:cubicBezTo>
                <a:cubicBezTo>
                  <a:pt x="57714" y="31311"/>
                  <a:pt x="58308" y="31478"/>
                  <a:pt x="58902" y="31707"/>
                </a:cubicBezTo>
                <a:cubicBezTo>
                  <a:pt x="61066" y="28431"/>
                  <a:pt x="64570" y="26298"/>
                  <a:pt x="68501" y="26298"/>
                </a:cubicBezTo>
                <a:cubicBezTo>
                  <a:pt x="72478" y="26298"/>
                  <a:pt x="75997" y="28477"/>
                  <a:pt x="78176" y="31798"/>
                </a:cubicBezTo>
                <a:cubicBezTo>
                  <a:pt x="78740" y="31585"/>
                  <a:pt x="79334" y="31387"/>
                  <a:pt x="79943" y="31250"/>
                </a:cubicBezTo>
                <a:cubicBezTo>
                  <a:pt x="77490" y="27121"/>
                  <a:pt x="73285" y="24378"/>
                  <a:pt x="68501" y="24378"/>
                </a:cubicBezTo>
                <a:close/>
                <a:moveTo>
                  <a:pt x="97038" y="24378"/>
                </a:moveTo>
                <a:cubicBezTo>
                  <a:pt x="92284" y="24378"/>
                  <a:pt x="88079" y="27090"/>
                  <a:pt x="85641" y="31174"/>
                </a:cubicBezTo>
                <a:cubicBezTo>
                  <a:pt x="86251" y="31311"/>
                  <a:pt x="86845" y="31478"/>
                  <a:pt x="87439" y="31707"/>
                </a:cubicBezTo>
                <a:cubicBezTo>
                  <a:pt x="89618" y="28431"/>
                  <a:pt x="93107" y="26298"/>
                  <a:pt x="97038" y="26298"/>
                </a:cubicBezTo>
                <a:cubicBezTo>
                  <a:pt x="101014" y="26298"/>
                  <a:pt x="104534" y="28477"/>
                  <a:pt x="106713" y="31798"/>
                </a:cubicBezTo>
                <a:cubicBezTo>
                  <a:pt x="107292" y="31570"/>
                  <a:pt x="107886" y="31387"/>
                  <a:pt x="108480" y="31250"/>
                </a:cubicBezTo>
                <a:cubicBezTo>
                  <a:pt x="106042" y="27121"/>
                  <a:pt x="101822" y="24378"/>
                  <a:pt x="97038" y="24378"/>
                </a:cubicBezTo>
                <a:close/>
                <a:moveTo>
                  <a:pt x="125575" y="24378"/>
                </a:moveTo>
                <a:cubicBezTo>
                  <a:pt x="120821" y="24378"/>
                  <a:pt x="116631" y="27090"/>
                  <a:pt x="114178" y="31174"/>
                </a:cubicBezTo>
                <a:cubicBezTo>
                  <a:pt x="114788" y="31311"/>
                  <a:pt x="115382" y="31494"/>
                  <a:pt x="115976" y="31707"/>
                </a:cubicBezTo>
                <a:cubicBezTo>
                  <a:pt x="118155" y="28431"/>
                  <a:pt x="121644" y="26313"/>
                  <a:pt x="125575" y="26313"/>
                </a:cubicBezTo>
                <a:cubicBezTo>
                  <a:pt x="129551" y="26313"/>
                  <a:pt x="133071" y="28492"/>
                  <a:pt x="135250" y="31798"/>
                </a:cubicBezTo>
                <a:cubicBezTo>
                  <a:pt x="135813" y="31585"/>
                  <a:pt x="136408" y="31387"/>
                  <a:pt x="137017" y="31250"/>
                </a:cubicBezTo>
                <a:cubicBezTo>
                  <a:pt x="134564" y="27121"/>
                  <a:pt x="130359" y="24378"/>
                  <a:pt x="125575" y="24378"/>
                </a:cubicBezTo>
                <a:close/>
                <a:moveTo>
                  <a:pt x="154112" y="24378"/>
                </a:moveTo>
                <a:cubicBezTo>
                  <a:pt x="149358" y="24378"/>
                  <a:pt x="145168" y="27090"/>
                  <a:pt x="142715" y="31174"/>
                </a:cubicBezTo>
                <a:cubicBezTo>
                  <a:pt x="143325" y="31311"/>
                  <a:pt x="143919" y="31478"/>
                  <a:pt x="144513" y="31707"/>
                </a:cubicBezTo>
                <a:cubicBezTo>
                  <a:pt x="146692" y="28431"/>
                  <a:pt x="150181" y="26298"/>
                  <a:pt x="154112" y="26298"/>
                </a:cubicBezTo>
                <a:cubicBezTo>
                  <a:pt x="158088" y="26298"/>
                  <a:pt x="161608" y="28477"/>
                  <a:pt x="163787" y="31798"/>
                </a:cubicBezTo>
                <a:cubicBezTo>
                  <a:pt x="164366" y="31570"/>
                  <a:pt x="164960" y="31387"/>
                  <a:pt x="165554" y="31250"/>
                </a:cubicBezTo>
                <a:cubicBezTo>
                  <a:pt x="163116" y="27121"/>
                  <a:pt x="158896" y="24378"/>
                  <a:pt x="154112" y="24378"/>
                </a:cubicBezTo>
                <a:close/>
                <a:moveTo>
                  <a:pt x="182649" y="24378"/>
                </a:moveTo>
                <a:cubicBezTo>
                  <a:pt x="177910" y="24378"/>
                  <a:pt x="173705" y="27090"/>
                  <a:pt x="171252" y="31174"/>
                </a:cubicBezTo>
                <a:cubicBezTo>
                  <a:pt x="171862" y="31311"/>
                  <a:pt x="172471" y="31478"/>
                  <a:pt x="173050" y="31692"/>
                </a:cubicBezTo>
                <a:cubicBezTo>
                  <a:pt x="175229" y="28431"/>
                  <a:pt x="178718" y="26298"/>
                  <a:pt x="182649" y="26298"/>
                </a:cubicBezTo>
                <a:cubicBezTo>
                  <a:pt x="186625" y="26298"/>
                  <a:pt x="190145" y="28477"/>
                  <a:pt x="192323" y="31798"/>
                </a:cubicBezTo>
                <a:cubicBezTo>
                  <a:pt x="192902" y="31570"/>
                  <a:pt x="193497" y="31387"/>
                  <a:pt x="194091" y="31250"/>
                </a:cubicBezTo>
                <a:cubicBezTo>
                  <a:pt x="191653" y="27121"/>
                  <a:pt x="187433" y="24378"/>
                  <a:pt x="182649" y="24378"/>
                </a:cubicBezTo>
                <a:close/>
                <a:moveTo>
                  <a:pt x="211201" y="24378"/>
                </a:moveTo>
                <a:cubicBezTo>
                  <a:pt x="206447" y="24378"/>
                  <a:pt x="202257" y="27090"/>
                  <a:pt x="199789" y="31174"/>
                </a:cubicBezTo>
                <a:cubicBezTo>
                  <a:pt x="200399" y="31311"/>
                  <a:pt x="201008" y="31478"/>
                  <a:pt x="201602" y="31707"/>
                </a:cubicBezTo>
                <a:cubicBezTo>
                  <a:pt x="203766" y="28431"/>
                  <a:pt x="207255" y="26298"/>
                  <a:pt x="211201" y="26298"/>
                </a:cubicBezTo>
                <a:cubicBezTo>
                  <a:pt x="215177" y="26298"/>
                  <a:pt x="218697" y="28477"/>
                  <a:pt x="220876" y="31798"/>
                </a:cubicBezTo>
                <a:cubicBezTo>
                  <a:pt x="221455" y="31585"/>
                  <a:pt x="222034" y="31387"/>
                  <a:pt x="222643" y="31250"/>
                </a:cubicBezTo>
                <a:cubicBezTo>
                  <a:pt x="220190" y="27121"/>
                  <a:pt x="215985" y="24378"/>
                  <a:pt x="211201" y="24378"/>
                </a:cubicBezTo>
                <a:close/>
                <a:moveTo>
                  <a:pt x="11412" y="24378"/>
                </a:moveTo>
                <a:cubicBezTo>
                  <a:pt x="6658" y="24378"/>
                  <a:pt x="2453" y="27090"/>
                  <a:pt x="0" y="31174"/>
                </a:cubicBezTo>
                <a:lnTo>
                  <a:pt x="15" y="31174"/>
                </a:lnTo>
                <a:cubicBezTo>
                  <a:pt x="625" y="31311"/>
                  <a:pt x="1219" y="31494"/>
                  <a:pt x="1813" y="31707"/>
                </a:cubicBezTo>
                <a:cubicBezTo>
                  <a:pt x="3977" y="28431"/>
                  <a:pt x="7466" y="26313"/>
                  <a:pt x="11412" y="26313"/>
                </a:cubicBezTo>
                <a:cubicBezTo>
                  <a:pt x="15389" y="26313"/>
                  <a:pt x="18908" y="28492"/>
                  <a:pt x="21087" y="31814"/>
                </a:cubicBezTo>
                <a:cubicBezTo>
                  <a:pt x="21651" y="31585"/>
                  <a:pt x="22245" y="31387"/>
                  <a:pt x="22839" y="31250"/>
                </a:cubicBezTo>
                <a:cubicBezTo>
                  <a:pt x="20401" y="27121"/>
                  <a:pt x="16166" y="24378"/>
                  <a:pt x="11412" y="24378"/>
                </a:cubicBezTo>
                <a:close/>
                <a:moveTo>
                  <a:pt x="239738" y="24394"/>
                </a:moveTo>
                <a:cubicBezTo>
                  <a:pt x="234984" y="24394"/>
                  <a:pt x="230794" y="27090"/>
                  <a:pt x="228341" y="31189"/>
                </a:cubicBezTo>
                <a:cubicBezTo>
                  <a:pt x="228951" y="31311"/>
                  <a:pt x="229545" y="31494"/>
                  <a:pt x="230139" y="31707"/>
                </a:cubicBezTo>
                <a:cubicBezTo>
                  <a:pt x="232303" y="28446"/>
                  <a:pt x="235807" y="26313"/>
                  <a:pt x="239738" y="26313"/>
                </a:cubicBezTo>
                <a:cubicBezTo>
                  <a:pt x="243714" y="26313"/>
                  <a:pt x="247234" y="28492"/>
                  <a:pt x="249413" y="31814"/>
                </a:cubicBezTo>
                <a:cubicBezTo>
                  <a:pt x="249976" y="31585"/>
                  <a:pt x="250570" y="31402"/>
                  <a:pt x="251180" y="31250"/>
                </a:cubicBezTo>
                <a:cubicBezTo>
                  <a:pt x="248727" y="27121"/>
                  <a:pt x="244491" y="24394"/>
                  <a:pt x="239738" y="24394"/>
                </a:cubicBezTo>
                <a:close/>
                <a:moveTo>
                  <a:pt x="268275" y="24378"/>
                </a:moveTo>
                <a:cubicBezTo>
                  <a:pt x="263521" y="24378"/>
                  <a:pt x="259331" y="27090"/>
                  <a:pt x="256878" y="31174"/>
                </a:cubicBezTo>
                <a:cubicBezTo>
                  <a:pt x="257488" y="31311"/>
                  <a:pt x="258082" y="31478"/>
                  <a:pt x="258676" y="31707"/>
                </a:cubicBezTo>
                <a:cubicBezTo>
                  <a:pt x="260855" y="28431"/>
                  <a:pt x="264344" y="26313"/>
                  <a:pt x="268275" y="26313"/>
                </a:cubicBezTo>
                <a:cubicBezTo>
                  <a:pt x="272251" y="26313"/>
                  <a:pt x="275786" y="28477"/>
                  <a:pt x="277949" y="31814"/>
                </a:cubicBezTo>
                <a:cubicBezTo>
                  <a:pt x="278528" y="31585"/>
                  <a:pt x="279123" y="31387"/>
                  <a:pt x="279717" y="31250"/>
                </a:cubicBezTo>
                <a:cubicBezTo>
                  <a:pt x="277264" y="27121"/>
                  <a:pt x="273028" y="24378"/>
                  <a:pt x="268275" y="24378"/>
                </a:cubicBezTo>
                <a:close/>
                <a:moveTo>
                  <a:pt x="11412" y="26938"/>
                </a:moveTo>
                <a:cubicBezTo>
                  <a:pt x="7725" y="26938"/>
                  <a:pt x="4464" y="28903"/>
                  <a:pt x="2377" y="31920"/>
                </a:cubicBezTo>
                <a:cubicBezTo>
                  <a:pt x="2941" y="32164"/>
                  <a:pt x="3474" y="32438"/>
                  <a:pt x="3992" y="32743"/>
                </a:cubicBezTo>
                <a:cubicBezTo>
                  <a:pt x="5759" y="30381"/>
                  <a:pt x="8426" y="28873"/>
                  <a:pt x="11412" y="28873"/>
                </a:cubicBezTo>
                <a:cubicBezTo>
                  <a:pt x="14444" y="28873"/>
                  <a:pt x="17156" y="30442"/>
                  <a:pt x="18923" y="32880"/>
                </a:cubicBezTo>
                <a:cubicBezTo>
                  <a:pt x="19441" y="32560"/>
                  <a:pt x="19975" y="32286"/>
                  <a:pt x="20523" y="32042"/>
                </a:cubicBezTo>
                <a:cubicBezTo>
                  <a:pt x="18451" y="28949"/>
                  <a:pt x="15145" y="26938"/>
                  <a:pt x="11412" y="26938"/>
                </a:cubicBezTo>
                <a:close/>
                <a:moveTo>
                  <a:pt x="39949" y="26953"/>
                </a:moveTo>
                <a:cubicBezTo>
                  <a:pt x="36262" y="26953"/>
                  <a:pt x="33001" y="28903"/>
                  <a:pt x="30914" y="31935"/>
                </a:cubicBezTo>
                <a:cubicBezTo>
                  <a:pt x="31478" y="32164"/>
                  <a:pt x="32011" y="32438"/>
                  <a:pt x="32544" y="32743"/>
                </a:cubicBezTo>
                <a:cubicBezTo>
                  <a:pt x="34312" y="30381"/>
                  <a:pt x="36978" y="28873"/>
                  <a:pt x="39949" y="28873"/>
                </a:cubicBezTo>
                <a:cubicBezTo>
                  <a:pt x="42981" y="28873"/>
                  <a:pt x="45708" y="30442"/>
                  <a:pt x="47460" y="32880"/>
                </a:cubicBezTo>
                <a:cubicBezTo>
                  <a:pt x="47978" y="32575"/>
                  <a:pt x="48511" y="32286"/>
                  <a:pt x="49060" y="32042"/>
                </a:cubicBezTo>
                <a:cubicBezTo>
                  <a:pt x="46973" y="28964"/>
                  <a:pt x="43682" y="26953"/>
                  <a:pt x="39949" y="26953"/>
                </a:cubicBezTo>
                <a:close/>
                <a:moveTo>
                  <a:pt x="97038" y="26953"/>
                </a:moveTo>
                <a:cubicBezTo>
                  <a:pt x="93351" y="26953"/>
                  <a:pt x="90075" y="28903"/>
                  <a:pt x="88003" y="31935"/>
                </a:cubicBezTo>
                <a:cubicBezTo>
                  <a:pt x="88552" y="32164"/>
                  <a:pt x="89100" y="32438"/>
                  <a:pt x="89618" y="32743"/>
                </a:cubicBezTo>
                <a:cubicBezTo>
                  <a:pt x="91385" y="30381"/>
                  <a:pt x="94052" y="28873"/>
                  <a:pt x="97038" y="28873"/>
                </a:cubicBezTo>
                <a:cubicBezTo>
                  <a:pt x="100070" y="28873"/>
                  <a:pt x="102782" y="30442"/>
                  <a:pt x="104549" y="32850"/>
                </a:cubicBezTo>
                <a:lnTo>
                  <a:pt x="104549" y="32880"/>
                </a:lnTo>
                <a:cubicBezTo>
                  <a:pt x="105067" y="32575"/>
                  <a:pt x="105601" y="32286"/>
                  <a:pt x="106149" y="32042"/>
                </a:cubicBezTo>
                <a:cubicBezTo>
                  <a:pt x="104062" y="28964"/>
                  <a:pt x="100755" y="26953"/>
                  <a:pt x="97038" y="26953"/>
                </a:cubicBezTo>
                <a:close/>
                <a:moveTo>
                  <a:pt x="125575" y="26953"/>
                </a:moveTo>
                <a:cubicBezTo>
                  <a:pt x="121888" y="26953"/>
                  <a:pt x="118627" y="28903"/>
                  <a:pt x="116540" y="31935"/>
                </a:cubicBezTo>
                <a:cubicBezTo>
                  <a:pt x="117104" y="32164"/>
                  <a:pt x="117637" y="32438"/>
                  <a:pt x="118155" y="32743"/>
                </a:cubicBezTo>
                <a:cubicBezTo>
                  <a:pt x="119938" y="30381"/>
                  <a:pt x="122604" y="28873"/>
                  <a:pt x="125575" y="28873"/>
                </a:cubicBezTo>
                <a:cubicBezTo>
                  <a:pt x="128607" y="28873"/>
                  <a:pt x="131319" y="30442"/>
                  <a:pt x="133086" y="32850"/>
                </a:cubicBezTo>
                <a:lnTo>
                  <a:pt x="133101" y="32880"/>
                </a:lnTo>
                <a:cubicBezTo>
                  <a:pt x="133604" y="32575"/>
                  <a:pt x="134137" y="32286"/>
                  <a:pt x="134686" y="32042"/>
                </a:cubicBezTo>
                <a:cubicBezTo>
                  <a:pt x="132614" y="28964"/>
                  <a:pt x="129308" y="26953"/>
                  <a:pt x="125575" y="26953"/>
                </a:cubicBezTo>
                <a:close/>
                <a:moveTo>
                  <a:pt x="154112" y="26953"/>
                </a:moveTo>
                <a:cubicBezTo>
                  <a:pt x="150440" y="26953"/>
                  <a:pt x="147164" y="28903"/>
                  <a:pt x="145077" y="31935"/>
                </a:cubicBezTo>
                <a:cubicBezTo>
                  <a:pt x="145641" y="32164"/>
                  <a:pt x="146174" y="32438"/>
                  <a:pt x="146692" y="32743"/>
                </a:cubicBezTo>
                <a:cubicBezTo>
                  <a:pt x="148474" y="30381"/>
                  <a:pt x="151141" y="28873"/>
                  <a:pt x="154112" y="28873"/>
                </a:cubicBezTo>
                <a:cubicBezTo>
                  <a:pt x="157159" y="28873"/>
                  <a:pt x="159871" y="30442"/>
                  <a:pt x="161623" y="32850"/>
                </a:cubicBezTo>
                <a:lnTo>
                  <a:pt x="161638" y="32880"/>
                </a:lnTo>
                <a:cubicBezTo>
                  <a:pt x="162141" y="32575"/>
                  <a:pt x="162674" y="32286"/>
                  <a:pt x="163223" y="32042"/>
                </a:cubicBezTo>
                <a:cubicBezTo>
                  <a:pt x="161151" y="28964"/>
                  <a:pt x="157845" y="26953"/>
                  <a:pt x="154112" y="26953"/>
                </a:cubicBezTo>
                <a:close/>
                <a:moveTo>
                  <a:pt x="182664" y="26938"/>
                </a:moveTo>
                <a:cubicBezTo>
                  <a:pt x="178992" y="26938"/>
                  <a:pt x="175716" y="28903"/>
                  <a:pt x="173629" y="31920"/>
                </a:cubicBezTo>
                <a:cubicBezTo>
                  <a:pt x="174177" y="32149"/>
                  <a:pt x="174726" y="32408"/>
                  <a:pt x="175244" y="32697"/>
                </a:cubicBezTo>
                <a:cubicBezTo>
                  <a:pt x="177011" y="30336"/>
                  <a:pt x="179678" y="28827"/>
                  <a:pt x="182649" y="28827"/>
                </a:cubicBezTo>
                <a:cubicBezTo>
                  <a:pt x="185696" y="28827"/>
                  <a:pt x="188393" y="30397"/>
                  <a:pt x="190175" y="32850"/>
                </a:cubicBezTo>
                <a:lnTo>
                  <a:pt x="190175" y="32880"/>
                </a:lnTo>
                <a:cubicBezTo>
                  <a:pt x="190693" y="32575"/>
                  <a:pt x="191226" y="32286"/>
                  <a:pt x="191775" y="32042"/>
                </a:cubicBezTo>
                <a:cubicBezTo>
                  <a:pt x="189688" y="28949"/>
                  <a:pt x="186397" y="26938"/>
                  <a:pt x="182664" y="26938"/>
                </a:cubicBezTo>
                <a:close/>
                <a:moveTo>
                  <a:pt x="268290" y="26953"/>
                </a:moveTo>
                <a:cubicBezTo>
                  <a:pt x="264603" y="26953"/>
                  <a:pt x="261327" y="28903"/>
                  <a:pt x="259255" y="31935"/>
                </a:cubicBezTo>
                <a:cubicBezTo>
                  <a:pt x="259803" y="32164"/>
                  <a:pt x="260352" y="32438"/>
                  <a:pt x="260870" y="32743"/>
                </a:cubicBezTo>
                <a:cubicBezTo>
                  <a:pt x="262637" y="30381"/>
                  <a:pt x="265304" y="28873"/>
                  <a:pt x="268290" y="28873"/>
                </a:cubicBezTo>
                <a:cubicBezTo>
                  <a:pt x="271322" y="28873"/>
                  <a:pt x="274034" y="30442"/>
                  <a:pt x="275801" y="32880"/>
                </a:cubicBezTo>
                <a:cubicBezTo>
                  <a:pt x="276304" y="32575"/>
                  <a:pt x="276852" y="32286"/>
                  <a:pt x="277401" y="32042"/>
                </a:cubicBezTo>
                <a:cubicBezTo>
                  <a:pt x="275329" y="28964"/>
                  <a:pt x="272007" y="26953"/>
                  <a:pt x="268290" y="26953"/>
                </a:cubicBezTo>
                <a:close/>
                <a:moveTo>
                  <a:pt x="68486" y="26953"/>
                </a:moveTo>
                <a:cubicBezTo>
                  <a:pt x="64814" y="26953"/>
                  <a:pt x="61538" y="28903"/>
                  <a:pt x="59451" y="31935"/>
                </a:cubicBezTo>
                <a:cubicBezTo>
                  <a:pt x="60015" y="32164"/>
                  <a:pt x="60563" y="32438"/>
                  <a:pt x="61081" y="32743"/>
                </a:cubicBezTo>
                <a:cubicBezTo>
                  <a:pt x="62848" y="30381"/>
                  <a:pt x="65515" y="28873"/>
                  <a:pt x="68486" y="28873"/>
                </a:cubicBezTo>
                <a:cubicBezTo>
                  <a:pt x="71533" y="28873"/>
                  <a:pt x="74245" y="30442"/>
                  <a:pt x="76012" y="32895"/>
                </a:cubicBezTo>
                <a:cubicBezTo>
                  <a:pt x="76530" y="32575"/>
                  <a:pt x="77048" y="32286"/>
                  <a:pt x="77597" y="32042"/>
                </a:cubicBezTo>
                <a:cubicBezTo>
                  <a:pt x="75525" y="28964"/>
                  <a:pt x="72219" y="26953"/>
                  <a:pt x="68486" y="26953"/>
                </a:cubicBezTo>
                <a:close/>
                <a:moveTo>
                  <a:pt x="211201" y="26953"/>
                </a:moveTo>
                <a:cubicBezTo>
                  <a:pt x="207514" y="26953"/>
                  <a:pt x="204238" y="28919"/>
                  <a:pt x="202166" y="31935"/>
                </a:cubicBezTo>
                <a:cubicBezTo>
                  <a:pt x="202730" y="32164"/>
                  <a:pt x="203263" y="32438"/>
                  <a:pt x="203781" y="32743"/>
                </a:cubicBezTo>
                <a:cubicBezTo>
                  <a:pt x="205548" y="30381"/>
                  <a:pt x="208215" y="28873"/>
                  <a:pt x="211201" y="28873"/>
                </a:cubicBezTo>
                <a:cubicBezTo>
                  <a:pt x="214233" y="28873"/>
                  <a:pt x="216945" y="30442"/>
                  <a:pt x="218712" y="32895"/>
                </a:cubicBezTo>
                <a:cubicBezTo>
                  <a:pt x="219230" y="32575"/>
                  <a:pt x="219763" y="32301"/>
                  <a:pt x="220312" y="32057"/>
                </a:cubicBezTo>
                <a:cubicBezTo>
                  <a:pt x="218225" y="28964"/>
                  <a:pt x="214918" y="26953"/>
                  <a:pt x="211201" y="26953"/>
                </a:cubicBezTo>
                <a:close/>
                <a:moveTo>
                  <a:pt x="239738" y="26953"/>
                </a:moveTo>
                <a:cubicBezTo>
                  <a:pt x="236051" y="26953"/>
                  <a:pt x="232790" y="28919"/>
                  <a:pt x="230703" y="31935"/>
                </a:cubicBezTo>
                <a:cubicBezTo>
                  <a:pt x="231267" y="32164"/>
                  <a:pt x="231800" y="32438"/>
                  <a:pt x="232318" y="32743"/>
                </a:cubicBezTo>
                <a:cubicBezTo>
                  <a:pt x="234085" y="30381"/>
                  <a:pt x="236767" y="28873"/>
                  <a:pt x="239738" y="28873"/>
                </a:cubicBezTo>
                <a:cubicBezTo>
                  <a:pt x="242770" y="28873"/>
                  <a:pt x="245482" y="30442"/>
                  <a:pt x="247264" y="32895"/>
                </a:cubicBezTo>
                <a:cubicBezTo>
                  <a:pt x="247767" y="32575"/>
                  <a:pt x="248300" y="32301"/>
                  <a:pt x="248849" y="32057"/>
                </a:cubicBezTo>
                <a:cubicBezTo>
                  <a:pt x="246777" y="28964"/>
                  <a:pt x="243471" y="26953"/>
                  <a:pt x="239738" y="26953"/>
                </a:cubicBezTo>
                <a:close/>
                <a:moveTo>
                  <a:pt x="182649" y="29513"/>
                </a:moveTo>
                <a:cubicBezTo>
                  <a:pt x="179891" y="29513"/>
                  <a:pt x="177423" y="30899"/>
                  <a:pt x="175762" y="33063"/>
                </a:cubicBezTo>
                <a:cubicBezTo>
                  <a:pt x="176265" y="33383"/>
                  <a:pt x="176752" y="33749"/>
                  <a:pt x="177209" y="34145"/>
                </a:cubicBezTo>
                <a:cubicBezTo>
                  <a:pt x="178550" y="32499"/>
                  <a:pt x="180500" y="31448"/>
                  <a:pt x="182649" y="31433"/>
                </a:cubicBezTo>
                <a:cubicBezTo>
                  <a:pt x="184888" y="31433"/>
                  <a:pt x="186899" y="32560"/>
                  <a:pt x="188240" y="34312"/>
                </a:cubicBezTo>
                <a:cubicBezTo>
                  <a:pt x="188697" y="33916"/>
                  <a:pt x="189170" y="33550"/>
                  <a:pt x="189672" y="33200"/>
                </a:cubicBezTo>
                <a:cubicBezTo>
                  <a:pt x="188012" y="30945"/>
                  <a:pt x="185483" y="29513"/>
                  <a:pt x="182649" y="29513"/>
                </a:cubicBezTo>
                <a:close/>
                <a:moveTo>
                  <a:pt x="11412" y="29513"/>
                </a:moveTo>
                <a:cubicBezTo>
                  <a:pt x="8654" y="29513"/>
                  <a:pt x="6171" y="30899"/>
                  <a:pt x="4510" y="33063"/>
                </a:cubicBezTo>
                <a:cubicBezTo>
                  <a:pt x="5013" y="33398"/>
                  <a:pt x="5500" y="33749"/>
                  <a:pt x="5957" y="34145"/>
                </a:cubicBezTo>
                <a:cubicBezTo>
                  <a:pt x="7313" y="32484"/>
                  <a:pt x="9248" y="31448"/>
                  <a:pt x="11412" y="31448"/>
                </a:cubicBezTo>
                <a:cubicBezTo>
                  <a:pt x="13636" y="31448"/>
                  <a:pt x="15648" y="32560"/>
                  <a:pt x="16988" y="34327"/>
                </a:cubicBezTo>
                <a:cubicBezTo>
                  <a:pt x="17445" y="33916"/>
                  <a:pt x="17918" y="33550"/>
                  <a:pt x="18420" y="33215"/>
                </a:cubicBezTo>
                <a:cubicBezTo>
                  <a:pt x="16760" y="30960"/>
                  <a:pt x="14231" y="29513"/>
                  <a:pt x="11412" y="29513"/>
                </a:cubicBezTo>
                <a:close/>
                <a:moveTo>
                  <a:pt x="39949" y="29513"/>
                </a:moveTo>
                <a:cubicBezTo>
                  <a:pt x="37191" y="29513"/>
                  <a:pt x="34723" y="30899"/>
                  <a:pt x="33047" y="33063"/>
                </a:cubicBezTo>
                <a:cubicBezTo>
                  <a:pt x="33550" y="33383"/>
                  <a:pt x="34037" y="33749"/>
                  <a:pt x="34494" y="34145"/>
                </a:cubicBezTo>
                <a:cubicBezTo>
                  <a:pt x="35850" y="32484"/>
                  <a:pt x="37785" y="31448"/>
                  <a:pt x="39949" y="31448"/>
                </a:cubicBezTo>
                <a:cubicBezTo>
                  <a:pt x="42189" y="31448"/>
                  <a:pt x="44184" y="32560"/>
                  <a:pt x="45540" y="34327"/>
                </a:cubicBezTo>
                <a:cubicBezTo>
                  <a:pt x="45982" y="33916"/>
                  <a:pt x="46470" y="33550"/>
                  <a:pt x="46957" y="33215"/>
                </a:cubicBezTo>
                <a:cubicBezTo>
                  <a:pt x="45297" y="30960"/>
                  <a:pt x="42768" y="29513"/>
                  <a:pt x="39949" y="29513"/>
                </a:cubicBezTo>
                <a:close/>
                <a:moveTo>
                  <a:pt x="68486" y="29513"/>
                </a:moveTo>
                <a:cubicBezTo>
                  <a:pt x="65728" y="29513"/>
                  <a:pt x="63260" y="30899"/>
                  <a:pt x="61599" y="33063"/>
                </a:cubicBezTo>
                <a:cubicBezTo>
                  <a:pt x="62102" y="33398"/>
                  <a:pt x="62589" y="33749"/>
                  <a:pt x="63047" y="34145"/>
                </a:cubicBezTo>
                <a:cubicBezTo>
                  <a:pt x="64387" y="32499"/>
                  <a:pt x="66338" y="31448"/>
                  <a:pt x="68486" y="31448"/>
                </a:cubicBezTo>
                <a:cubicBezTo>
                  <a:pt x="70725" y="31448"/>
                  <a:pt x="72737" y="32560"/>
                  <a:pt x="74077" y="34327"/>
                </a:cubicBezTo>
                <a:cubicBezTo>
                  <a:pt x="74534" y="33931"/>
                  <a:pt x="75007" y="33550"/>
                  <a:pt x="75510" y="33215"/>
                </a:cubicBezTo>
                <a:cubicBezTo>
                  <a:pt x="73849" y="30960"/>
                  <a:pt x="71320" y="29513"/>
                  <a:pt x="68486" y="29513"/>
                </a:cubicBezTo>
                <a:close/>
                <a:moveTo>
                  <a:pt x="97038" y="29513"/>
                </a:moveTo>
                <a:cubicBezTo>
                  <a:pt x="94280" y="29513"/>
                  <a:pt x="91797" y="30899"/>
                  <a:pt x="90136" y="33063"/>
                </a:cubicBezTo>
                <a:cubicBezTo>
                  <a:pt x="90639" y="33398"/>
                  <a:pt x="91126" y="33749"/>
                  <a:pt x="91583" y="34145"/>
                </a:cubicBezTo>
                <a:cubicBezTo>
                  <a:pt x="92939" y="32499"/>
                  <a:pt x="94874" y="31448"/>
                  <a:pt x="97038" y="31448"/>
                </a:cubicBezTo>
                <a:cubicBezTo>
                  <a:pt x="99278" y="31448"/>
                  <a:pt x="101274" y="32560"/>
                  <a:pt x="102630" y="34327"/>
                </a:cubicBezTo>
                <a:cubicBezTo>
                  <a:pt x="103071" y="33916"/>
                  <a:pt x="103544" y="33550"/>
                  <a:pt x="104046" y="33215"/>
                </a:cubicBezTo>
                <a:cubicBezTo>
                  <a:pt x="102386" y="30960"/>
                  <a:pt x="99857" y="29513"/>
                  <a:pt x="97038" y="29513"/>
                </a:cubicBezTo>
                <a:close/>
                <a:moveTo>
                  <a:pt x="125575" y="29513"/>
                </a:moveTo>
                <a:cubicBezTo>
                  <a:pt x="122817" y="29513"/>
                  <a:pt x="120349" y="30899"/>
                  <a:pt x="118673" y="33063"/>
                </a:cubicBezTo>
                <a:cubicBezTo>
                  <a:pt x="119191" y="33398"/>
                  <a:pt x="119679" y="33749"/>
                  <a:pt x="120136" y="34145"/>
                </a:cubicBezTo>
                <a:cubicBezTo>
                  <a:pt x="121476" y="32499"/>
                  <a:pt x="123411" y="31448"/>
                  <a:pt x="125575" y="31448"/>
                </a:cubicBezTo>
                <a:cubicBezTo>
                  <a:pt x="127815" y="31448"/>
                  <a:pt x="129810" y="32560"/>
                  <a:pt x="131166" y="34327"/>
                </a:cubicBezTo>
                <a:cubicBezTo>
                  <a:pt x="131608" y="33916"/>
                  <a:pt x="132096" y="33550"/>
                  <a:pt x="132583" y="33215"/>
                </a:cubicBezTo>
                <a:cubicBezTo>
                  <a:pt x="130923" y="30960"/>
                  <a:pt x="128393" y="29513"/>
                  <a:pt x="125575" y="29513"/>
                </a:cubicBezTo>
                <a:close/>
                <a:moveTo>
                  <a:pt x="154112" y="29513"/>
                </a:moveTo>
                <a:cubicBezTo>
                  <a:pt x="151354" y="29513"/>
                  <a:pt x="148886" y="30899"/>
                  <a:pt x="147225" y="33063"/>
                </a:cubicBezTo>
                <a:cubicBezTo>
                  <a:pt x="147728" y="33383"/>
                  <a:pt x="148215" y="33749"/>
                  <a:pt x="148673" y="34145"/>
                </a:cubicBezTo>
                <a:cubicBezTo>
                  <a:pt x="150013" y="32499"/>
                  <a:pt x="151948" y="31448"/>
                  <a:pt x="154112" y="31448"/>
                </a:cubicBezTo>
                <a:cubicBezTo>
                  <a:pt x="156351" y="31448"/>
                  <a:pt x="158363" y="32560"/>
                  <a:pt x="159703" y="34327"/>
                </a:cubicBezTo>
                <a:cubicBezTo>
                  <a:pt x="160160" y="33916"/>
                  <a:pt x="160633" y="33550"/>
                  <a:pt x="161136" y="33215"/>
                </a:cubicBezTo>
                <a:cubicBezTo>
                  <a:pt x="159460" y="30945"/>
                  <a:pt x="156946" y="29513"/>
                  <a:pt x="154112" y="29513"/>
                </a:cubicBezTo>
                <a:close/>
                <a:moveTo>
                  <a:pt x="211186" y="29513"/>
                </a:moveTo>
                <a:cubicBezTo>
                  <a:pt x="208428" y="29513"/>
                  <a:pt x="205960" y="30899"/>
                  <a:pt x="204299" y="33063"/>
                </a:cubicBezTo>
                <a:cubicBezTo>
                  <a:pt x="204802" y="33398"/>
                  <a:pt x="205289" y="33749"/>
                  <a:pt x="205746" y="34145"/>
                </a:cubicBezTo>
                <a:cubicBezTo>
                  <a:pt x="207102" y="32499"/>
                  <a:pt x="209037" y="31448"/>
                  <a:pt x="211201" y="31448"/>
                </a:cubicBezTo>
                <a:cubicBezTo>
                  <a:pt x="213440" y="31448"/>
                  <a:pt x="215436" y="32560"/>
                  <a:pt x="216777" y="34327"/>
                </a:cubicBezTo>
                <a:cubicBezTo>
                  <a:pt x="217234" y="33916"/>
                  <a:pt x="217707" y="33550"/>
                  <a:pt x="218209" y="33215"/>
                </a:cubicBezTo>
                <a:cubicBezTo>
                  <a:pt x="216533" y="30960"/>
                  <a:pt x="214019" y="29513"/>
                  <a:pt x="211186" y="29513"/>
                </a:cubicBezTo>
                <a:close/>
                <a:moveTo>
                  <a:pt x="239738" y="29528"/>
                </a:moveTo>
                <a:cubicBezTo>
                  <a:pt x="236980" y="29528"/>
                  <a:pt x="234497" y="30899"/>
                  <a:pt x="232836" y="33078"/>
                </a:cubicBezTo>
                <a:cubicBezTo>
                  <a:pt x="233354" y="33398"/>
                  <a:pt x="233826" y="33764"/>
                  <a:pt x="234298" y="34145"/>
                </a:cubicBezTo>
                <a:cubicBezTo>
                  <a:pt x="235639" y="32499"/>
                  <a:pt x="237574" y="31448"/>
                  <a:pt x="239738" y="31448"/>
                </a:cubicBezTo>
                <a:cubicBezTo>
                  <a:pt x="241977" y="31448"/>
                  <a:pt x="243973" y="32560"/>
                  <a:pt x="245329" y="34327"/>
                </a:cubicBezTo>
                <a:cubicBezTo>
                  <a:pt x="245771" y="33931"/>
                  <a:pt x="246259" y="33550"/>
                  <a:pt x="246746" y="33215"/>
                </a:cubicBezTo>
                <a:cubicBezTo>
                  <a:pt x="245086" y="30960"/>
                  <a:pt x="242556" y="29528"/>
                  <a:pt x="239738" y="29528"/>
                </a:cubicBezTo>
                <a:close/>
                <a:moveTo>
                  <a:pt x="268275" y="29513"/>
                </a:moveTo>
                <a:cubicBezTo>
                  <a:pt x="265517" y="29513"/>
                  <a:pt x="263049" y="30899"/>
                  <a:pt x="261373" y="33063"/>
                </a:cubicBezTo>
                <a:cubicBezTo>
                  <a:pt x="261891" y="33398"/>
                  <a:pt x="262378" y="33749"/>
                  <a:pt x="262835" y="34145"/>
                </a:cubicBezTo>
                <a:cubicBezTo>
                  <a:pt x="264176" y="32484"/>
                  <a:pt x="266111" y="31448"/>
                  <a:pt x="268275" y="31448"/>
                </a:cubicBezTo>
                <a:cubicBezTo>
                  <a:pt x="270514" y="31448"/>
                  <a:pt x="272525" y="32560"/>
                  <a:pt x="273866" y="34327"/>
                </a:cubicBezTo>
                <a:cubicBezTo>
                  <a:pt x="274323" y="33916"/>
                  <a:pt x="274796" y="33550"/>
                  <a:pt x="275298" y="33215"/>
                </a:cubicBezTo>
                <a:cubicBezTo>
                  <a:pt x="273622" y="30945"/>
                  <a:pt x="271109" y="29513"/>
                  <a:pt x="268275" y="29513"/>
                </a:cubicBezTo>
                <a:close/>
                <a:moveTo>
                  <a:pt x="11412" y="32073"/>
                </a:moveTo>
                <a:cubicBezTo>
                  <a:pt x="9431" y="32073"/>
                  <a:pt x="7633" y="33032"/>
                  <a:pt x="6399" y="34556"/>
                </a:cubicBezTo>
                <a:cubicBezTo>
                  <a:pt x="6856" y="34952"/>
                  <a:pt x="7283" y="35379"/>
                  <a:pt x="7679" y="35851"/>
                </a:cubicBezTo>
                <a:cubicBezTo>
                  <a:pt x="8626" y="34609"/>
                  <a:pt x="10025" y="33994"/>
                  <a:pt x="11419" y="33994"/>
                </a:cubicBezTo>
                <a:cubicBezTo>
                  <a:pt x="12898" y="33994"/>
                  <a:pt x="14372" y="34685"/>
                  <a:pt x="15297" y="36049"/>
                </a:cubicBezTo>
                <a:cubicBezTo>
                  <a:pt x="15693" y="35592"/>
                  <a:pt x="16105" y="35135"/>
                  <a:pt x="16546" y="34724"/>
                </a:cubicBezTo>
                <a:cubicBezTo>
                  <a:pt x="15312" y="33109"/>
                  <a:pt x="13469" y="32073"/>
                  <a:pt x="11412" y="32073"/>
                </a:cubicBezTo>
                <a:close/>
                <a:moveTo>
                  <a:pt x="39949" y="32073"/>
                </a:moveTo>
                <a:lnTo>
                  <a:pt x="39949" y="32088"/>
                </a:lnTo>
                <a:cubicBezTo>
                  <a:pt x="37968" y="32088"/>
                  <a:pt x="36170" y="33048"/>
                  <a:pt x="34936" y="34541"/>
                </a:cubicBezTo>
                <a:cubicBezTo>
                  <a:pt x="35393" y="34952"/>
                  <a:pt x="35820" y="35394"/>
                  <a:pt x="36216" y="35851"/>
                </a:cubicBezTo>
                <a:cubicBezTo>
                  <a:pt x="37161" y="34618"/>
                  <a:pt x="38557" y="34008"/>
                  <a:pt x="39950" y="34008"/>
                </a:cubicBezTo>
                <a:cubicBezTo>
                  <a:pt x="41430" y="34008"/>
                  <a:pt x="42907" y="34698"/>
                  <a:pt x="43834" y="36064"/>
                </a:cubicBezTo>
                <a:cubicBezTo>
                  <a:pt x="44230" y="35592"/>
                  <a:pt x="44642" y="35150"/>
                  <a:pt x="45083" y="34724"/>
                </a:cubicBezTo>
                <a:cubicBezTo>
                  <a:pt x="43849" y="33109"/>
                  <a:pt x="42006" y="32073"/>
                  <a:pt x="39949" y="32073"/>
                </a:cubicBezTo>
                <a:close/>
                <a:moveTo>
                  <a:pt x="68486" y="32088"/>
                </a:moveTo>
                <a:cubicBezTo>
                  <a:pt x="66520" y="32088"/>
                  <a:pt x="64722" y="33048"/>
                  <a:pt x="63473" y="34541"/>
                </a:cubicBezTo>
                <a:cubicBezTo>
                  <a:pt x="63930" y="34952"/>
                  <a:pt x="64357" y="35394"/>
                  <a:pt x="64753" y="35851"/>
                </a:cubicBezTo>
                <a:cubicBezTo>
                  <a:pt x="65698" y="34618"/>
                  <a:pt x="67094" y="34008"/>
                  <a:pt x="68488" y="34008"/>
                </a:cubicBezTo>
                <a:cubicBezTo>
                  <a:pt x="69971" y="34008"/>
                  <a:pt x="71452" y="34698"/>
                  <a:pt x="72386" y="36064"/>
                </a:cubicBezTo>
                <a:cubicBezTo>
                  <a:pt x="72767" y="35592"/>
                  <a:pt x="73194" y="35150"/>
                  <a:pt x="73636" y="34739"/>
                </a:cubicBezTo>
                <a:cubicBezTo>
                  <a:pt x="72401" y="33109"/>
                  <a:pt x="70558" y="32088"/>
                  <a:pt x="68486" y="32088"/>
                </a:cubicBezTo>
                <a:close/>
                <a:moveTo>
                  <a:pt x="97038" y="32088"/>
                </a:moveTo>
                <a:cubicBezTo>
                  <a:pt x="95057" y="32088"/>
                  <a:pt x="93259" y="33048"/>
                  <a:pt x="92041" y="34541"/>
                </a:cubicBezTo>
                <a:cubicBezTo>
                  <a:pt x="92482" y="34952"/>
                  <a:pt x="92909" y="35394"/>
                  <a:pt x="93305" y="35851"/>
                </a:cubicBezTo>
                <a:cubicBezTo>
                  <a:pt x="94250" y="34618"/>
                  <a:pt x="95646" y="34008"/>
                  <a:pt x="97039" y="34008"/>
                </a:cubicBezTo>
                <a:cubicBezTo>
                  <a:pt x="98519" y="34008"/>
                  <a:pt x="99996" y="34698"/>
                  <a:pt x="100923" y="36064"/>
                </a:cubicBezTo>
                <a:cubicBezTo>
                  <a:pt x="101319" y="35592"/>
                  <a:pt x="101731" y="35150"/>
                  <a:pt x="102172" y="34739"/>
                </a:cubicBezTo>
                <a:cubicBezTo>
                  <a:pt x="100938" y="33109"/>
                  <a:pt x="99095" y="32088"/>
                  <a:pt x="97038" y="32088"/>
                </a:cubicBezTo>
                <a:close/>
                <a:moveTo>
                  <a:pt x="125575" y="32088"/>
                </a:moveTo>
                <a:cubicBezTo>
                  <a:pt x="123594" y="32088"/>
                  <a:pt x="121812" y="33048"/>
                  <a:pt x="120577" y="34541"/>
                </a:cubicBezTo>
                <a:cubicBezTo>
                  <a:pt x="121035" y="34952"/>
                  <a:pt x="121461" y="35394"/>
                  <a:pt x="121857" y="35851"/>
                </a:cubicBezTo>
                <a:cubicBezTo>
                  <a:pt x="122795" y="34618"/>
                  <a:pt x="124191" y="34008"/>
                  <a:pt x="125585" y="34008"/>
                </a:cubicBezTo>
                <a:cubicBezTo>
                  <a:pt x="127068" y="34008"/>
                  <a:pt x="128549" y="34698"/>
                  <a:pt x="129475" y="36064"/>
                </a:cubicBezTo>
                <a:cubicBezTo>
                  <a:pt x="129856" y="35592"/>
                  <a:pt x="130283" y="35150"/>
                  <a:pt x="130725" y="34724"/>
                </a:cubicBezTo>
                <a:cubicBezTo>
                  <a:pt x="129475" y="33109"/>
                  <a:pt x="127632" y="32088"/>
                  <a:pt x="125575" y="32088"/>
                </a:cubicBezTo>
                <a:close/>
                <a:moveTo>
                  <a:pt x="154112" y="32088"/>
                </a:moveTo>
                <a:cubicBezTo>
                  <a:pt x="152131" y="32088"/>
                  <a:pt x="150348" y="33032"/>
                  <a:pt x="149130" y="34541"/>
                </a:cubicBezTo>
                <a:cubicBezTo>
                  <a:pt x="149571" y="34952"/>
                  <a:pt x="149998" y="35394"/>
                  <a:pt x="150394" y="35851"/>
                </a:cubicBezTo>
                <a:cubicBezTo>
                  <a:pt x="151339" y="34618"/>
                  <a:pt x="152735" y="34008"/>
                  <a:pt x="154128" y="34008"/>
                </a:cubicBezTo>
                <a:cubicBezTo>
                  <a:pt x="155609" y="34008"/>
                  <a:pt x="157086" y="34698"/>
                  <a:pt x="158012" y="36064"/>
                </a:cubicBezTo>
                <a:cubicBezTo>
                  <a:pt x="158393" y="35592"/>
                  <a:pt x="158820" y="35150"/>
                  <a:pt x="159261" y="34724"/>
                </a:cubicBezTo>
                <a:cubicBezTo>
                  <a:pt x="158012" y="33109"/>
                  <a:pt x="156169" y="32088"/>
                  <a:pt x="154112" y="32088"/>
                </a:cubicBezTo>
                <a:close/>
                <a:moveTo>
                  <a:pt x="182649" y="32073"/>
                </a:moveTo>
                <a:lnTo>
                  <a:pt x="182649" y="32088"/>
                </a:lnTo>
                <a:cubicBezTo>
                  <a:pt x="180683" y="32088"/>
                  <a:pt x="178901" y="33032"/>
                  <a:pt x="177667" y="34556"/>
                </a:cubicBezTo>
                <a:cubicBezTo>
                  <a:pt x="178108" y="34967"/>
                  <a:pt x="178535" y="35409"/>
                  <a:pt x="178931" y="35866"/>
                </a:cubicBezTo>
                <a:cubicBezTo>
                  <a:pt x="179830" y="34724"/>
                  <a:pt x="181201" y="34038"/>
                  <a:pt x="182649" y="34023"/>
                </a:cubicBezTo>
                <a:cubicBezTo>
                  <a:pt x="184233" y="34023"/>
                  <a:pt x="185635" y="34815"/>
                  <a:pt x="186549" y="36064"/>
                </a:cubicBezTo>
                <a:cubicBezTo>
                  <a:pt x="186945" y="35592"/>
                  <a:pt x="187357" y="35150"/>
                  <a:pt x="187798" y="34724"/>
                </a:cubicBezTo>
                <a:cubicBezTo>
                  <a:pt x="186564" y="33109"/>
                  <a:pt x="184721" y="32073"/>
                  <a:pt x="182649" y="32073"/>
                </a:cubicBezTo>
                <a:close/>
                <a:moveTo>
                  <a:pt x="211201" y="32088"/>
                </a:moveTo>
                <a:cubicBezTo>
                  <a:pt x="209220" y="32088"/>
                  <a:pt x="207438" y="33048"/>
                  <a:pt x="206203" y="34556"/>
                </a:cubicBezTo>
                <a:cubicBezTo>
                  <a:pt x="206645" y="34967"/>
                  <a:pt x="207072" y="35409"/>
                  <a:pt x="207468" y="35866"/>
                </a:cubicBezTo>
                <a:cubicBezTo>
                  <a:pt x="208367" y="34708"/>
                  <a:pt x="209738" y="34038"/>
                  <a:pt x="211201" y="34008"/>
                </a:cubicBezTo>
                <a:lnTo>
                  <a:pt x="211201" y="34023"/>
                </a:lnTo>
                <a:cubicBezTo>
                  <a:pt x="212755" y="34038"/>
                  <a:pt x="214202" y="34800"/>
                  <a:pt x="215101" y="36064"/>
                </a:cubicBezTo>
                <a:cubicBezTo>
                  <a:pt x="215482" y="35592"/>
                  <a:pt x="215893" y="35150"/>
                  <a:pt x="216335" y="34739"/>
                </a:cubicBezTo>
                <a:cubicBezTo>
                  <a:pt x="215101" y="33124"/>
                  <a:pt x="213258" y="32088"/>
                  <a:pt x="211201" y="32088"/>
                </a:cubicBezTo>
                <a:close/>
                <a:moveTo>
                  <a:pt x="239738" y="32088"/>
                </a:moveTo>
                <a:cubicBezTo>
                  <a:pt x="237757" y="32088"/>
                  <a:pt x="235990" y="33048"/>
                  <a:pt x="234756" y="34556"/>
                </a:cubicBezTo>
                <a:cubicBezTo>
                  <a:pt x="235197" y="34967"/>
                  <a:pt x="235609" y="35409"/>
                  <a:pt x="236005" y="35866"/>
                </a:cubicBezTo>
                <a:cubicBezTo>
                  <a:pt x="236904" y="34708"/>
                  <a:pt x="238275" y="34038"/>
                  <a:pt x="239738" y="34008"/>
                </a:cubicBezTo>
                <a:lnTo>
                  <a:pt x="239738" y="34023"/>
                </a:lnTo>
                <a:cubicBezTo>
                  <a:pt x="241292" y="34038"/>
                  <a:pt x="242739" y="34800"/>
                  <a:pt x="243638" y="36064"/>
                </a:cubicBezTo>
                <a:cubicBezTo>
                  <a:pt x="244019" y="35607"/>
                  <a:pt x="244446" y="35150"/>
                  <a:pt x="244887" y="34739"/>
                </a:cubicBezTo>
                <a:cubicBezTo>
                  <a:pt x="243638" y="33124"/>
                  <a:pt x="241795" y="32088"/>
                  <a:pt x="239738" y="32088"/>
                </a:cubicBezTo>
                <a:close/>
                <a:moveTo>
                  <a:pt x="268275" y="32088"/>
                </a:moveTo>
                <a:cubicBezTo>
                  <a:pt x="266294" y="32088"/>
                  <a:pt x="264527" y="33032"/>
                  <a:pt x="263292" y="34541"/>
                </a:cubicBezTo>
                <a:cubicBezTo>
                  <a:pt x="263734" y="34952"/>
                  <a:pt x="264146" y="35394"/>
                  <a:pt x="264542" y="35866"/>
                </a:cubicBezTo>
                <a:cubicBezTo>
                  <a:pt x="265488" y="34624"/>
                  <a:pt x="266891" y="34010"/>
                  <a:pt x="268289" y="34010"/>
                </a:cubicBezTo>
                <a:cubicBezTo>
                  <a:pt x="269772" y="34010"/>
                  <a:pt x="271250" y="34700"/>
                  <a:pt x="272175" y="36064"/>
                </a:cubicBezTo>
                <a:cubicBezTo>
                  <a:pt x="272556" y="35592"/>
                  <a:pt x="272983" y="35150"/>
                  <a:pt x="273424" y="34739"/>
                </a:cubicBezTo>
                <a:cubicBezTo>
                  <a:pt x="272175" y="33109"/>
                  <a:pt x="270331" y="32088"/>
                  <a:pt x="268275" y="32088"/>
                </a:cubicBezTo>
                <a:close/>
                <a:moveTo>
                  <a:pt x="11412" y="34647"/>
                </a:moveTo>
                <a:cubicBezTo>
                  <a:pt x="10071" y="34647"/>
                  <a:pt x="8883" y="35318"/>
                  <a:pt x="8075" y="36354"/>
                </a:cubicBezTo>
                <a:cubicBezTo>
                  <a:pt x="9157" y="36064"/>
                  <a:pt x="10284" y="35927"/>
                  <a:pt x="11412" y="35927"/>
                </a:cubicBezTo>
                <a:cubicBezTo>
                  <a:pt x="12539" y="35927"/>
                  <a:pt x="13682" y="36080"/>
                  <a:pt x="14779" y="36384"/>
                </a:cubicBezTo>
                <a:lnTo>
                  <a:pt x="14794" y="36384"/>
                </a:lnTo>
                <a:cubicBezTo>
                  <a:pt x="14002" y="35303"/>
                  <a:pt x="12737" y="34663"/>
                  <a:pt x="11412" y="34647"/>
                </a:cubicBezTo>
                <a:close/>
                <a:moveTo>
                  <a:pt x="39949" y="34632"/>
                </a:moveTo>
                <a:cubicBezTo>
                  <a:pt x="38608" y="34632"/>
                  <a:pt x="37435" y="35318"/>
                  <a:pt x="36612" y="36354"/>
                </a:cubicBezTo>
                <a:cubicBezTo>
                  <a:pt x="37709" y="36064"/>
                  <a:pt x="38821" y="35927"/>
                  <a:pt x="39949" y="35927"/>
                </a:cubicBezTo>
                <a:cubicBezTo>
                  <a:pt x="41092" y="35927"/>
                  <a:pt x="42219" y="36080"/>
                  <a:pt x="43316" y="36384"/>
                </a:cubicBezTo>
                <a:lnTo>
                  <a:pt x="43331" y="36384"/>
                </a:lnTo>
                <a:cubicBezTo>
                  <a:pt x="42539" y="35303"/>
                  <a:pt x="41290" y="34663"/>
                  <a:pt x="39949" y="34632"/>
                </a:cubicBezTo>
                <a:close/>
                <a:moveTo>
                  <a:pt x="68501" y="34647"/>
                </a:moveTo>
                <a:cubicBezTo>
                  <a:pt x="67175" y="34647"/>
                  <a:pt x="65987" y="35318"/>
                  <a:pt x="65180" y="36354"/>
                </a:cubicBezTo>
                <a:cubicBezTo>
                  <a:pt x="66261" y="36064"/>
                  <a:pt x="67374" y="35927"/>
                  <a:pt x="68501" y="35927"/>
                </a:cubicBezTo>
                <a:cubicBezTo>
                  <a:pt x="69644" y="35927"/>
                  <a:pt x="70771" y="36080"/>
                  <a:pt x="71868" y="36384"/>
                </a:cubicBezTo>
                <a:cubicBezTo>
                  <a:pt x="71076" y="35303"/>
                  <a:pt x="69827" y="34663"/>
                  <a:pt x="68501" y="34647"/>
                </a:cubicBezTo>
                <a:close/>
                <a:moveTo>
                  <a:pt x="97038" y="34647"/>
                </a:moveTo>
                <a:cubicBezTo>
                  <a:pt x="95697" y="34647"/>
                  <a:pt x="94524" y="35318"/>
                  <a:pt x="93701" y="36354"/>
                </a:cubicBezTo>
                <a:cubicBezTo>
                  <a:pt x="94783" y="36064"/>
                  <a:pt x="95910" y="35927"/>
                  <a:pt x="97038" y="35927"/>
                </a:cubicBezTo>
                <a:cubicBezTo>
                  <a:pt x="98165" y="35927"/>
                  <a:pt x="99308" y="36080"/>
                  <a:pt x="100405" y="36384"/>
                </a:cubicBezTo>
                <a:cubicBezTo>
                  <a:pt x="99613" y="35303"/>
                  <a:pt x="98363" y="34663"/>
                  <a:pt x="97038" y="34647"/>
                </a:cubicBezTo>
                <a:close/>
                <a:moveTo>
                  <a:pt x="125575" y="34647"/>
                </a:moveTo>
                <a:cubicBezTo>
                  <a:pt x="124249" y="34647"/>
                  <a:pt x="123061" y="35318"/>
                  <a:pt x="122238" y="36354"/>
                </a:cubicBezTo>
                <a:cubicBezTo>
                  <a:pt x="123335" y="36064"/>
                  <a:pt x="124447" y="35927"/>
                  <a:pt x="125575" y="35927"/>
                </a:cubicBezTo>
                <a:cubicBezTo>
                  <a:pt x="126718" y="35927"/>
                  <a:pt x="127845" y="36080"/>
                  <a:pt x="128942" y="36384"/>
                </a:cubicBezTo>
                <a:cubicBezTo>
                  <a:pt x="128165" y="35303"/>
                  <a:pt x="126916" y="34663"/>
                  <a:pt x="125575" y="34647"/>
                </a:cubicBezTo>
                <a:close/>
                <a:moveTo>
                  <a:pt x="154129" y="34649"/>
                </a:moveTo>
                <a:cubicBezTo>
                  <a:pt x="152873" y="34649"/>
                  <a:pt x="151617" y="35217"/>
                  <a:pt x="150790" y="36354"/>
                </a:cubicBezTo>
                <a:cubicBezTo>
                  <a:pt x="151872" y="36064"/>
                  <a:pt x="153000" y="35927"/>
                  <a:pt x="154112" y="35927"/>
                </a:cubicBezTo>
                <a:cubicBezTo>
                  <a:pt x="155254" y="35927"/>
                  <a:pt x="156397" y="36080"/>
                  <a:pt x="157494" y="36384"/>
                </a:cubicBezTo>
                <a:cubicBezTo>
                  <a:pt x="156667" y="35228"/>
                  <a:pt x="155398" y="34649"/>
                  <a:pt x="154129" y="34649"/>
                </a:cubicBezTo>
                <a:close/>
                <a:moveTo>
                  <a:pt x="182649" y="34647"/>
                </a:moveTo>
                <a:cubicBezTo>
                  <a:pt x="181323" y="34647"/>
                  <a:pt x="180150" y="35318"/>
                  <a:pt x="179327" y="36354"/>
                </a:cubicBezTo>
                <a:cubicBezTo>
                  <a:pt x="180409" y="36064"/>
                  <a:pt x="181536" y="35927"/>
                  <a:pt x="182649" y="35927"/>
                </a:cubicBezTo>
                <a:cubicBezTo>
                  <a:pt x="183791" y="35927"/>
                  <a:pt x="184934" y="36080"/>
                  <a:pt x="186031" y="36384"/>
                </a:cubicBezTo>
                <a:cubicBezTo>
                  <a:pt x="185239" y="35303"/>
                  <a:pt x="183989" y="34663"/>
                  <a:pt x="182649" y="34647"/>
                </a:cubicBezTo>
                <a:close/>
                <a:moveTo>
                  <a:pt x="211201" y="34647"/>
                </a:moveTo>
                <a:cubicBezTo>
                  <a:pt x="209860" y="34647"/>
                  <a:pt x="208687" y="35333"/>
                  <a:pt x="207864" y="36354"/>
                </a:cubicBezTo>
                <a:cubicBezTo>
                  <a:pt x="208906" y="36079"/>
                  <a:pt x="209962" y="35941"/>
                  <a:pt x="211032" y="35941"/>
                </a:cubicBezTo>
                <a:cubicBezTo>
                  <a:pt x="211088" y="35941"/>
                  <a:pt x="211144" y="35942"/>
                  <a:pt x="211201" y="35942"/>
                </a:cubicBezTo>
                <a:cubicBezTo>
                  <a:pt x="212343" y="35942"/>
                  <a:pt x="213471" y="36095"/>
                  <a:pt x="214568" y="36384"/>
                </a:cubicBezTo>
                <a:cubicBezTo>
                  <a:pt x="213776" y="35318"/>
                  <a:pt x="212526" y="34678"/>
                  <a:pt x="211201" y="34647"/>
                </a:cubicBezTo>
                <a:close/>
                <a:moveTo>
                  <a:pt x="239738" y="34647"/>
                </a:moveTo>
                <a:cubicBezTo>
                  <a:pt x="238412" y="34647"/>
                  <a:pt x="237224" y="35318"/>
                  <a:pt x="236401" y="36354"/>
                </a:cubicBezTo>
                <a:cubicBezTo>
                  <a:pt x="237491" y="36076"/>
                  <a:pt x="238603" y="35935"/>
                  <a:pt x="239714" y="35935"/>
                </a:cubicBezTo>
                <a:cubicBezTo>
                  <a:pt x="240855" y="35935"/>
                  <a:pt x="241993" y="36083"/>
                  <a:pt x="243105" y="36384"/>
                </a:cubicBezTo>
                <a:cubicBezTo>
                  <a:pt x="242328" y="35318"/>
                  <a:pt x="241078" y="34678"/>
                  <a:pt x="239738" y="34647"/>
                </a:cubicBezTo>
                <a:close/>
                <a:moveTo>
                  <a:pt x="268275" y="34647"/>
                </a:moveTo>
                <a:cubicBezTo>
                  <a:pt x="266949" y="34647"/>
                  <a:pt x="265761" y="35318"/>
                  <a:pt x="264953" y="36354"/>
                </a:cubicBezTo>
                <a:cubicBezTo>
                  <a:pt x="266035" y="36064"/>
                  <a:pt x="267147" y="35927"/>
                  <a:pt x="268275" y="35927"/>
                </a:cubicBezTo>
                <a:cubicBezTo>
                  <a:pt x="269417" y="35927"/>
                  <a:pt x="270560" y="36080"/>
                  <a:pt x="271657" y="36384"/>
                </a:cubicBezTo>
                <a:cubicBezTo>
                  <a:pt x="270865" y="35303"/>
                  <a:pt x="269615" y="34663"/>
                  <a:pt x="268275" y="34647"/>
                </a:cubicBezTo>
                <a:close/>
                <a:moveTo>
                  <a:pt x="254197" y="31539"/>
                </a:moveTo>
                <a:cubicBezTo>
                  <a:pt x="250129" y="31539"/>
                  <a:pt x="246472" y="33505"/>
                  <a:pt x="243973" y="36598"/>
                </a:cubicBezTo>
                <a:cubicBezTo>
                  <a:pt x="244568" y="36811"/>
                  <a:pt x="245162" y="37055"/>
                  <a:pt x="245725" y="37344"/>
                </a:cubicBezTo>
                <a:cubicBezTo>
                  <a:pt x="247889" y="34937"/>
                  <a:pt x="250875" y="33429"/>
                  <a:pt x="254197" y="33429"/>
                </a:cubicBezTo>
                <a:lnTo>
                  <a:pt x="254197" y="33459"/>
                </a:lnTo>
                <a:cubicBezTo>
                  <a:pt x="257427" y="33459"/>
                  <a:pt x="260382" y="34922"/>
                  <a:pt x="262546" y="37268"/>
                </a:cubicBezTo>
                <a:cubicBezTo>
                  <a:pt x="263125" y="36979"/>
                  <a:pt x="263734" y="36750"/>
                  <a:pt x="264344" y="36552"/>
                </a:cubicBezTo>
                <a:cubicBezTo>
                  <a:pt x="261830" y="33474"/>
                  <a:pt x="258219" y="31539"/>
                  <a:pt x="254197" y="31539"/>
                </a:cubicBezTo>
                <a:close/>
                <a:moveTo>
                  <a:pt x="25856" y="31539"/>
                </a:moveTo>
                <a:cubicBezTo>
                  <a:pt x="21803" y="31539"/>
                  <a:pt x="18146" y="33520"/>
                  <a:pt x="15632" y="36628"/>
                </a:cubicBezTo>
                <a:cubicBezTo>
                  <a:pt x="16227" y="36841"/>
                  <a:pt x="16821" y="37085"/>
                  <a:pt x="17384" y="37375"/>
                </a:cubicBezTo>
                <a:cubicBezTo>
                  <a:pt x="19548" y="34952"/>
                  <a:pt x="22534" y="33459"/>
                  <a:pt x="25856" y="33459"/>
                </a:cubicBezTo>
                <a:cubicBezTo>
                  <a:pt x="29101" y="33459"/>
                  <a:pt x="32057" y="34922"/>
                  <a:pt x="34205" y="37268"/>
                </a:cubicBezTo>
                <a:cubicBezTo>
                  <a:pt x="34784" y="36979"/>
                  <a:pt x="35393" y="36750"/>
                  <a:pt x="36003" y="36552"/>
                </a:cubicBezTo>
                <a:cubicBezTo>
                  <a:pt x="33489" y="33474"/>
                  <a:pt x="29878" y="31539"/>
                  <a:pt x="25856" y="31539"/>
                </a:cubicBezTo>
                <a:close/>
                <a:moveTo>
                  <a:pt x="54393" y="31539"/>
                </a:moveTo>
                <a:cubicBezTo>
                  <a:pt x="50340" y="31539"/>
                  <a:pt x="46683" y="33520"/>
                  <a:pt x="44184" y="36628"/>
                </a:cubicBezTo>
                <a:cubicBezTo>
                  <a:pt x="44779" y="36841"/>
                  <a:pt x="45373" y="37085"/>
                  <a:pt x="45937" y="37375"/>
                </a:cubicBezTo>
                <a:cubicBezTo>
                  <a:pt x="48100" y="34952"/>
                  <a:pt x="51102" y="33444"/>
                  <a:pt x="54408" y="33444"/>
                </a:cubicBezTo>
                <a:cubicBezTo>
                  <a:pt x="57653" y="33444"/>
                  <a:pt x="60609" y="34906"/>
                  <a:pt x="62772" y="37253"/>
                </a:cubicBezTo>
                <a:cubicBezTo>
                  <a:pt x="63336" y="36979"/>
                  <a:pt x="63945" y="36735"/>
                  <a:pt x="64555" y="36537"/>
                </a:cubicBezTo>
                <a:cubicBezTo>
                  <a:pt x="62041" y="33474"/>
                  <a:pt x="58415" y="31539"/>
                  <a:pt x="54408" y="31539"/>
                </a:cubicBezTo>
                <a:close/>
                <a:moveTo>
                  <a:pt x="82929" y="31539"/>
                </a:moveTo>
                <a:cubicBezTo>
                  <a:pt x="78877" y="31539"/>
                  <a:pt x="75235" y="33520"/>
                  <a:pt x="72721" y="36628"/>
                </a:cubicBezTo>
                <a:cubicBezTo>
                  <a:pt x="73316" y="36841"/>
                  <a:pt x="73895" y="37085"/>
                  <a:pt x="74458" y="37375"/>
                </a:cubicBezTo>
                <a:cubicBezTo>
                  <a:pt x="76637" y="34952"/>
                  <a:pt x="79623" y="33459"/>
                  <a:pt x="82929" y="33459"/>
                </a:cubicBezTo>
                <a:cubicBezTo>
                  <a:pt x="86190" y="33459"/>
                  <a:pt x="89146" y="34922"/>
                  <a:pt x="91294" y="37268"/>
                </a:cubicBezTo>
                <a:cubicBezTo>
                  <a:pt x="91873" y="36979"/>
                  <a:pt x="92482" y="36735"/>
                  <a:pt x="93092" y="36552"/>
                </a:cubicBezTo>
                <a:cubicBezTo>
                  <a:pt x="90578" y="33474"/>
                  <a:pt x="86952" y="31539"/>
                  <a:pt x="82929" y="31539"/>
                </a:cubicBezTo>
                <a:close/>
                <a:moveTo>
                  <a:pt x="111482" y="31539"/>
                </a:moveTo>
                <a:cubicBezTo>
                  <a:pt x="107414" y="31539"/>
                  <a:pt x="103772" y="33520"/>
                  <a:pt x="101258" y="36628"/>
                </a:cubicBezTo>
                <a:cubicBezTo>
                  <a:pt x="101852" y="36841"/>
                  <a:pt x="102447" y="37085"/>
                  <a:pt x="103010" y="37375"/>
                </a:cubicBezTo>
                <a:cubicBezTo>
                  <a:pt x="105174" y="34952"/>
                  <a:pt x="108175" y="33459"/>
                  <a:pt x="111482" y="33459"/>
                </a:cubicBezTo>
                <a:cubicBezTo>
                  <a:pt x="114727" y="33459"/>
                  <a:pt x="117683" y="34922"/>
                  <a:pt x="119846" y="37268"/>
                </a:cubicBezTo>
                <a:cubicBezTo>
                  <a:pt x="120425" y="36979"/>
                  <a:pt x="121019" y="36735"/>
                  <a:pt x="121629" y="36552"/>
                </a:cubicBezTo>
                <a:cubicBezTo>
                  <a:pt x="119115" y="33474"/>
                  <a:pt x="115504" y="31539"/>
                  <a:pt x="111482" y="31539"/>
                </a:cubicBezTo>
                <a:close/>
                <a:moveTo>
                  <a:pt x="140019" y="31539"/>
                </a:moveTo>
                <a:cubicBezTo>
                  <a:pt x="135966" y="31539"/>
                  <a:pt x="132309" y="33520"/>
                  <a:pt x="129795" y="36628"/>
                </a:cubicBezTo>
                <a:cubicBezTo>
                  <a:pt x="130389" y="36841"/>
                  <a:pt x="130984" y="37085"/>
                  <a:pt x="131547" y="37375"/>
                </a:cubicBezTo>
                <a:cubicBezTo>
                  <a:pt x="133711" y="34952"/>
                  <a:pt x="136712" y="33459"/>
                  <a:pt x="140019" y="33459"/>
                </a:cubicBezTo>
                <a:cubicBezTo>
                  <a:pt x="143264" y="33459"/>
                  <a:pt x="146220" y="34922"/>
                  <a:pt x="148383" y="37268"/>
                </a:cubicBezTo>
                <a:cubicBezTo>
                  <a:pt x="148962" y="36979"/>
                  <a:pt x="149556" y="36750"/>
                  <a:pt x="150166" y="36552"/>
                </a:cubicBezTo>
                <a:cubicBezTo>
                  <a:pt x="147667" y="33474"/>
                  <a:pt x="144041" y="31539"/>
                  <a:pt x="140019" y="31539"/>
                </a:cubicBezTo>
                <a:close/>
                <a:moveTo>
                  <a:pt x="168555" y="31539"/>
                </a:moveTo>
                <a:cubicBezTo>
                  <a:pt x="164503" y="31539"/>
                  <a:pt x="160846" y="33505"/>
                  <a:pt x="158347" y="36628"/>
                </a:cubicBezTo>
                <a:cubicBezTo>
                  <a:pt x="158942" y="36841"/>
                  <a:pt x="159521" y="37085"/>
                  <a:pt x="160084" y="37375"/>
                </a:cubicBezTo>
                <a:cubicBezTo>
                  <a:pt x="162248" y="34952"/>
                  <a:pt x="165249" y="33459"/>
                  <a:pt x="168555" y="33459"/>
                </a:cubicBezTo>
                <a:cubicBezTo>
                  <a:pt x="171816" y="33459"/>
                  <a:pt x="174756" y="34922"/>
                  <a:pt x="176920" y="37268"/>
                </a:cubicBezTo>
                <a:cubicBezTo>
                  <a:pt x="177499" y="36979"/>
                  <a:pt x="178093" y="36750"/>
                  <a:pt x="178703" y="36552"/>
                </a:cubicBezTo>
                <a:cubicBezTo>
                  <a:pt x="176204" y="33474"/>
                  <a:pt x="172578" y="31539"/>
                  <a:pt x="168555" y="31539"/>
                </a:cubicBezTo>
                <a:close/>
                <a:moveTo>
                  <a:pt x="197092" y="31539"/>
                </a:moveTo>
                <a:cubicBezTo>
                  <a:pt x="193040" y="31539"/>
                  <a:pt x="189398" y="33505"/>
                  <a:pt x="186884" y="36628"/>
                </a:cubicBezTo>
                <a:cubicBezTo>
                  <a:pt x="187478" y="36841"/>
                  <a:pt x="188057" y="37085"/>
                  <a:pt x="188621" y="37375"/>
                </a:cubicBezTo>
                <a:cubicBezTo>
                  <a:pt x="190800" y="34952"/>
                  <a:pt x="193786" y="33459"/>
                  <a:pt x="197092" y="33459"/>
                </a:cubicBezTo>
                <a:cubicBezTo>
                  <a:pt x="200353" y="33459"/>
                  <a:pt x="203309" y="34922"/>
                  <a:pt x="205457" y="37268"/>
                </a:cubicBezTo>
                <a:cubicBezTo>
                  <a:pt x="206036" y="36979"/>
                  <a:pt x="206630" y="36750"/>
                  <a:pt x="207255" y="36552"/>
                </a:cubicBezTo>
                <a:cubicBezTo>
                  <a:pt x="204741" y="33474"/>
                  <a:pt x="201130" y="31539"/>
                  <a:pt x="197092" y="31539"/>
                </a:cubicBezTo>
                <a:close/>
                <a:moveTo>
                  <a:pt x="225644" y="31539"/>
                </a:moveTo>
                <a:cubicBezTo>
                  <a:pt x="221592" y="31539"/>
                  <a:pt x="217935" y="33505"/>
                  <a:pt x="215436" y="36628"/>
                </a:cubicBezTo>
                <a:cubicBezTo>
                  <a:pt x="216031" y="36841"/>
                  <a:pt x="216610" y="37085"/>
                  <a:pt x="217173" y="37375"/>
                </a:cubicBezTo>
                <a:cubicBezTo>
                  <a:pt x="219337" y="34952"/>
                  <a:pt x="222338" y="33459"/>
                  <a:pt x="225644" y="33459"/>
                </a:cubicBezTo>
                <a:cubicBezTo>
                  <a:pt x="228890" y="33459"/>
                  <a:pt x="231845" y="34922"/>
                  <a:pt x="234009" y="37268"/>
                </a:cubicBezTo>
                <a:cubicBezTo>
                  <a:pt x="234588" y="36979"/>
                  <a:pt x="235182" y="36735"/>
                  <a:pt x="235792" y="36552"/>
                </a:cubicBezTo>
                <a:cubicBezTo>
                  <a:pt x="233293" y="33474"/>
                  <a:pt x="229667" y="31539"/>
                  <a:pt x="225644" y="31539"/>
                </a:cubicBezTo>
                <a:close/>
                <a:moveTo>
                  <a:pt x="82929" y="34068"/>
                </a:moveTo>
                <a:lnTo>
                  <a:pt x="82929" y="34099"/>
                </a:lnTo>
                <a:cubicBezTo>
                  <a:pt x="79852" y="34099"/>
                  <a:pt x="77079" y="35470"/>
                  <a:pt x="75022" y="37649"/>
                </a:cubicBezTo>
                <a:cubicBezTo>
                  <a:pt x="75555" y="37954"/>
                  <a:pt x="76073" y="38289"/>
                  <a:pt x="76561" y="38670"/>
                </a:cubicBezTo>
                <a:cubicBezTo>
                  <a:pt x="78267" y="37009"/>
                  <a:pt x="80492" y="35988"/>
                  <a:pt x="82929" y="35988"/>
                </a:cubicBezTo>
                <a:cubicBezTo>
                  <a:pt x="85245" y="36003"/>
                  <a:pt x="87485" y="36918"/>
                  <a:pt x="89146" y="38517"/>
                </a:cubicBezTo>
                <a:cubicBezTo>
                  <a:pt x="89648" y="38152"/>
                  <a:pt x="90182" y="37816"/>
                  <a:pt x="90730" y="37512"/>
                </a:cubicBezTo>
                <a:cubicBezTo>
                  <a:pt x="88689" y="35379"/>
                  <a:pt x="85946" y="34068"/>
                  <a:pt x="82929" y="34068"/>
                </a:cubicBezTo>
                <a:close/>
                <a:moveTo>
                  <a:pt x="197092" y="34068"/>
                </a:moveTo>
                <a:cubicBezTo>
                  <a:pt x="194015" y="34068"/>
                  <a:pt x="191226" y="35440"/>
                  <a:pt x="189170" y="37649"/>
                </a:cubicBezTo>
                <a:cubicBezTo>
                  <a:pt x="189718" y="37954"/>
                  <a:pt x="190236" y="38304"/>
                  <a:pt x="190724" y="38670"/>
                </a:cubicBezTo>
                <a:cubicBezTo>
                  <a:pt x="192430" y="37009"/>
                  <a:pt x="194655" y="35988"/>
                  <a:pt x="197092" y="35988"/>
                </a:cubicBezTo>
                <a:lnTo>
                  <a:pt x="197092" y="36034"/>
                </a:lnTo>
                <a:cubicBezTo>
                  <a:pt x="199408" y="36034"/>
                  <a:pt x="201633" y="36933"/>
                  <a:pt x="203324" y="38517"/>
                </a:cubicBezTo>
                <a:cubicBezTo>
                  <a:pt x="203811" y="38152"/>
                  <a:pt x="204345" y="37816"/>
                  <a:pt x="204893" y="37512"/>
                </a:cubicBezTo>
                <a:cubicBezTo>
                  <a:pt x="202852" y="35379"/>
                  <a:pt x="200109" y="34068"/>
                  <a:pt x="197092" y="34068"/>
                </a:cubicBezTo>
                <a:close/>
                <a:moveTo>
                  <a:pt x="254181" y="34068"/>
                </a:moveTo>
                <a:cubicBezTo>
                  <a:pt x="251119" y="34068"/>
                  <a:pt x="248316" y="35440"/>
                  <a:pt x="246274" y="37649"/>
                </a:cubicBezTo>
                <a:cubicBezTo>
                  <a:pt x="246807" y="37969"/>
                  <a:pt x="247325" y="38304"/>
                  <a:pt x="247828" y="38685"/>
                </a:cubicBezTo>
                <a:cubicBezTo>
                  <a:pt x="249519" y="37024"/>
                  <a:pt x="251744" y="36003"/>
                  <a:pt x="254197" y="36003"/>
                </a:cubicBezTo>
                <a:lnTo>
                  <a:pt x="254197" y="36034"/>
                </a:lnTo>
                <a:cubicBezTo>
                  <a:pt x="256512" y="36034"/>
                  <a:pt x="258737" y="36933"/>
                  <a:pt x="260413" y="38533"/>
                </a:cubicBezTo>
                <a:cubicBezTo>
                  <a:pt x="260916" y="38167"/>
                  <a:pt x="261434" y="37832"/>
                  <a:pt x="261982" y="37527"/>
                </a:cubicBezTo>
                <a:cubicBezTo>
                  <a:pt x="259941" y="35394"/>
                  <a:pt x="257213" y="34068"/>
                  <a:pt x="254181" y="34068"/>
                </a:cubicBezTo>
                <a:close/>
                <a:moveTo>
                  <a:pt x="25856" y="34099"/>
                </a:moveTo>
                <a:cubicBezTo>
                  <a:pt x="22778" y="34099"/>
                  <a:pt x="19990" y="35470"/>
                  <a:pt x="17933" y="37695"/>
                </a:cubicBezTo>
                <a:cubicBezTo>
                  <a:pt x="18466" y="37999"/>
                  <a:pt x="18984" y="38335"/>
                  <a:pt x="19487" y="38715"/>
                </a:cubicBezTo>
                <a:cubicBezTo>
                  <a:pt x="21227" y="36929"/>
                  <a:pt x="23537" y="36033"/>
                  <a:pt x="25850" y="36033"/>
                </a:cubicBezTo>
                <a:cubicBezTo>
                  <a:pt x="28093" y="36033"/>
                  <a:pt x="30339" y="36875"/>
                  <a:pt x="32072" y="38563"/>
                </a:cubicBezTo>
                <a:cubicBezTo>
                  <a:pt x="32575" y="38197"/>
                  <a:pt x="33108" y="37862"/>
                  <a:pt x="33641" y="37557"/>
                </a:cubicBezTo>
                <a:cubicBezTo>
                  <a:pt x="31600" y="35424"/>
                  <a:pt x="28872" y="34099"/>
                  <a:pt x="25856" y="34099"/>
                </a:cubicBezTo>
                <a:close/>
                <a:moveTo>
                  <a:pt x="54393" y="34099"/>
                </a:moveTo>
                <a:cubicBezTo>
                  <a:pt x="51315" y="34099"/>
                  <a:pt x="48527" y="35470"/>
                  <a:pt x="46485" y="37679"/>
                </a:cubicBezTo>
                <a:cubicBezTo>
                  <a:pt x="47018" y="37984"/>
                  <a:pt x="47536" y="38335"/>
                  <a:pt x="48039" y="38715"/>
                </a:cubicBezTo>
                <a:cubicBezTo>
                  <a:pt x="49781" y="36927"/>
                  <a:pt x="52094" y="36027"/>
                  <a:pt x="54409" y="36027"/>
                </a:cubicBezTo>
                <a:cubicBezTo>
                  <a:pt x="56650" y="36027"/>
                  <a:pt x="58893" y="36870"/>
                  <a:pt x="60624" y="38563"/>
                </a:cubicBezTo>
                <a:cubicBezTo>
                  <a:pt x="61127" y="38182"/>
                  <a:pt x="61645" y="37847"/>
                  <a:pt x="62193" y="37557"/>
                </a:cubicBezTo>
                <a:cubicBezTo>
                  <a:pt x="60167" y="35409"/>
                  <a:pt x="57424" y="34099"/>
                  <a:pt x="54408" y="34099"/>
                </a:cubicBezTo>
                <a:close/>
                <a:moveTo>
                  <a:pt x="111466" y="34099"/>
                </a:moveTo>
                <a:cubicBezTo>
                  <a:pt x="108389" y="34099"/>
                  <a:pt x="105601" y="35470"/>
                  <a:pt x="103559" y="37695"/>
                </a:cubicBezTo>
                <a:cubicBezTo>
                  <a:pt x="104092" y="37999"/>
                  <a:pt x="104610" y="38335"/>
                  <a:pt x="105098" y="38715"/>
                </a:cubicBezTo>
                <a:cubicBezTo>
                  <a:pt x="106846" y="36929"/>
                  <a:pt x="109159" y="36033"/>
                  <a:pt x="111474" y="36033"/>
                </a:cubicBezTo>
                <a:cubicBezTo>
                  <a:pt x="113719" y="36033"/>
                  <a:pt x="115965" y="36875"/>
                  <a:pt x="117698" y="38563"/>
                </a:cubicBezTo>
                <a:cubicBezTo>
                  <a:pt x="118201" y="38197"/>
                  <a:pt x="118719" y="37862"/>
                  <a:pt x="119267" y="37557"/>
                </a:cubicBezTo>
                <a:cubicBezTo>
                  <a:pt x="117226" y="35424"/>
                  <a:pt x="114498" y="34099"/>
                  <a:pt x="111466" y="34099"/>
                </a:cubicBezTo>
                <a:close/>
                <a:moveTo>
                  <a:pt x="140019" y="34099"/>
                </a:moveTo>
                <a:cubicBezTo>
                  <a:pt x="136941" y="34099"/>
                  <a:pt x="134137" y="35470"/>
                  <a:pt x="132096" y="37695"/>
                </a:cubicBezTo>
                <a:cubicBezTo>
                  <a:pt x="132629" y="37999"/>
                  <a:pt x="133147" y="38335"/>
                  <a:pt x="133650" y="38715"/>
                </a:cubicBezTo>
                <a:cubicBezTo>
                  <a:pt x="135356" y="37055"/>
                  <a:pt x="137566" y="36034"/>
                  <a:pt x="140019" y="36034"/>
                </a:cubicBezTo>
                <a:cubicBezTo>
                  <a:pt x="142334" y="36049"/>
                  <a:pt x="144559" y="36948"/>
                  <a:pt x="146235" y="38563"/>
                </a:cubicBezTo>
                <a:cubicBezTo>
                  <a:pt x="146738" y="38197"/>
                  <a:pt x="147256" y="37862"/>
                  <a:pt x="147804" y="37557"/>
                </a:cubicBezTo>
                <a:cubicBezTo>
                  <a:pt x="145778" y="35424"/>
                  <a:pt x="143035" y="34099"/>
                  <a:pt x="140019" y="34099"/>
                </a:cubicBezTo>
                <a:close/>
                <a:moveTo>
                  <a:pt x="168555" y="34099"/>
                </a:moveTo>
                <a:cubicBezTo>
                  <a:pt x="165478" y="34099"/>
                  <a:pt x="162690" y="35470"/>
                  <a:pt x="160633" y="37695"/>
                </a:cubicBezTo>
                <a:cubicBezTo>
                  <a:pt x="161181" y="37999"/>
                  <a:pt x="161699" y="38335"/>
                  <a:pt x="162187" y="38715"/>
                </a:cubicBezTo>
                <a:cubicBezTo>
                  <a:pt x="163893" y="37055"/>
                  <a:pt x="166118" y="36034"/>
                  <a:pt x="168555" y="36034"/>
                </a:cubicBezTo>
                <a:cubicBezTo>
                  <a:pt x="170871" y="36049"/>
                  <a:pt x="173096" y="36948"/>
                  <a:pt x="174772" y="38563"/>
                </a:cubicBezTo>
                <a:cubicBezTo>
                  <a:pt x="175274" y="38197"/>
                  <a:pt x="175808" y="37862"/>
                  <a:pt x="176356" y="37557"/>
                </a:cubicBezTo>
                <a:cubicBezTo>
                  <a:pt x="174315" y="35424"/>
                  <a:pt x="171572" y="34099"/>
                  <a:pt x="168555" y="34099"/>
                </a:cubicBezTo>
                <a:close/>
                <a:moveTo>
                  <a:pt x="225644" y="34099"/>
                </a:moveTo>
                <a:cubicBezTo>
                  <a:pt x="222567" y="34099"/>
                  <a:pt x="219779" y="35470"/>
                  <a:pt x="217722" y="37679"/>
                </a:cubicBezTo>
                <a:cubicBezTo>
                  <a:pt x="218270" y="37984"/>
                  <a:pt x="218788" y="38335"/>
                  <a:pt x="219276" y="38715"/>
                </a:cubicBezTo>
                <a:cubicBezTo>
                  <a:pt x="220982" y="37039"/>
                  <a:pt x="223207" y="36034"/>
                  <a:pt x="225644" y="36034"/>
                </a:cubicBezTo>
                <a:cubicBezTo>
                  <a:pt x="227960" y="36049"/>
                  <a:pt x="230185" y="36948"/>
                  <a:pt x="231861" y="38563"/>
                </a:cubicBezTo>
                <a:cubicBezTo>
                  <a:pt x="232364" y="38182"/>
                  <a:pt x="232897" y="37847"/>
                  <a:pt x="233445" y="37557"/>
                </a:cubicBezTo>
                <a:cubicBezTo>
                  <a:pt x="231404" y="35424"/>
                  <a:pt x="228661" y="34099"/>
                  <a:pt x="225644" y="34099"/>
                </a:cubicBezTo>
                <a:close/>
                <a:moveTo>
                  <a:pt x="97023" y="39142"/>
                </a:moveTo>
                <a:cubicBezTo>
                  <a:pt x="97025" y="39142"/>
                  <a:pt x="97028" y="39142"/>
                  <a:pt x="97030" y="39142"/>
                </a:cubicBezTo>
                <a:lnTo>
                  <a:pt x="97030" y="39142"/>
                </a:lnTo>
                <a:cubicBezTo>
                  <a:pt x="97033" y="39142"/>
                  <a:pt x="97035" y="39142"/>
                  <a:pt x="97038" y="39142"/>
                </a:cubicBezTo>
                <a:close/>
                <a:moveTo>
                  <a:pt x="82929" y="36628"/>
                </a:moveTo>
                <a:lnTo>
                  <a:pt x="82929" y="36689"/>
                </a:lnTo>
                <a:cubicBezTo>
                  <a:pt x="80735" y="36689"/>
                  <a:pt x="78633" y="37527"/>
                  <a:pt x="77048" y="39051"/>
                </a:cubicBezTo>
                <a:cubicBezTo>
                  <a:pt x="77521" y="39447"/>
                  <a:pt x="77963" y="39873"/>
                  <a:pt x="78374" y="40315"/>
                </a:cubicBezTo>
                <a:cubicBezTo>
                  <a:pt x="79663" y="39143"/>
                  <a:pt x="81292" y="38552"/>
                  <a:pt x="82923" y="38552"/>
                </a:cubicBezTo>
                <a:cubicBezTo>
                  <a:pt x="84473" y="38552"/>
                  <a:pt x="86025" y="39086"/>
                  <a:pt x="87287" y="40163"/>
                </a:cubicBezTo>
                <a:cubicBezTo>
                  <a:pt x="87714" y="39721"/>
                  <a:pt x="88171" y="39294"/>
                  <a:pt x="88658" y="38898"/>
                </a:cubicBezTo>
                <a:cubicBezTo>
                  <a:pt x="87104" y="37451"/>
                  <a:pt x="85062" y="36643"/>
                  <a:pt x="82929" y="36628"/>
                </a:cubicBezTo>
                <a:close/>
                <a:moveTo>
                  <a:pt x="197104" y="36625"/>
                </a:moveTo>
                <a:cubicBezTo>
                  <a:pt x="194971" y="36625"/>
                  <a:pt x="192840" y="37437"/>
                  <a:pt x="191211" y="39051"/>
                </a:cubicBezTo>
                <a:cubicBezTo>
                  <a:pt x="191684" y="39447"/>
                  <a:pt x="192125" y="39873"/>
                  <a:pt x="192552" y="40315"/>
                </a:cubicBezTo>
                <a:cubicBezTo>
                  <a:pt x="193801" y="39203"/>
                  <a:pt x="195416" y="38563"/>
                  <a:pt x="197092" y="38548"/>
                </a:cubicBezTo>
                <a:lnTo>
                  <a:pt x="197092" y="38594"/>
                </a:lnTo>
                <a:cubicBezTo>
                  <a:pt x="198692" y="38594"/>
                  <a:pt x="200231" y="39157"/>
                  <a:pt x="201450" y="40163"/>
                </a:cubicBezTo>
                <a:cubicBezTo>
                  <a:pt x="201892" y="39721"/>
                  <a:pt x="202349" y="39294"/>
                  <a:pt x="202836" y="38898"/>
                </a:cubicBezTo>
                <a:cubicBezTo>
                  <a:pt x="201221" y="37380"/>
                  <a:pt x="199161" y="36625"/>
                  <a:pt x="197104" y="36625"/>
                </a:cubicBezTo>
                <a:close/>
                <a:moveTo>
                  <a:pt x="254193" y="36641"/>
                </a:moveTo>
                <a:cubicBezTo>
                  <a:pt x="252060" y="36641"/>
                  <a:pt x="249929" y="37452"/>
                  <a:pt x="248300" y="39066"/>
                </a:cubicBezTo>
                <a:cubicBezTo>
                  <a:pt x="248773" y="39462"/>
                  <a:pt x="249214" y="39889"/>
                  <a:pt x="249641" y="40330"/>
                </a:cubicBezTo>
                <a:cubicBezTo>
                  <a:pt x="250890" y="39203"/>
                  <a:pt x="252505" y="38578"/>
                  <a:pt x="254197" y="38563"/>
                </a:cubicBezTo>
                <a:lnTo>
                  <a:pt x="254197" y="38594"/>
                </a:lnTo>
                <a:cubicBezTo>
                  <a:pt x="255781" y="38594"/>
                  <a:pt x="257320" y="39157"/>
                  <a:pt x="258554" y="40178"/>
                </a:cubicBezTo>
                <a:cubicBezTo>
                  <a:pt x="258981" y="39721"/>
                  <a:pt x="259438" y="39294"/>
                  <a:pt x="259925" y="38913"/>
                </a:cubicBezTo>
                <a:cubicBezTo>
                  <a:pt x="258310" y="37395"/>
                  <a:pt x="256250" y="36641"/>
                  <a:pt x="254193" y="36641"/>
                </a:cubicBezTo>
                <a:close/>
                <a:moveTo>
                  <a:pt x="25856" y="36674"/>
                </a:moveTo>
                <a:lnTo>
                  <a:pt x="25856" y="36689"/>
                </a:lnTo>
                <a:cubicBezTo>
                  <a:pt x="23646" y="36689"/>
                  <a:pt x="21544" y="37557"/>
                  <a:pt x="19959" y="39096"/>
                </a:cubicBezTo>
                <a:cubicBezTo>
                  <a:pt x="20432" y="39492"/>
                  <a:pt x="20889" y="39919"/>
                  <a:pt x="21300" y="40361"/>
                </a:cubicBezTo>
                <a:cubicBezTo>
                  <a:pt x="22581" y="39189"/>
                  <a:pt x="24211" y="38598"/>
                  <a:pt x="25842" y="38598"/>
                </a:cubicBezTo>
                <a:cubicBezTo>
                  <a:pt x="27392" y="38598"/>
                  <a:pt x="28943" y="39132"/>
                  <a:pt x="30198" y="40209"/>
                </a:cubicBezTo>
                <a:cubicBezTo>
                  <a:pt x="30640" y="39751"/>
                  <a:pt x="31097" y="39340"/>
                  <a:pt x="31584" y="38944"/>
                </a:cubicBezTo>
                <a:cubicBezTo>
                  <a:pt x="30030" y="37497"/>
                  <a:pt x="27973" y="36689"/>
                  <a:pt x="25856" y="36674"/>
                </a:cubicBezTo>
                <a:close/>
                <a:moveTo>
                  <a:pt x="54408" y="36659"/>
                </a:moveTo>
                <a:lnTo>
                  <a:pt x="54393" y="36689"/>
                </a:lnTo>
                <a:cubicBezTo>
                  <a:pt x="52199" y="36704"/>
                  <a:pt x="50081" y="37557"/>
                  <a:pt x="48511" y="39096"/>
                </a:cubicBezTo>
                <a:cubicBezTo>
                  <a:pt x="48984" y="39492"/>
                  <a:pt x="49426" y="39919"/>
                  <a:pt x="49852" y="40361"/>
                </a:cubicBezTo>
                <a:cubicBezTo>
                  <a:pt x="51133" y="39189"/>
                  <a:pt x="52759" y="38598"/>
                  <a:pt x="54388" y="38598"/>
                </a:cubicBezTo>
                <a:cubicBezTo>
                  <a:pt x="55936" y="38598"/>
                  <a:pt x="57488" y="39132"/>
                  <a:pt x="58750" y="40209"/>
                </a:cubicBezTo>
                <a:cubicBezTo>
                  <a:pt x="59177" y="39751"/>
                  <a:pt x="59634" y="39340"/>
                  <a:pt x="60121" y="38944"/>
                </a:cubicBezTo>
                <a:cubicBezTo>
                  <a:pt x="58567" y="37497"/>
                  <a:pt x="56526" y="36689"/>
                  <a:pt x="54408" y="36659"/>
                </a:cubicBezTo>
                <a:close/>
                <a:moveTo>
                  <a:pt x="111491" y="36671"/>
                </a:moveTo>
                <a:cubicBezTo>
                  <a:pt x="109360" y="36671"/>
                  <a:pt x="107229" y="37483"/>
                  <a:pt x="105601" y="39096"/>
                </a:cubicBezTo>
                <a:cubicBezTo>
                  <a:pt x="106058" y="39492"/>
                  <a:pt x="106515" y="39919"/>
                  <a:pt x="106926" y="40361"/>
                </a:cubicBezTo>
                <a:lnTo>
                  <a:pt x="106941" y="40361"/>
                </a:lnTo>
                <a:cubicBezTo>
                  <a:pt x="108222" y="39189"/>
                  <a:pt x="109852" y="38598"/>
                  <a:pt x="111483" y="38598"/>
                </a:cubicBezTo>
                <a:cubicBezTo>
                  <a:pt x="113033" y="38598"/>
                  <a:pt x="114584" y="39132"/>
                  <a:pt x="115839" y="40209"/>
                </a:cubicBezTo>
                <a:cubicBezTo>
                  <a:pt x="116266" y="39751"/>
                  <a:pt x="116723" y="39340"/>
                  <a:pt x="117210" y="38944"/>
                </a:cubicBezTo>
                <a:cubicBezTo>
                  <a:pt x="115602" y="37426"/>
                  <a:pt x="113546" y="36671"/>
                  <a:pt x="111491" y="36671"/>
                </a:cubicBezTo>
                <a:close/>
                <a:moveTo>
                  <a:pt x="140028" y="36671"/>
                </a:moveTo>
                <a:cubicBezTo>
                  <a:pt x="137897" y="36671"/>
                  <a:pt x="135766" y="37483"/>
                  <a:pt x="134137" y="39096"/>
                </a:cubicBezTo>
                <a:cubicBezTo>
                  <a:pt x="134610" y="39492"/>
                  <a:pt x="135052" y="39919"/>
                  <a:pt x="135463" y="40361"/>
                </a:cubicBezTo>
                <a:cubicBezTo>
                  <a:pt x="136752" y="39189"/>
                  <a:pt x="138381" y="38598"/>
                  <a:pt x="140012" y="38598"/>
                </a:cubicBezTo>
                <a:cubicBezTo>
                  <a:pt x="141562" y="38598"/>
                  <a:pt x="143114" y="39132"/>
                  <a:pt x="144376" y="40209"/>
                </a:cubicBezTo>
                <a:cubicBezTo>
                  <a:pt x="144803" y="39751"/>
                  <a:pt x="145260" y="39340"/>
                  <a:pt x="145747" y="38944"/>
                </a:cubicBezTo>
                <a:cubicBezTo>
                  <a:pt x="144139" y="37426"/>
                  <a:pt x="142083" y="36671"/>
                  <a:pt x="140028" y="36671"/>
                </a:cubicBezTo>
                <a:close/>
                <a:moveTo>
                  <a:pt x="168567" y="36671"/>
                </a:moveTo>
                <a:cubicBezTo>
                  <a:pt x="166434" y="36671"/>
                  <a:pt x="164303" y="37483"/>
                  <a:pt x="162674" y="39096"/>
                </a:cubicBezTo>
                <a:cubicBezTo>
                  <a:pt x="163147" y="39492"/>
                  <a:pt x="163588" y="39919"/>
                  <a:pt x="164015" y="40361"/>
                </a:cubicBezTo>
                <a:cubicBezTo>
                  <a:pt x="165296" y="39189"/>
                  <a:pt x="166926" y="38598"/>
                  <a:pt x="168559" y="38598"/>
                </a:cubicBezTo>
                <a:cubicBezTo>
                  <a:pt x="170111" y="38598"/>
                  <a:pt x="171666" y="39132"/>
                  <a:pt x="172928" y="40209"/>
                </a:cubicBezTo>
                <a:cubicBezTo>
                  <a:pt x="173355" y="39751"/>
                  <a:pt x="173812" y="39340"/>
                  <a:pt x="174299" y="38944"/>
                </a:cubicBezTo>
                <a:cubicBezTo>
                  <a:pt x="172684" y="37426"/>
                  <a:pt x="170624" y="36671"/>
                  <a:pt x="168567" y="36671"/>
                </a:cubicBezTo>
                <a:close/>
                <a:moveTo>
                  <a:pt x="225648" y="36665"/>
                </a:moveTo>
                <a:cubicBezTo>
                  <a:pt x="223518" y="36665"/>
                  <a:pt x="221390" y="37477"/>
                  <a:pt x="219763" y="39096"/>
                </a:cubicBezTo>
                <a:cubicBezTo>
                  <a:pt x="220236" y="39492"/>
                  <a:pt x="220678" y="39904"/>
                  <a:pt x="221104" y="40361"/>
                </a:cubicBezTo>
                <a:cubicBezTo>
                  <a:pt x="222354" y="39233"/>
                  <a:pt x="223969" y="38609"/>
                  <a:pt x="225644" y="38594"/>
                </a:cubicBezTo>
                <a:cubicBezTo>
                  <a:pt x="227244" y="38609"/>
                  <a:pt x="228783" y="39172"/>
                  <a:pt x="230002" y="40209"/>
                </a:cubicBezTo>
                <a:cubicBezTo>
                  <a:pt x="230444" y="39751"/>
                  <a:pt x="230901" y="39325"/>
                  <a:pt x="231388" y="38944"/>
                </a:cubicBezTo>
                <a:cubicBezTo>
                  <a:pt x="229771" y="37424"/>
                  <a:pt x="227708" y="36665"/>
                  <a:pt x="225648" y="36665"/>
                </a:cubicBezTo>
                <a:close/>
                <a:moveTo>
                  <a:pt x="97023" y="41702"/>
                </a:moveTo>
                <a:cubicBezTo>
                  <a:pt x="97025" y="41702"/>
                  <a:pt x="97028" y="41702"/>
                  <a:pt x="97030" y="41702"/>
                </a:cubicBezTo>
                <a:lnTo>
                  <a:pt x="97030" y="41702"/>
                </a:lnTo>
                <a:cubicBezTo>
                  <a:pt x="97033" y="41702"/>
                  <a:pt x="97035" y="41702"/>
                  <a:pt x="97038" y="41702"/>
                </a:cubicBezTo>
                <a:close/>
                <a:moveTo>
                  <a:pt x="82929" y="39188"/>
                </a:moveTo>
                <a:lnTo>
                  <a:pt x="82929" y="39233"/>
                </a:lnTo>
                <a:cubicBezTo>
                  <a:pt x="81406" y="39233"/>
                  <a:pt x="79943" y="39782"/>
                  <a:pt x="78801" y="40772"/>
                </a:cubicBezTo>
                <a:cubicBezTo>
                  <a:pt x="79197" y="41245"/>
                  <a:pt x="79578" y="41732"/>
                  <a:pt x="79913" y="42250"/>
                </a:cubicBezTo>
                <a:cubicBezTo>
                  <a:pt x="80782" y="41500"/>
                  <a:pt x="81860" y="41122"/>
                  <a:pt x="82939" y="41122"/>
                </a:cubicBezTo>
                <a:cubicBezTo>
                  <a:pt x="83922" y="41122"/>
                  <a:pt x="84905" y="41436"/>
                  <a:pt x="85733" y="42067"/>
                </a:cubicBezTo>
                <a:cubicBezTo>
                  <a:pt x="86083" y="41565"/>
                  <a:pt x="86464" y="41077"/>
                  <a:pt x="86876" y="40605"/>
                </a:cubicBezTo>
                <a:cubicBezTo>
                  <a:pt x="85763" y="39706"/>
                  <a:pt x="84362" y="39203"/>
                  <a:pt x="82929" y="39188"/>
                </a:cubicBezTo>
                <a:close/>
                <a:moveTo>
                  <a:pt x="197091" y="39190"/>
                </a:moveTo>
                <a:cubicBezTo>
                  <a:pt x="195610" y="39190"/>
                  <a:pt x="194133" y="39720"/>
                  <a:pt x="192963" y="40772"/>
                </a:cubicBezTo>
                <a:cubicBezTo>
                  <a:pt x="193360" y="41245"/>
                  <a:pt x="193740" y="41732"/>
                  <a:pt x="194076" y="42250"/>
                </a:cubicBezTo>
                <a:cubicBezTo>
                  <a:pt x="194914" y="41534"/>
                  <a:pt x="195995" y="41123"/>
                  <a:pt x="197092" y="41123"/>
                </a:cubicBezTo>
                <a:lnTo>
                  <a:pt x="197092" y="41168"/>
                </a:lnTo>
                <a:cubicBezTo>
                  <a:pt x="197115" y="41168"/>
                  <a:pt x="197138" y="41168"/>
                  <a:pt x="197161" y="41168"/>
                </a:cubicBezTo>
                <a:cubicBezTo>
                  <a:pt x="198142" y="41168"/>
                  <a:pt x="199091" y="41487"/>
                  <a:pt x="199880" y="42067"/>
                </a:cubicBezTo>
                <a:cubicBezTo>
                  <a:pt x="200231" y="41565"/>
                  <a:pt x="200612" y="41077"/>
                  <a:pt x="201023" y="40605"/>
                </a:cubicBezTo>
                <a:cubicBezTo>
                  <a:pt x="199878" y="39659"/>
                  <a:pt x="198483" y="39190"/>
                  <a:pt x="197091" y="39190"/>
                </a:cubicBezTo>
                <a:close/>
                <a:moveTo>
                  <a:pt x="254188" y="39205"/>
                </a:moveTo>
                <a:cubicBezTo>
                  <a:pt x="252703" y="39205"/>
                  <a:pt x="251222" y="39736"/>
                  <a:pt x="250052" y="40787"/>
                </a:cubicBezTo>
                <a:cubicBezTo>
                  <a:pt x="250464" y="41260"/>
                  <a:pt x="250829" y="41747"/>
                  <a:pt x="251180" y="42250"/>
                </a:cubicBezTo>
                <a:cubicBezTo>
                  <a:pt x="252018" y="41534"/>
                  <a:pt x="253084" y="41138"/>
                  <a:pt x="254197" y="41138"/>
                </a:cubicBezTo>
                <a:lnTo>
                  <a:pt x="254197" y="41168"/>
                </a:lnTo>
                <a:cubicBezTo>
                  <a:pt x="254219" y="41168"/>
                  <a:pt x="254242" y="41168"/>
                  <a:pt x="254264" y="41168"/>
                </a:cubicBezTo>
                <a:cubicBezTo>
                  <a:pt x="255232" y="41168"/>
                  <a:pt x="256196" y="41487"/>
                  <a:pt x="256985" y="42083"/>
                </a:cubicBezTo>
                <a:cubicBezTo>
                  <a:pt x="257335" y="41565"/>
                  <a:pt x="257716" y="41077"/>
                  <a:pt x="258127" y="40620"/>
                </a:cubicBezTo>
                <a:cubicBezTo>
                  <a:pt x="256983" y="39675"/>
                  <a:pt x="255584" y="39205"/>
                  <a:pt x="254188" y="39205"/>
                </a:cubicBezTo>
                <a:close/>
                <a:moveTo>
                  <a:pt x="54393" y="39233"/>
                </a:moveTo>
                <a:cubicBezTo>
                  <a:pt x="52869" y="39249"/>
                  <a:pt x="51406" y="39812"/>
                  <a:pt x="50264" y="40818"/>
                </a:cubicBezTo>
                <a:cubicBezTo>
                  <a:pt x="50660" y="41290"/>
                  <a:pt x="51041" y="41778"/>
                  <a:pt x="51391" y="42281"/>
                </a:cubicBezTo>
                <a:cubicBezTo>
                  <a:pt x="52252" y="41531"/>
                  <a:pt x="53327" y="41153"/>
                  <a:pt x="54404" y="41153"/>
                </a:cubicBezTo>
                <a:cubicBezTo>
                  <a:pt x="55385" y="41153"/>
                  <a:pt x="56368" y="41466"/>
                  <a:pt x="57196" y="42098"/>
                </a:cubicBezTo>
                <a:cubicBezTo>
                  <a:pt x="57546" y="41595"/>
                  <a:pt x="57927" y="41107"/>
                  <a:pt x="58339" y="40650"/>
                </a:cubicBezTo>
                <a:cubicBezTo>
                  <a:pt x="57226" y="39736"/>
                  <a:pt x="55840" y="39233"/>
                  <a:pt x="54408" y="39233"/>
                </a:cubicBezTo>
                <a:close/>
                <a:moveTo>
                  <a:pt x="225642" y="39230"/>
                </a:moveTo>
                <a:cubicBezTo>
                  <a:pt x="224161" y="39230"/>
                  <a:pt x="222683" y="39760"/>
                  <a:pt x="221516" y="40818"/>
                </a:cubicBezTo>
                <a:cubicBezTo>
                  <a:pt x="221912" y="41290"/>
                  <a:pt x="222293" y="41778"/>
                  <a:pt x="222643" y="42281"/>
                </a:cubicBezTo>
                <a:cubicBezTo>
                  <a:pt x="223481" y="41565"/>
                  <a:pt x="224547" y="41168"/>
                  <a:pt x="225644" y="41153"/>
                </a:cubicBezTo>
                <a:lnTo>
                  <a:pt x="225644" y="41168"/>
                </a:lnTo>
                <a:cubicBezTo>
                  <a:pt x="226650" y="41168"/>
                  <a:pt x="227640" y="41488"/>
                  <a:pt x="228448" y="42098"/>
                </a:cubicBezTo>
                <a:cubicBezTo>
                  <a:pt x="228798" y="41595"/>
                  <a:pt x="229179" y="41107"/>
                  <a:pt x="229591" y="40650"/>
                </a:cubicBezTo>
                <a:cubicBezTo>
                  <a:pt x="228443" y="39703"/>
                  <a:pt x="227041" y="39230"/>
                  <a:pt x="225642" y="39230"/>
                </a:cubicBezTo>
                <a:close/>
                <a:moveTo>
                  <a:pt x="25856" y="39233"/>
                </a:moveTo>
                <a:cubicBezTo>
                  <a:pt x="24332" y="39249"/>
                  <a:pt x="22854" y="39812"/>
                  <a:pt x="21711" y="40818"/>
                </a:cubicBezTo>
                <a:cubicBezTo>
                  <a:pt x="22108" y="41290"/>
                  <a:pt x="22488" y="41778"/>
                  <a:pt x="22839" y="42296"/>
                </a:cubicBezTo>
                <a:cubicBezTo>
                  <a:pt x="23700" y="41546"/>
                  <a:pt x="24775" y="41168"/>
                  <a:pt x="25852" y="41168"/>
                </a:cubicBezTo>
                <a:cubicBezTo>
                  <a:pt x="26833" y="41168"/>
                  <a:pt x="27816" y="41481"/>
                  <a:pt x="28644" y="42113"/>
                </a:cubicBezTo>
                <a:cubicBezTo>
                  <a:pt x="28994" y="41595"/>
                  <a:pt x="29375" y="41123"/>
                  <a:pt x="29786" y="40650"/>
                </a:cubicBezTo>
                <a:cubicBezTo>
                  <a:pt x="28674" y="39751"/>
                  <a:pt x="27288" y="39249"/>
                  <a:pt x="25856" y="39233"/>
                </a:cubicBezTo>
                <a:close/>
                <a:moveTo>
                  <a:pt x="111482" y="39233"/>
                </a:moveTo>
                <a:cubicBezTo>
                  <a:pt x="109958" y="39249"/>
                  <a:pt x="108480" y="39812"/>
                  <a:pt x="107337" y="40818"/>
                </a:cubicBezTo>
                <a:cubicBezTo>
                  <a:pt x="107734" y="41290"/>
                  <a:pt x="108114" y="41778"/>
                  <a:pt x="108465" y="42296"/>
                </a:cubicBezTo>
                <a:cubicBezTo>
                  <a:pt x="109326" y="41546"/>
                  <a:pt x="110401" y="41168"/>
                  <a:pt x="111478" y="41168"/>
                </a:cubicBezTo>
                <a:cubicBezTo>
                  <a:pt x="112459" y="41168"/>
                  <a:pt x="113442" y="41481"/>
                  <a:pt x="114270" y="42113"/>
                </a:cubicBezTo>
                <a:cubicBezTo>
                  <a:pt x="114620" y="41595"/>
                  <a:pt x="115001" y="41107"/>
                  <a:pt x="115412" y="40650"/>
                </a:cubicBezTo>
                <a:cubicBezTo>
                  <a:pt x="114300" y="39751"/>
                  <a:pt x="112914" y="39249"/>
                  <a:pt x="111482" y="39233"/>
                </a:cubicBezTo>
                <a:close/>
                <a:moveTo>
                  <a:pt x="140019" y="39233"/>
                </a:moveTo>
                <a:cubicBezTo>
                  <a:pt x="138495" y="39249"/>
                  <a:pt x="137017" y="39812"/>
                  <a:pt x="135874" y="40818"/>
                </a:cubicBezTo>
                <a:cubicBezTo>
                  <a:pt x="136286" y="41290"/>
                  <a:pt x="136651" y="41778"/>
                  <a:pt x="137002" y="42296"/>
                </a:cubicBezTo>
                <a:cubicBezTo>
                  <a:pt x="137863" y="41546"/>
                  <a:pt x="138937" y="41168"/>
                  <a:pt x="140015" y="41168"/>
                </a:cubicBezTo>
                <a:cubicBezTo>
                  <a:pt x="140996" y="41168"/>
                  <a:pt x="141979" y="41481"/>
                  <a:pt x="142807" y="42113"/>
                </a:cubicBezTo>
                <a:cubicBezTo>
                  <a:pt x="143157" y="41610"/>
                  <a:pt x="143538" y="41123"/>
                  <a:pt x="143949" y="40650"/>
                </a:cubicBezTo>
                <a:cubicBezTo>
                  <a:pt x="142837" y="39751"/>
                  <a:pt x="141451" y="39249"/>
                  <a:pt x="140019" y="39233"/>
                </a:cubicBezTo>
                <a:close/>
                <a:moveTo>
                  <a:pt x="168555" y="39233"/>
                </a:moveTo>
                <a:cubicBezTo>
                  <a:pt x="167032" y="39249"/>
                  <a:pt x="165554" y="39812"/>
                  <a:pt x="164411" y="40818"/>
                </a:cubicBezTo>
                <a:cubicBezTo>
                  <a:pt x="164807" y="41290"/>
                  <a:pt x="165188" y="41778"/>
                  <a:pt x="165539" y="42296"/>
                </a:cubicBezTo>
                <a:cubicBezTo>
                  <a:pt x="166400" y="41546"/>
                  <a:pt x="167474" y="41168"/>
                  <a:pt x="168552" y="41168"/>
                </a:cubicBezTo>
                <a:cubicBezTo>
                  <a:pt x="169533" y="41168"/>
                  <a:pt x="170516" y="41481"/>
                  <a:pt x="171344" y="42113"/>
                </a:cubicBezTo>
                <a:cubicBezTo>
                  <a:pt x="171694" y="41595"/>
                  <a:pt x="172075" y="41123"/>
                  <a:pt x="172486" y="40650"/>
                </a:cubicBezTo>
                <a:cubicBezTo>
                  <a:pt x="171374" y="39751"/>
                  <a:pt x="169988" y="39249"/>
                  <a:pt x="168555" y="39233"/>
                </a:cubicBezTo>
                <a:close/>
                <a:moveTo>
                  <a:pt x="82929" y="41763"/>
                </a:moveTo>
                <a:lnTo>
                  <a:pt x="82929" y="41808"/>
                </a:lnTo>
                <a:cubicBezTo>
                  <a:pt x="82909" y="41808"/>
                  <a:pt x="82889" y="41808"/>
                  <a:pt x="82868" y="41808"/>
                </a:cubicBezTo>
                <a:cubicBezTo>
                  <a:pt x="81915" y="41808"/>
                  <a:pt x="80994" y="42157"/>
                  <a:pt x="80263" y="42768"/>
                </a:cubicBezTo>
                <a:cubicBezTo>
                  <a:pt x="80355" y="42936"/>
                  <a:pt x="80461" y="43103"/>
                  <a:pt x="80553" y="43271"/>
                </a:cubicBezTo>
                <a:cubicBezTo>
                  <a:pt x="81336" y="43116"/>
                  <a:pt x="82133" y="43039"/>
                  <a:pt x="82931" y="43039"/>
                </a:cubicBezTo>
                <a:cubicBezTo>
                  <a:pt x="83623" y="43039"/>
                  <a:pt x="84315" y="43097"/>
                  <a:pt x="85002" y="43210"/>
                </a:cubicBezTo>
                <a:cubicBezTo>
                  <a:pt x="85123" y="42997"/>
                  <a:pt x="85261" y="42783"/>
                  <a:pt x="85382" y="42585"/>
                </a:cubicBezTo>
                <a:cubicBezTo>
                  <a:pt x="84682" y="42052"/>
                  <a:pt x="83813" y="41763"/>
                  <a:pt x="82929" y="41763"/>
                </a:cubicBezTo>
                <a:close/>
                <a:moveTo>
                  <a:pt x="197097" y="41766"/>
                </a:moveTo>
                <a:cubicBezTo>
                  <a:pt x="196141" y="41766"/>
                  <a:pt x="195188" y="42102"/>
                  <a:pt x="194426" y="42768"/>
                </a:cubicBezTo>
                <a:cubicBezTo>
                  <a:pt x="194517" y="42936"/>
                  <a:pt x="194624" y="43103"/>
                  <a:pt x="194716" y="43271"/>
                </a:cubicBezTo>
                <a:cubicBezTo>
                  <a:pt x="195502" y="43123"/>
                  <a:pt x="196302" y="43051"/>
                  <a:pt x="197104" y="43051"/>
                </a:cubicBezTo>
                <a:cubicBezTo>
                  <a:pt x="197792" y="43051"/>
                  <a:pt x="198482" y="43104"/>
                  <a:pt x="199164" y="43210"/>
                </a:cubicBezTo>
                <a:lnTo>
                  <a:pt x="199164" y="43256"/>
                </a:lnTo>
                <a:cubicBezTo>
                  <a:pt x="199286" y="43042"/>
                  <a:pt x="199423" y="42829"/>
                  <a:pt x="199545" y="42585"/>
                </a:cubicBezTo>
                <a:cubicBezTo>
                  <a:pt x="198817" y="42037"/>
                  <a:pt x="197956" y="41766"/>
                  <a:pt x="197097" y="41766"/>
                </a:cubicBezTo>
                <a:close/>
                <a:moveTo>
                  <a:pt x="254211" y="41773"/>
                </a:moveTo>
                <a:cubicBezTo>
                  <a:pt x="253246" y="41773"/>
                  <a:pt x="252282" y="42113"/>
                  <a:pt x="251515" y="42783"/>
                </a:cubicBezTo>
                <a:cubicBezTo>
                  <a:pt x="251622" y="42951"/>
                  <a:pt x="251713" y="43119"/>
                  <a:pt x="251805" y="43286"/>
                </a:cubicBezTo>
                <a:cubicBezTo>
                  <a:pt x="252597" y="43134"/>
                  <a:pt x="253389" y="43058"/>
                  <a:pt x="254197" y="43058"/>
                </a:cubicBezTo>
                <a:cubicBezTo>
                  <a:pt x="254882" y="43058"/>
                  <a:pt x="255583" y="43119"/>
                  <a:pt x="256269" y="43225"/>
                </a:cubicBezTo>
                <a:lnTo>
                  <a:pt x="256253" y="43256"/>
                </a:lnTo>
                <a:cubicBezTo>
                  <a:pt x="256375" y="43042"/>
                  <a:pt x="256497" y="42829"/>
                  <a:pt x="256650" y="42585"/>
                </a:cubicBezTo>
                <a:cubicBezTo>
                  <a:pt x="255926" y="42041"/>
                  <a:pt x="255068" y="41773"/>
                  <a:pt x="254211" y="41773"/>
                </a:cubicBezTo>
                <a:close/>
                <a:moveTo>
                  <a:pt x="25856" y="41808"/>
                </a:moveTo>
                <a:cubicBezTo>
                  <a:pt x="24865" y="41808"/>
                  <a:pt x="23921" y="42174"/>
                  <a:pt x="23174" y="42814"/>
                </a:cubicBezTo>
                <a:cubicBezTo>
                  <a:pt x="23281" y="42966"/>
                  <a:pt x="23372" y="43134"/>
                  <a:pt x="23464" y="43301"/>
                </a:cubicBezTo>
                <a:cubicBezTo>
                  <a:pt x="24246" y="43156"/>
                  <a:pt x="25037" y="43084"/>
                  <a:pt x="25827" y="43084"/>
                </a:cubicBezTo>
                <a:cubicBezTo>
                  <a:pt x="26530" y="43084"/>
                  <a:pt x="27232" y="43141"/>
                  <a:pt x="27928" y="43256"/>
                </a:cubicBezTo>
                <a:cubicBezTo>
                  <a:pt x="28050" y="43042"/>
                  <a:pt x="28171" y="42829"/>
                  <a:pt x="28309" y="42631"/>
                </a:cubicBezTo>
                <a:cubicBezTo>
                  <a:pt x="27593" y="42098"/>
                  <a:pt x="26739" y="41808"/>
                  <a:pt x="25856" y="41808"/>
                </a:cubicBezTo>
                <a:close/>
                <a:moveTo>
                  <a:pt x="54408" y="41793"/>
                </a:moveTo>
                <a:lnTo>
                  <a:pt x="54393" y="41808"/>
                </a:lnTo>
                <a:cubicBezTo>
                  <a:pt x="53417" y="41808"/>
                  <a:pt x="52458" y="42159"/>
                  <a:pt x="51726" y="42799"/>
                </a:cubicBezTo>
                <a:cubicBezTo>
                  <a:pt x="51833" y="42966"/>
                  <a:pt x="51924" y="43134"/>
                  <a:pt x="52016" y="43301"/>
                </a:cubicBezTo>
                <a:cubicBezTo>
                  <a:pt x="52803" y="43154"/>
                  <a:pt x="53603" y="43081"/>
                  <a:pt x="54404" y="43081"/>
                </a:cubicBezTo>
                <a:cubicBezTo>
                  <a:pt x="55092" y="43081"/>
                  <a:pt x="55782" y="43135"/>
                  <a:pt x="56465" y="43240"/>
                </a:cubicBezTo>
                <a:cubicBezTo>
                  <a:pt x="56602" y="43042"/>
                  <a:pt x="56724" y="42829"/>
                  <a:pt x="56846" y="42616"/>
                </a:cubicBezTo>
                <a:cubicBezTo>
                  <a:pt x="56145" y="42098"/>
                  <a:pt x="55291" y="41808"/>
                  <a:pt x="54408" y="41793"/>
                </a:cubicBezTo>
                <a:close/>
                <a:moveTo>
                  <a:pt x="111482" y="41808"/>
                </a:moveTo>
                <a:cubicBezTo>
                  <a:pt x="110491" y="41808"/>
                  <a:pt x="109547" y="42174"/>
                  <a:pt x="108800" y="42814"/>
                </a:cubicBezTo>
                <a:cubicBezTo>
                  <a:pt x="108907" y="42966"/>
                  <a:pt x="108998" y="43134"/>
                  <a:pt x="109090" y="43301"/>
                </a:cubicBezTo>
                <a:cubicBezTo>
                  <a:pt x="109872" y="43156"/>
                  <a:pt x="110663" y="43084"/>
                  <a:pt x="111451" y="43084"/>
                </a:cubicBezTo>
                <a:cubicBezTo>
                  <a:pt x="112152" y="43084"/>
                  <a:pt x="112850" y="43141"/>
                  <a:pt x="113538" y="43256"/>
                </a:cubicBezTo>
                <a:cubicBezTo>
                  <a:pt x="113676" y="43042"/>
                  <a:pt x="113797" y="42829"/>
                  <a:pt x="113919" y="42631"/>
                </a:cubicBezTo>
                <a:cubicBezTo>
                  <a:pt x="113218" y="42098"/>
                  <a:pt x="112365" y="41808"/>
                  <a:pt x="111482" y="41808"/>
                </a:cubicBezTo>
                <a:close/>
                <a:moveTo>
                  <a:pt x="140019" y="41808"/>
                </a:moveTo>
                <a:cubicBezTo>
                  <a:pt x="139028" y="41808"/>
                  <a:pt x="138084" y="42174"/>
                  <a:pt x="137337" y="42814"/>
                </a:cubicBezTo>
                <a:cubicBezTo>
                  <a:pt x="137444" y="42966"/>
                  <a:pt x="137535" y="43134"/>
                  <a:pt x="137642" y="43301"/>
                </a:cubicBezTo>
                <a:cubicBezTo>
                  <a:pt x="138416" y="43156"/>
                  <a:pt x="139203" y="43084"/>
                  <a:pt x="139992" y="43084"/>
                </a:cubicBezTo>
                <a:cubicBezTo>
                  <a:pt x="140693" y="43084"/>
                  <a:pt x="141395" y="43141"/>
                  <a:pt x="142091" y="43256"/>
                </a:cubicBezTo>
                <a:cubicBezTo>
                  <a:pt x="142212" y="43042"/>
                  <a:pt x="142334" y="42829"/>
                  <a:pt x="142471" y="42631"/>
                </a:cubicBezTo>
                <a:cubicBezTo>
                  <a:pt x="141755" y="42098"/>
                  <a:pt x="140902" y="41808"/>
                  <a:pt x="140019" y="41808"/>
                </a:cubicBezTo>
                <a:close/>
                <a:moveTo>
                  <a:pt x="168555" y="41808"/>
                </a:moveTo>
                <a:cubicBezTo>
                  <a:pt x="167580" y="41808"/>
                  <a:pt x="166620" y="42174"/>
                  <a:pt x="165874" y="42814"/>
                </a:cubicBezTo>
                <a:cubicBezTo>
                  <a:pt x="165981" y="42966"/>
                  <a:pt x="166072" y="43149"/>
                  <a:pt x="166179" y="43317"/>
                </a:cubicBezTo>
                <a:cubicBezTo>
                  <a:pt x="166962" y="43162"/>
                  <a:pt x="167759" y="43085"/>
                  <a:pt x="168557" y="43085"/>
                </a:cubicBezTo>
                <a:cubicBezTo>
                  <a:pt x="169249" y="43085"/>
                  <a:pt x="169941" y="43143"/>
                  <a:pt x="170627" y="43256"/>
                </a:cubicBezTo>
                <a:cubicBezTo>
                  <a:pt x="170749" y="43042"/>
                  <a:pt x="170887" y="42829"/>
                  <a:pt x="171008" y="42631"/>
                </a:cubicBezTo>
                <a:cubicBezTo>
                  <a:pt x="170308" y="42098"/>
                  <a:pt x="169439" y="41808"/>
                  <a:pt x="168555" y="41808"/>
                </a:cubicBezTo>
                <a:close/>
                <a:moveTo>
                  <a:pt x="225644" y="41808"/>
                </a:moveTo>
                <a:cubicBezTo>
                  <a:pt x="224669" y="41808"/>
                  <a:pt x="223710" y="42174"/>
                  <a:pt x="222963" y="42814"/>
                </a:cubicBezTo>
                <a:cubicBezTo>
                  <a:pt x="223070" y="42966"/>
                  <a:pt x="223161" y="43149"/>
                  <a:pt x="223268" y="43317"/>
                </a:cubicBezTo>
                <a:cubicBezTo>
                  <a:pt x="224051" y="43162"/>
                  <a:pt x="224848" y="43085"/>
                  <a:pt x="225646" y="43085"/>
                </a:cubicBezTo>
                <a:cubicBezTo>
                  <a:pt x="226338" y="43085"/>
                  <a:pt x="227030" y="43143"/>
                  <a:pt x="227717" y="43256"/>
                </a:cubicBezTo>
                <a:cubicBezTo>
                  <a:pt x="227823" y="43042"/>
                  <a:pt x="227960" y="42829"/>
                  <a:pt x="228097" y="42631"/>
                </a:cubicBezTo>
                <a:cubicBezTo>
                  <a:pt x="227397" y="42098"/>
                  <a:pt x="226528" y="41808"/>
                  <a:pt x="225644" y="41808"/>
                </a:cubicBezTo>
                <a:close/>
                <a:moveTo>
                  <a:pt x="11412" y="36567"/>
                </a:moveTo>
                <a:cubicBezTo>
                  <a:pt x="6658" y="36567"/>
                  <a:pt x="2453" y="39279"/>
                  <a:pt x="0" y="43378"/>
                </a:cubicBezTo>
                <a:lnTo>
                  <a:pt x="15" y="43378"/>
                </a:lnTo>
                <a:cubicBezTo>
                  <a:pt x="625" y="43499"/>
                  <a:pt x="1219" y="43682"/>
                  <a:pt x="1813" y="43896"/>
                </a:cubicBezTo>
                <a:cubicBezTo>
                  <a:pt x="3977" y="40635"/>
                  <a:pt x="7481" y="38502"/>
                  <a:pt x="11412" y="38502"/>
                </a:cubicBezTo>
                <a:cubicBezTo>
                  <a:pt x="15389" y="38502"/>
                  <a:pt x="18908" y="40681"/>
                  <a:pt x="21072" y="43987"/>
                </a:cubicBezTo>
                <a:cubicBezTo>
                  <a:pt x="21651" y="43758"/>
                  <a:pt x="22245" y="43576"/>
                  <a:pt x="22839" y="43423"/>
                </a:cubicBezTo>
                <a:cubicBezTo>
                  <a:pt x="20401" y="39310"/>
                  <a:pt x="16166" y="36567"/>
                  <a:pt x="11412" y="36567"/>
                </a:cubicBezTo>
                <a:close/>
                <a:moveTo>
                  <a:pt x="39949" y="36567"/>
                </a:moveTo>
                <a:lnTo>
                  <a:pt x="39949" y="36582"/>
                </a:lnTo>
                <a:cubicBezTo>
                  <a:pt x="35195" y="36582"/>
                  <a:pt x="31005" y="39279"/>
                  <a:pt x="28552" y="43378"/>
                </a:cubicBezTo>
                <a:cubicBezTo>
                  <a:pt x="29162" y="43499"/>
                  <a:pt x="29756" y="43682"/>
                  <a:pt x="30350" y="43896"/>
                </a:cubicBezTo>
                <a:cubicBezTo>
                  <a:pt x="32529" y="40635"/>
                  <a:pt x="36018" y="38502"/>
                  <a:pt x="39949" y="38502"/>
                </a:cubicBezTo>
                <a:cubicBezTo>
                  <a:pt x="43941" y="38502"/>
                  <a:pt x="47445" y="40681"/>
                  <a:pt x="49624" y="43987"/>
                </a:cubicBezTo>
                <a:cubicBezTo>
                  <a:pt x="50203" y="43758"/>
                  <a:pt x="50782" y="43576"/>
                  <a:pt x="51391" y="43423"/>
                </a:cubicBezTo>
                <a:cubicBezTo>
                  <a:pt x="48938" y="39310"/>
                  <a:pt x="44733" y="36567"/>
                  <a:pt x="39949" y="36567"/>
                </a:cubicBezTo>
                <a:close/>
                <a:moveTo>
                  <a:pt x="68501" y="36582"/>
                </a:moveTo>
                <a:cubicBezTo>
                  <a:pt x="63747" y="36582"/>
                  <a:pt x="59558" y="39279"/>
                  <a:pt x="57089" y="43362"/>
                </a:cubicBezTo>
                <a:cubicBezTo>
                  <a:pt x="57699" y="43499"/>
                  <a:pt x="58308" y="43667"/>
                  <a:pt x="58887" y="43880"/>
                </a:cubicBezTo>
                <a:cubicBezTo>
                  <a:pt x="61066" y="40620"/>
                  <a:pt x="64555" y="38487"/>
                  <a:pt x="68501" y="38487"/>
                </a:cubicBezTo>
                <a:cubicBezTo>
                  <a:pt x="72462" y="38487"/>
                  <a:pt x="75997" y="40666"/>
                  <a:pt x="78161" y="43987"/>
                </a:cubicBezTo>
                <a:cubicBezTo>
                  <a:pt x="78740" y="43758"/>
                  <a:pt x="79334" y="43576"/>
                  <a:pt x="79928" y="43439"/>
                </a:cubicBezTo>
                <a:cubicBezTo>
                  <a:pt x="77490" y="39310"/>
                  <a:pt x="73270" y="36582"/>
                  <a:pt x="68501" y="36582"/>
                </a:cubicBezTo>
                <a:close/>
                <a:moveTo>
                  <a:pt x="97038" y="36567"/>
                </a:moveTo>
                <a:lnTo>
                  <a:pt x="97038" y="36582"/>
                </a:lnTo>
                <a:cubicBezTo>
                  <a:pt x="92284" y="36582"/>
                  <a:pt x="88079" y="39279"/>
                  <a:pt x="85626" y="43362"/>
                </a:cubicBezTo>
                <a:cubicBezTo>
                  <a:pt x="86236" y="43499"/>
                  <a:pt x="86845" y="43667"/>
                  <a:pt x="87439" y="43880"/>
                </a:cubicBezTo>
                <a:cubicBezTo>
                  <a:pt x="89603" y="40620"/>
                  <a:pt x="93092" y="38487"/>
                  <a:pt x="97038" y="38487"/>
                </a:cubicBezTo>
                <a:cubicBezTo>
                  <a:pt x="101014" y="38487"/>
                  <a:pt x="104534" y="40666"/>
                  <a:pt x="106698" y="43987"/>
                </a:cubicBezTo>
                <a:cubicBezTo>
                  <a:pt x="107276" y="43758"/>
                  <a:pt x="107871" y="43576"/>
                  <a:pt x="108480" y="43423"/>
                </a:cubicBezTo>
                <a:cubicBezTo>
                  <a:pt x="106027" y="39310"/>
                  <a:pt x="101822" y="36567"/>
                  <a:pt x="97038" y="36567"/>
                </a:cubicBezTo>
                <a:close/>
                <a:moveTo>
                  <a:pt x="125575" y="36567"/>
                </a:moveTo>
                <a:lnTo>
                  <a:pt x="125575" y="36582"/>
                </a:lnTo>
                <a:cubicBezTo>
                  <a:pt x="120821" y="36582"/>
                  <a:pt x="116631" y="39279"/>
                  <a:pt x="114178" y="43378"/>
                </a:cubicBezTo>
                <a:cubicBezTo>
                  <a:pt x="114788" y="43499"/>
                  <a:pt x="115382" y="43682"/>
                  <a:pt x="115976" y="43896"/>
                </a:cubicBezTo>
                <a:cubicBezTo>
                  <a:pt x="118155" y="40635"/>
                  <a:pt x="121644" y="38502"/>
                  <a:pt x="125575" y="38502"/>
                </a:cubicBezTo>
                <a:cubicBezTo>
                  <a:pt x="129551" y="38502"/>
                  <a:pt x="133071" y="40681"/>
                  <a:pt x="135250" y="43987"/>
                </a:cubicBezTo>
                <a:cubicBezTo>
                  <a:pt x="135813" y="43758"/>
                  <a:pt x="136408" y="43576"/>
                  <a:pt x="137017" y="43423"/>
                </a:cubicBezTo>
                <a:cubicBezTo>
                  <a:pt x="134564" y="39310"/>
                  <a:pt x="130359" y="36567"/>
                  <a:pt x="125575" y="36567"/>
                </a:cubicBezTo>
                <a:close/>
                <a:moveTo>
                  <a:pt x="154112" y="36567"/>
                </a:moveTo>
                <a:lnTo>
                  <a:pt x="154112" y="36582"/>
                </a:lnTo>
                <a:cubicBezTo>
                  <a:pt x="149358" y="36582"/>
                  <a:pt x="145168" y="39279"/>
                  <a:pt x="142715" y="43362"/>
                </a:cubicBezTo>
                <a:cubicBezTo>
                  <a:pt x="143325" y="43499"/>
                  <a:pt x="143934" y="43667"/>
                  <a:pt x="144513" y="43880"/>
                </a:cubicBezTo>
                <a:cubicBezTo>
                  <a:pt x="146692" y="40620"/>
                  <a:pt x="150181" y="38487"/>
                  <a:pt x="154112" y="38487"/>
                </a:cubicBezTo>
                <a:cubicBezTo>
                  <a:pt x="158088" y="38487"/>
                  <a:pt x="161608" y="40666"/>
                  <a:pt x="163787" y="43987"/>
                </a:cubicBezTo>
                <a:cubicBezTo>
                  <a:pt x="164366" y="43758"/>
                  <a:pt x="164960" y="43576"/>
                  <a:pt x="165554" y="43423"/>
                </a:cubicBezTo>
                <a:cubicBezTo>
                  <a:pt x="163116" y="39310"/>
                  <a:pt x="158896" y="36567"/>
                  <a:pt x="154112" y="36567"/>
                </a:cubicBezTo>
                <a:close/>
                <a:moveTo>
                  <a:pt x="182649" y="36567"/>
                </a:moveTo>
                <a:lnTo>
                  <a:pt x="182649" y="36582"/>
                </a:lnTo>
                <a:cubicBezTo>
                  <a:pt x="177910" y="36582"/>
                  <a:pt x="173705" y="39279"/>
                  <a:pt x="171252" y="43362"/>
                </a:cubicBezTo>
                <a:cubicBezTo>
                  <a:pt x="171862" y="43484"/>
                  <a:pt x="172471" y="43667"/>
                  <a:pt x="173050" y="43880"/>
                </a:cubicBezTo>
                <a:cubicBezTo>
                  <a:pt x="175229" y="40620"/>
                  <a:pt x="178718" y="38487"/>
                  <a:pt x="182649" y="38487"/>
                </a:cubicBezTo>
                <a:cubicBezTo>
                  <a:pt x="186625" y="38487"/>
                  <a:pt x="190145" y="40666"/>
                  <a:pt x="192323" y="43987"/>
                </a:cubicBezTo>
                <a:cubicBezTo>
                  <a:pt x="192902" y="43758"/>
                  <a:pt x="193497" y="43576"/>
                  <a:pt x="194091" y="43423"/>
                </a:cubicBezTo>
                <a:cubicBezTo>
                  <a:pt x="191653" y="39310"/>
                  <a:pt x="187433" y="36567"/>
                  <a:pt x="182649" y="36567"/>
                </a:cubicBezTo>
                <a:close/>
                <a:moveTo>
                  <a:pt x="211201" y="36582"/>
                </a:moveTo>
                <a:cubicBezTo>
                  <a:pt x="206447" y="36582"/>
                  <a:pt x="202257" y="39279"/>
                  <a:pt x="199789" y="43378"/>
                </a:cubicBezTo>
                <a:cubicBezTo>
                  <a:pt x="200399" y="43515"/>
                  <a:pt x="201008" y="43682"/>
                  <a:pt x="201587" y="43896"/>
                </a:cubicBezTo>
                <a:cubicBezTo>
                  <a:pt x="203766" y="40635"/>
                  <a:pt x="207255" y="38502"/>
                  <a:pt x="211201" y="38502"/>
                </a:cubicBezTo>
                <a:cubicBezTo>
                  <a:pt x="215162" y="38502"/>
                  <a:pt x="218697" y="40681"/>
                  <a:pt x="220876" y="44002"/>
                </a:cubicBezTo>
                <a:cubicBezTo>
                  <a:pt x="221439" y="43774"/>
                  <a:pt x="222034" y="43576"/>
                  <a:pt x="222643" y="43439"/>
                </a:cubicBezTo>
                <a:cubicBezTo>
                  <a:pt x="220190" y="39310"/>
                  <a:pt x="215954" y="36582"/>
                  <a:pt x="211201" y="36582"/>
                </a:cubicBezTo>
                <a:close/>
                <a:moveTo>
                  <a:pt x="239738" y="36582"/>
                </a:moveTo>
                <a:cubicBezTo>
                  <a:pt x="234984" y="36582"/>
                  <a:pt x="230794" y="39279"/>
                  <a:pt x="228341" y="43378"/>
                </a:cubicBezTo>
                <a:cubicBezTo>
                  <a:pt x="228951" y="43515"/>
                  <a:pt x="229545" y="43682"/>
                  <a:pt x="230139" y="43896"/>
                </a:cubicBezTo>
                <a:cubicBezTo>
                  <a:pt x="232303" y="40635"/>
                  <a:pt x="235807" y="38502"/>
                  <a:pt x="239738" y="38502"/>
                </a:cubicBezTo>
                <a:cubicBezTo>
                  <a:pt x="243714" y="38502"/>
                  <a:pt x="247234" y="40681"/>
                  <a:pt x="249413" y="44002"/>
                </a:cubicBezTo>
                <a:cubicBezTo>
                  <a:pt x="249992" y="43774"/>
                  <a:pt x="250570" y="43576"/>
                  <a:pt x="251180" y="43439"/>
                </a:cubicBezTo>
                <a:cubicBezTo>
                  <a:pt x="248727" y="39310"/>
                  <a:pt x="244491" y="36582"/>
                  <a:pt x="239738" y="36582"/>
                </a:cubicBezTo>
                <a:close/>
                <a:moveTo>
                  <a:pt x="268290" y="36582"/>
                </a:moveTo>
                <a:cubicBezTo>
                  <a:pt x="263521" y="36582"/>
                  <a:pt x="259331" y="39279"/>
                  <a:pt x="256878" y="43378"/>
                </a:cubicBezTo>
                <a:cubicBezTo>
                  <a:pt x="257488" y="43499"/>
                  <a:pt x="258082" y="43682"/>
                  <a:pt x="258676" y="43896"/>
                </a:cubicBezTo>
                <a:cubicBezTo>
                  <a:pt x="260855" y="40635"/>
                  <a:pt x="264344" y="38502"/>
                  <a:pt x="268275" y="38502"/>
                </a:cubicBezTo>
                <a:cubicBezTo>
                  <a:pt x="272251" y="38502"/>
                  <a:pt x="275771" y="40681"/>
                  <a:pt x="277949" y="44002"/>
                </a:cubicBezTo>
                <a:cubicBezTo>
                  <a:pt x="278528" y="43774"/>
                  <a:pt x="279123" y="43591"/>
                  <a:pt x="279717" y="43439"/>
                </a:cubicBezTo>
                <a:cubicBezTo>
                  <a:pt x="277264" y="39310"/>
                  <a:pt x="273043" y="36582"/>
                  <a:pt x="268290" y="36582"/>
                </a:cubicBezTo>
                <a:close/>
                <a:moveTo>
                  <a:pt x="11412" y="39127"/>
                </a:moveTo>
                <a:cubicBezTo>
                  <a:pt x="7725" y="39127"/>
                  <a:pt x="4464" y="41092"/>
                  <a:pt x="2377" y="44109"/>
                </a:cubicBezTo>
                <a:cubicBezTo>
                  <a:pt x="2941" y="44353"/>
                  <a:pt x="3474" y="44612"/>
                  <a:pt x="3992" y="44932"/>
                </a:cubicBezTo>
                <a:cubicBezTo>
                  <a:pt x="5759" y="42570"/>
                  <a:pt x="8426" y="41062"/>
                  <a:pt x="11412" y="41062"/>
                </a:cubicBezTo>
                <a:cubicBezTo>
                  <a:pt x="14444" y="41062"/>
                  <a:pt x="17156" y="42631"/>
                  <a:pt x="18923" y="45069"/>
                </a:cubicBezTo>
                <a:cubicBezTo>
                  <a:pt x="19441" y="44764"/>
                  <a:pt x="19975" y="44475"/>
                  <a:pt x="20523" y="44231"/>
                </a:cubicBezTo>
                <a:cubicBezTo>
                  <a:pt x="18451" y="41138"/>
                  <a:pt x="15145" y="39127"/>
                  <a:pt x="11412" y="39127"/>
                </a:cubicBezTo>
                <a:close/>
                <a:moveTo>
                  <a:pt x="39949" y="39142"/>
                </a:moveTo>
                <a:cubicBezTo>
                  <a:pt x="36262" y="39142"/>
                  <a:pt x="33001" y="41092"/>
                  <a:pt x="30914" y="44109"/>
                </a:cubicBezTo>
                <a:cubicBezTo>
                  <a:pt x="31478" y="44353"/>
                  <a:pt x="32011" y="44627"/>
                  <a:pt x="32544" y="44932"/>
                </a:cubicBezTo>
                <a:cubicBezTo>
                  <a:pt x="34312" y="42570"/>
                  <a:pt x="36978" y="41062"/>
                  <a:pt x="39949" y="41062"/>
                </a:cubicBezTo>
                <a:cubicBezTo>
                  <a:pt x="42981" y="41062"/>
                  <a:pt x="45708" y="42631"/>
                  <a:pt x="47460" y="45069"/>
                </a:cubicBezTo>
                <a:cubicBezTo>
                  <a:pt x="47978" y="44764"/>
                  <a:pt x="48511" y="44475"/>
                  <a:pt x="49060" y="44231"/>
                </a:cubicBezTo>
                <a:cubicBezTo>
                  <a:pt x="46973" y="41138"/>
                  <a:pt x="43682" y="39142"/>
                  <a:pt x="39949" y="39142"/>
                </a:cubicBezTo>
                <a:close/>
                <a:moveTo>
                  <a:pt x="182664" y="39127"/>
                </a:moveTo>
                <a:cubicBezTo>
                  <a:pt x="178992" y="39127"/>
                  <a:pt x="175716" y="41092"/>
                  <a:pt x="173629" y="44109"/>
                </a:cubicBezTo>
                <a:cubicBezTo>
                  <a:pt x="174177" y="44353"/>
                  <a:pt x="174726" y="44627"/>
                  <a:pt x="175244" y="44932"/>
                </a:cubicBezTo>
                <a:cubicBezTo>
                  <a:pt x="177011" y="42570"/>
                  <a:pt x="179678" y="41077"/>
                  <a:pt x="182649" y="41077"/>
                </a:cubicBezTo>
                <a:lnTo>
                  <a:pt x="182649" y="41062"/>
                </a:lnTo>
                <a:cubicBezTo>
                  <a:pt x="185696" y="41062"/>
                  <a:pt x="188408" y="42631"/>
                  <a:pt x="190190" y="45069"/>
                </a:cubicBezTo>
                <a:cubicBezTo>
                  <a:pt x="190693" y="44764"/>
                  <a:pt x="191226" y="44475"/>
                  <a:pt x="191775" y="44231"/>
                </a:cubicBezTo>
                <a:cubicBezTo>
                  <a:pt x="189703" y="41138"/>
                  <a:pt x="186397" y="39127"/>
                  <a:pt x="182664" y="39127"/>
                </a:cubicBezTo>
                <a:close/>
                <a:moveTo>
                  <a:pt x="68501" y="39142"/>
                </a:moveTo>
                <a:cubicBezTo>
                  <a:pt x="64814" y="39142"/>
                  <a:pt x="61538" y="41092"/>
                  <a:pt x="59466" y="44109"/>
                </a:cubicBezTo>
                <a:cubicBezTo>
                  <a:pt x="60030" y="44353"/>
                  <a:pt x="60563" y="44612"/>
                  <a:pt x="61081" y="44932"/>
                </a:cubicBezTo>
                <a:cubicBezTo>
                  <a:pt x="62864" y="42570"/>
                  <a:pt x="65515" y="41062"/>
                  <a:pt x="68501" y="41062"/>
                </a:cubicBezTo>
                <a:cubicBezTo>
                  <a:pt x="71533" y="41062"/>
                  <a:pt x="74245" y="42631"/>
                  <a:pt x="76012" y="45084"/>
                </a:cubicBezTo>
                <a:cubicBezTo>
                  <a:pt x="76515" y="44764"/>
                  <a:pt x="77048" y="44475"/>
                  <a:pt x="77597" y="44231"/>
                </a:cubicBezTo>
                <a:cubicBezTo>
                  <a:pt x="75525" y="41153"/>
                  <a:pt x="72219" y="39142"/>
                  <a:pt x="68501" y="39142"/>
                </a:cubicBezTo>
                <a:close/>
                <a:moveTo>
                  <a:pt x="97030" y="39142"/>
                </a:moveTo>
                <a:lnTo>
                  <a:pt x="97030" y="39142"/>
                </a:lnTo>
                <a:cubicBezTo>
                  <a:pt x="93346" y="39145"/>
                  <a:pt x="90089" y="41094"/>
                  <a:pt x="88003" y="44109"/>
                </a:cubicBezTo>
                <a:cubicBezTo>
                  <a:pt x="88552" y="44353"/>
                  <a:pt x="89100" y="44612"/>
                  <a:pt x="89618" y="44932"/>
                </a:cubicBezTo>
                <a:cubicBezTo>
                  <a:pt x="91385" y="42570"/>
                  <a:pt x="94052" y="41062"/>
                  <a:pt x="97038" y="41062"/>
                </a:cubicBezTo>
                <a:cubicBezTo>
                  <a:pt x="100070" y="41062"/>
                  <a:pt x="102782" y="42631"/>
                  <a:pt x="104549" y="45084"/>
                </a:cubicBezTo>
                <a:cubicBezTo>
                  <a:pt x="105052" y="44764"/>
                  <a:pt x="105585" y="44475"/>
                  <a:pt x="106149" y="44231"/>
                </a:cubicBezTo>
                <a:cubicBezTo>
                  <a:pt x="104063" y="41155"/>
                  <a:pt x="100760" y="39145"/>
                  <a:pt x="97030" y="39142"/>
                </a:cubicBezTo>
                <a:close/>
                <a:moveTo>
                  <a:pt x="125575" y="39142"/>
                </a:moveTo>
                <a:cubicBezTo>
                  <a:pt x="121888" y="39142"/>
                  <a:pt x="118627" y="41092"/>
                  <a:pt x="116540" y="44109"/>
                </a:cubicBezTo>
                <a:cubicBezTo>
                  <a:pt x="117104" y="44353"/>
                  <a:pt x="117637" y="44612"/>
                  <a:pt x="118155" y="44932"/>
                </a:cubicBezTo>
                <a:cubicBezTo>
                  <a:pt x="119938" y="42570"/>
                  <a:pt x="122604" y="41062"/>
                  <a:pt x="125575" y="41062"/>
                </a:cubicBezTo>
                <a:cubicBezTo>
                  <a:pt x="128607" y="41062"/>
                  <a:pt x="131319" y="42631"/>
                  <a:pt x="133086" y="45084"/>
                </a:cubicBezTo>
                <a:lnTo>
                  <a:pt x="133101" y="45084"/>
                </a:lnTo>
                <a:cubicBezTo>
                  <a:pt x="133604" y="44764"/>
                  <a:pt x="134137" y="44475"/>
                  <a:pt x="134686" y="44231"/>
                </a:cubicBezTo>
                <a:cubicBezTo>
                  <a:pt x="132614" y="41153"/>
                  <a:pt x="129308" y="39142"/>
                  <a:pt x="125575" y="39142"/>
                </a:cubicBezTo>
                <a:close/>
                <a:moveTo>
                  <a:pt x="154112" y="39142"/>
                </a:moveTo>
                <a:cubicBezTo>
                  <a:pt x="150440" y="39142"/>
                  <a:pt x="147164" y="41092"/>
                  <a:pt x="145077" y="44109"/>
                </a:cubicBezTo>
                <a:cubicBezTo>
                  <a:pt x="145641" y="44353"/>
                  <a:pt x="146174" y="44627"/>
                  <a:pt x="146692" y="44932"/>
                </a:cubicBezTo>
                <a:cubicBezTo>
                  <a:pt x="148474" y="42570"/>
                  <a:pt x="151141" y="41062"/>
                  <a:pt x="154112" y="41062"/>
                </a:cubicBezTo>
                <a:cubicBezTo>
                  <a:pt x="157159" y="41062"/>
                  <a:pt x="159871" y="42631"/>
                  <a:pt x="161638" y="45084"/>
                </a:cubicBezTo>
                <a:cubicBezTo>
                  <a:pt x="162141" y="44764"/>
                  <a:pt x="162674" y="44475"/>
                  <a:pt x="163223" y="44231"/>
                </a:cubicBezTo>
                <a:cubicBezTo>
                  <a:pt x="161151" y="41153"/>
                  <a:pt x="157845" y="39142"/>
                  <a:pt x="154112" y="39142"/>
                </a:cubicBezTo>
                <a:close/>
                <a:moveTo>
                  <a:pt x="211201" y="39142"/>
                </a:moveTo>
                <a:cubicBezTo>
                  <a:pt x="207514" y="39142"/>
                  <a:pt x="204238" y="41107"/>
                  <a:pt x="202166" y="44124"/>
                </a:cubicBezTo>
                <a:cubicBezTo>
                  <a:pt x="202714" y="44353"/>
                  <a:pt x="203263" y="44627"/>
                  <a:pt x="203781" y="44932"/>
                </a:cubicBezTo>
                <a:cubicBezTo>
                  <a:pt x="205548" y="42570"/>
                  <a:pt x="208215" y="41077"/>
                  <a:pt x="211201" y="41077"/>
                </a:cubicBezTo>
                <a:lnTo>
                  <a:pt x="211201" y="41062"/>
                </a:lnTo>
                <a:cubicBezTo>
                  <a:pt x="214233" y="41062"/>
                  <a:pt x="216945" y="42631"/>
                  <a:pt x="218712" y="45084"/>
                </a:cubicBezTo>
                <a:cubicBezTo>
                  <a:pt x="219230" y="44764"/>
                  <a:pt x="219763" y="44490"/>
                  <a:pt x="220312" y="44246"/>
                </a:cubicBezTo>
                <a:cubicBezTo>
                  <a:pt x="218225" y="41153"/>
                  <a:pt x="214918" y="39142"/>
                  <a:pt x="211201" y="39142"/>
                </a:cubicBezTo>
                <a:close/>
                <a:moveTo>
                  <a:pt x="239738" y="39142"/>
                </a:moveTo>
                <a:cubicBezTo>
                  <a:pt x="236051" y="39142"/>
                  <a:pt x="232790" y="41107"/>
                  <a:pt x="230703" y="44124"/>
                </a:cubicBezTo>
                <a:cubicBezTo>
                  <a:pt x="231267" y="44353"/>
                  <a:pt x="231800" y="44627"/>
                  <a:pt x="232318" y="44932"/>
                </a:cubicBezTo>
                <a:cubicBezTo>
                  <a:pt x="234100" y="42570"/>
                  <a:pt x="236767" y="41077"/>
                  <a:pt x="239738" y="41077"/>
                </a:cubicBezTo>
                <a:lnTo>
                  <a:pt x="239738" y="41062"/>
                </a:lnTo>
                <a:cubicBezTo>
                  <a:pt x="242770" y="41062"/>
                  <a:pt x="245482" y="42631"/>
                  <a:pt x="247264" y="45084"/>
                </a:cubicBezTo>
                <a:cubicBezTo>
                  <a:pt x="247767" y="44764"/>
                  <a:pt x="248300" y="44490"/>
                  <a:pt x="248849" y="44246"/>
                </a:cubicBezTo>
                <a:cubicBezTo>
                  <a:pt x="246777" y="41153"/>
                  <a:pt x="243471" y="39142"/>
                  <a:pt x="239738" y="39142"/>
                </a:cubicBezTo>
                <a:close/>
                <a:moveTo>
                  <a:pt x="268290" y="39142"/>
                </a:moveTo>
                <a:cubicBezTo>
                  <a:pt x="264603" y="39142"/>
                  <a:pt x="261327" y="41092"/>
                  <a:pt x="259255" y="44109"/>
                </a:cubicBezTo>
                <a:cubicBezTo>
                  <a:pt x="259803" y="44353"/>
                  <a:pt x="260352" y="44627"/>
                  <a:pt x="260870" y="44932"/>
                </a:cubicBezTo>
                <a:cubicBezTo>
                  <a:pt x="262637" y="42570"/>
                  <a:pt x="265304" y="41062"/>
                  <a:pt x="268290" y="41062"/>
                </a:cubicBezTo>
                <a:cubicBezTo>
                  <a:pt x="271322" y="41062"/>
                  <a:pt x="274034" y="42631"/>
                  <a:pt x="275801" y="45084"/>
                </a:cubicBezTo>
                <a:cubicBezTo>
                  <a:pt x="276304" y="44764"/>
                  <a:pt x="276837" y="44475"/>
                  <a:pt x="277401" y="44231"/>
                </a:cubicBezTo>
                <a:cubicBezTo>
                  <a:pt x="275314" y="41153"/>
                  <a:pt x="272007" y="39142"/>
                  <a:pt x="268290" y="39142"/>
                </a:cubicBezTo>
                <a:close/>
                <a:moveTo>
                  <a:pt x="39949" y="41702"/>
                </a:moveTo>
                <a:cubicBezTo>
                  <a:pt x="37191" y="41702"/>
                  <a:pt x="34723" y="43088"/>
                  <a:pt x="33047" y="45252"/>
                </a:cubicBezTo>
                <a:cubicBezTo>
                  <a:pt x="33550" y="45587"/>
                  <a:pt x="34037" y="45937"/>
                  <a:pt x="34510" y="46333"/>
                </a:cubicBezTo>
                <a:cubicBezTo>
                  <a:pt x="35850" y="44673"/>
                  <a:pt x="37785" y="43621"/>
                  <a:pt x="39949" y="43621"/>
                </a:cubicBezTo>
                <a:cubicBezTo>
                  <a:pt x="42189" y="43621"/>
                  <a:pt x="44184" y="44749"/>
                  <a:pt x="45540" y="46501"/>
                </a:cubicBezTo>
                <a:cubicBezTo>
                  <a:pt x="45982" y="46105"/>
                  <a:pt x="46470" y="45739"/>
                  <a:pt x="46957" y="45404"/>
                </a:cubicBezTo>
                <a:cubicBezTo>
                  <a:pt x="45297" y="43134"/>
                  <a:pt x="42768" y="41702"/>
                  <a:pt x="39949" y="41702"/>
                </a:cubicBezTo>
                <a:close/>
                <a:moveTo>
                  <a:pt x="97030" y="41702"/>
                </a:moveTo>
                <a:cubicBezTo>
                  <a:pt x="94276" y="41704"/>
                  <a:pt x="91795" y="43090"/>
                  <a:pt x="90136" y="45252"/>
                </a:cubicBezTo>
                <a:cubicBezTo>
                  <a:pt x="90639" y="45587"/>
                  <a:pt x="91126" y="45937"/>
                  <a:pt x="91583" y="46333"/>
                </a:cubicBezTo>
                <a:cubicBezTo>
                  <a:pt x="92924" y="44673"/>
                  <a:pt x="94874" y="43621"/>
                  <a:pt x="97023" y="43621"/>
                </a:cubicBezTo>
                <a:cubicBezTo>
                  <a:pt x="99262" y="43621"/>
                  <a:pt x="101274" y="44749"/>
                  <a:pt x="102614" y="46501"/>
                </a:cubicBezTo>
                <a:cubicBezTo>
                  <a:pt x="103071" y="46105"/>
                  <a:pt x="103544" y="45739"/>
                  <a:pt x="104046" y="45404"/>
                </a:cubicBezTo>
                <a:cubicBezTo>
                  <a:pt x="102387" y="43151"/>
                  <a:pt x="99861" y="41704"/>
                  <a:pt x="97030" y="41702"/>
                </a:cubicBezTo>
                <a:close/>
                <a:moveTo>
                  <a:pt x="11412" y="41702"/>
                </a:moveTo>
                <a:cubicBezTo>
                  <a:pt x="8654" y="41702"/>
                  <a:pt x="6171" y="43088"/>
                  <a:pt x="4510" y="45252"/>
                </a:cubicBezTo>
                <a:cubicBezTo>
                  <a:pt x="5013" y="45587"/>
                  <a:pt x="5500" y="45937"/>
                  <a:pt x="5957" y="46333"/>
                </a:cubicBezTo>
                <a:cubicBezTo>
                  <a:pt x="7313" y="44673"/>
                  <a:pt x="9248" y="43637"/>
                  <a:pt x="11412" y="43637"/>
                </a:cubicBezTo>
                <a:cubicBezTo>
                  <a:pt x="13652" y="43637"/>
                  <a:pt x="15648" y="44749"/>
                  <a:pt x="16988" y="46516"/>
                </a:cubicBezTo>
                <a:cubicBezTo>
                  <a:pt x="17445" y="46105"/>
                  <a:pt x="17918" y="45739"/>
                  <a:pt x="18420" y="45404"/>
                </a:cubicBezTo>
                <a:cubicBezTo>
                  <a:pt x="16760" y="43149"/>
                  <a:pt x="14231" y="41702"/>
                  <a:pt x="11412" y="41702"/>
                </a:cubicBezTo>
                <a:close/>
                <a:moveTo>
                  <a:pt x="68501" y="41702"/>
                </a:moveTo>
                <a:cubicBezTo>
                  <a:pt x="65728" y="41702"/>
                  <a:pt x="63260" y="43088"/>
                  <a:pt x="61599" y="45252"/>
                </a:cubicBezTo>
                <a:cubicBezTo>
                  <a:pt x="62102" y="45587"/>
                  <a:pt x="62589" y="45952"/>
                  <a:pt x="63047" y="46333"/>
                </a:cubicBezTo>
                <a:cubicBezTo>
                  <a:pt x="64387" y="44673"/>
                  <a:pt x="66338" y="43637"/>
                  <a:pt x="68501" y="43637"/>
                </a:cubicBezTo>
                <a:cubicBezTo>
                  <a:pt x="70725" y="43637"/>
                  <a:pt x="72737" y="44749"/>
                  <a:pt x="74077" y="46516"/>
                </a:cubicBezTo>
                <a:cubicBezTo>
                  <a:pt x="74534" y="46120"/>
                  <a:pt x="75007" y="45739"/>
                  <a:pt x="75510" y="45404"/>
                </a:cubicBezTo>
                <a:cubicBezTo>
                  <a:pt x="73849" y="43149"/>
                  <a:pt x="71320" y="41702"/>
                  <a:pt x="68501" y="41702"/>
                </a:cubicBezTo>
                <a:close/>
                <a:moveTo>
                  <a:pt x="125575" y="41702"/>
                </a:moveTo>
                <a:cubicBezTo>
                  <a:pt x="122817" y="41702"/>
                  <a:pt x="120349" y="43088"/>
                  <a:pt x="118673" y="45252"/>
                </a:cubicBezTo>
                <a:cubicBezTo>
                  <a:pt x="119191" y="45587"/>
                  <a:pt x="119663" y="45952"/>
                  <a:pt x="120136" y="46333"/>
                </a:cubicBezTo>
                <a:cubicBezTo>
                  <a:pt x="121476" y="44688"/>
                  <a:pt x="123411" y="43637"/>
                  <a:pt x="125575" y="43637"/>
                </a:cubicBezTo>
                <a:cubicBezTo>
                  <a:pt x="127815" y="43637"/>
                  <a:pt x="129810" y="44749"/>
                  <a:pt x="131166" y="46516"/>
                </a:cubicBezTo>
                <a:cubicBezTo>
                  <a:pt x="131608" y="46120"/>
                  <a:pt x="132096" y="45739"/>
                  <a:pt x="132583" y="45404"/>
                </a:cubicBezTo>
                <a:cubicBezTo>
                  <a:pt x="130923" y="43149"/>
                  <a:pt x="128393" y="41702"/>
                  <a:pt x="125575" y="41702"/>
                </a:cubicBezTo>
                <a:close/>
                <a:moveTo>
                  <a:pt x="154112" y="41702"/>
                </a:moveTo>
                <a:cubicBezTo>
                  <a:pt x="151354" y="41702"/>
                  <a:pt x="148886" y="43088"/>
                  <a:pt x="147225" y="45252"/>
                </a:cubicBezTo>
                <a:cubicBezTo>
                  <a:pt x="147728" y="45587"/>
                  <a:pt x="148215" y="45952"/>
                  <a:pt x="148673" y="46333"/>
                </a:cubicBezTo>
                <a:cubicBezTo>
                  <a:pt x="150013" y="44688"/>
                  <a:pt x="151948" y="43637"/>
                  <a:pt x="154112" y="43637"/>
                </a:cubicBezTo>
                <a:cubicBezTo>
                  <a:pt x="156351" y="43637"/>
                  <a:pt x="158363" y="44749"/>
                  <a:pt x="159703" y="46516"/>
                </a:cubicBezTo>
                <a:cubicBezTo>
                  <a:pt x="160160" y="46105"/>
                  <a:pt x="160633" y="45739"/>
                  <a:pt x="161136" y="45404"/>
                </a:cubicBezTo>
                <a:cubicBezTo>
                  <a:pt x="159460" y="43149"/>
                  <a:pt x="156946" y="41702"/>
                  <a:pt x="154112" y="41702"/>
                </a:cubicBezTo>
                <a:close/>
                <a:moveTo>
                  <a:pt x="182649" y="41717"/>
                </a:moveTo>
                <a:cubicBezTo>
                  <a:pt x="179891" y="41717"/>
                  <a:pt x="177423" y="43088"/>
                  <a:pt x="175762" y="45267"/>
                </a:cubicBezTo>
                <a:cubicBezTo>
                  <a:pt x="176265" y="45587"/>
                  <a:pt x="176752" y="45952"/>
                  <a:pt x="177209" y="46349"/>
                </a:cubicBezTo>
                <a:cubicBezTo>
                  <a:pt x="178550" y="44688"/>
                  <a:pt x="180500" y="43637"/>
                  <a:pt x="182649" y="43637"/>
                </a:cubicBezTo>
                <a:cubicBezTo>
                  <a:pt x="184888" y="43637"/>
                  <a:pt x="186899" y="44749"/>
                  <a:pt x="188240" y="46516"/>
                </a:cubicBezTo>
                <a:cubicBezTo>
                  <a:pt x="188697" y="46120"/>
                  <a:pt x="189170" y="45754"/>
                  <a:pt x="189672" y="45404"/>
                </a:cubicBezTo>
                <a:cubicBezTo>
                  <a:pt x="188012" y="43149"/>
                  <a:pt x="185483" y="41717"/>
                  <a:pt x="182649" y="41717"/>
                </a:cubicBezTo>
                <a:close/>
                <a:moveTo>
                  <a:pt x="211186" y="41702"/>
                </a:moveTo>
                <a:cubicBezTo>
                  <a:pt x="208428" y="41702"/>
                  <a:pt x="205960" y="43088"/>
                  <a:pt x="204299" y="45252"/>
                </a:cubicBezTo>
                <a:cubicBezTo>
                  <a:pt x="204802" y="45587"/>
                  <a:pt x="205289" y="45952"/>
                  <a:pt x="205746" y="46349"/>
                </a:cubicBezTo>
                <a:cubicBezTo>
                  <a:pt x="207102" y="44688"/>
                  <a:pt x="209037" y="43637"/>
                  <a:pt x="211201" y="43637"/>
                </a:cubicBezTo>
                <a:cubicBezTo>
                  <a:pt x="213440" y="43637"/>
                  <a:pt x="215436" y="44749"/>
                  <a:pt x="216777" y="46516"/>
                </a:cubicBezTo>
                <a:cubicBezTo>
                  <a:pt x="217234" y="46105"/>
                  <a:pt x="217707" y="45739"/>
                  <a:pt x="218209" y="45404"/>
                </a:cubicBezTo>
                <a:cubicBezTo>
                  <a:pt x="216533" y="43149"/>
                  <a:pt x="214019" y="41702"/>
                  <a:pt x="211186" y="41702"/>
                </a:cubicBezTo>
                <a:close/>
                <a:moveTo>
                  <a:pt x="239738" y="41717"/>
                </a:moveTo>
                <a:cubicBezTo>
                  <a:pt x="236980" y="41717"/>
                  <a:pt x="234497" y="43088"/>
                  <a:pt x="232836" y="45267"/>
                </a:cubicBezTo>
                <a:cubicBezTo>
                  <a:pt x="233354" y="45587"/>
                  <a:pt x="233826" y="45952"/>
                  <a:pt x="234298" y="46349"/>
                </a:cubicBezTo>
                <a:cubicBezTo>
                  <a:pt x="235639" y="44688"/>
                  <a:pt x="237574" y="43637"/>
                  <a:pt x="239738" y="43637"/>
                </a:cubicBezTo>
                <a:cubicBezTo>
                  <a:pt x="241977" y="43637"/>
                  <a:pt x="243973" y="44749"/>
                  <a:pt x="245329" y="46516"/>
                </a:cubicBezTo>
                <a:cubicBezTo>
                  <a:pt x="245771" y="46120"/>
                  <a:pt x="246259" y="45754"/>
                  <a:pt x="246746" y="45404"/>
                </a:cubicBezTo>
                <a:cubicBezTo>
                  <a:pt x="245086" y="43149"/>
                  <a:pt x="242556" y="41717"/>
                  <a:pt x="239738" y="41717"/>
                </a:cubicBezTo>
                <a:close/>
                <a:moveTo>
                  <a:pt x="268275" y="41702"/>
                </a:moveTo>
                <a:cubicBezTo>
                  <a:pt x="265517" y="41702"/>
                  <a:pt x="263049" y="43088"/>
                  <a:pt x="261373" y="45252"/>
                </a:cubicBezTo>
                <a:cubicBezTo>
                  <a:pt x="261891" y="45587"/>
                  <a:pt x="262378" y="45952"/>
                  <a:pt x="262835" y="46333"/>
                </a:cubicBezTo>
                <a:cubicBezTo>
                  <a:pt x="264176" y="44673"/>
                  <a:pt x="266111" y="43637"/>
                  <a:pt x="268275" y="43637"/>
                </a:cubicBezTo>
                <a:cubicBezTo>
                  <a:pt x="270514" y="43637"/>
                  <a:pt x="272525" y="44749"/>
                  <a:pt x="273866" y="46516"/>
                </a:cubicBezTo>
                <a:cubicBezTo>
                  <a:pt x="274323" y="46105"/>
                  <a:pt x="274796" y="45739"/>
                  <a:pt x="275298" y="45404"/>
                </a:cubicBezTo>
                <a:cubicBezTo>
                  <a:pt x="273622" y="43149"/>
                  <a:pt x="271109" y="41702"/>
                  <a:pt x="268275" y="41702"/>
                </a:cubicBezTo>
                <a:close/>
                <a:moveTo>
                  <a:pt x="11412" y="44277"/>
                </a:moveTo>
                <a:cubicBezTo>
                  <a:pt x="9431" y="44277"/>
                  <a:pt x="7633" y="45236"/>
                  <a:pt x="6399" y="46745"/>
                </a:cubicBezTo>
                <a:cubicBezTo>
                  <a:pt x="6856" y="47156"/>
                  <a:pt x="7283" y="47598"/>
                  <a:pt x="7679" y="48055"/>
                </a:cubicBezTo>
                <a:cubicBezTo>
                  <a:pt x="8578" y="46912"/>
                  <a:pt x="9949" y="46227"/>
                  <a:pt x="11412" y="46211"/>
                </a:cubicBezTo>
                <a:cubicBezTo>
                  <a:pt x="12981" y="46211"/>
                  <a:pt x="14383" y="47004"/>
                  <a:pt x="15297" y="48253"/>
                </a:cubicBezTo>
                <a:cubicBezTo>
                  <a:pt x="15693" y="47781"/>
                  <a:pt x="16105" y="47339"/>
                  <a:pt x="16546" y="46928"/>
                </a:cubicBezTo>
                <a:cubicBezTo>
                  <a:pt x="15312" y="45297"/>
                  <a:pt x="13469" y="44277"/>
                  <a:pt x="11412" y="44277"/>
                </a:cubicBezTo>
                <a:close/>
                <a:moveTo>
                  <a:pt x="39949" y="44261"/>
                </a:moveTo>
                <a:lnTo>
                  <a:pt x="39949" y="44277"/>
                </a:lnTo>
                <a:cubicBezTo>
                  <a:pt x="37968" y="44277"/>
                  <a:pt x="36170" y="45236"/>
                  <a:pt x="34936" y="46729"/>
                </a:cubicBezTo>
                <a:cubicBezTo>
                  <a:pt x="35393" y="47141"/>
                  <a:pt x="35820" y="47583"/>
                  <a:pt x="36216" y="48040"/>
                </a:cubicBezTo>
                <a:cubicBezTo>
                  <a:pt x="37161" y="46807"/>
                  <a:pt x="38557" y="46196"/>
                  <a:pt x="39950" y="46196"/>
                </a:cubicBezTo>
                <a:cubicBezTo>
                  <a:pt x="41430" y="46196"/>
                  <a:pt x="42907" y="46887"/>
                  <a:pt x="43834" y="48253"/>
                </a:cubicBezTo>
                <a:cubicBezTo>
                  <a:pt x="44230" y="47781"/>
                  <a:pt x="44642" y="47339"/>
                  <a:pt x="45083" y="46912"/>
                </a:cubicBezTo>
                <a:cubicBezTo>
                  <a:pt x="43849" y="45297"/>
                  <a:pt x="42006" y="44261"/>
                  <a:pt x="39949" y="44261"/>
                </a:cubicBezTo>
                <a:close/>
                <a:moveTo>
                  <a:pt x="68501" y="44277"/>
                </a:moveTo>
                <a:cubicBezTo>
                  <a:pt x="66520" y="44277"/>
                  <a:pt x="64722" y="45236"/>
                  <a:pt x="63473" y="46729"/>
                </a:cubicBezTo>
                <a:cubicBezTo>
                  <a:pt x="63930" y="47141"/>
                  <a:pt x="64357" y="47583"/>
                  <a:pt x="64753" y="48055"/>
                </a:cubicBezTo>
                <a:cubicBezTo>
                  <a:pt x="65700" y="46813"/>
                  <a:pt x="67102" y="46198"/>
                  <a:pt x="68500" y="46198"/>
                </a:cubicBezTo>
                <a:cubicBezTo>
                  <a:pt x="69983" y="46198"/>
                  <a:pt x="71461" y="46889"/>
                  <a:pt x="72386" y="48253"/>
                </a:cubicBezTo>
                <a:cubicBezTo>
                  <a:pt x="72767" y="47781"/>
                  <a:pt x="73194" y="47339"/>
                  <a:pt x="73636" y="46928"/>
                </a:cubicBezTo>
                <a:cubicBezTo>
                  <a:pt x="72401" y="45297"/>
                  <a:pt x="70558" y="44277"/>
                  <a:pt x="68501" y="44277"/>
                </a:cubicBezTo>
                <a:close/>
                <a:moveTo>
                  <a:pt x="97023" y="44261"/>
                </a:moveTo>
                <a:lnTo>
                  <a:pt x="97038" y="44277"/>
                </a:lnTo>
                <a:cubicBezTo>
                  <a:pt x="95057" y="44277"/>
                  <a:pt x="93259" y="45236"/>
                  <a:pt x="92025" y="46729"/>
                </a:cubicBezTo>
                <a:cubicBezTo>
                  <a:pt x="92482" y="47141"/>
                  <a:pt x="92909" y="47583"/>
                  <a:pt x="93305" y="48040"/>
                </a:cubicBezTo>
                <a:cubicBezTo>
                  <a:pt x="94250" y="46807"/>
                  <a:pt x="95646" y="46196"/>
                  <a:pt x="97039" y="46196"/>
                </a:cubicBezTo>
                <a:cubicBezTo>
                  <a:pt x="98519" y="46196"/>
                  <a:pt x="99996" y="46887"/>
                  <a:pt x="100923" y="48253"/>
                </a:cubicBezTo>
                <a:cubicBezTo>
                  <a:pt x="101319" y="47781"/>
                  <a:pt x="101731" y="47339"/>
                  <a:pt x="102172" y="46912"/>
                </a:cubicBezTo>
                <a:cubicBezTo>
                  <a:pt x="100938" y="45297"/>
                  <a:pt x="99080" y="44261"/>
                  <a:pt x="97023" y="44261"/>
                </a:cubicBezTo>
                <a:close/>
                <a:moveTo>
                  <a:pt x="125575" y="44277"/>
                </a:moveTo>
                <a:cubicBezTo>
                  <a:pt x="123594" y="44277"/>
                  <a:pt x="121812" y="45236"/>
                  <a:pt x="120577" y="46729"/>
                </a:cubicBezTo>
                <a:cubicBezTo>
                  <a:pt x="121035" y="47156"/>
                  <a:pt x="121461" y="47583"/>
                  <a:pt x="121857" y="48055"/>
                </a:cubicBezTo>
                <a:cubicBezTo>
                  <a:pt x="122796" y="46813"/>
                  <a:pt x="124192" y="46198"/>
                  <a:pt x="125586" y="46198"/>
                </a:cubicBezTo>
                <a:cubicBezTo>
                  <a:pt x="127064" y="46198"/>
                  <a:pt x="128542" y="46889"/>
                  <a:pt x="129475" y="48253"/>
                </a:cubicBezTo>
                <a:cubicBezTo>
                  <a:pt x="129856" y="47781"/>
                  <a:pt x="130283" y="47339"/>
                  <a:pt x="130725" y="46928"/>
                </a:cubicBezTo>
                <a:cubicBezTo>
                  <a:pt x="129475" y="45297"/>
                  <a:pt x="127632" y="44277"/>
                  <a:pt x="125575" y="44277"/>
                </a:cubicBezTo>
                <a:close/>
                <a:moveTo>
                  <a:pt x="154112" y="44277"/>
                </a:moveTo>
                <a:cubicBezTo>
                  <a:pt x="152131" y="44277"/>
                  <a:pt x="150348" y="45221"/>
                  <a:pt x="149130" y="46729"/>
                </a:cubicBezTo>
                <a:cubicBezTo>
                  <a:pt x="149571" y="47141"/>
                  <a:pt x="149998" y="47583"/>
                  <a:pt x="150394" y="48055"/>
                </a:cubicBezTo>
                <a:cubicBezTo>
                  <a:pt x="151341" y="46813"/>
                  <a:pt x="152740" y="46198"/>
                  <a:pt x="154134" y="46198"/>
                </a:cubicBezTo>
                <a:cubicBezTo>
                  <a:pt x="155613" y="46198"/>
                  <a:pt x="157087" y="46889"/>
                  <a:pt x="158012" y="48253"/>
                </a:cubicBezTo>
                <a:cubicBezTo>
                  <a:pt x="158393" y="47781"/>
                  <a:pt x="158820" y="47339"/>
                  <a:pt x="159261" y="46928"/>
                </a:cubicBezTo>
                <a:cubicBezTo>
                  <a:pt x="158012" y="45313"/>
                  <a:pt x="156169" y="44277"/>
                  <a:pt x="154112" y="44277"/>
                </a:cubicBezTo>
                <a:close/>
                <a:moveTo>
                  <a:pt x="268275" y="44277"/>
                </a:moveTo>
                <a:cubicBezTo>
                  <a:pt x="266294" y="44277"/>
                  <a:pt x="264527" y="45221"/>
                  <a:pt x="263292" y="46729"/>
                </a:cubicBezTo>
                <a:cubicBezTo>
                  <a:pt x="263734" y="47156"/>
                  <a:pt x="264146" y="47583"/>
                  <a:pt x="264542" y="48055"/>
                </a:cubicBezTo>
                <a:cubicBezTo>
                  <a:pt x="265488" y="46813"/>
                  <a:pt x="266891" y="46198"/>
                  <a:pt x="268289" y="46198"/>
                </a:cubicBezTo>
                <a:cubicBezTo>
                  <a:pt x="269772" y="46198"/>
                  <a:pt x="271250" y="46889"/>
                  <a:pt x="272175" y="48253"/>
                </a:cubicBezTo>
                <a:cubicBezTo>
                  <a:pt x="272571" y="47796"/>
                  <a:pt x="272983" y="47339"/>
                  <a:pt x="273424" y="46928"/>
                </a:cubicBezTo>
                <a:cubicBezTo>
                  <a:pt x="272175" y="45313"/>
                  <a:pt x="270331" y="44277"/>
                  <a:pt x="268275" y="44277"/>
                </a:cubicBezTo>
                <a:close/>
                <a:moveTo>
                  <a:pt x="182649" y="44277"/>
                </a:moveTo>
                <a:cubicBezTo>
                  <a:pt x="180668" y="44277"/>
                  <a:pt x="178901" y="45236"/>
                  <a:pt x="177667" y="46745"/>
                </a:cubicBezTo>
                <a:cubicBezTo>
                  <a:pt x="178108" y="47156"/>
                  <a:pt x="178535" y="47598"/>
                  <a:pt x="178931" y="48055"/>
                </a:cubicBezTo>
                <a:cubicBezTo>
                  <a:pt x="179830" y="46912"/>
                  <a:pt x="181201" y="46227"/>
                  <a:pt x="182649" y="46211"/>
                </a:cubicBezTo>
                <a:cubicBezTo>
                  <a:pt x="184233" y="46211"/>
                  <a:pt x="185635" y="47004"/>
                  <a:pt x="186549" y="48268"/>
                </a:cubicBezTo>
                <a:cubicBezTo>
                  <a:pt x="186945" y="47796"/>
                  <a:pt x="187357" y="47354"/>
                  <a:pt x="187798" y="46928"/>
                </a:cubicBezTo>
                <a:cubicBezTo>
                  <a:pt x="186564" y="45313"/>
                  <a:pt x="184721" y="44277"/>
                  <a:pt x="182649" y="44277"/>
                </a:cubicBezTo>
                <a:close/>
                <a:moveTo>
                  <a:pt x="211201" y="44277"/>
                </a:moveTo>
                <a:cubicBezTo>
                  <a:pt x="209220" y="44277"/>
                  <a:pt x="207438" y="45236"/>
                  <a:pt x="206203" y="46745"/>
                </a:cubicBezTo>
                <a:cubicBezTo>
                  <a:pt x="206645" y="47156"/>
                  <a:pt x="207072" y="47598"/>
                  <a:pt x="207468" y="48055"/>
                </a:cubicBezTo>
                <a:cubicBezTo>
                  <a:pt x="208367" y="46912"/>
                  <a:pt x="209738" y="46227"/>
                  <a:pt x="211201" y="46211"/>
                </a:cubicBezTo>
                <a:cubicBezTo>
                  <a:pt x="212755" y="46227"/>
                  <a:pt x="214202" y="46989"/>
                  <a:pt x="215101" y="48268"/>
                </a:cubicBezTo>
                <a:cubicBezTo>
                  <a:pt x="215482" y="47796"/>
                  <a:pt x="215893" y="47339"/>
                  <a:pt x="216335" y="46928"/>
                </a:cubicBezTo>
                <a:cubicBezTo>
                  <a:pt x="215101" y="45313"/>
                  <a:pt x="213258" y="44277"/>
                  <a:pt x="211201" y="44277"/>
                </a:cubicBezTo>
                <a:close/>
                <a:moveTo>
                  <a:pt x="239738" y="44277"/>
                </a:moveTo>
                <a:cubicBezTo>
                  <a:pt x="237757" y="44277"/>
                  <a:pt x="235990" y="45236"/>
                  <a:pt x="234756" y="46745"/>
                </a:cubicBezTo>
                <a:cubicBezTo>
                  <a:pt x="235197" y="47156"/>
                  <a:pt x="235609" y="47598"/>
                  <a:pt x="236005" y="48055"/>
                </a:cubicBezTo>
                <a:cubicBezTo>
                  <a:pt x="236904" y="46912"/>
                  <a:pt x="238275" y="46227"/>
                  <a:pt x="239738" y="46211"/>
                </a:cubicBezTo>
                <a:cubicBezTo>
                  <a:pt x="241307" y="46211"/>
                  <a:pt x="242709" y="47004"/>
                  <a:pt x="243638" y="48268"/>
                </a:cubicBezTo>
                <a:cubicBezTo>
                  <a:pt x="244019" y="47796"/>
                  <a:pt x="244446" y="47354"/>
                  <a:pt x="244887" y="46928"/>
                </a:cubicBezTo>
                <a:cubicBezTo>
                  <a:pt x="243638" y="45313"/>
                  <a:pt x="241795" y="44277"/>
                  <a:pt x="239738" y="44277"/>
                </a:cubicBezTo>
                <a:close/>
                <a:moveTo>
                  <a:pt x="11412" y="46821"/>
                </a:moveTo>
                <a:cubicBezTo>
                  <a:pt x="10071" y="46821"/>
                  <a:pt x="8883" y="47507"/>
                  <a:pt x="8075" y="48543"/>
                </a:cubicBezTo>
                <a:cubicBezTo>
                  <a:pt x="9157" y="48253"/>
                  <a:pt x="10284" y="48116"/>
                  <a:pt x="11412" y="48116"/>
                </a:cubicBezTo>
                <a:cubicBezTo>
                  <a:pt x="12539" y="48116"/>
                  <a:pt x="13682" y="48268"/>
                  <a:pt x="14779" y="48573"/>
                </a:cubicBezTo>
                <a:lnTo>
                  <a:pt x="14794" y="48573"/>
                </a:lnTo>
                <a:cubicBezTo>
                  <a:pt x="14002" y="47491"/>
                  <a:pt x="12753" y="46851"/>
                  <a:pt x="11412" y="46821"/>
                </a:cubicBezTo>
                <a:close/>
                <a:moveTo>
                  <a:pt x="39949" y="46821"/>
                </a:moveTo>
                <a:cubicBezTo>
                  <a:pt x="38608" y="46821"/>
                  <a:pt x="37435" y="47507"/>
                  <a:pt x="36612" y="48543"/>
                </a:cubicBezTo>
                <a:cubicBezTo>
                  <a:pt x="37709" y="48253"/>
                  <a:pt x="38821" y="48116"/>
                  <a:pt x="39949" y="48116"/>
                </a:cubicBezTo>
                <a:cubicBezTo>
                  <a:pt x="41092" y="48116"/>
                  <a:pt x="42219" y="48268"/>
                  <a:pt x="43316" y="48573"/>
                </a:cubicBezTo>
                <a:lnTo>
                  <a:pt x="43331" y="48573"/>
                </a:lnTo>
                <a:cubicBezTo>
                  <a:pt x="42539" y="47491"/>
                  <a:pt x="41290" y="46851"/>
                  <a:pt x="39949" y="46821"/>
                </a:cubicBezTo>
                <a:close/>
                <a:moveTo>
                  <a:pt x="68501" y="46836"/>
                </a:moveTo>
                <a:cubicBezTo>
                  <a:pt x="67160" y="46836"/>
                  <a:pt x="65987" y="47507"/>
                  <a:pt x="65164" y="48543"/>
                </a:cubicBezTo>
                <a:cubicBezTo>
                  <a:pt x="66247" y="48264"/>
                  <a:pt x="67359" y="48124"/>
                  <a:pt x="68472" y="48124"/>
                </a:cubicBezTo>
                <a:cubicBezTo>
                  <a:pt x="69614" y="48124"/>
                  <a:pt x="70757" y="48272"/>
                  <a:pt x="71868" y="48573"/>
                </a:cubicBezTo>
                <a:cubicBezTo>
                  <a:pt x="71076" y="47491"/>
                  <a:pt x="69827" y="46851"/>
                  <a:pt x="68501" y="46836"/>
                </a:cubicBezTo>
                <a:close/>
                <a:moveTo>
                  <a:pt x="97023" y="46821"/>
                </a:moveTo>
                <a:cubicBezTo>
                  <a:pt x="95697" y="46821"/>
                  <a:pt x="94524" y="47507"/>
                  <a:pt x="93701" y="48543"/>
                </a:cubicBezTo>
                <a:cubicBezTo>
                  <a:pt x="94783" y="48253"/>
                  <a:pt x="95910" y="48116"/>
                  <a:pt x="97023" y="48116"/>
                </a:cubicBezTo>
                <a:cubicBezTo>
                  <a:pt x="98165" y="48116"/>
                  <a:pt x="99308" y="48268"/>
                  <a:pt x="100405" y="48573"/>
                </a:cubicBezTo>
                <a:cubicBezTo>
                  <a:pt x="99613" y="47491"/>
                  <a:pt x="98363" y="46851"/>
                  <a:pt x="97023" y="46821"/>
                </a:cubicBezTo>
                <a:close/>
                <a:moveTo>
                  <a:pt x="125575" y="46836"/>
                </a:moveTo>
                <a:cubicBezTo>
                  <a:pt x="124249" y="46836"/>
                  <a:pt x="123061" y="47507"/>
                  <a:pt x="122238" y="48543"/>
                </a:cubicBezTo>
                <a:cubicBezTo>
                  <a:pt x="123285" y="48281"/>
                  <a:pt x="124346" y="48130"/>
                  <a:pt x="125420" y="48130"/>
                </a:cubicBezTo>
                <a:cubicBezTo>
                  <a:pt x="125472" y="48130"/>
                  <a:pt x="125523" y="48130"/>
                  <a:pt x="125575" y="48131"/>
                </a:cubicBezTo>
                <a:cubicBezTo>
                  <a:pt x="126718" y="48131"/>
                  <a:pt x="127845" y="48268"/>
                  <a:pt x="128957" y="48573"/>
                </a:cubicBezTo>
                <a:cubicBezTo>
                  <a:pt x="128165" y="47491"/>
                  <a:pt x="126916" y="46851"/>
                  <a:pt x="125575" y="46836"/>
                </a:cubicBezTo>
                <a:close/>
                <a:moveTo>
                  <a:pt x="154112" y="46836"/>
                </a:moveTo>
                <a:cubicBezTo>
                  <a:pt x="152786" y="46836"/>
                  <a:pt x="151598" y="47507"/>
                  <a:pt x="150790" y="48543"/>
                </a:cubicBezTo>
                <a:cubicBezTo>
                  <a:pt x="151823" y="48281"/>
                  <a:pt x="152896" y="48130"/>
                  <a:pt x="153959" y="48130"/>
                </a:cubicBezTo>
                <a:cubicBezTo>
                  <a:pt x="154010" y="48130"/>
                  <a:pt x="154061" y="48130"/>
                  <a:pt x="154112" y="48131"/>
                </a:cubicBezTo>
                <a:cubicBezTo>
                  <a:pt x="155254" y="48131"/>
                  <a:pt x="156397" y="48268"/>
                  <a:pt x="157494" y="48573"/>
                </a:cubicBezTo>
                <a:cubicBezTo>
                  <a:pt x="156702" y="47491"/>
                  <a:pt x="155453" y="46851"/>
                  <a:pt x="154112" y="46836"/>
                </a:cubicBezTo>
                <a:close/>
                <a:moveTo>
                  <a:pt x="182649" y="46836"/>
                </a:moveTo>
                <a:cubicBezTo>
                  <a:pt x="181323" y="46836"/>
                  <a:pt x="180150" y="47522"/>
                  <a:pt x="179327" y="48543"/>
                </a:cubicBezTo>
                <a:cubicBezTo>
                  <a:pt x="180417" y="48264"/>
                  <a:pt x="181530" y="48124"/>
                  <a:pt x="182640" y="48124"/>
                </a:cubicBezTo>
                <a:cubicBezTo>
                  <a:pt x="183781" y="48124"/>
                  <a:pt x="184920" y="48272"/>
                  <a:pt x="186031" y="48573"/>
                </a:cubicBezTo>
                <a:cubicBezTo>
                  <a:pt x="185239" y="47491"/>
                  <a:pt x="183989" y="46851"/>
                  <a:pt x="182649" y="46836"/>
                </a:cubicBezTo>
                <a:close/>
                <a:moveTo>
                  <a:pt x="211201" y="46836"/>
                </a:moveTo>
                <a:cubicBezTo>
                  <a:pt x="209860" y="46836"/>
                  <a:pt x="208687" y="47522"/>
                  <a:pt x="207864" y="48543"/>
                </a:cubicBezTo>
                <a:cubicBezTo>
                  <a:pt x="208954" y="48264"/>
                  <a:pt x="210067" y="48124"/>
                  <a:pt x="211177" y="48124"/>
                </a:cubicBezTo>
                <a:cubicBezTo>
                  <a:pt x="212318" y="48124"/>
                  <a:pt x="213457" y="48272"/>
                  <a:pt x="214568" y="48573"/>
                </a:cubicBezTo>
                <a:cubicBezTo>
                  <a:pt x="213776" y="47491"/>
                  <a:pt x="212526" y="46851"/>
                  <a:pt x="211201" y="46836"/>
                </a:cubicBezTo>
                <a:close/>
                <a:moveTo>
                  <a:pt x="239738" y="46836"/>
                </a:moveTo>
                <a:cubicBezTo>
                  <a:pt x="238412" y="46836"/>
                  <a:pt x="237224" y="47522"/>
                  <a:pt x="236401" y="48543"/>
                </a:cubicBezTo>
                <a:cubicBezTo>
                  <a:pt x="237498" y="48268"/>
                  <a:pt x="238610" y="48116"/>
                  <a:pt x="239738" y="48116"/>
                </a:cubicBezTo>
                <a:cubicBezTo>
                  <a:pt x="240880" y="48116"/>
                  <a:pt x="242008" y="48268"/>
                  <a:pt x="243105" y="48573"/>
                </a:cubicBezTo>
                <a:cubicBezTo>
                  <a:pt x="242328" y="47491"/>
                  <a:pt x="241078" y="46851"/>
                  <a:pt x="239738" y="46836"/>
                </a:cubicBezTo>
                <a:close/>
                <a:moveTo>
                  <a:pt x="268275" y="46836"/>
                </a:moveTo>
                <a:cubicBezTo>
                  <a:pt x="266949" y="46836"/>
                  <a:pt x="265761" y="47507"/>
                  <a:pt x="264953" y="48543"/>
                </a:cubicBezTo>
                <a:cubicBezTo>
                  <a:pt x="266035" y="48253"/>
                  <a:pt x="267147" y="48116"/>
                  <a:pt x="268275" y="48116"/>
                </a:cubicBezTo>
                <a:cubicBezTo>
                  <a:pt x="269417" y="48116"/>
                  <a:pt x="270560" y="48268"/>
                  <a:pt x="271657" y="48573"/>
                </a:cubicBezTo>
                <a:cubicBezTo>
                  <a:pt x="270865" y="47491"/>
                  <a:pt x="269615" y="46851"/>
                  <a:pt x="268275" y="46836"/>
                </a:cubicBezTo>
                <a:close/>
                <a:moveTo>
                  <a:pt x="82929" y="43682"/>
                </a:moveTo>
                <a:lnTo>
                  <a:pt x="82929" y="43728"/>
                </a:lnTo>
                <a:cubicBezTo>
                  <a:pt x="78877" y="43728"/>
                  <a:pt x="75235" y="45709"/>
                  <a:pt x="72706" y="48786"/>
                </a:cubicBezTo>
                <a:cubicBezTo>
                  <a:pt x="73316" y="48984"/>
                  <a:pt x="73895" y="49243"/>
                  <a:pt x="74458" y="49533"/>
                </a:cubicBezTo>
                <a:cubicBezTo>
                  <a:pt x="76622" y="47110"/>
                  <a:pt x="79623" y="45602"/>
                  <a:pt x="82929" y="45602"/>
                </a:cubicBezTo>
                <a:cubicBezTo>
                  <a:pt x="86190" y="45602"/>
                  <a:pt x="89130" y="47065"/>
                  <a:pt x="91294" y="49411"/>
                </a:cubicBezTo>
                <a:cubicBezTo>
                  <a:pt x="91873" y="49137"/>
                  <a:pt x="92467" y="48893"/>
                  <a:pt x="93077" y="48695"/>
                </a:cubicBezTo>
                <a:cubicBezTo>
                  <a:pt x="90578" y="45617"/>
                  <a:pt x="86952" y="43682"/>
                  <a:pt x="82929" y="43682"/>
                </a:cubicBezTo>
                <a:close/>
                <a:moveTo>
                  <a:pt x="197092" y="43698"/>
                </a:moveTo>
                <a:cubicBezTo>
                  <a:pt x="193040" y="43698"/>
                  <a:pt x="189383" y="45663"/>
                  <a:pt x="186884" y="48786"/>
                </a:cubicBezTo>
                <a:cubicBezTo>
                  <a:pt x="187478" y="49000"/>
                  <a:pt x="188057" y="49243"/>
                  <a:pt x="188621" y="49533"/>
                </a:cubicBezTo>
                <a:cubicBezTo>
                  <a:pt x="190785" y="47126"/>
                  <a:pt x="193786" y="45617"/>
                  <a:pt x="197092" y="45617"/>
                </a:cubicBezTo>
                <a:lnTo>
                  <a:pt x="197092" y="45663"/>
                </a:lnTo>
                <a:cubicBezTo>
                  <a:pt x="200353" y="45663"/>
                  <a:pt x="203309" y="47110"/>
                  <a:pt x="205457" y="49426"/>
                </a:cubicBezTo>
                <a:cubicBezTo>
                  <a:pt x="206036" y="49137"/>
                  <a:pt x="206630" y="48893"/>
                  <a:pt x="207239" y="48710"/>
                </a:cubicBezTo>
                <a:cubicBezTo>
                  <a:pt x="204741" y="45633"/>
                  <a:pt x="201115" y="43698"/>
                  <a:pt x="197092" y="43698"/>
                </a:cubicBezTo>
                <a:close/>
                <a:moveTo>
                  <a:pt x="254197" y="43728"/>
                </a:moveTo>
                <a:cubicBezTo>
                  <a:pt x="250129" y="43728"/>
                  <a:pt x="246472" y="45709"/>
                  <a:pt x="243973" y="48802"/>
                </a:cubicBezTo>
                <a:cubicBezTo>
                  <a:pt x="244568" y="49015"/>
                  <a:pt x="245162" y="49259"/>
                  <a:pt x="245725" y="49548"/>
                </a:cubicBezTo>
                <a:cubicBezTo>
                  <a:pt x="247889" y="47126"/>
                  <a:pt x="250875" y="45633"/>
                  <a:pt x="254197" y="45633"/>
                </a:cubicBezTo>
                <a:lnTo>
                  <a:pt x="254197" y="45663"/>
                </a:lnTo>
                <a:cubicBezTo>
                  <a:pt x="257427" y="45663"/>
                  <a:pt x="260382" y="47110"/>
                  <a:pt x="262546" y="49457"/>
                </a:cubicBezTo>
                <a:cubicBezTo>
                  <a:pt x="263125" y="49167"/>
                  <a:pt x="263734" y="48939"/>
                  <a:pt x="264344" y="48741"/>
                </a:cubicBezTo>
                <a:cubicBezTo>
                  <a:pt x="261830" y="45663"/>
                  <a:pt x="258219" y="43728"/>
                  <a:pt x="254197" y="43728"/>
                </a:cubicBezTo>
                <a:close/>
                <a:moveTo>
                  <a:pt x="54393" y="43728"/>
                </a:moveTo>
                <a:cubicBezTo>
                  <a:pt x="50340" y="43728"/>
                  <a:pt x="46683" y="45709"/>
                  <a:pt x="44184" y="48817"/>
                </a:cubicBezTo>
                <a:cubicBezTo>
                  <a:pt x="44779" y="49030"/>
                  <a:pt x="45373" y="49274"/>
                  <a:pt x="45937" y="49563"/>
                </a:cubicBezTo>
                <a:cubicBezTo>
                  <a:pt x="48100" y="47141"/>
                  <a:pt x="51102" y="45648"/>
                  <a:pt x="54408" y="45648"/>
                </a:cubicBezTo>
                <a:cubicBezTo>
                  <a:pt x="57653" y="45648"/>
                  <a:pt x="60609" y="47095"/>
                  <a:pt x="62772" y="49457"/>
                </a:cubicBezTo>
                <a:cubicBezTo>
                  <a:pt x="63336" y="49167"/>
                  <a:pt x="63945" y="48923"/>
                  <a:pt x="64555" y="48741"/>
                </a:cubicBezTo>
                <a:cubicBezTo>
                  <a:pt x="62041" y="45663"/>
                  <a:pt x="58415" y="43728"/>
                  <a:pt x="54408" y="43728"/>
                </a:cubicBezTo>
                <a:close/>
                <a:moveTo>
                  <a:pt x="111482" y="43728"/>
                </a:moveTo>
                <a:cubicBezTo>
                  <a:pt x="107414" y="43728"/>
                  <a:pt x="103772" y="45709"/>
                  <a:pt x="101258" y="48817"/>
                </a:cubicBezTo>
                <a:cubicBezTo>
                  <a:pt x="101852" y="49030"/>
                  <a:pt x="102431" y="49274"/>
                  <a:pt x="102995" y="49563"/>
                </a:cubicBezTo>
                <a:cubicBezTo>
                  <a:pt x="105174" y="47156"/>
                  <a:pt x="108175" y="45648"/>
                  <a:pt x="111482" y="45648"/>
                </a:cubicBezTo>
                <a:cubicBezTo>
                  <a:pt x="114727" y="45648"/>
                  <a:pt x="117683" y="47110"/>
                  <a:pt x="119846" y="49457"/>
                </a:cubicBezTo>
                <a:cubicBezTo>
                  <a:pt x="120425" y="49167"/>
                  <a:pt x="121019" y="48939"/>
                  <a:pt x="121629" y="48741"/>
                </a:cubicBezTo>
                <a:cubicBezTo>
                  <a:pt x="119115" y="45663"/>
                  <a:pt x="115504" y="43728"/>
                  <a:pt x="111482" y="43728"/>
                </a:cubicBezTo>
                <a:close/>
                <a:moveTo>
                  <a:pt x="25856" y="43728"/>
                </a:moveTo>
                <a:cubicBezTo>
                  <a:pt x="21803" y="43728"/>
                  <a:pt x="18146" y="45709"/>
                  <a:pt x="15648" y="48832"/>
                </a:cubicBezTo>
                <a:cubicBezTo>
                  <a:pt x="16242" y="49030"/>
                  <a:pt x="16821" y="49289"/>
                  <a:pt x="17384" y="49579"/>
                </a:cubicBezTo>
                <a:cubicBezTo>
                  <a:pt x="19548" y="47156"/>
                  <a:pt x="22549" y="45648"/>
                  <a:pt x="25856" y="45648"/>
                </a:cubicBezTo>
                <a:cubicBezTo>
                  <a:pt x="29116" y="45648"/>
                  <a:pt x="32072" y="47110"/>
                  <a:pt x="34220" y="49457"/>
                </a:cubicBezTo>
                <a:cubicBezTo>
                  <a:pt x="34799" y="49182"/>
                  <a:pt x="35393" y="48939"/>
                  <a:pt x="36003" y="48741"/>
                </a:cubicBezTo>
                <a:cubicBezTo>
                  <a:pt x="33489" y="45663"/>
                  <a:pt x="29878" y="43728"/>
                  <a:pt x="25856" y="43728"/>
                </a:cubicBezTo>
                <a:close/>
                <a:moveTo>
                  <a:pt x="140019" y="43728"/>
                </a:moveTo>
                <a:cubicBezTo>
                  <a:pt x="135966" y="43728"/>
                  <a:pt x="132309" y="45709"/>
                  <a:pt x="129795" y="48817"/>
                </a:cubicBezTo>
                <a:cubicBezTo>
                  <a:pt x="130389" y="49030"/>
                  <a:pt x="130984" y="49289"/>
                  <a:pt x="131547" y="49579"/>
                </a:cubicBezTo>
                <a:cubicBezTo>
                  <a:pt x="133711" y="47156"/>
                  <a:pt x="136712" y="45648"/>
                  <a:pt x="140019" y="45648"/>
                </a:cubicBezTo>
                <a:cubicBezTo>
                  <a:pt x="143264" y="45648"/>
                  <a:pt x="146220" y="47110"/>
                  <a:pt x="148383" y="49457"/>
                </a:cubicBezTo>
                <a:cubicBezTo>
                  <a:pt x="148962" y="49182"/>
                  <a:pt x="149556" y="48939"/>
                  <a:pt x="150166" y="48741"/>
                </a:cubicBezTo>
                <a:cubicBezTo>
                  <a:pt x="147667" y="45663"/>
                  <a:pt x="144041" y="43728"/>
                  <a:pt x="140019" y="43728"/>
                </a:cubicBezTo>
                <a:close/>
                <a:moveTo>
                  <a:pt x="168555" y="43728"/>
                </a:moveTo>
                <a:cubicBezTo>
                  <a:pt x="164503" y="43728"/>
                  <a:pt x="160846" y="45709"/>
                  <a:pt x="158347" y="48817"/>
                </a:cubicBezTo>
                <a:cubicBezTo>
                  <a:pt x="158942" y="49030"/>
                  <a:pt x="159521" y="49289"/>
                  <a:pt x="160084" y="49579"/>
                </a:cubicBezTo>
                <a:cubicBezTo>
                  <a:pt x="162248" y="47156"/>
                  <a:pt x="165249" y="45648"/>
                  <a:pt x="168555" y="45648"/>
                </a:cubicBezTo>
                <a:cubicBezTo>
                  <a:pt x="171816" y="45648"/>
                  <a:pt x="174756" y="47110"/>
                  <a:pt x="176920" y="49457"/>
                </a:cubicBezTo>
                <a:cubicBezTo>
                  <a:pt x="177499" y="49182"/>
                  <a:pt x="178093" y="48939"/>
                  <a:pt x="178703" y="48741"/>
                </a:cubicBezTo>
                <a:cubicBezTo>
                  <a:pt x="176204" y="45663"/>
                  <a:pt x="172578" y="43728"/>
                  <a:pt x="168555" y="43728"/>
                </a:cubicBezTo>
                <a:close/>
                <a:moveTo>
                  <a:pt x="225644" y="43728"/>
                </a:moveTo>
                <a:cubicBezTo>
                  <a:pt x="221592" y="43728"/>
                  <a:pt x="217935" y="45693"/>
                  <a:pt x="215436" y="48832"/>
                </a:cubicBezTo>
                <a:cubicBezTo>
                  <a:pt x="216031" y="49030"/>
                  <a:pt x="216610" y="49289"/>
                  <a:pt x="217173" y="49579"/>
                </a:cubicBezTo>
                <a:cubicBezTo>
                  <a:pt x="219337" y="47156"/>
                  <a:pt x="222338" y="45648"/>
                  <a:pt x="225644" y="45648"/>
                </a:cubicBezTo>
                <a:lnTo>
                  <a:pt x="225644" y="45663"/>
                </a:lnTo>
                <a:cubicBezTo>
                  <a:pt x="228890" y="45663"/>
                  <a:pt x="231845" y="47110"/>
                  <a:pt x="234009" y="49457"/>
                </a:cubicBezTo>
                <a:cubicBezTo>
                  <a:pt x="234588" y="49182"/>
                  <a:pt x="235182" y="48939"/>
                  <a:pt x="235792" y="48741"/>
                </a:cubicBezTo>
                <a:cubicBezTo>
                  <a:pt x="233293" y="45663"/>
                  <a:pt x="229667" y="43728"/>
                  <a:pt x="225644" y="43728"/>
                </a:cubicBezTo>
                <a:close/>
                <a:moveTo>
                  <a:pt x="82929" y="46257"/>
                </a:moveTo>
                <a:lnTo>
                  <a:pt x="82929" y="46303"/>
                </a:lnTo>
                <a:cubicBezTo>
                  <a:pt x="79852" y="46303"/>
                  <a:pt x="77079" y="47659"/>
                  <a:pt x="75022" y="49838"/>
                </a:cubicBezTo>
                <a:cubicBezTo>
                  <a:pt x="75555" y="50142"/>
                  <a:pt x="76073" y="50493"/>
                  <a:pt x="76561" y="50858"/>
                </a:cubicBezTo>
                <a:cubicBezTo>
                  <a:pt x="78267" y="49198"/>
                  <a:pt x="80492" y="48177"/>
                  <a:pt x="82929" y="48177"/>
                </a:cubicBezTo>
                <a:cubicBezTo>
                  <a:pt x="85245" y="48192"/>
                  <a:pt x="87485" y="49106"/>
                  <a:pt x="89146" y="50721"/>
                </a:cubicBezTo>
                <a:cubicBezTo>
                  <a:pt x="89648" y="50340"/>
                  <a:pt x="90182" y="50005"/>
                  <a:pt x="90730" y="49700"/>
                </a:cubicBezTo>
                <a:cubicBezTo>
                  <a:pt x="88689" y="47567"/>
                  <a:pt x="85946" y="46257"/>
                  <a:pt x="82929" y="46257"/>
                </a:cubicBezTo>
                <a:close/>
                <a:moveTo>
                  <a:pt x="168555" y="46272"/>
                </a:moveTo>
                <a:cubicBezTo>
                  <a:pt x="165478" y="46272"/>
                  <a:pt x="162690" y="47644"/>
                  <a:pt x="160648" y="49853"/>
                </a:cubicBezTo>
                <a:cubicBezTo>
                  <a:pt x="161181" y="50158"/>
                  <a:pt x="161699" y="50508"/>
                  <a:pt x="162202" y="50874"/>
                </a:cubicBezTo>
                <a:cubicBezTo>
                  <a:pt x="163893" y="49213"/>
                  <a:pt x="166118" y="48192"/>
                  <a:pt x="168555" y="48192"/>
                </a:cubicBezTo>
                <a:lnTo>
                  <a:pt x="168555" y="48223"/>
                </a:lnTo>
                <a:cubicBezTo>
                  <a:pt x="170871" y="48238"/>
                  <a:pt x="173096" y="49137"/>
                  <a:pt x="174772" y="50737"/>
                </a:cubicBezTo>
                <a:cubicBezTo>
                  <a:pt x="175274" y="50356"/>
                  <a:pt x="175808" y="50020"/>
                  <a:pt x="176356" y="49716"/>
                </a:cubicBezTo>
                <a:cubicBezTo>
                  <a:pt x="174315" y="47583"/>
                  <a:pt x="171587" y="46272"/>
                  <a:pt x="168555" y="46272"/>
                </a:cubicBezTo>
                <a:close/>
                <a:moveTo>
                  <a:pt x="197092" y="46257"/>
                </a:moveTo>
                <a:cubicBezTo>
                  <a:pt x="194015" y="46257"/>
                  <a:pt x="191226" y="47628"/>
                  <a:pt x="189170" y="49838"/>
                </a:cubicBezTo>
                <a:cubicBezTo>
                  <a:pt x="189718" y="50142"/>
                  <a:pt x="190236" y="50493"/>
                  <a:pt x="190724" y="50874"/>
                </a:cubicBezTo>
                <a:cubicBezTo>
                  <a:pt x="192430" y="49198"/>
                  <a:pt x="194655" y="48177"/>
                  <a:pt x="197092" y="48177"/>
                </a:cubicBezTo>
                <a:lnTo>
                  <a:pt x="197092" y="48223"/>
                </a:lnTo>
                <a:cubicBezTo>
                  <a:pt x="199408" y="48223"/>
                  <a:pt x="201633" y="49122"/>
                  <a:pt x="203324" y="50721"/>
                </a:cubicBezTo>
                <a:cubicBezTo>
                  <a:pt x="203811" y="50356"/>
                  <a:pt x="204345" y="50020"/>
                  <a:pt x="204893" y="49716"/>
                </a:cubicBezTo>
                <a:cubicBezTo>
                  <a:pt x="202852" y="47583"/>
                  <a:pt x="200109" y="46257"/>
                  <a:pt x="197092" y="46257"/>
                </a:cubicBezTo>
                <a:close/>
                <a:moveTo>
                  <a:pt x="254181" y="46272"/>
                </a:moveTo>
                <a:cubicBezTo>
                  <a:pt x="251119" y="46272"/>
                  <a:pt x="248316" y="47644"/>
                  <a:pt x="246274" y="49853"/>
                </a:cubicBezTo>
                <a:cubicBezTo>
                  <a:pt x="246807" y="50158"/>
                  <a:pt x="247325" y="50508"/>
                  <a:pt x="247828" y="50874"/>
                </a:cubicBezTo>
                <a:cubicBezTo>
                  <a:pt x="249519" y="49213"/>
                  <a:pt x="251744" y="48192"/>
                  <a:pt x="254197" y="48192"/>
                </a:cubicBezTo>
                <a:lnTo>
                  <a:pt x="254197" y="48223"/>
                </a:lnTo>
                <a:cubicBezTo>
                  <a:pt x="256512" y="48238"/>
                  <a:pt x="258737" y="49137"/>
                  <a:pt x="260413" y="50737"/>
                </a:cubicBezTo>
                <a:cubicBezTo>
                  <a:pt x="260916" y="50356"/>
                  <a:pt x="261434" y="50020"/>
                  <a:pt x="261982" y="49716"/>
                </a:cubicBezTo>
                <a:cubicBezTo>
                  <a:pt x="259941" y="47583"/>
                  <a:pt x="257213" y="46272"/>
                  <a:pt x="254181" y="46272"/>
                </a:cubicBezTo>
                <a:close/>
                <a:moveTo>
                  <a:pt x="25856" y="46303"/>
                </a:moveTo>
                <a:cubicBezTo>
                  <a:pt x="22778" y="46303"/>
                  <a:pt x="19990" y="47659"/>
                  <a:pt x="17933" y="49883"/>
                </a:cubicBezTo>
                <a:cubicBezTo>
                  <a:pt x="18466" y="50188"/>
                  <a:pt x="18999" y="50523"/>
                  <a:pt x="19487" y="50904"/>
                </a:cubicBezTo>
                <a:cubicBezTo>
                  <a:pt x="21225" y="49119"/>
                  <a:pt x="23532" y="48224"/>
                  <a:pt x="25842" y="48224"/>
                </a:cubicBezTo>
                <a:cubicBezTo>
                  <a:pt x="28088" y="48224"/>
                  <a:pt x="30337" y="49070"/>
                  <a:pt x="32072" y="50767"/>
                </a:cubicBezTo>
                <a:cubicBezTo>
                  <a:pt x="32575" y="50386"/>
                  <a:pt x="33093" y="50051"/>
                  <a:pt x="33641" y="49746"/>
                </a:cubicBezTo>
                <a:cubicBezTo>
                  <a:pt x="31600" y="47613"/>
                  <a:pt x="28872" y="46303"/>
                  <a:pt x="25856" y="46303"/>
                </a:cubicBezTo>
                <a:close/>
                <a:moveTo>
                  <a:pt x="54408" y="46288"/>
                </a:moveTo>
                <a:lnTo>
                  <a:pt x="54393" y="46303"/>
                </a:lnTo>
                <a:cubicBezTo>
                  <a:pt x="51315" y="46303"/>
                  <a:pt x="48527" y="47659"/>
                  <a:pt x="46485" y="49868"/>
                </a:cubicBezTo>
                <a:cubicBezTo>
                  <a:pt x="47018" y="50173"/>
                  <a:pt x="47536" y="50523"/>
                  <a:pt x="48039" y="50904"/>
                </a:cubicBezTo>
                <a:cubicBezTo>
                  <a:pt x="49781" y="49116"/>
                  <a:pt x="52094" y="48216"/>
                  <a:pt x="54409" y="48216"/>
                </a:cubicBezTo>
                <a:cubicBezTo>
                  <a:pt x="56650" y="48216"/>
                  <a:pt x="58893" y="49058"/>
                  <a:pt x="60624" y="50752"/>
                </a:cubicBezTo>
                <a:cubicBezTo>
                  <a:pt x="61127" y="50386"/>
                  <a:pt x="61645" y="50051"/>
                  <a:pt x="62193" y="49746"/>
                </a:cubicBezTo>
                <a:cubicBezTo>
                  <a:pt x="60167" y="47613"/>
                  <a:pt x="57424" y="46288"/>
                  <a:pt x="54408" y="46288"/>
                </a:cubicBezTo>
                <a:close/>
                <a:moveTo>
                  <a:pt x="111482" y="46303"/>
                </a:moveTo>
                <a:cubicBezTo>
                  <a:pt x="108404" y="46303"/>
                  <a:pt x="105601" y="47659"/>
                  <a:pt x="103559" y="49883"/>
                </a:cubicBezTo>
                <a:cubicBezTo>
                  <a:pt x="104092" y="50188"/>
                  <a:pt x="104610" y="50523"/>
                  <a:pt x="105113" y="50904"/>
                </a:cubicBezTo>
                <a:cubicBezTo>
                  <a:pt x="106851" y="49119"/>
                  <a:pt x="109158" y="48224"/>
                  <a:pt x="111468" y="48224"/>
                </a:cubicBezTo>
                <a:cubicBezTo>
                  <a:pt x="113714" y="48224"/>
                  <a:pt x="115963" y="49070"/>
                  <a:pt x="117698" y="50767"/>
                </a:cubicBezTo>
                <a:cubicBezTo>
                  <a:pt x="118201" y="50386"/>
                  <a:pt x="118719" y="50051"/>
                  <a:pt x="119267" y="49746"/>
                </a:cubicBezTo>
                <a:cubicBezTo>
                  <a:pt x="117241" y="47613"/>
                  <a:pt x="114498" y="46303"/>
                  <a:pt x="111482" y="46303"/>
                </a:cubicBezTo>
                <a:close/>
                <a:moveTo>
                  <a:pt x="140019" y="46303"/>
                </a:moveTo>
                <a:cubicBezTo>
                  <a:pt x="136941" y="46303"/>
                  <a:pt x="134153" y="47674"/>
                  <a:pt x="132096" y="49883"/>
                </a:cubicBezTo>
                <a:cubicBezTo>
                  <a:pt x="132644" y="50188"/>
                  <a:pt x="133162" y="50538"/>
                  <a:pt x="133650" y="50904"/>
                </a:cubicBezTo>
                <a:cubicBezTo>
                  <a:pt x="135356" y="49243"/>
                  <a:pt x="137581" y="48223"/>
                  <a:pt x="140019" y="48223"/>
                </a:cubicBezTo>
                <a:cubicBezTo>
                  <a:pt x="142334" y="48238"/>
                  <a:pt x="144559" y="49152"/>
                  <a:pt x="146235" y="50767"/>
                </a:cubicBezTo>
                <a:cubicBezTo>
                  <a:pt x="146738" y="50386"/>
                  <a:pt x="147271" y="50051"/>
                  <a:pt x="147804" y="49761"/>
                </a:cubicBezTo>
                <a:cubicBezTo>
                  <a:pt x="145762" y="47613"/>
                  <a:pt x="143035" y="46303"/>
                  <a:pt x="140019" y="46303"/>
                </a:cubicBezTo>
                <a:close/>
                <a:moveTo>
                  <a:pt x="225644" y="46288"/>
                </a:moveTo>
                <a:cubicBezTo>
                  <a:pt x="222567" y="46288"/>
                  <a:pt x="219779" y="47659"/>
                  <a:pt x="217722" y="49868"/>
                </a:cubicBezTo>
                <a:cubicBezTo>
                  <a:pt x="218270" y="50188"/>
                  <a:pt x="218788" y="50523"/>
                  <a:pt x="219276" y="50904"/>
                </a:cubicBezTo>
                <a:cubicBezTo>
                  <a:pt x="220982" y="49243"/>
                  <a:pt x="223207" y="48223"/>
                  <a:pt x="225644" y="48223"/>
                </a:cubicBezTo>
                <a:cubicBezTo>
                  <a:pt x="227960" y="48238"/>
                  <a:pt x="230200" y="49152"/>
                  <a:pt x="231861" y="50752"/>
                </a:cubicBezTo>
                <a:cubicBezTo>
                  <a:pt x="232364" y="50386"/>
                  <a:pt x="232897" y="50051"/>
                  <a:pt x="233445" y="49746"/>
                </a:cubicBezTo>
                <a:cubicBezTo>
                  <a:pt x="231404" y="47613"/>
                  <a:pt x="228661" y="46288"/>
                  <a:pt x="225644" y="46288"/>
                </a:cubicBezTo>
                <a:close/>
                <a:moveTo>
                  <a:pt x="97023" y="51331"/>
                </a:moveTo>
                <a:cubicBezTo>
                  <a:pt x="97025" y="51331"/>
                  <a:pt x="97028" y="51331"/>
                  <a:pt x="97030" y="51331"/>
                </a:cubicBezTo>
                <a:lnTo>
                  <a:pt x="97030" y="51331"/>
                </a:lnTo>
                <a:cubicBezTo>
                  <a:pt x="97033" y="51331"/>
                  <a:pt x="97035" y="51331"/>
                  <a:pt x="97038" y="51331"/>
                </a:cubicBezTo>
                <a:close/>
                <a:moveTo>
                  <a:pt x="82929" y="48817"/>
                </a:moveTo>
                <a:lnTo>
                  <a:pt x="82929" y="48878"/>
                </a:lnTo>
                <a:cubicBezTo>
                  <a:pt x="80735" y="48878"/>
                  <a:pt x="78633" y="49731"/>
                  <a:pt x="77048" y="51255"/>
                </a:cubicBezTo>
                <a:cubicBezTo>
                  <a:pt x="77521" y="51651"/>
                  <a:pt x="77963" y="52077"/>
                  <a:pt x="78374" y="52519"/>
                </a:cubicBezTo>
                <a:cubicBezTo>
                  <a:pt x="79663" y="51347"/>
                  <a:pt x="81292" y="50756"/>
                  <a:pt x="82923" y="50756"/>
                </a:cubicBezTo>
                <a:cubicBezTo>
                  <a:pt x="84473" y="50756"/>
                  <a:pt x="86025" y="51290"/>
                  <a:pt x="87287" y="52367"/>
                </a:cubicBezTo>
                <a:cubicBezTo>
                  <a:pt x="87714" y="51910"/>
                  <a:pt x="88171" y="51498"/>
                  <a:pt x="88658" y="51102"/>
                </a:cubicBezTo>
                <a:cubicBezTo>
                  <a:pt x="87104" y="49655"/>
                  <a:pt x="85062" y="48832"/>
                  <a:pt x="82929" y="48817"/>
                </a:cubicBezTo>
                <a:close/>
                <a:moveTo>
                  <a:pt x="197096" y="48824"/>
                </a:moveTo>
                <a:cubicBezTo>
                  <a:pt x="194965" y="48824"/>
                  <a:pt x="192838" y="49635"/>
                  <a:pt x="191211" y="51255"/>
                </a:cubicBezTo>
                <a:cubicBezTo>
                  <a:pt x="191684" y="51651"/>
                  <a:pt x="192125" y="52077"/>
                  <a:pt x="192552" y="52519"/>
                </a:cubicBezTo>
                <a:cubicBezTo>
                  <a:pt x="193801" y="51392"/>
                  <a:pt x="195416" y="50767"/>
                  <a:pt x="197092" y="50752"/>
                </a:cubicBezTo>
                <a:lnTo>
                  <a:pt x="197092" y="50782"/>
                </a:lnTo>
                <a:cubicBezTo>
                  <a:pt x="198692" y="50782"/>
                  <a:pt x="200231" y="51346"/>
                  <a:pt x="201450" y="52352"/>
                </a:cubicBezTo>
                <a:cubicBezTo>
                  <a:pt x="201892" y="51910"/>
                  <a:pt x="202349" y="51483"/>
                  <a:pt x="202836" y="51102"/>
                </a:cubicBezTo>
                <a:cubicBezTo>
                  <a:pt x="201219" y="49582"/>
                  <a:pt x="199156" y="48824"/>
                  <a:pt x="197096" y="48824"/>
                </a:cubicBezTo>
                <a:close/>
                <a:moveTo>
                  <a:pt x="168560" y="48835"/>
                </a:moveTo>
                <a:cubicBezTo>
                  <a:pt x="166429" y="48835"/>
                  <a:pt x="164301" y="49643"/>
                  <a:pt x="162674" y="51255"/>
                </a:cubicBezTo>
                <a:cubicBezTo>
                  <a:pt x="163147" y="51651"/>
                  <a:pt x="163588" y="52077"/>
                  <a:pt x="164015" y="52534"/>
                </a:cubicBezTo>
                <a:cubicBezTo>
                  <a:pt x="165264" y="51407"/>
                  <a:pt x="166879" y="50767"/>
                  <a:pt x="168555" y="50767"/>
                </a:cubicBezTo>
                <a:lnTo>
                  <a:pt x="168555" y="50782"/>
                </a:lnTo>
                <a:cubicBezTo>
                  <a:pt x="170155" y="50797"/>
                  <a:pt x="171694" y="51346"/>
                  <a:pt x="172928" y="52367"/>
                </a:cubicBezTo>
                <a:cubicBezTo>
                  <a:pt x="173355" y="51925"/>
                  <a:pt x="173812" y="51498"/>
                  <a:pt x="174299" y="51102"/>
                </a:cubicBezTo>
                <a:cubicBezTo>
                  <a:pt x="172682" y="49590"/>
                  <a:pt x="170619" y="48835"/>
                  <a:pt x="168560" y="48835"/>
                </a:cubicBezTo>
                <a:close/>
                <a:moveTo>
                  <a:pt x="254186" y="48835"/>
                </a:moveTo>
                <a:cubicBezTo>
                  <a:pt x="252055" y="48835"/>
                  <a:pt x="249927" y="49643"/>
                  <a:pt x="248300" y="51255"/>
                </a:cubicBezTo>
                <a:cubicBezTo>
                  <a:pt x="248773" y="51651"/>
                  <a:pt x="249214" y="52077"/>
                  <a:pt x="249641" y="52534"/>
                </a:cubicBezTo>
                <a:cubicBezTo>
                  <a:pt x="250890" y="51407"/>
                  <a:pt x="252505" y="50767"/>
                  <a:pt x="254197" y="50767"/>
                </a:cubicBezTo>
                <a:lnTo>
                  <a:pt x="254197" y="50782"/>
                </a:lnTo>
                <a:cubicBezTo>
                  <a:pt x="255781" y="50797"/>
                  <a:pt x="257320" y="51346"/>
                  <a:pt x="258554" y="52367"/>
                </a:cubicBezTo>
                <a:cubicBezTo>
                  <a:pt x="258981" y="51925"/>
                  <a:pt x="259438" y="51498"/>
                  <a:pt x="259925" y="51102"/>
                </a:cubicBezTo>
                <a:cubicBezTo>
                  <a:pt x="258308" y="49590"/>
                  <a:pt x="256245" y="48835"/>
                  <a:pt x="254186" y="48835"/>
                </a:cubicBezTo>
                <a:close/>
                <a:moveTo>
                  <a:pt x="25856" y="48863"/>
                </a:moveTo>
                <a:lnTo>
                  <a:pt x="25856" y="48878"/>
                </a:lnTo>
                <a:cubicBezTo>
                  <a:pt x="23646" y="48878"/>
                  <a:pt x="21544" y="49746"/>
                  <a:pt x="19959" y="51285"/>
                </a:cubicBezTo>
                <a:cubicBezTo>
                  <a:pt x="20432" y="51681"/>
                  <a:pt x="20889" y="52108"/>
                  <a:pt x="21300" y="52550"/>
                </a:cubicBezTo>
                <a:cubicBezTo>
                  <a:pt x="22581" y="51378"/>
                  <a:pt x="24211" y="50787"/>
                  <a:pt x="25842" y="50787"/>
                </a:cubicBezTo>
                <a:cubicBezTo>
                  <a:pt x="27392" y="50787"/>
                  <a:pt x="28943" y="51321"/>
                  <a:pt x="30198" y="52397"/>
                </a:cubicBezTo>
                <a:cubicBezTo>
                  <a:pt x="30640" y="51940"/>
                  <a:pt x="31097" y="51529"/>
                  <a:pt x="31584" y="51133"/>
                </a:cubicBezTo>
                <a:cubicBezTo>
                  <a:pt x="30030" y="49685"/>
                  <a:pt x="27973" y="48878"/>
                  <a:pt x="25856" y="48863"/>
                </a:cubicBezTo>
                <a:close/>
                <a:moveTo>
                  <a:pt x="225656" y="48860"/>
                </a:moveTo>
                <a:cubicBezTo>
                  <a:pt x="223523" y="48860"/>
                  <a:pt x="221392" y="49672"/>
                  <a:pt x="219763" y="51285"/>
                </a:cubicBezTo>
                <a:cubicBezTo>
                  <a:pt x="220236" y="51681"/>
                  <a:pt x="220678" y="52108"/>
                  <a:pt x="221104" y="52550"/>
                </a:cubicBezTo>
                <a:cubicBezTo>
                  <a:pt x="222354" y="51422"/>
                  <a:pt x="223969" y="50797"/>
                  <a:pt x="225644" y="50782"/>
                </a:cubicBezTo>
                <a:cubicBezTo>
                  <a:pt x="227244" y="50797"/>
                  <a:pt x="228783" y="51361"/>
                  <a:pt x="230017" y="52397"/>
                </a:cubicBezTo>
                <a:cubicBezTo>
                  <a:pt x="230444" y="51940"/>
                  <a:pt x="230901" y="51529"/>
                  <a:pt x="231388" y="51133"/>
                </a:cubicBezTo>
                <a:cubicBezTo>
                  <a:pt x="229773" y="49614"/>
                  <a:pt x="227713" y="48860"/>
                  <a:pt x="225656" y="48860"/>
                </a:cubicBezTo>
                <a:close/>
                <a:moveTo>
                  <a:pt x="54408" y="48863"/>
                </a:moveTo>
                <a:lnTo>
                  <a:pt x="54393" y="48878"/>
                </a:lnTo>
                <a:cubicBezTo>
                  <a:pt x="52199" y="48893"/>
                  <a:pt x="50096" y="49761"/>
                  <a:pt x="48527" y="51285"/>
                </a:cubicBezTo>
                <a:cubicBezTo>
                  <a:pt x="48984" y="51681"/>
                  <a:pt x="49441" y="52108"/>
                  <a:pt x="49852" y="52565"/>
                </a:cubicBezTo>
                <a:cubicBezTo>
                  <a:pt x="51133" y="51385"/>
                  <a:pt x="52763" y="50794"/>
                  <a:pt x="54396" y="50794"/>
                </a:cubicBezTo>
                <a:cubicBezTo>
                  <a:pt x="55948" y="50794"/>
                  <a:pt x="57503" y="51328"/>
                  <a:pt x="58765" y="52397"/>
                </a:cubicBezTo>
                <a:cubicBezTo>
                  <a:pt x="59192" y="51955"/>
                  <a:pt x="59649" y="51529"/>
                  <a:pt x="60136" y="51148"/>
                </a:cubicBezTo>
                <a:cubicBezTo>
                  <a:pt x="58582" y="49685"/>
                  <a:pt x="56526" y="48878"/>
                  <a:pt x="54408" y="48863"/>
                </a:cubicBezTo>
                <a:close/>
                <a:moveTo>
                  <a:pt x="111482" y="48863"/>
                </a:moveTo>
                <a:lnTo>
                  <a:pt x="111482" y="48878"/>
                </a:lnTo>
                <a:cubicBezTo>
                  <a:pt x="109272" y="48893"/>
                  <a:pt x="107170" y="49761"/>
                  <a:pt x="105601" y="51300"/>
                </a:cubicBezTo>
                <a:cubicBezTo>
                  <a:pt x="106058" y="51696"/>
                  <a:pt x="106499" y="52123"/>
                  <a:pt x="106926" y="52565"/>
                </a:cubicBezTo>
                <a:cubicBezTo>
                  <a:pt x="108205" y="51387"/>
                  <a:pt x="109831" y="50797"/>
                  <a:pt x="111461" y="50797"/>
                </a:cubicBezTo>
                <a:cubicBezTo>
                  <a:pt x="113016" y="50797"/>
                  <a:pt x="114575" y="51334"/>
                  <a:pt x="115839" y="52412"/>
                </a:cubicBezTo>
                <a:cubicBezTo>
                  <a:pt x="116266" y="51955"/>
                  <a:pt x="116723" y="51544"/>
                  <a:pt x="117210" y="51148"/>
                </a:cubicBezTo>
                <a:cubicBezTo>
                  <a:pt x="115641" y="49700"/>
                  <a:pt x="113599" y="48878"/>
                  <a:pt x="111482" y="48863"/>
                </a:cubicBezTo>
                <a:close/>
                <a:moveTo>
                  <a:pt x="140023" y="48866"/>
                </a:moveTo>
                <a:cubicBezTo>
                  <a:pt x="137892" y="48866"/>
                  <a:pt x="135765" y="49673"/>
                  <a:pt x="134137" y="51285"/>
                </a:cubicBezTo>
                <a:cubicBezTo>
                  <a:pt x="134610" y="51681"/>
                  <a:pt x="135052" y="52108"/>
                  <a:pt x="135478" y="52565"/>
                </a:cubicBezTo>
                <a:lnTo>
                  <a:pt x="135478" y="52550"/>
                </a:lnTo>
                <a:cubicBezTo>
                  <a:pt x="136759" y="51378"/>
                  <a:pt x="138389" y="50787"/>
                  <a:pt x="140020" y="50787"/>
                </a:cubicBezTo>
                <a:cubicBezTo>
                  <a:pt x="141570" y="50787"/>
                  <a:pt x="143121" y="51321"/>
                  <a:pt x="144376" y="52397"/>
                </a:cubicBezTo>
                <a:cubicBezTo>
                  <a:pt x="144818" y="51940"/>
                  <a:pt x="145275" y="51529"/>
                  <a:pt x="145762" y="51133"/>
                </a:cubicBezTo>
                <a:cubicBezTo>
                  <a:pt x="144145" y="49620"/>
                  <a:pt x="142082" y="48866"/>
                  <a:pt x="140023" y="48866"/>
                </a:cubicBezTo>
                <a:close/>
                <a:moveTo>
                  <a:pt x="97023" y="53890"/>
                </a:moveTo>
                <a:cubicBezTo>
                  <a:pt x="97025" y="53890"/>
                  <a:pt x="97028" y="53890"/>
                  <a:pt x="97030" y="53890"/>
                </a:cubicBezTo>
                <a:lnTo>
                  <a:pt x="97030" y="53890"/>
                </a:lnTo>
                <a:cubicBezTo>
                  <a:pt x="97033" y="53890"/>
                  <a:pt x="97035" y="53890"/>
                  <a:pt x="97038" y="53890"/>
                </a:cubicBezTo>
                <a:close/>
                <a:moveTo>
                  <a:pt x="197099" y="51394"/>
                </a:moveTo>
                <a:cubicBezTo>
                  <a:pt x="195614" y="51394"/>
                  <a:pt x="194133" y="51924"/>
                  <a:pt x="192963" y="52976"/>
                </a:cubicBezTo>
                <a:cubicBezTo>
                  <a:pt x="193360" y="53449"/>
                  <a:pt x="193740" y="53936"/>
                  <a:pt x="194076" y="54439"/>
                </a:cubicBezTo>
                <a:cubicBezTo>
                  <a:pt x="194929" y="53723"/>
                  <a:pt x="195995" y="53327"/>
                  <a:pt x="197092" y="53311"/>
                </a:cubicBezTo>
                <a:lnTo>
                  <a:pt x="197092" y="53357"/>
                </a:lnTo>
                <a:cubicBezTo>
                  <a:pt x="197115" y="53357"/>
                  <a:pt x="197138" y="53357"/>
                  <a:pt x="197161" y="53357"/>
                </a:cubicBezTo>
                <a:cubicBezTo>
                  <a:pt x="198143" y="53357"/>
                  <a:pt x="199107" y="53676"/>
                  <a:pt x="199896" y="54271"/>
                </a:cubicBezTo>
                <a:cubicBezTo>
                  <a:pt x="200246" y="53753"/>
                  <a:pt x="200627" y="53266"/>
                  <a:pt x="201038" y="52809"/>
                </a:cubicBezTo>
                <a:cubicBezTo>
                  <a:pt x="199894" y="51863"/>
                  <a:pt x="198495" y="51394"/>
                  <a:pt x="197099" y="51394"/>
                </a:cubicBezTo>
                <a:close/>
                <a:moveTo>
                  <a:pt x="168553" y="51404"/>
                </a:moveTo>
                <a:cubicBezTo>
                  <a:pt x="167072" y="51404"/>
                  <a:pt x="165594" y="51934"/>
                  <a:pt x="164426" y="52991"/>
                </a:cubicBezTo>
                <a:cubicBezTo>
                  <a:pt x="164823" y="53449"/>
                  <a:pt x="165204" y="53951"/>
                  <a:pt x="165554" y="54454"/>
                </a:cubicBezTo>
                <a:cubicBezTo>
                  <a:pt x="166392" y="53738"/>
                  <a:pt x="167458" y="53342"/>
                  <a:pt x="168555" y="53327"/>
                </a:cubicBezTo>
                <a:lnTo>
                  <a:pt x="168555" y="53357"/>
                </a:lnTo>
                <a:cubicBezTo>
                  <a:pt x="169561" y="53357"/>
                  <a:pt x="170551" y="53677"/>
                  <a:pt x="171359" y="54271"/>
                </a:cubicBezTo>
                <a:cubicBezTo>
                  <a:pt x="171709" y="53768"/>
                  <a:pt x="172090" y="53281"/>
                  <a:pt x="172502" y="52824"/>
                </a:cubicBezTo>
                <a:cubicBezTo>
                  <a:pt x="171354" y="51877"/>
                  <a:pt x="169952" y="51404"/>
                  <a:pt x="168553" y="51404"/>
                </a:cubicBezTo>
                <a:close/>
                <a:moveTo>
                  <a:pt x="254179" y="51404"/>
                </a:moveTo>
                <a:cubicBezTo>
                  <a:pt x="252698" y="51404"/>
                  <a:pt x="251220" y="51934"/>
                  <a:pt x="250052" y="52991"/>
                </a:cubicBezTo>
                <a:cubicBezTo>
                  <a:pt x="250449" y="53449"/>
                  <a:pt x="250829" y="53936"/>
                  <a:pt x="251180" y="54454"/>
                </a:cubicBezTo>
                <a:cubicBezTo>
                  <a:pt x="252018" y="53738"/>
                  <a:pt x="253084" y="53342"/>
                  <a:pt x="254197" y="53327"/>
                </a:cubicBezTo>
                <a:lnTo>
                  <a:pt x="254197" y="53357"/>
                </a:lnTo>
                <a:cubicBezTo>
                  <a:pt x="255202" y="53357"/>
                  <a:pt x="256177" y="53677"/>
                  <a:pt x="256985" y="54271"/>
                </a:cubicBezTo>
                <a:cubicBezTo>
                  <a:pt x="257335" y="53768"/>
                  <a:pt x="257716" y="53281"/>
                  <a:pt x="258127" y="52824"/>
                </a:cubicBezTo>
                <a:cubicBezTo>
                  <a:pt x="256980" y="51877"/>
                  <a:pt x="255578" y="51404"/>
                  <a:pt x="254179" y="51404"/>
                </a:cubicBezTo>
                <a:close/>
                <a:moveTo>
                  <a:pt x="54393" y="51422"/>
                </a:moveTo>
                <a:cubicBezTo>
                  <a:pt x="52869" y="51437"/>
                  <a:pt x="51406" y="52001"/>
                  <a:pt x="50264" y="53007"/>
                </a:cubicBezTo>
                <a:cubicBezTo>
                  <a:pt x="50660" y="53479"/>
                  <a:pt x="51041" y="53967"/>
                  <a:pt x="51391" y="54469"/>
                </a:cubicBezTo>
                <a:cubicBezTo>
                  <a:pt x="52250" y="53722"/>
                  <a:pt x="53321" y="53344"/>
                  <a:pt x="54395" y="53344"/>
                </a:cubicBezTo>
                <a:cubicBezTo>
                  <a:pt x="55379" y="53344"/>
                  <a:pt x="56366" y="53661"/>
                  <a:pt x="57196" y="54302"/>
                </a:cubicBezTo>
                <a:cubicBezTo>
                  <a:pt x="57546" y="53784"/>
                  <a:pt x="57927" y="53296"/>
                  <a:pt x="58339" y="52839"/>
                </a:cubicBezTo>
                <a:cubicBezTo>
                  <a:pt x="57226" y="51925"/>
                  <a:pt x="55840" y="51422"/>
                  <a:pt x="54408" y="51422"/>
                </a:cubicBezTo>
                <a:close/>
                <a:moveTo>
                  <a:pt x="25856" y="51422"/>
                </a:moveTo>
                <a:cubicBezTo>
                  <a:pt x="24332" y="51437"/>
                  <a:pt x="22854" y="52001"/>
                  <a:pt x="21711" y="53007"/>
                </a:cubicBezTo>
                <a:cubicBezTo>
                  <a:pt x="22108" y="53479"/>
                  <a:pt x="22488" y="53967"/>
                  <a:pt x="22839" y="54485"/>
                </a:cubicBezTo>
                <a:cubicBezTo>
                  <a:pt x="23700" y="53735"/>
                  <a:pt x="24779" y="53357"/>
                  <a:pt x="25858" y="53357"/>
                </a:cubicBezTo>
                <a:cubicBezTo>
                  <a:pt x="26840" y="53357"/>
                  <a:pt x="27823" y="53670"/>
                  <a:pt x="28644" y="54302"/>
                </a:cubicBezTo>
                <a:cubicBezTo>
                  <a:pt x="28994" y="53799"/>
                  <a:pt x="29375" y="53311"/>
                  <a:pt x="29786" y="52839"/>
                </a:cubicBezTo>
                <a:cubicBezTo>
                  <a:pt x="28674" y="51940"/>
                  <a:pt x="27288" y="51437"/>
                  <a:pt x="25856" y="51422"/>
                </a:cubicBezTo>
                <a:close/>
                <a:moveTo>
                  <a:pt x="82929" y="51392"/>
                </a:moveTo>
                <a:lnTo>
                  <a:pt x="82929" y="51422"/>
                </a:lnTo>
                <a:cubicBezTo>
                  <a:pt x="81406" y="51437"/>
                  <a:pt x="79943" y="52001"/>
                  <a:pt x="78801" y="53007"/>
                </a:cubicBezTo>
                <a:cubicBezTo>
                  <a:pt x="79212" y="53479"/>
                  <a:pt x="79578" y="53967"/>
                  <a:pt x="79928" y="54485"/>
                </a:cubicBezTo>
                <a:cubicBezTo>
                  <a:pt x="80766" y="53753"/>
                  <a:pt x="81817" y="53327"/>
                  <a:pt x="82929" y="53311"/>
                </a:cubicBezTo>
                <a:cubicBezTo>
                  <a:pt x="83935" y="53311"/>
                  <a:pt x="84925" y="53647"/>
                  <a:pt x="85733" y="54256"/>
                </a:cubicBezTo>
                <a:cubicBezTo>
                  <a:pt x="86083" y="53753"/>
                  <a:pt x="86464" y="53266"/>
                  <a:pt x="86876" y="52809"/>
                </a:cubicBezTo>
                <a:cubicBezTo>
                  <a:pt x="85763" y="51894"/>
                  <a:pt x="84362" y="51392"/>
                  <a:pt x="82929" y="51392"/>
                </a:cubicBezTo>
                <a:close/>
                <a:moveTo>
                  <a:pt x="111482" y="51422"/>
                </a:moveTo>
                <a:cubicBezTo>
                  <a:pt x="109943" y="51437"/>
                  <a:pt x="108480" y="52001"/>
                  <a:pt x="107337" y="53007"/>
                </a:cubicBezTo>
                <a:cubicBezTo>
                  <a:pt x="107734" y="53479"/>
                  <a:pt x="108114" y="53967"/>
                  <a:pt x="108465" y="54485"/>
                </a:cubicBezTo>
                <a:cubicBezTo>
                  <a:pt x="109303" y="53753"/>
                  <a:pt x="110369" y="53357"/>
                  <a:pt x="111466" y="53357"/>
                </a:cubicBezTo>
                <a:cubicBezTo>
                  <a:pt x="112487" y="53357"/>
                  <a:pt x="113462" y="53692"/>
                  <a:pt x="114270" y="54302"/>
                </a:cubicBezTo>
                <a:cubicBezTo>
                  <a:pt x="114620" y="53799"/>
                  <a:pt x="115001" y="53311"/>
                  <a:pt x="115412" y="52839"/>
                </a:cubicBezTo>
                <a:cubicBezTo>
                  <a:pt x="114300" y="51940"/>
                  <a:pt x="112914" y="51437"/>
                  <a:pt x="111482" y="51422"/>
                </a:cubicBezTo>
                <a:close/>
                <a:moveTo>
                  <a:pt x="140019" y="51422"/>
                </a:moveTo>
                <a:cubicBezTo>
                  <a:pt x="138495" y="51437"/>
                  <a:pt x="137032" y="52001"/>
                  <a:pt x="135890" y="53022"/>
                </a:cubicBezTo>
                <a:cubicBezTo>
                  <a:pt x="136286" y="53479"/>
                  <a:pt x="136667" y="53967"/>
                  <a:pt x="137002" y="54485"/>
                </a:cubicBezTo>
                <a:cubicBezTo>
                  <a:pt x="137863" y="53735"/>
                  <a:pt x="138942" y="53357"/>
                  <a:pt x="140023" y="53357"/>
                </a:cubicBezTo>
                <a:cubicBezTo>
                  <a:pt x="141007" y="53357"/>
                  <a:pt x="141994" y="53670"/>
                  <a:pt x="142822" y="54302"/>
                </a:cubicBezTo>
                <a:cubicBezTo>
                  <a:pt x="143172" y="53799"/>
                  <a:pt x="143553" y="53311"/>
                  <a:pt x="143965" y="52854"/>
                </a:cubicBezTo>
                <a:cubicBezTo>
                  <a:pt x="142852" y="51940"/>
                  <a:pt x="141466" y="51437"/>
                  <a:pt x="140019" y="51437"/>
                </a:cubicBezTo>
                <a:lnTo>
                  <a:pt x="140019" y="51422"/>
                </a:lnTo>
                <a:close/>
                <a:moveTo>
                  <a:pt x="225642" y="51427"/>
                </a:moveTo>
                <a:cubicBezTo>
                  <a:pt x="224161" y="51427"/>
                  <a:pt x="222683" y="51957"/>
                  <a:pt x="221516" y="53007"/>
                </a:cubicBezTo>
                <a:cubicBezTo>
                  <a:pt x="221912" y="53479"/>
                  <a:pt x="222293" y="53967"/>
                  <a:pt x="222643" y="54485"/>
                </a:cubicBezTo>
                <a:cubicBezTo>
                  <a:pt x="223481" y="53768"/>
                  <a:pt x="224547" y="53357"/>
                  <a:pt x="225644" y="53357"/>
                </a:cubicBezTo>
                <a:cubicBezTo>
                  <a:pt x="226650" y="53357"/>
                  <a:pt x="227640" y="53692"/>
                  <a:pt x="228448" y="54302"/>
                </a:cubicBezTo>
                <a:cubicBezTo>
                  <a:pt x="228798" y="53799"/>
                  <a:pt x="229179" y="53311"/>
                  <a:pt x="229591" y="52854"/>
                </a:cubicBezTo>
                <a:cubicBezTo>
                  <a:pt x="228443" y="51900"/>
                  <a:pt x="227041" y="51427"/>
                  <a:pt x="225642" y="51427"/>
                </a:cubicBezTo>
                <a:close/>
                <a:moveTo>
                  <a:pt x="82929" y="53951"/>
                </a:moveTo>
                <a:lnTo>
                  <a:pt x="82929" y="53997"/>
                </a:lnTo>
                <a:cubicBezTo>
                  <a:pt x="82909" y="53997"/>
                  <a:pt x="82889" y="53997"/>
                  <a:pt x="82868" y="53997"/>
                </a:cubicBezTo>
                <a:cubicBezTo>
                  <a:pt x="81915" y="53997"/>
                  <a:pt x="80994" y="54345"/>
                  <a:pt x="80263" y="54957"/>
                </a:cubicBezTo>
                <a:cubicBezTo>
                  <a:pt x="80355" y="55124"/>
                  <a:pt x="80461" y="55292"/>
                  <a:pt x="80553" y="55460"/>
                </a:cubicBezTo>
                <a:cubicBezTo>
                  <a:pt x="81330" y="55307"/>
                  <a:pt x="82137" y="55246"/>
                  <a:pt x="82929" y="55231"/>
                </a:cubicBezTo>
                <a:cubicBezTo>
                  <a:pt x="83630" y="55231"/>
                  <a:pt x="84316" y="55292"/>
                  <a:pt x="85002" y="55399"/>
                </a:cubicBezTo>
                <a:cubicBezTo>
                  <a:pt x="85123" y="55185"/>
                  <a:pt x="85261" y="54972"/>
                  <a:pt x="85382" y="54774"/>
                </a:cubicBezTo>
                <a:cubicBezTo>
                  <a:pt x="84682" y="54241"/>
                  <a:pt x="83813" y="53951"/>
                  <a:pt x="82929" y="53951"/>
                </a:cubicBezTo>
                <a:close/>
                <a:moveTo>
                  <a:pt x="197092" y="53951"/>
                </a:moveTo>
                <a:cubicBezTo>
                  <a:pt x="196102" y="53967"/>
                  <a:pt x="195157" y="54332"/>
                  <a:pt x="194426" y="54972"/>
                </a:cubicBezTo>
                <a:cubicBezTo>
                  <a:pt x="194517" y="55124"/>
                  <a:pt x="194624" y="55292"/>
                  <a:pt x="194716" y="55460"/>
                </a:cubicBezTo>
                <a:cubicBezTo>
                  <a:pt x="195493" y="55323"/>
                  <a:pt x="196300" y="55246"/>
                  <a:pt x="197092" y="55246"/>
                </a:cubicBezTo>
                <a:cubicBezTo>
                  <a:pt x="197793" y="55246"/>
                  <a:pt x="198479" y="55292"/>
                  <a:pt x="199164" y="55414"/>
                </a:cubicBezTo>
                <a:lnTo>
                  <a:pt x="199164" y="55444"/>
                </a:lnTo>
                <a:cubicBezTo>
                  <a:pt x="199286" y="55231"/>
                  <a:pt x="199423" y="55018"/>
                  <a:pt x="199545" y="54774"/>
                </a:cubicBezTo>
                <a:cubicBezTo>
                  <a:pt x="198829" y="54256"/>
                  <a:pt x="197976" y="53967"/>
                  <a:pt x="197092" y="53951"/>
                </a:cubicBezTo>
                <a:close/>
                <a:moveTo>
                  <a:pt x="168553" y="53970"/>
                </a:moveTo>
                <a:cubicBezTo>
                  <a:pt x="167593" y="53970"/>
                  <a:pt x="166636" y="54306"/>
                  <a:pt x="165874" y="54972"/>
                </a:cubicBezTo>
                <a:cubicBezTo>
                  <a:pt x="165981" y="55140"/>
                  <a:pt x="166072" y="55307"/>
                  <a:pt x="166179" y="55475"/>
                </a:cubicBezTo>
                <a:cubicBezTo>
                  <a:pt x="166956" y="55323"/>
                  <a:pt x="167763" y="55262"/>
                  <a:pt x="168555" y="55246"/>
                </a:cubicBezTo>
                <a:cubicBezTo>
                  <a:pt x="169256" y="55246"/>
                  <a:pt x="169942" y="55307"/>
                  <a:pt x="170627" y="55414"/>
                </a:cubicBezTo>
                <a:lnTo>
                  <a:pt x="170627" y="55444"/>
                </a:lnTo>
                <a:cubicBezTo>
                  <a:pt x="170749" y="55231"/>
                  <a:pt x="170887" y="55018"/>
                  <a:pt x="171008" y="54789"/>
                </a:cubicBezTo>
                <a:cubicBezTo>
                  <a:pt x="170280" y="54241"/>
                  <a:pt x="169415" y="53970"/>
                  <a:pt x="168553" y="53970"/>
                </a:cubicBezTo>
                <a:close/>
                <a:moveTo>
                  <a:pt x="254194" y="53970"/>
                </a:moveTo>
                <a:cubicBezTo>
                  <a:pt x="253234" y="53970"/>
                  <a:pt x="252277" y="54306"/>
                  <a:pt x="251515" y="54972"/>
                </a:cubicBezTo>
                <a:cubicBezTo>
                  <a:pt x="251622" y="55140"/>
                  <a:pt x="251713" y="55307"/>
                  <a:pt x="251805" y="55475"/>
                </a:cubicBezTo>
                <a:cubicBezTo>
                  <a:pt x="252597" y="55323"/>
                  <a:pt x="253389" y="55262"/>
                  <a:pt x="254197" y="55246"/>
                </a:cubicBezTo>
                <a:cubicBezTo>
                  <a:pt x="254882" y="55246"/>
                  <a:pt x="255583" y="55307"/>
                  <a:pt x="256269" y="55414"/>
                </a:cubicBezTo>
                <a:lnTo>
                  <a:pt x="256253" y="55444"/>
                </a:lnTo>
                <a:cubicBezTo>
                  <a:pt x="256375" y="55231"/>
                  <a:pt x="256497" y="55018"/>
                  <a:pt x="256650" y="54789"/>
                </a:cubicBezTo>
                <a:cubicBezTo>
                  <a:pt x="255921" y="54241"/>
                  <a:pt x="255056" y="53970"/>
                  <a:pt x="254194" y="53970"/>
                </a:cubicBezTo>
                <a:close/>
                <a:moveTo>
                  <a:pt x="25856" y="53997"/>
                </a:moveTo>
                <a:cubicBezTo>
                  <a:pt x="24865" y="53997"/>
                  <a:pt x="23921" y="54363"/>
                  <a:pt x="23174" y="55003"/>
                </a:cubicBezTo>
                <a:cubicBezTo>
                  <a:pt x="23281" y="55170"/>
                  <a:pt x="23372" y="55338"/>
                  <a:pt x="23464" y="55505"/>
                </a:cubicBezTo>
                <a:cubicBezTo>
                  <a:pt x="24256" y="55353"/>
                  <a:pt x="25048" y="55277"/>
                  <a:pt x="25856" y="55277"/>
                </a:cubicBezTo>
                <a:cubicBezTo>
                  <a:pt x="26541" y="55277"/>
                  <a:pt x="27242" y="55338"/>
                  <a:pt x="27928" y="55444"/>
                </a:cubicBezTo>
                <a:cubicBezTo>
                  <a:pt x="28050" y="55231"/>
                  <a:pt x="28171" y="55018"/>
                  <a:pt x="28309" y="54820"/>
                </a:cubicBezTo>
                <a:cubicBezTo>
                  <a:pt x="27593" y="54287"/>
                  <a:pt x="26739" y="53997"/>
                  <a:pt x="25856" y="53997"/>
                </a:cubicBezTo>
                <a:close/>
                <a:moveTo>
                  <a:pt x="54393" y="53997"/>
                </a:moveTo>
                <a:cubicBezTo>
                  <a:pt x="53417" y="53997"/>
                  <a:pt x="52458" y="54363"/>
                  <a:pt x="51726" y="55003"/>
                </a:cubicBezTo>
                <a:cubicBezTo>
                  <a:pt x="51833" y="55155"/>
                  <a:pt x="51924" y="55338"/>
                  <a:pt x="52016" y="55505"/>
                </a:cubicBezTo>
                <a:cubicBezTo>
                  <a:pt x="52808" y="55353"/>
                  <a:pt x="53600" y="55277"/>
                  <a:pt x="54393" y="55277"/>
                </a:cubicBezTo>
                <a:cubicBezTo>
                  <a:pt x="55093" y="55277"/>
                  <a:pt x="55779" y="55323"/>
                  <a:pt x="56465" y="55444"/>
                </a:cubicBezTo>
                <a:cubicBezTo>
                  <a:pt x="56602" y="55231"/>
                  <a:pt x="56724" y="55018"/>
                  <a:pt x="56846" y="54805"/>
                </a:cubicBezTo>
                <a:cubicBezTo>
                  <a:pt x="56145" y="54287"/>
                  <a:pt x="55291" y="53997"/>
                  <a:pt x="54408" y="53997"/>
                </a:cubicBezTo>
                <a:close/>
                <a:moveTo>
                  <a:pt x="111482" y="53997"/>
                </a:moveTo>
                <a:cubicBezTo>
                  <a:pt x="110491" y="53997"/>
                  <a:pt x="109531" y="54363"/>
                  <a:pt x="108785" y="55003"/>
                </a:cubicBezTo>
                <a:cubicBezTo>
                  <a:pt x="108907" y="55170"/>
                  <a:pt x="108998" y="55338"/>
                  <a:pt x="109090" y="55505"/>
                </a:cubicBezTo>
                <a:cubicBezTo>
                  <a:pt x="109882" y="55353"/>
                  <a:pt x="110674" y="55277"/>
                  <a:pt x="111466" y="55277"/>
                </a:cubicBezTo>
                <a:cubicBezTo>
                  <a:pt x="112167" y="55277"/>
                  <a:pt x="112853" y="55338"/>
                  <a:pt x="113538" y="55444"/>
                </a:cubicBezTo>
                <a:cubicBezTo>
                  <a:pt x="113676" y="55231"/>
                  <a:pt x="113797" y="55018"/>
                  <a:pt x="113919" y="54820"/>
                </a:cubicBezTo>
                <a:cubicBezTo>
                  <a:pt x="113218" y="54287"/>
                  <a:pt x="112350" y="53997"/>
                  <a:pt x="111482" y="53997"/>
                </a:cubicBezTo>
                <a:close/>
                <a:moveTo>
                  <a:pt x="140019" y="53997"/>
                </a:moveTo>
                <a:cubicBezTo>
                  <a:pt x="139028" y="54012"/>
                  <a:pt x="138084" y="54363"/>
                  <a:pt x="137352" y="55003"/>
                </a:cubicBezTo>
                <a:cubicBezTo>
                  <a:pt x="137459" y="55170"/>
                  <a:pt x="137550" y="55338"/>
                  <a:pt x="137642" y="55505"/>
                </a:cubicBezTo>
                <a:cubicBezTo>
                  <a:pt x="138434" y="55353"/>
                  <a:pt x="139226" y="55277"/>
                  <a:pt x="140019" y="55277"/>
                </a:cubicBezTo>
                <a:cubicBezTo>
                  <a:pt x="140719" y="55277"/>
                  <a:pt x="141405" y="55338"/>
                  <a:pt x="142091" y="55444"/>
                </a:cubicBezTo>
                <a:cubicBezTo>
                  <a:pt x="142212" y="55231"/>
                  <a:pt x="142350" y="55018"/>
                  <a:pt x="142471" y="54820"/>
                </a:cubicBezTo>
                <a:cubicBezTo>
                  <a:pt x="141771" y="54287"/>
                  <a:pt x="140902" y="54012"/>
                  <a:pt x="140019" y="53997"/>
                </a:cubicBezTo>
                <a:close/>
                <a:moveTo>
                  <a:pt x="225649" y="53994"/>
                </a:moveTo>
                <a:cubicBezTo>
                  <a:pt x="224687" y="53994"/>
                  <a:pt x="223727" y="54335"/>
                  <a:pt x="222963" y="55003"/>
                </a:cubicBezTo>
                <a:cubicBezTo>
                  <a:pt x="223070" y="55170"/>
                  <a:pt x="223161" y="55338"/>
                  <a:pt x="223268" y="55505"/>
                </a:cubicBezTo>
                <a:cubicBezTo>
                  <a:pt x="224045" y="55353"/>
                  <a:pt x="224852" y="55277"/>
                  <a:pt x="225644" y="55277"/>
                </a:cubicBezTo>
                <a:cubicBezTo>
                  <a:pt x="226345" y="55277"/>
                  <a:pt x="227031" y="55338"/>
                  <a:pt x="227717" y="55444"/>
                </a:cubicBezTo>
                <a:cubicBezTo>
                  <a:pt x="227823" y="55231"/>
                  <a:pt x="227960" y="55018"/>
                  <a:pt x="228097" y="54820"/>
                </a:cubicBezTo>
                <a:cubicBezTo>
                  <a:pt x="227371" y="54266"/>
                  <a:pt x="226509" y="53994"/>
                  <a:pt x="225649" y="53994"/>
                </a:cubicBezTo>
                <a:close/>
                <a:moveTo>
                  <a:pt x="11412" y="48756"/>
                </a:moveTo>
                <a:cubicBezTo>
                  <a:pt x="6658" y="48756"/>
                  <a:pt x="2453" y="51468"/>
                  <a:pt x="0" y="55566"/>
                </a:cubicBezTo>
                <a:lnTo>
                  <a:pt x="15" y="55566"/>
                </a:lnTo>
                <a:cubicBezTo>
                  <a:pt x="625" y="55688"/>
                  <a:pt x="1219" y="55871"/>
                  <a:pt x="1813" y="56084"/>
                </a:cubicBezTo>
                <a:cubicBezTo>
                  <a:pt x="3977" y="52824"/>
                  <a:pt x="7481" y="50691"/>
                  <a:pt x="11412" y="50691"/>
                </a:cubicBezTo>
                <a:cubicBezTo>
                  <a:pt x="15389" y="50691"/>
                  <a:pt x="18908" y="52870"/>
                  <a:pt x="21072" y="56191"/>
                </a:cubicBezTo>
                <a:cubicBezTo>
                  <a:pt x="21651" y="55962"/>
                  <a:pt x="22245" y="55780"/>
                  <a:pt x="22839" y="55627"/>
                </a:cubicBezTo>
                <a:cubicBezTo>
                  <a:pt x="20401" y="51498"/>
                  <a:pt x="16166" y="48756"/>
                  <a:pt x="11412" y="48756"/>
                </a:cubicBezTo>
                <a:close/>
                <a:moveTo>
                  <a:pt x="39949" y="48756"/>
                </a:moveTo>
                <a:lnTo>
                  <a:pt x="39949" y="48771"/>
                </a:lnTo>
                <a:cubicBezTo>
                  <a:pt x="35195" y="48771"/>
                  <a:pt x="31005" y="51468"/>
                  <a:pt x="28552" y="55566"/>
                </a:cubicBezTo>
                <a:cubicBezTo>
                  <a:pt x="29162" y="55688"/>
                  <a:pt x="29771" y="55871"/>
                  <a:pt x="30350" y="56084"/>
                </a:cubicBezTo>
                <a:cubicBezTo>
                  <a:pt x="32529" y="52824"/>
                  <a:pt x="36018" y="50691"/>
                  <a:pt x="39949" y="50691"/>
                </a:cubicBezTo>
                <a:cubicBezTo>
                  <a:pt x="43941" y="50691"/>
                  <a:pt x="47445" y="52870"/>
                  <a:pt x="49624" y="56191"/>
                </a:cubicBezTo>
                <a:cubicBezTo>
                  <a:pt x="50187" y="55962"/>
                  <a:pt x="50782" y="55764"/>
                  <a:pt x="51391" y="55627"/>
                </a:cubicBezTo>
                <a:cubicBezTo>
                  <a:pt x="48938" y="51498"/>
                  <a:pt x="44733" y="48756"/>
                  <a:pt x="39949" y="48756"/>
                </a:cubicBezTo>
                <a:close/>
                <a:moveTo>
                  <a:pt x="68501" y="48771"/>
                </a:moveTo>
                <a:cubicBezTo>
                  <a:pt x="63747" y="48771"/>
                  <a:pt x="59558" y="51468"/>
                  <a:pt x="57089" y="55566"/>
                </a:cubicBezTo>
                <a:cubicBezTo>
                  <a:pt x="57714" y="55688"/>
                  <a:pt x="58308" y="55871"/>
                  <a:pt x="58902" y="56084"/>
                </a:cubicBezTo>
                <a:cubicBezTo>
                  <a:pt x="61081" y="52824"/>
                  <a:pt x="64570" y="50691"/>
                  <a:pt x="68501" y="50691"/>
                </a:cubicBezTo>
                <a:cubicBezTo>
                  <a:pt x="72462" y="50691"/>
                  <a:pt x="75997" y="52870"/>
                  <a:pt x="78161" y="56191"/>
                </a:cubicBezTo>
                <a:cubicBezTo>
                  <a:pt x="78740" y="55962"/>
                  <a:pt x="79334" y="55780"/>
                  <a:pt x="79928" y="55642"/>
                </a:cubicBezTo>
                <a:cubicBezTo>
                  <a:pt x="77490" y="51498"/>
                  <a:pt x="73270" y="48771"/>
                  <a:pt x="68501" y="48771"/>
                </a:cubicBezTo>
                <a:close/>
                <a:moveTo>
                  <a:pt x="97023" y="48756"/>
                </a:moveTo>
                <a:lnTo>
                  <a:pt x="97038" y="48771"/>
                </a:lnTo>
                <a:cubicBezTo>
                  <a:pt x="92284" y="48771"/>
                  <a:pt x="88079" y="51468"/>
                  <a:pt x="85626" y="55566"/>
                </a:cubicBezTo>
                <a:cubicBezTo>
                  <a:pt x="86236" y="55688"/>
                  <a:pt x="86845" y="55856"/>
                  <a:pt x="87424" y="56084"/>
                </a:cubicBezTo>
                <a:cubicBezTo>
                  <a:pt x="89603" y="52809"/>
                  <a:pt x="93092" y="50691"/>
                  <a:pt x="97023" y="50691"/>
                </a:cubicBezTo>
                <a:cubicBezTo>
                  <a:pt x="101014" y="50691"/>
                  <a:pt x="104519" y="52854"/>
                  <a:pt x="106698" y="56191"/>
                </a:cubicBezTo>
                <a:cubicBezTo>
                  <a:pt x="107276" y="55962"/>
                  <a:pt x="107871" y="55780"/>
                  <a:pt x="108480" y="55627"/>
                </a:cubicBezTo>
                <a:cubicBezTo>
                  <a:pt x="106027" y="51498"/>
                  <a:pt x="101807" y="48756"/>
                  <a:pt x="97023" y="48756"/>
                </a:cubicBezTo>
                <a:close/>
                <a:moveTo>
                  <a:pt x="125575" y="48771"/>
                </a:moveTo>
                <a:cubicBezTo>
                  <a:pt x="120821" y="48771"/>
                  <a:pt x="116631" y="51468"/>
                  <a:pt x="114178" y="55566"/>
                </a:cubicBezTo>
                <a:cubicBezTo>
                  <a:pt x="114788" y="55688"/>
                  <a:pt x="115382" y="55871"/>
                  <a:pt x="115976" y="56084"/>
                </a:cubicBezTo>
                <a:cubicBezTo>
                  <a:pt x="118155" y="52824"/>
                  <a:pt x="121644" y="50691"/>
                  <a:pt x="125575" y="50691"/>
                </a:cubicBezTo>
                <a:cubicBezTo>
                  <a:pt x="129551" y="50691"/>
                  <a:pt x="133071" y="52870"/>
                  <a:pt x="135250" y="56191"/>
                </a:cubicBezTo>
                <a:cubicBezTo>
                  <a:pt x="135829" y="55962"/>
                  <a:pt x="136408" y="55780"/>
                  <a:pt x="137017" y="55642"/>
                </a:cubicBezTo>
                <a:cubicBezTo>
                  <a:pt x="134564" y="51498"/>
                  <a:pt x="130359" y="48771"/>
                  <a:pt x="125575" y="48771"/>
                </a:cubicBezTo>
                <a:close/>
                <a:moveTo>
                  <a:pt x="154112" y="48771"/>
                </a:moveTo>
                <a:cubicBezTo>
                  <a:pt x="149358" y="48771"/>
                  <a:pt x="145168" y="51468"/>
                  <a:pt x="142715" y="55566"/>
                </a:cubicBezTo>
                <a:cubicBezTo>
                  <a:pt x="143325" y="55688"/>
                  <a:pt x="143934" y="55871"/>
                  <a:pt x="144513" y="56084"/>
                </a:cubicBezTo>
                <a:cubicBezTo>
                  <a:pt x="146692" y="52824"/>
                  <a:pt x="150181" y="50691"/>
                  <a:pt x="154112" y="50691"/>
                </a:cubicBezTo>
                <a:cubicBezTo>
                  <a:pt x="158088" y="50691"/>
                  <a:pt x="161608" y="52870"/>
                  <a:pt x="163787" y="56191"/>
                </a:cubicBezTo>
                <a:cubicBezTo>
                  <a:pt x="164366" y="55962"/>
                  <a:pt x="164960" y="55780"/>
                  <a:pt x="165554" y="55642"/>
                </a:cubicBezTo>
                <a:cubicBezTo>
                  <a:pt x="163116" y="51498"/>
                  <a:pt x="158896" y="48771"/>
                  <a:pt x="154112" y="48771"/>
                </a:cubicBezTo>
                <a:close/>
                <a:moveTo>
                  <a:pt x="182649" y="48771"/>
                </a:moveTo>
                <a:cubicBezTo>
                  <a:pt x="177910" y="48771"/>
                  <a:pt x="173705" y="51468"/>
                  <a:pt x="171252" y="55566"/>
                </a:cubicBezTo>
                <a:cubicBezTo>
                  <a:pt x="171862" y="55703"/>
                  <a:pt x="172471" y="55871"/>
                  <a:pt x="173050" y="56100"/>
                </a:cubicBezTo>
                <a:cubicBezTo>
                  <a:pt x="175229" y="52824"/>
                  <a:pt x="178718" y="50691"/>
                  <a:pt x="182649" y="50691"/>
                </a:cubicBezTo>
                <a:cubicBezTo>
                  <a:pt x="186625" y="50691"/>
                  <a:pt x="190160" y="52870"/>
                  <a:pt x="192323" y="56191"/>
                </a:cubicBezTo>
                <a:cubicBezTo>
                  <a:pt x="192902" y="55962"/>
                  <a:pt x="193497" y="55780"/>
                  <a:pt x="194106" y="55642"/>
                </a:cubicBezTo>
                <a:cubicBezTo>
                  <a:pt x="191653" y="51498"/>
                  <a:pt x="187433" y="48771"/>
                  <a:pt x="182649" y="48771"/>
                </a:cubicBezTo>
                <a:close/>
                <a:moveTo>
                  <a:pt x="211201" y="48771"/>
                </a:moveTo>
                <a:cubicBezTo>
                  <a:pt x="206447" y="48771"/>
                  <a:pt x="202257" y="51468"/>
                  <a:pt x="199789" y="55566"/>
                </a:cubicBezTo>
                <a:cubicBezTo>
                  <a:pt x="200399" y="55703"/>
                  <a:pt x="201008" y="55871"/>
                  <a:pt x="201587" y="56100"/>
                </a:cubicBezTo>
                <a:cubicBezTo>
                  <a:pt x="203766" y="52824"/>
                  <a:pt x="207255" y="50691"/>
                  <a:pt x="211201" y="50691"/>
                </a:cubicBezTo>
                <a:cubicBezTo>
                  <a:pt x="215162" y="50691"/>
                  <a:pt x="218697" y="52870"/>
                  <a:pt x="220876" y="56191"/>
                </a:cubicBezTo>
                <a:cubicBezTo>
                  <a:pt x="221439" y="55962"/>
                  <a:pt x="222034" y="55780"/>
                  <a:pt x="222643" y="55642"/>
                </a:cubicBezTo>
                <a:cubicBezTo>
                  <a:pt x="220190" y="51498"/>
                  <a:pt x="215954" y="48771"/>
                  <a:pt x="211201" y="48771"/>
                </a:cubicBezTo>
                <a:close/>
                <a:moveTo>
                  <a:pt x="239738" y="48771"/>
                </a:moveTo>
                <a:cubicBezTo>
                  <a:pt x="234984" y="48771"/>
                  <a:pt x="230794" y="51468"/>
                  <a:pt x="228341" y="55566"/>
                </a:cubicBezTo>
                <a:cubicBezTo>
                  <a:pt x="228951" y="55703"/>
                  <a:pt x="229545" y="55871"/>
                  <a:pt x="230139" y="56100"/>
                </a:cubicBezTo>
                <a:cubicBezTo>
                  <a:pt x="232303" y="52824"/>
                  <a:pt x="235807" y="50691"/>
                  <a:pt x="239738" y="50691"/>
                </a:cubicBezTo>
                <a:cubicBezTo>
                  <a:pt x="243714" y="50691"/>
                  <a:pt x="247234" y="52870"/>
                  <a:pt x="249413" y="56191"/>
                </a:cubicBezTo>
                <a:cubicBezTo>
                  <a:pt x="249976" y="55962"/>
                  <a:pt x="250570" y="55780"/>
                  <a:pt x="251180" y="55642"/>
                </a:cubicBezTo>
                <a:cubicBezTo>
                  <a:pt x="248727" y="51498"/>
                  <a:pt x="244491" y="48771"/>
                  <a:pt x="239738" y="48771"/>
                </a:cubicBezTo>
                <a:close/>
                <a:moveTo>
                  <a:pt x="268275" y="48771"/>
                </a:moveTo>
                <a:cubicBezTo>
                  <a:pt x="263521" y="48771"/>
                  <a:pt x="259331" y="51468"/>
                  <a:pt x="256878" y="55566"/>
                </a:cubicBezTo>
                <a:cubicBezTo>
                  <a:pt x="257488" y="55688"/>
                  <a:pt x="258082" y="55871"/>
                  <a:pt x="258676" y="56084"/>
                </a:cubicBezTo>
                <a:cubicBezTo>
                  <a:pt x="260855" y="52824"/>
                  <a:pt x="264344" y="50691"/>
                  <a:pt x="268275" y="50691"/>
                </a:cubicBezTo>
                <a:cubicBezTo>
                  <a:pt x="272251" y="50691"/>
                  <a:pt x="275771" y="52870"/>
                  <a:pt x="277949" y="56191"/>
                </a:cubicBezTo>
                <a:cubicBezTo>
                  <a:pt x="278528" y="55962"/>
                  <a:pt x="279123" y="55780"/>
                  <a:pt x="279717" y="55642"/>
                </a:cubicBezTo>
                <a:cubicBezTo>
                  <a:pt x="277264" y="51498"/>
                  <a:pt x="273028" y="48771"/>
                  <a:pt x="268275" y="48771"/>
                </a:cubicBezTo>
                <a:close/>
                <a:moveTo>
                  <a:pt x="97023" y="56465"/>
                </a:moveTo>
                <a:cubicBezTo>
                  <a:pt x="97025" y="56465"/>
                  <a:pt x="97028" y="56465"/>
                  <a:pt x="97030" y="56465"/>
                </a:cubicBezTo>
                <a:lnTo>
                  <a:pt x="97030" y="56465"/>
                </a:lnTo>
                <a:cubicBezTo>
                  <a:pt x="97033" y="56465"/>
                  <a:pt x="97035" y="56465"/>
                  <a:pt x="97038" y="56465"/>
                </a:cubicBezTo>
                <a:close/>
                <a:moveTo>
                  <a:pt x="11412" y="51331"/>
                </a:moveTo>
                <a:cubicBezTo>
                  <a:pt x="7725" y="51331"/>
                  <a:pt x="4449" y="53281"/>
                  <a:pt x="2377" y="56298"/>
                </a:cubicBezTo>
                <a:lnTo>
                  <a:pt x="2377" y="56313"/>
                </a:lnTo>
                <a:cubicBezTo>
                  <a:pt x="2941" y="56541"/>
                  <a:pt x="3474" y="56816"/>
                  <a:pt x="3992" y="57120"/>
                </a:cubicBezTo>
                <a:cubicBezTo>
                  <a:pt x="5759" y="54759"/>
                  <a:pt x="8426" y="53250"/>
                  <a:pt x="11412" y="53250"/>
                </a:cubicBezTo>
                <a:cubicBezTo>
                  <a:pt x="14444" y="53250"/>
                  <a:pt x="17156" y="54820"/>
                  <a:pt x="18923" y="57273"/>
                </a:cubicBezTo>
                <a:cubicBezTo>
                  <a:pt x="19426" y="56953"/>
                  <a:pt x="19959" y="56663"/>
                  <a:pt x="20508" y="56420"/>
                </a:cubicBezTo>
                <a:cubicBezTo>
                  <a:pt x="18436" y="53342"/>
                  <a:pt x="15130" y="51331"/>
                  <a:pt x="11412" y="51331"/>
                </a:cubicBezTo>
                <a:close/>
                <a:moveTo>
                  <a:pt x="39949" y="51331"/>
                </a:moveTo>
                <a:cubicBezTo>
                  <a:pt x="36262" y="51331"/>
                  <a:pt x="33001" y="53296"/>
                  <a:pt x="30914" y="56298"/>
                </a:cubicBezTo>
                <a:cubicBezTo>
                  <a:pt x="31478" y="56541"/>
                  <a:pt x="32011" y="56816"/>
                  <a:pt x="32544" y="57120"/>
                </a:cubicBezTo>
                <a:cubicBezTo>
                  <a:pt x="34312" y="54759"/>
                  <a:pt x="36978" y="53250"/>
                  <a:pt x="39949" y="53250"/>
                </a:cubicBezTo>
                <a:cubicBezTo>
                  <a:pt x="42981" y="53250"/>
                  <a:pt x="45708" y="54820"/>
                  <a:pt x="47460" y="57273"/>
                </a:cubicBezTo>
                <a:cubicBezTo>
                  <a:pt x="47978" y="56953"/>
                  <a:pt x="48511" y="56663"/>
                  <a:pt x="49060" y="56420"/>
                </a:cubicBezTo>
                <a:cubicBezTo>
                  <a:pt x="46973" y="53342"/>
                  <a:pt x="43682" y="51331"/>
                  <a:pt x="39949" y="51331"/>
                </a:cubicBezTo>
                <a:close/>
                <a:moveTo>
                  <a:pt x="68501" y="51331"/>
                </a:moveTo>
                <a:cubicBezTo>
                  <a:pt x="64814" y="51331"/>
                  <a:pt x="61538" y="53296"/>
                  <a:pt x="59466" y="56298"/>
                </a:cubicBezTo>
                <a:cubicBezTo>
                  <a:pt x="60030" y="56541"/>
                  <a:pt x="60563" y="56816"/>
                  <a:pt x="61081" y="57120"/>
                </a:cubicBezTo>
                <a:cubicBezTo>
                  <a:pt x="62864" y="54759"/>
                  <a:pt x="65515" y="53250"/>
                  <a:pt x="68501" y="53250"/>
                </a:cubicBezTo>
                <a:cubicBezTo>
                  <a:pt x="71533" y="53250"/>
                  <a:pt x="74245" y="54820"/>
                  <a:pt x="76012" y="57273"/>
                </a:cubicBezTo>
                <a:cubicBezTo>
                  <a:pt x="76515" y="56953"/>
                  <a:pt x="77048" y="56663"/>
                  <a:pt x="77597" y="56420"/>
                </a:cubicBezTo>
                <a:cubicBezTo>
                  <a:pt x="75525" y="53342"/>
                  <a:pt x="72219" y="51331"/>
                  <a:pt x="68501" y="51331"/>
                </a:cubicBezTo>
                <a:close/>
                <a:moveTo>
                  <a:pt x="97030" y="51331"/>
                </a:moveTo>
                <a:cubicBezTo>
                  <a:pt x="93346" y="51333"/>
                  <a:pt x="90089" y="53298"/>
                  <a:pt x="88003" y="56298"/>
                </a:cubicBezTo>
                <a:cubicBezTo>
                  <a:pt x="88552" y="56541"/>
                  <a:pt x="89100" y="56816"/>
                  <a:pt x="89618" y="57120"/>
                </a:cubicBezTo>
                <a:cubicBezTo>
                  <a:pt x="91385" y="54759"/>
                  <a:pt x="94052" y="53250"/>
                  <a:pt x="97038" y="53250"/>
                </a:cubicBezTo>
                <a:cubicBezTo>
                  <a:pt x="100070" y="53250"/>
                  <a:pt x="102782" y="54820"/>
                  <a:pt x="104549" y="57273"/>
                </a:cubicBezTo>
                <a:cubicBezTo>
                  <a:pt x="105052" y="56953"/>
                  <a:pt x="105585" y="56663"/>
                  <a:pt x="106149" y="56420"/>
                </a:cubicBezTo>
                <a:cubicBezTo>
                  <a:pt x="104063" y="53344"/>
                  <a:pt x="100760" y="51333"/>
                  <a:pt x="97030" y="51331"/>
                </a:cubicBezTo>
                <a:close/>
                <a:moveTo>
                  <a:pt x="125575" y="51331"/>
                </a:moveTo>
                <a:cubicBezTo>
                  <a:pt x="121888" y="51331"/>
                  <a:pt x="118627" y="53296"/>
                  <a:pt x="116540" y="56298"/>
                </a:cubicBezTo>
                <a:cubicBezTo>
                  <a:pt x="117104" y="56541"/>
                  <a:pt x="117637" y="56816"/>
                  <a:pt x="118155" y="57120"/>
                </a:cubicBezTo>
                <a:cubicBezTo>
                  <a:pt x="119938" y="54759"/>
                  <a:pt x="122604" y="53250"/>
                  <a:pt x="125575" y="53250"/>
                </a:cubicBezTo>
                <a:cubicBezTo>
                  <a:pt x="128607" y="53250"/>
                  <a:pt x="131319" y="54820"/>
                  <a:pt x="133101" y="57273"/>
                </a:cubicBezTo>
                <a:cubicBezTo>
                  <a:pt x="133604" y="56953"/>
                  <a:pt x="134137" y="56679"/>
                  <a:pt x="134686" y="56435"/>
                </a:cubicBezTo>
                <a:cubicBezTo>
                  <a:pt x="132614" y="53342"/>
                  <a:pt x="129308" y="51331"/>
                  <a:pt x="125575" y="51331"/>
                </a:cubicBezTo>
                <a:close/>
                <a:moveTo>
                  <a:pt x="154112" y="51331"/>
                </a:moveTo>
                <a:cubicBezTo>
                  <a:pt x="150440" y="51331"/>
                  <a:pt x="147164" y="53296"/>
                  <a:pt x="145077" y="56313"/>
                </a:cubicBezTo>
                <a:cubicBezTo>
                  <a:pt x="145641" y="56557"/>
                  <a:pt x="146174" y="56831"/>
                  <a:pt x="146692" y="57136"/>
                </a:cubicBezTo>
                <a:cubicBezTo>
                  <a:pt x="148474" y="54759"/>
                  <a:pt x="151141" y="53266"/>
                  <a:pt x="154112" y="53266"/>
                </a:cubicBezTo>
                <a:lnTo>
                  <a:pt x="154112" y="53250"/>
                </a:lnTo>
                <a:cubicBezTo>
                  <a:pt x="157159" y="53250"/>
                  <a:pt x="159871" y="54820"/>
                  <a:pt x="161638" y="57273"/>
                </a:cubicBezTo>
                <a:cubicBezTo>
                  <a:pt x="162141" y="56953"/>
                  <a:pt x="162674" y="56679"/>
                  <a:pt x="163223" y="56435"/>
                </a:cubicBezTo>
                <a:cubicBezTo>
                  <a:pt x="161151" y="53342"/>
                  <a:pt x="157845" y="51331"/>
                  <a:pt x="154112" y="51331"/>
                </a:cubicBezTo>
                <a:close/>
                <a:moveTo>
                  <a:pt x="182649" y="51331"/>
                </a:moveTo>
                <a:cubicBezTo>
                  <a:pt x="178977" y="51331"/>
                  <a:pt x="175701" y="53296"/>
                  <a:pt x="173629" y="56313"/>
                </a:cubicBezTo>
                <a:cubicBezTo>
                  <a:pt x="174177" y="56557"/>
                  <a:pt x="174726" y="56831"/>
                  <a:pt x="175244" y="57136"/>
                </a:cubicBezTo>
                <a:cubicBezTo>
                  <a:pt x="177011" y="54759"/>
                  <a:pt x="179678" y="53266"/>
                  <a:pt x="182649" y="53266"/>
                </a:cubicBezTo>
                <a:lnTo>
                  <a:pt x="182649" y="53250"/>
                </a:lnTo>
                <a:cubicBezTo>
                  <a:pt x="185696" y="53250"/>
                  <a:pt x="188408" y="54820"/>
                  <a:pt x="190175" y="57273"/>
                </a:cubicBezTo>
                <a:cubicBezTo>
                  <a:pt x="190693" y="56953"/>
                  <a:pt x="191211" y="56679"/>
                  <a:pt x="191760" y="56435"/>
                </a:cubicBezTo>
                <a:cubicBezTo>
                  <a:pt x="189703" y="53342"/>
                  <a:pt x="186381" y="51331"/>
                  <a:pt x="182649" y="51331"/>
                </a:cubicBezTo>
                <a:close/>
                <a:moveTo>
                  <a:pt x="211201" y="51331"/>
                </a:moveTo>
                <a:cubicBezTo>
                  <a:pt x="207514" y="51331"/>
                  <a:pt x="204238" y="53296"/>
                  <a:pt x="202166" y="56313"/>
                </a:cubicBezTo>
                <a:cubicBezTo>
                  <a:pt x="202714" y="56557"/>
                  <a:pt x="203263" y="56831"/>
                  <a:pt x="203781" y="57136"/>
                </a:cubicBezTo>
                <a:cubicBezTo>
                  <a:pt x="205548" y="54759"/>
                  <a:pt x="208215" y="53266"/>
                  <a:pt x="211201" y="53266"/>
                </a:cubicBezTo>
                <a:lnTo>
                  <a:pt x="211201" y="53250"/>
                </a:lnTo>
                <a:cubicBezTo>
                  <a:pt x="214233" y="53250"/>
                  <a:pt x="216945" y="54820"/>
                  <a:pt x="218712" y="57273"/>
                </a:cubicBezTo>
                <a:cubicBezTo>
                  <a:pt x="219230" y="56953"/>
                  <a:pt x="219763" y="56679"/>
                  <a:pt x="220312" y="56435"/>
                </a:cubicBezTo>
                <a:cubicBezTo>
                  <a:pt x="218225" y="53342"/>
                  <a:pt x="214918" y="51331"/>
                  <a:pt x="211201" y="51331"/>
                </a:cubicBezTo>
                <a:close/>
                <a:moveTo>
                  <a:pt x="239738" y="51331"/>
                </a:moveTo>
                <a:cubicBezTo>
                  <a:pt x="236051" y="51331"/>
                  <a:pt x="232790" y="53296"/>
                  <a:pt x="230703" y="56313"/>
                </a:cubicBezTo>
                <a:cubicBezTo>
                  <a:pt x="231267" y="56557"/>
                  <a:pt x="231800" y="56831"/>
                  <a:pt x="232318" y="57136"/>
                </a:cubicBezTo>
                <a:cubicBezTo>
                  <a:pt x="234100" y="54759"/>
                  <a:pt x="236767" y="53266"/>
                  <a:pt x="239738" y="53266"/>
                </a:cubicBezTo>
                <a:lnTo>
                  <a:pt x="239738" y="53250"/>
                </a:lnTo>
                <a:cubicBezTo>
                  <a:pt x="242770" y="53250"/>
                  <a:pt x="245482" y="54820"/>
                  <a:pt x="247264" y="57273"/>
                </a:cubicBezTo>
                <a:cubicBezTo>
                  <a:pt x="247767" y="56953"/>
                  <a:pt x="248300" y="56679"/>
                  <a:pt x="248849" y="56435"/>
                </a:cubicBezTo>
                <a:cubicBezTo>
                  <a:pt x="246777" y="53342"/>
                  <a:pt x="243471" y="51331"/>
                  <a:pt x="239738" y="51331"/>
                </a:cubicBezTo>
                <a:close/>
                <a:moveTo>
                  <a:pt x="268290" y="51331"/>
                </a:moveTo>
                <a:cubicBezTo>
                  <a:pt x="264603" y="51331"/>
                  <a:pt x="261327" y="53281"/>
                  <a:pt x="259255" y="56298"/>
                </a:cubicBezTo>
                <a:cubicBezTo>
                  <a:pt x="259803" y="56541"/>
                  <a:pt x="260352" y="56816"/>
                  <a:pt x="260870" y="57120"/>
                </a:cubicBezTo>
                <a:cubicBezTo>
                  <a:pt x="262637" y="54759"/>
                  <a:pt x="265304" y="53250"/>
                  <a:pt x="268290" y="53250"/>
                </a:cubicBezTo>
                <a:cubicBezTo>
                  <a:pt x="271322" y="53250"/>
                  <a:pt x="274034" y="54820"/>
                  <a:pt x="275801" y="57273"/>
                </a:cubicBezTo>
                <a:cubicBezTo>
                  <a:pt x="276304" y="56953"/>
                  <a:pt x="276837" y="56663"/>
                  <a:pt x="277401" y="56420"/>
                </a:cubicBezTo>
                <a:cubicBezTo>
                  <a:pt x="275314" y="53342"/>
                  <a:pt x="272007" y="51331"/>
                  <a:pt x="268290" y="51331"/>
                </a:cubicBezTo>
                <a:close/>
                <a:moveTo>
                  <a:pt x="11412" y="53890"/>
                </a:moveTo>
                <a:cubicBezTo>
                  <a:pt x="8654" y="53890"/>
                  <a:pt x="6171" y="55277"/>
                  <a:pt x="4510" y="57440"/>
                </a:cubicBezTo>
                <a:cubicBezTo>
                  <a:pt x="5013" y="57776"/>
                  <a:pt x="5500" y="58141"/>
                  <a:pt x="5973" y="58522"/>
                </a:cubicBezTo>
                <a:cubicBezTo>
                  <a:pt x="7313" y="56877"/>
                  <a:pt x="9248" y="55825"/>
                  <a:pt x="11412" y="55825"/>
                </a:cubicBezTo>
                <a:cubicBezTo>
                  <a:pt x="13652" y="55825"/>
                  <a:pt x="15648" y="56938"/>
                  <a:pt x="16988" y="58705"/>
                </a:cubicBezTo>
                <a:cubicBezTo>
                  <a:pt x="17445" y="58294"/>
                  <a:pt x="17918" y="57928"/>
                  <a:pt x="18420" y="57593"/>
                </a:cubicBezTo>
                <a:cubicBezTo>
                  <a:pt x="16760" y="55338"/>
                  <a:pt x="14231" y="53890"/>
                  <a:pt x="11412" y="53890"/>
                </a:cubicBezTo>
                <a:close/>
                <a:moveTo>
                  <a:pt x="39949" y="53890"/>
                </a:moveTo>
                <a:cubicBezTo>
                  <a:pt x="37191" y="53890"/>
                  <a:pt x="34723" y="55277"/>
                  <a:pt x="33047" y="57440"/>
                </a:cubicBezTo>
                <a:cubicBezTo>
                  <a:pt x="33550" y="57776"/>
                  <a:pt x="34037" y="58141"/>
                  <a:pt x="34510" y="58522"/>
                </a:cubicBezTo>
                <a:cubicBezTo>
                  <a:pt x="35850" y="56877"/>
                  <a:pt x="37785" y="55825"/>
                  <a:pt x="39949" y="55825"/>
                </a:cubicBezTo>
                <a:cubicBezTo>
                  <a:pt x="42189" y="55825"/>
                  <a:pt x="44184" y="56938"/>
                  <a:pt x="45540" y="58705"/>
                </a:cubicBezTo>
                <a:cubicBezTo>
                  <a:pt x="45982" y="58294"/>
                  <a:pt x="46470" y="57928"/>
                  <a:pt x="46957" y="57593"/>
                </a:cubicBezTo>
                <a:cubicBezTo>
                  <a:pt x="45297" y="55338"/>
                  <a:pt x="42768" y="53890"/>
                  <a:pt x="39949" y="53890"/>
                </a:cubicBezTo>
                <a:close/>
                <a:moveTo>
                  <a:pt x="68501" y="53890"/>
                </a:moveTo>
                <a:cubicBezTo>
                  <a:pt x="65728" y="53890"/>
                  <a:pt x="63260" y="55277"/>
                  <a:pt x="61599" y="57456"/>
                </a:cubicBezTo>
                <a:cubicBezTo>
                  <a:pt x="62102" y="57776"/>
                  <a:pt x="62589" y="58141"/>
                  <a:pt x="63047" y="58522"/>
                </a:cubicBezTo>
                <a:cubicBezTo>
                  <a:pt x="64387" y="56877"/>
                  <a:pt x="66338" y="55825"/>
                  <a:pt x="68501" y="55825"/>
                </a:cubicBezTo>
                <a:cubicBezTo>
                  <a:pt x="70725" y="55825"/>
                  <a:pt x="72737" y="56938"/>
                  <a:pt x="74077" y="58705"/>
                </a:cubicBezTo>
                <a:cubicBezTo>
                  <a:pt x="74534" y="58309"/>
                  <a:pt x="75007" y="57928"/>
                  <a:pt x="75510" y="57593"/>
                </a:cubicBezTo>
                <a:cubicBezTo>
                  <a:pt x="73849" y="55338"/>
                  <a:pt x="71320" y="53890"/>
                  <a:pt x="68501" y="53890"/>
                </a:cubicBezTo>
                <a:close/>
                <a:moveTo>
                  <a:pt x="97030" y="53890"/>
                </a:moveTo>
                <a:cubicBezTo>
                  <a:pt x="94276" y="53893"/>
                  <a:pt x="91795" y="55279"/>
                  <a:pt x="90136" y="57440"/>
                </a:cubicBezTo>
                <a:cubicBezTo>
                  <a:pt x="90639" y="57776"/>
                  <a:pt x="91126" y="58141"/>
                  <a:pt x="91583" y="58522"/>
                </a:cubicBezTo>
                <a:cubicBezTo>
                  <a:pt x="92924" y="56877"/>
                  <a:pt x="94874" y="55825"/>
                  <a:pt x="97023" y="55825"/>
                </a:cubicBezTo>
                <a:cubicBezTo>
                  <a:pt x="99262" y="55825"/>
                  <a:pt x="101274" y="56938"/>
                  <a:pt x="102614" y="58705"/>
                </a:cubicBezTo>
                <a:cubicBezTo>
                  <a:pt x="103071" y="58294"/>
                  <a:pt x="103544" y="57928"/>
                  <a:pt x="104046" y="57593"/>
                </a:cubicBezTo>
                <a:cubicBezTo>
                  <a:pt x="102387" y="55340"/>
                  <a:pt x="99861" y="53893"/>
                  <a:pt x="97030" y="53890"/>
                </a:cubicBezTo>
                <a:close/>
                <a:moveTo>
                  <a:pt x="125575" y="53890"/>
                </a:moveTo>
                <a:cubicBezTo>
                  <a:pt x="122817" y="53890"/>
                  <a:pt x="120349" y="55277"/>
                  <a:pt x="118673" y="57456"/>
                </a:cubicBezTo>
                <a:cubicBezTo>
                  <a:pt x="119191" y="57776"/>
                  <a:pt x="119663" y="58141"/>
                  <a:pt x="120136" y="58537"/>
                </a:cubicBezTo>
                <a:cubicBezTo>
                  <a:pt x="121476" y="56877"/>
                  <a:pt x="123411" y="55825"/>
                  <a:pt x="125575" y="55825"/>
                </a:cubicBezTo>
                <a:cubicBezTo>
                  <a:pt x="127815" y="55825"/>
                  <a:pt x="129810" y="56953"/>
                  <a:pt x="131166" y="58705"/>
                </a:cubicBezTo>
                <a:cubicBezTo>
                  <a:pt x="131608" y="58309"/>
                  <a:pt x="132096" y="57943"/>
                  <a:pt x="132583" y="57593"/>
                </a:cubicBezTo>
                <a:cubicBezTo>
                  <a:pt x="130923" y="55338"/>
                  <a:pt x="128393" y="53906"/>
                  <a:pt x="125575" y="53906"/>
                </a:cubicBezTo>
                <a:lnTo>
                  <a:pt x="125575" y="53890"/>
                </a:lnTo>
                <a:close/>
                <a:moveTo>
                  <a:pt x="154112" y="53906"/>
                </a:moveTo>
                <a:cubicBezTo>
                  <a:pt x="151354" y="53906"/>
                  <a:pt x="148886" y="55277"/>
                  <a:pt x="147225" y="57456"/>
                </a:cubicBezTo>
                <a:cubicBezTo>
                  <a:pt x="147728" y="57776"/>
                  <a:pt x="148215" y="58141"/>
                  <a:pt x="148673" y="58537"/>
                </a:cubicBezTo>
                <a:cubicBezTo>
                  <a:pt x="150013" y="56877"/>
                  <a:pt x="151963" y="55825"/>
                  <a:pt x="154112" y="55825"/>
                </a:cubicBezTo>
                <a:cubicBezTo>
                  <a:pt x="156351" y="55825"/>
                  <a:pt x="158363" y="56938"/>
                  <a:pt x="159703" y="58705"/>
                </a:cubicBezTo>
                <a:cubicBezTo>
                  <a:pt x="160160" y="58309"/>
                  <a:pt x="160633" y="57943"/>
                  <a:pt x="161136" y="57593"/>
                </a:cubicBezTo>
                <a:cubicBezTo>
                  <a:pt x="159460" y="55338"/>
                  <a:pt x="156946" y="53906"/>
                  <a:pt x="154112" y="53906"/>
                </a:cubicBezTo>
                <a:close/>
                <a:moveTo>
                  <a:pt x="182649" y="53906"/>
                </a:moveTo>
                <a:cubicBezTo>
                  <a:pt x="179891" y="53906"/>
                  <a:pt x="177423" y="55277"/>
                  <a:pt x="175762" y="57456"/>
                </a:cubicBezTo>
                <a:cubicBezTo>
                  <a:pt x="176265" y="57776"/>
                  <a:pt x="176752" y="58141"/>
                  <a:pt x="177209" y="58537"/>
                </a:cubicBezTo>
                <a:cubicBezTo>
                  <a:pt x="178550" y="56877"/>
                  <a:pt x="180500" y="55825"/>
                  <a:pt x="182649" y="55825"/>
                </a:cubicBezTo>
                <a:cubicBezTo>
                  <a:pt x="184888" y="55825"/>
                  <a:pt x="186899" y="56938"/>
                  <a:pt x="188240" y="58705"/>
                </a:cubicBezTo>
                <a:cubicBezTo>
                  <a:pt x="188697" y="58309"/>
                  <a:pt x="189170" y="57943"/>
                  <a:pt x="189672" y="57593"/>
                </a:cubicBezTo>
                <a:cubicBezTo>
                  <a:pt x="188012" y="55338"/>
                  <a:pt x="185483" y="53906"/>
                  <a:pt x="182649" y="53906"/>
                </a:cubicBezTo>
                <a:close/>
                <a:moveTo>
                  <a:pt x="211186" y="53890"/>
                </a:moveTo>
                <a:cubicBezTo>
                  <a:pt x="208428" y="53890"/>
                  <a:pt x="205960" y="55277"/>
                  <a:pt x="204299" y="57440"/>
                </a:cubicBezTo>
                <a:cubicBezTo>
                  <a:pt x="204802" y="57776"/>
                  <a:pt x="205289" y="58141"/>
                  <a:pt x="205746" y="58537"/>
                </a:cubicBezTo>
                <a:cubicBezTo>
                  <a:pt x="207102" y="56877"/>
                  <a:pt x="209037" y="55825"/>
                  <a:pt x="211201" y="55825"/>
                </a:cubicBezTo>
                <a:cubicBezTo>
                  <a:pt x="213440" y="55825"/>
                  <a:pt x="215436" y="56938"/>
                  <a:pt x="216777" y="58705"/>
                </a:cubicBezTo>
                <a:cubicBezTo>
                  <a:pt x="217234" y="58294"/>
                  <a:pt x="217707" y="57928"/>
                  <a:pt x="218209" y="57593"/>
                </a:cubicBezTo>
                <a:cubicBezTo>
                  <a:pt x="216533" y="55338"/>
                  <a:pt x="214019" y="53890"/>
                  <a:pt x="211186" y="53890"/>
                </a:cubicBezTo>
                <a:close/>
                <a:moveTo>
                  <a:pt x="239738" y="53906"/>
                </a:moveTo>
                <a:cubicBezTo>
                  <a:pt x="236980" y="53906"/>
                  <a:pt x="234497" y="55277"/>
                  <a:pt x="232836" y="57456"/>
                </a:cubicBezTo>
                <a:cubicBezTo>
                  <a:pt x="233354" y="57776"/>
                  <a:pt x="233826" y="58141"/>
                  <a:pt x="234298" y="58537"/>
                </a:cubicBezTo>
                <a:cubicBezTo>
                  <a:pt x="235639" y="56877"/>
                  <a:pt x="237574" y="55825"/>
                  <a:pt x="239738" y="55825"/>
                </a:cubicBezTo>
                <a:cubicBezTo>
                  <a:pt x="241977" y="55825"/>
                  <a:pt x="243973" y="56938"/>
                  <a:pt x="245329" y="58705"/>
                </a:cubicBezTo>
                <a:cubicBezTo>
                  <a:pt x="245771" y="58309"/>
                  <a:pt x="246259" y="57943"/>
                  <a:pt x="246746" y="57593"/>
                </a:cubicBezTo>
                <a:cubicBezTo>
                  <a:pt x="245086" y="55338"/>
                  <a:pt x="242556" y="53906"/>
                  <a:pt x="239738" y="53906"/>
                </a:cubicBezTo>
                <a:close/>
                <a:moveTo>
                  <a:pt x="268275" y="53890"/>
                </a:moveTo>
                <a:cubicBezTo>
                  <a:pt x="265517" y="53890"/>
                  <a:pt x="263049" y="55277"/>
                  <a:pt x="261373" y="57440"/>
                </a:cubicBezTo>
                <a:cubicBezTo>
                  <a:pt x="261891" y="57776"/>
                  <a:pt x="262378" y="58141"/>
                  <a:pt x="262835" y="58522"/>
                </a:cubicBezTo>
                <a:cubicBezTo>
                  <a:pt x="264176" y="56877"/>
                  <a:pt x="266111" y="55825"/>
                  <a:pt x="268275" y="55825"/>
                </a:cubicBezTo>
                <a:cubicBezTo>
                  <a:pt x="270514" y="55825"/>
                  <a:pt x="272510" y="56938"/>
                  <a:pt x="273866" y="58705"/>
                </a:cubicBezTo>
                <a:cubicBezTo>
                  <a:pt x="274323" y="58309"/>
                  <a:pt x="274796" y="57928"/>
                  <a:pt x="275298" y="57593"/>
                </a:cubicBezTo>
                <a:cubicBezTo>
                  <a:pt x="273622" y="55338"/>
                  <a:pt x="271109" y="53890"/>
                  <a:pt x="268275" y="53890"/>
                </a:cubicBezTo>
                <a:close/>
                <a:moveTo>
                  <a:pt x="11412" y="56450"/>
                </a:moveTo>
                <a:cubicBezTo>
                  <a:pt x="9431" y="56450"/>
                  <a:pt x="7633" y="57425"/>
                  <a:pt x="6399" y="58918"/>
                </a:cubicBezTo>
                <a:lnTo>
                  <a:pt x="6399" y="58933"/>
                </a:lnTo>
                <a:cubicBezTo>
                  <a:pt x="6856" y="59345"/>
                  <a:pt x="7283" y="59787"/>
                  <a:pt x="7679" y="60244"/>
                </a:cubicBezTo>
                <a:cubicBezTo>
                  <a:pt x="8578" y="59101"/>
                  <a:pt x="9949" y="58415"/>
                  <a:pt x="11412" y="58400"/>
                </a:cubicBezTo>
                <a:cubicBezTo>
                  <a:pt x="12981" y="58400"/>
                  <a:pt x="14383" y="59192"/>
                  <a:pt x="15297" y="60427"/>
                </a:cubicBezTo>
                <a:cubicBezTo>
                  <a:pt x="15693" y="59954"/>
                  <a:pt x="16105" y="59512"/>
                  <a:pt x="16546" y="59101"/>
                </a:cubicBezTo>
                <a:cubicBezTo>
                  <a:pt x="15312" y="57486"/>
                  <a:pt x="13469" y="56450"/>
                  <a:pt x="11412" y="56450"/>
                </a:cubicBezTo>
                <a:close/>
                <a:moveTo>
                  <a:pt x="39949" y="56465"/>
                </a:moveTo>
                <a:cubicBezTo>
                  <a:pt x="37968" y="56465"/>
                  <a:pt x="36170" y="57425"/>
                  <a:pt x="34936" y="58918"/>
                </a:cubicBezTo>
                <a:cubicBezTo>
                  <a:pt x="35393" y="59330"/>
                  <a:pt x="35820" y="59771"/>
                  <a:pt x="36216" y="60229"/>
                </a:cubicBezTo>
                <a:cubicBezTo>
                  <a:pt x="37115" y="59086"/>
                  <a:pt x="38486" y="58400"/>
                  <a:pt x="39949" y="58370"/>
                </a:cubicBezTo>
                <a:cubicBezTo>
                  <a:pt x="41518" y="58370"/>
                  <a:pt x="42920" y="59192"/>
                  <a:pt x="43834" y="60442"/>
                </a:cubicBezTo>
                <a:cubicBezTo>
                  <a:pt x="44230" y="59969"/>
                  <a:pt x="44642" y="59528"/>
                  <a:pt x="45083" y="59116"/>
                </a:cubicBezTo>
                <a:cubicBezTo>
                  <a:pt x="43849" y="57486"/>
                  <a:pt x="42006" y="56465"/>
                  <a:pt x="39949" y="56465"/>
                </a:cubicBezTo>
                <a:close/>
                <a:moveTo>
                  <a:pt x="68501" y="56465"/>
                </a:moveTo>
                <a:cubicBezTo>
                  <a:pt x="66520" y="56465"/>
                  <a:pt x="64722" y="57425"/>
                  <a:pt x="63488" y="58933"/>
                </a:cubicBezTo>
                <a:cubicBezTo>
                  <a:pt x="63945" y="59345"/>
                  <a:pt x="64372" y="59787"/>
                  <a:pt x="64768" y="60244"/>
                </a:cubicBezTo>
                <a:cubicBezTo>
                  <a:pt x="65667" y="59101"/>
                  <a:pt x="67038" y="58415"/>
                  <a:pt x="68501" y="58400"/>
                </a:cubicBezTo>
                <a:cubicBezTo>
                  <a:pt x="70070" y="58400"/>
                  <a:pt x="71472" y="59192"/>
                  <a:pt x="72386" y="60442"/>
                </a:cubicBezTo>
                <a:cubicBezTo>
                  <a:pt x="72767" y="59969"/>
                  <a:pt x="73194" y="59528"/>
                  <a:pt x="73636" y="59116"/>
                </a:cubicBezTo>
                <a:cubicBezTo>
                  <a:pt x="72401" y="57501"/>
                  <a:pt x="70558" y="56465"/>
                  <a:pt x="68501" y="56465"/>
                </a:cubicBezTo>
                <a:close/>
                <a:moveTo>
                  <a:pt x="97030" y="56465"/>
                </a:moveTo>
                <a:lnTo>
                  <a:pt x="97030" y="56465"/>
                </a:lnTo>
                <a:cubicBezTo>
                  <a:pt x="95053" y="56468"/>
                  <a:pt x="93258" y="57427"/>
                  <a:pt x="92025" y="58918"/>
                </a:cubicBezTo>
                <a:cubicBezTo>
                  <a:pt x="92467" y="59330"/>
                  <a:pt x="92894" y="59771"/>
                  <a:pt x="93305" y="60229"/>
                </a:cubicBezTo>
                <a:cubicBezTo>
                  <a:pt x="94189" y="59086"/>
                  <a:pt x="95560" y="58400"/>
                  <a:pt x="97023" y="58370"/>
                </a:cubicBezTo>
                <a:cubicBezTo>
                  <a:pt x="98592" y="58370"/>
                  <a:pt x="100009" y="59192"/>
                  <a:pt x="100923" y="60442"/>
                </a:cubicBezTo>
                <a:cubicBezTo>
                  <a:pt x="101319" y="59969"/>
                  <a:pt x="101731" y="59528"/>
                  <a:pt x="102172" y="59116"/>
                </a:cubicBezTo>
                <a:cubicBezTo>
                  <a:pt x="100940" y="57488"/>
                  <a:pt x="99084" y="56468"/>
                  <a:pt x="97030" y="56465"/>
                </a:cubicBezTo>
                <a:close/>
                <a:moveTo>
                  <a:pt x="154127" y="56465"/>
                </a:moveTo>
                <a:cubicBezTo>
                  <a:pt x="152146" y="56465"/>
                  <a:pt x="150364" y="57425"/>
                  <a:pt x="149130" y="58933"/>
                </a:cubicBezTo>
                <a:cubicBezTo>
                  <a:pt x="149571" y="59345"/>
                  <a:pt x="149998" y="59787"/>
                  <a:pt x="150394" y="60244"/>
                </a:cubicBezTo>
                <a:cubicBezTo>
                  <a:pt x="151293" y="59101"/>
                  <a:pt x="152664" y="58415"/>
                  <a:pt x="154112" y="58400"/>
                </a:cubicBezTo>
                <a:cubicBezTo>
                  <a:pt x="155681" y="58400"/>
                  <a:pt x="157098" y="59192"/>
                  <a:pt x="158027" y="60442"/>
                </a:cubicBezTo>
                <a:cubicBezTo>
                  <a:pt x="158408" y="59969"/>
                  <a:pt x="158820" y="59528"/>
                  <a:pt x="159261" y="59116"/>
                </a:cubicBezTo>
                <a:cubicBezTo>
                  <a:pt x="158027" y="57501"/>
                  <a:pt x="156184" y="56465"/>
                  <a:pt x="154127" y="56465"/>
                </a:cubicBezTo>
                <a:close/>
                <a:moveTo>
                  <a:pt x="125575" y="56465"/>
                </a:moveTo>
                <a:cubicBezTo>
                  <a:pt x="123594" y="56465"/>
                  <a:pt x="121812" y="57425"/>
                  <a:pt x="120577" y="58933"/>
                </a:cubicBezTo>
                <a:cubicBezTo>
                  <a:pt x="121019" y="59345"/>
                  <a:pt x="121446" y="59787"/>
                  <a:pt x="121842" y="60244"/>
                </a:cubicBezTo>
                <a:cubicBezTo>
                  <a:pt x="122741" y="59086"/>
                  <a:pt x="124112" y="58400"/>
                  <a:pt x="125575" y="58385"/>
                </a:cubicBezTo>
                <a:cubicBezTo>
                  <a:pt x="127144" y="58385"/>
                  <a:pt x="128546" y="59192"/>
                  <a:pt x="129475" y="60457"/>
                </a:cubicBezTo>
                <a:cubicBezTo>
                  <a:pt x="129856" y="59985"/>
                  <a:pt x="130283" y="59543"/>
                  <a:pt x="130725" y="59116"/>
                </a:cubicBezTo>
                <a:cubicBezTo>
                  <a:pt x="129475" y="57501"/>
                  <a:pt x="127632" y="56465"/>
                  <a:pt x="125575" y="56465"/>
                </a:cubicBezTo>
                <a:close/>
                <a:moveTo>
                  <a:pt x="182649" y="56465"/>
                </a:moveTo>
                <a:cubicBezTo>
                  <a:pt x="180683" y="56465"/>
                  <a:pt x="178901" y="57425"/>
                  <a:pt x="177667" y="58933"/>
                </a:cubicBezTo>
                <a:cubicBezTo>
                  <a:pt x="178108" y="59345"/>
                  <a:pt x="178535" y="59787"/>
                  <a:pt x="178931" y="60244"/>
                </a:cubicBezTo>
                <a:cubicBezTo>
                  <a:pt x="179815" y="59101"/>
                  <a:pt x="181201" y="58415"/>
                  <a:pt x="182649" y="58400"/>
                </a:cubicBezTo>
                <a:cubicBezTo>
                  <a:pt x="184233" y="58400"/>
                  <a:pt x="185635" y="59192"/>
                  <a:pt x="186549" y="60457"/>
                </a:cubicBezTo>
                <a:cubicBezTo>
                  <a:pt x="186945" y="59985"/>
                  <a:pt x="187357" y="59543"/>
                  <a:pt x="187798" y="59116"/>
                </a:cubicBezTo>
                <a:cubicBezTo>
                  <a:pt x="186564" y="57501"/>
                  <a:pt x="184721" y="56465"/>
                  <a:pt x="182649" y="56465"/>
                </a:cubicBezTo>
                <a:close/>
                <a:moveTo>
                  <a:pt x="211201" y="56465"/>
                </a:moveTo>
                <a:cubicBezTo>
                  <a:pt x="209220" y="56465"/>
                  <a:pt x="207438" y="57425"/>
                  <a:pt x="206203" y="58933"/>
                </a:cubicBezTo>
                <a:cubicBezTo>
                  <a:pt x="206645" y="59345"/>
                  <a:pt x="207072" y="59787"/>
                  <a:pt x="207468" y="60244"/>
                </a:cubicBezTo>
                <a:cubicBezTo>
                  <a:pt x="208367" y="59101"/>
                  <a:pt x="209738" y="58415"/>
                  <a:pt x="211201" y="58400"/>
                </a:cubicBezTo>
                <a:cubicBezTo>
                  <a:pt x="212770" y="58400"/>
                  <a:pt x="214172" y="59192"/>
                  <a:pt x="215101" y="60457"/>
                </a:cubicBezTo>
                <a:cubicBezTo>
                  <a:pt x="215482" y="59985"/>
                  <a:pt x="215893" y="59528"/>
                  <a:pt x="216335" y="59116"/>
                </a:cubicBezTo>
                <a:cubicBezTo>
                  <a:pt x="215101" y="57501"/>
                  <a:pt x="213258" y="56465"/>
                  <a:pt x="211201" y="56465"/>
                </a:cubicBezTo>
                <a:close/>
                <a:moveTo>
                  <a:pt x="239738" y="56465"/>
                </a:moveTo>
                <a:cubicBezTo>
                  <a:pt x="237757" y="56465"/>
                  <a:pt x="235990" y="57425"/>
                  <a:pt x="234756" y="58933"/>
                </a:cubicBezTo>
                <a:cubicBezTo>
                  <a:pt x="235197" y="59345"/>
                  <a:pt x="235609" y="59787"/>
                  <a:pt x="236005" y="60244"/>
                </a:cubicBezTo>
                <a:cubicBezTo>
                  <a:pt x="236904" y="59101"/>
                  <a:pt x="238275" y="58415"/>
                  <a:pt x="239738" y="58400"/>
                </a:cubicBezTo>
                <a:cubicBezTo>
                  <a:pt x="241307" y="58400"/>
                  <a:pt x="242709" y="59192"/>
                  <a:pt x="243638" y="60457"/>
                </a:cubicBezTo>
                <a:cubicBezTo>
                  <a:pt x="244019" y="59985"/>
                  <a:pt x="244446" y="59543"/>
                  <a:pt x="244887" y="59116"/>
                </a:cubicBezTo>
                <a:cubicBezTo>
                  <a:pt x="243638" y="57501"/>
                  <a:pt x="241795" y="56465"/>
                  <a:pt x="239738" y="56465"/>
                </a:cubicBezTo>
                <a:close/>
                <a:moveTo>
                  <a:pt x="268275" y="56465"/>
                </a:moveTo>
                <a:cubicBezTo>
                  <a:pt x="266294" y="56465"/>
                  <a:pt x="264527" y="57425"/>
                  <a:pt x="263292" y="58918"/>
                </a:cubicBezTo>
                <a:cubicBezTo>
                  <a:pt x="263734" y="59345"/>
                  <a:pt x="264146" y="59787"/>
                  <a:pt x="264542" y="60244"/>
                </a:cubicBezTo>
                <a:cubicBezTo>
                  <a:pt x="265487" y="59003"/>
                  <a:pt x="266887" y="58389"/>
                  <a:pt x="268283" y="58389"/>
                </a:cubicBezTo>
                <a:cubicBezTo>
                  <a:pt x="269768" y="58389"/>
                  <a:pt x="271249" y="59083"/>
                  <a:pt x="272175" y="60457"/>
                </a:cubicBezTo>
                <a:cubicBezTo>
                  <a:pt x="272556" y="59985"/>
                  <a:pt x="272983" y="59528"/>
                  <a:pt x="273424" y="59116"/>
                </a:cubicBezTo>
                <a:cubicBezTo>
                  <a:pt x="272175" y="57501"/>
                  <a:pt x="270331" y="56465"/>
                  <a:pt x="268275" y="56465"/>
                </a:cubicBezTo>
                <a:close/>
                <a:moveTo>
                  <a:pt x="11420" y="59025"/>
                </a:moveTo>
                <a:cubicBezTo>
                  <a:pt x="10162" y="59025"/>
                  <a:pt x="8903" y="59592"/>
                  <a:pt x="8075" y="60731"/>
                </a:cubicBezTo>
                <a:cubicBezTo>
                  <a:pt x="9158" y="60446"/>
                  <a:pt x="10270" y="60305"/>
                  <a:pt x="11383" y="60305"/>
                </a:cubicBezTo>
                <a:cubicBezTo>
                  <a:pt x="12525" y="60305"/>
                  <a:pt x="13668" y="60453"/>
                  <a:pt x="14779" y="60747"/>
                </a:cubicBezTo>
                <a:cubicBezTo>
                  <a:pt x="13954" y="59600"/>
                  <a:pt x="12687" y="59025"/>
                  <a:pt x="11420" y="59025"/>
                </a:cubicBezTo>
                <a:close/>
                <a:moveTo>
                  <a:pt x="39949" y="59025"/>
                </a:moveTo>
                <a:cubicBezTo>
                  <a:pt x="38608" y="59025"/>
                  <a:pt x="37435" y="59695"/>
                  <a:pt x="36612" y="60731"/>
                </a:cubicBezTo>
                <a:cubicBezTo>
                  <a:pt x="37695" y="60447"/>
                  <a:pt x="38800" y="60306"/>
                  <a:pt x="39904" y="60306"/>
                </a:cubicBezTo>
                <a:cubicBezTo>
                  <a:pt x="41052" y="60306"/>
                  <a:pt x="42198" y="60459"/>
                  <a:pt x="43316" y="60762"/>
                </a:cubicBezTo>
                <a:lnTo>
                  <a:pt x="43331" y="60762"/>
                </a:lnTo>
                <a:cubicBezTo>
                  <a:pt x="42539" y="59695"/>
                  <a:pt x="41290" y="59040"/>
                  <a:pt x="39949" y="59025"/>
                </a:cubicBezTo>
                <a:close/>
                <a:moveTo>
                  <a:pt x="68501" y="59040"/>
                </a:moveTo>
                <a:cubicBezTo>
                  <a:pt x="67160" y="59040"/>
                  <a:pt x="65987" y="59695"/>
                  <a:pt x="65164" y="60731"/>
                </a:cubicBezTo>
                <a:cubicBezTo>
                  <a:pt x="66247" y="60453"/>
                  <a:pt x="67359" y="60312"/>
                  <a:pt x="68472" y="60312"/>
                </a:cubicBezTo>
                <a:cubicBezTo>
                  <a:pt x="69614" y="60312"/>
                  <a:pt x="70757" y="60461"/>
                  <a:pt x="71868" y="60762"/>
                </a:cubicBezTo>
                <a:cubicBezTo>
                  <a:pt x="71076" y="59695"/>
                  <a:pt x="69827" y="59055"/>
                  <a:pt x="68501" y="59040"/>
                </a:cubicBezTo>
                <a:close/>
                <a:moveTo>
                  <a:pt x="97023" y="59025"/>
                </a:moveTo>
                <a:cubicBezTo>
                  <a:pt x="95697" y="59025"/>
                  <a:pt x="94524" y="59695"/>
                  <a:pt x="93701" y="60731"/>
                </a:cubicBezTo>
                <a:cubicBezTo>
                  <a:pt x="94777" y="60447"/>
                  <a:pt x="95882" y="60306"/>
                  <a:pt x="96987" y="60306"/>
                </a:cubicBezTo>
                <a:cubicBezTo>
                  <a:pt x="98137" y="60306"/>
                  <a:pt x="99287" y="60459"/>
                  <a:pt x="100405" y="60762"/>
                </a:cubicBezTo>
                <a:cubicBezTo>
                  <a:pt x="99613" y="59695"/>
                  <a:pt x="98363" y="59040"/>
                  <a:pt x="97023" y="59025"/>
                </a:cubicBezTo>
                <a:close/>
                <a:moveTo>
                  <a:pt x="125575" y="59040"/>
                </a:moveTo>
                <a:cubicBezTo>
                  <a:pt x="124249" y="59040"/>
                  <a:pt x="123061" y="59710"/>
                  <a:pt x="122238" y="60747"/>
                </a:cubicBezTo>
                <a:cubicBezTo>
                  <a:pt x="123328" y="60461"/>
                  <a:pt x="124441" y="60320"/>
                  <a:pt x="125551" y="60320"/>
                </a:cubicBezTo>
                <a:cubicBezTo>
                  <a:pt x="126692" y="60320"/>
                  <a:pt x="127831" y="60468"/>
                  <a:pt x="128942" y="60762"/>
                </a:cubicBezTo>
                <a:cubicBezTo>
                  <a:pt x="128150" y="59695"/>
                  <a:pt x="126900" y="59055"/>
                  <a:pt x="125575" y="59040"/>
                </a:cubicBezTo>
                <a:close/>
                <a:moveTo>
                  <a:pt x="154135" y="59032"/>
                </a:moveTo>
                <a:cubicBezTo>
                  <a:pt x="152877" y="59032"/>
                  <a:pt x="151618" y="59600"/>
                  <a:pt x="150790" y="60731"/>
                </a:cubicBezTo>
                <a:cubicBezTo>
                  <a:pt x="151873" y="60453"/>
                  <a:pt x="152985" y="60312"/>
                  <a:pt x="154098" y="60312"/>
                </a:cubicBezTo>
                <a:cubicBezTo>
                  <a:pt x="155240" y="60312"/>
                  <a:pt x="156383" y="60461"/>
                  <a:pt x="157494" y="60762"/>
                </a:cubicBezTo>
                <a:cubicBezTo>
                  <a:pt x="156669" y="59608"/>
                  <a:pt x="155402" y="59032"/>
                  <a:pt x="154135" y="59032"/>
                </a:cubicBezTo>
                <a:close/>
                <a:moveTo>
                  <a:pt x="182649" y="59040"/>
                </a:moveTo>
                <a:cubicBezTo>
                  <a:pt x="181338" y="59055"/>
                  <a:pt x="180119" y="59680"/>
                  <a:pt x="179327" y="60731"/>
                </a:cubicBezTo>
                <a:cubicBezTo>
                  <a:pt x="180417" y="60453"/>
                  <a:pt x="181530" y="60312"/>
                  <a:pt x="182640" y="60312"/>
                </a:cubicBezTo>
                <a:cubicBezTo>
                  <a:pt x="183781" y="60312"/>
                  <a:pt x="184920" y="60461"/>
                  <a:pt x="186031" y="60762"/>
                </a:cubicBezTo>
                <a:cubicBezTo>
                  <a:pt x="185239" y="59695"/>
                  <a:pt x="183989" y="59055"/>
                  <a:pt x="182649" y="59040"/>
                </a:cubicBezTo>
                <a:close/>
                <a:moveTo>
                  <a:pt x="211201" y="59025"/>
                </a:moveTo>
                <a:cubicBezTo>
                  <a:pt x="209860" y="59025"/>
                  <a:pt x="208687" y="59695"/>
                  <a:pt x="207864" y="60731"/>
                </a:cubicBezTo>
                <a:cubicBezTo>
                  <a:pt x="208947" y="60447"/>
                  <a:pt x="210052" y="60306"/>
                  <a:pt x="211156" y="60306"/>
                </a:cubicBezTo>
                <a:cubicBezTo>
                  <a:pt x="212304" y="60306"/>
                  <a:pt x="213450" y="60459"/>
                  <a:pt x="214568" y="60762"/>
                </a:cubicBezTo>
                <a:cubicBezTo>
                  <a:pt x="213776" y="59680"/>
                  <a:pt x="212526" y="59040"/>
                  <a:pt x="211201" y="59025"/>
                </a:cubicBezTo>
                <a:close/>
                <a:moveTo>
                  <a:pt x="239738" y="59025"/>
                </a:moveTo>
                <a:cubicBezTo>
                  <a:pt x="238412" y="59025"/>
                  <a:pt x="237224" y="59695"/>
                  <a:pt x="236401" y="60731"/>
                </a:cubicBezTo>
                <a:cubicBezTo>
                  <a:pt x="237484" y="60447"/>
                  <a:pt x="238589" y="60306"/>
                  <a:pt x="239693" y="60306"/>
                </a:cubicBezTo>
                <a:cubicBezTo>
                  <a:pt x="240840" y="60306"/>
                  <a:pt x="241986" y="60459"/>
                  <a:pt x="243105" y="60762"/>
                </a:cubicBezTo>
                <a:cubicBezTo>
                  <a:pt x="242313" y="59680"/>
                  <a:pt x="241063" y="59040"/>
                  <a:pt x="239738" y="59025"/>
                </a:cubicBezTo>
                <a:close/>
                <a:moveTo>
                  <a:pt x="268275" y="59040"/>
                </a:moveTo>
                <a:cubicBezTo>
                  <a:pt x="266949" y="59040"/>
                  <a:pt x="265761" y="59695"/>
                  <a:pt x="264953" y="60731"/>
                </a:cubicBezTo>
                <a:cubicBezTo>
                  <a:pt x="266036" y="60453"/>
                  <a:pt x="267148" y="60312"/>
                  <a:pt x="268261" y="60312"/>
                </a:cubicBezTo>
                <a:cubicBezTo>
                  <a:pt x="269403" y="60312"/>
                  <a:pt x="270546" y="60461"/>
                  <a:pt x="271657" y="60762"/>
                </a:cubicBezTo>
                <a:cubicBezTo>
                  <a:pt x="270865" y="59695"/>
                  <a:pt x="269615" y="59055"/>
                  <a:pt x="268275" y="59040"/>
                </a:cubicBezTo>
                <a:close/>
                <a:moveTo>
                  <a:pt x="82929" y="55871"/>
                </a:moveTo>
                <a:lnTo>
                  <a:pt x="82929" y="55917"/>
                </a:lnTo>
                <a:cubicBezTo>
                  <a:pt x="78877" y="55917"/>
                  <a:pt x="75235" y="57897"/>
                  <a:pt x="72706" y="60975"/>
                </a:cubicBezTo>
                <a:cubicBezTo>
                  <a:pt x="73316" y="61173"/>
                  <a:pt x="73895" y="61432"/>
                  <a:pt x="74458" y="61722"/>
                </a:cubicBezTo>
                <a:cubicBezTo>
                  <a:pt x="76622" y="59299"/>
                  <a:pt x="79623" y="57791"/>
                  <a:pt x="82929" y="57791"/>
                </a:cubicBezTo>
                <a:cubicBezTo>
                  <a:pt x="86190" y="57791"/>
                  <a:pt x="89130" y="59253"/>
                  <a:pt x="91294" y="61600"/>
                </a:cubicBezTo>
                <a:cubicBezTo>
                  <a:pt x="91873" y="61325"/>
                  <a:pt x="92467" y="61082"/>
                  <a:pt x="93077" y="60884"/>
                </a:cubicBezTo>
                <a:cubicBezTo>
                  <a:pt x="90578" y="57806"/>
                  <a:pt x="86952" y="55871"/>
                  <a:pt x="82929" y="55871"/>
                </a:cubicBezTo>
                <a:close/>
                <a:moveTo>
                  <a:pt x="168555" y="55917"/>
                </a:moveTo>
                <a:cubicBezTo>
                  <a:pt x="164503" y="55917"/>
                  <a:pt x="160846" y="57897"/>
                  <a:pt x="158347" y="60990"/>
                </a:cubicBezTo>
                <a:cubicBezTo>
                  <a:pt x="158942" y="61204"/>
                  <a:pt x="159521" y="61447"/>
                  <a:pt x="160084" y="61737"/>
                </a:cubicBezTo>
                <a:cubicBezTo>
                  <a:pt x="162248" y="59314"/>
                  <a:pt x="165249" y="57821"/>
                  <a:pt x="168555" y="57821"/>
                </a:cubicBezTo>
                <a:lnTo>
                  <a:pt x="168555" y="57852"/>
                </a:lnTo>
                <a:cubicBezTo>
                  <a:pt x="171816" y="57852"/>
                  <a:pt x="174772" y="59299"/>
                  <a:pt x="176920" y="61645"/>
                </a:cubicBezTo>
                <a:cubicBezTo>
                  <a:pt x="177499" y="61356"/>
                  <a:pt x="178093" y="61127"/>
                  <a:pt x="178703" y="60929"/>
                </a:cubicBezTo>
                <a:cubicBezTo>
                  <a:pt x="176204" y="57852"/>
                  <a:pt x="172578" y="55917"/>
                  <a:pt x="168555" y="55917"/>
                </a:cubicBezTo>
                <a:close/>
                <a:moveTo>
                  <a:pt x="197092" y="55886"/>
                </a:moveTo>
                <a:cubicBezTo>
                  <a:pt x="193040" y="55886"/>
                  <a:pt x="189383" y="57852"/>
                  <a:pt x="186884" y="60990"/>
                </a:cubicBezTo>
                <a:cubicBezTo>
                  <a:pt x="187478" y="61188"/>
                  <a:pt x="188057" y="61432"/>
                  <a:pt x="188621" y="61737"/>
                </a:cubicBezTo>
                <a:cubicBezTo>
                  <a:pt x="190785" y="59314"/>
                  <a:pt x="193786" y="57806"/>
                  <a:pt x="197092" y="57806"/>
                </a:cubicBezTo>
                <a:lnTo>
                  <a:pt x="197092" y="57852"/>
                </a:lnTo>
                <a:cubicBezTo>
                  <a:pt x="200353" y="57852"/>
                  <a:pt x="203309" y="59299"/>
                  <a:pt x="205457" y="61615"/>
                </a:cubicBezTo>
                <a:cubicBezTo>
                  <a:pt x="206036" y="61325"/>
                  <a:pt x="206630" y="61097"/>
                  <a:pt x="207239" y="60899"/>
                </a:cubicBezTo>
                <a:cubicBezTo>
                  <a:pt x="204741" y="57821"/>
                  <a:pt x="201115" y="55886"/>
                  <a:pt x="197092" y="55886"/>
                </a:cubicBezTo>
                <a:close/>
                <a:moveTo>
                  <a:pt x="254197" y="55917"/>
                </a:moveTo>
                <a:cubicBezTo>
                  <a:pt x="250129" y="55917"/>
                  <a:pt x="246472" y="57897"/>
                  <a:pt x="243973" y="60990"/>
                </a:cubicBezTo>
                <a:cubicBezTo>
                  <a:pt x="244568" y="61204"/>
                  <a:pt x="245162" y="61447"/>
                  <a:pt x="245725" y="61737"/>
                </a:cubicBezTo>
                <a:cubicBezTo>
                  <a:pt x="247889" y="59314"/>
                  <a:pt x="250875" y="57821"/>
                  <a:pt x="254197" y="57821"/>
                </a:cubicBezTo>
                <a:lnTo>
                  <a:pt x="254197" y="57852"/>
                </a:lnTo>
                <a:cubicBezTo>
                  <a:pt x="257427" y="57852"/>
                  <a:pt x="260382" y="59299"/>
                  <a:pt x="262546" y="61645"/>
                </a:cubicBezTo>
                <a:cubicBezTo>
                  <a:pt x="263125" y="61356"/>
                  <a:pt x="263734" y="61127"/>
                  <a:pt x="264344" y="60929"/>
                </a:cubicBezTo>
                <a:cubicBezTo>
                  <a:pt x="261830" y="57852"/>
                  <a:pt x="258219" y="55917"/>
                  <a:pt x="254197" y="55917"/>
                </a:cubicBezTo>
                <a:close/>
                <a:moveTo>
                  <a:pt x="54393" y="55917"/>
                </a:moveTo>
                <a:cubicBezTo>
                  <a:pt x="50340" y="55917"/>
                  <a:pt x="46683" y="57897"/>
                  <a:pt x="44184" y="61006"/>
                </a:cubicBezTo>
                <a:cubicBezTo>
                  <a:pt x="44779" y="61219"/>
                  <a:pt x="45373" y="61463"/>
                  <a:pt x="45937" y="61752"/>
                </a:cubicBezTo>
                <a:cubicBezTo>
                  <a:pt x="48100" y="59330"/>
                  <a:pt x="51102" y="57836"/>
                  <a:pt x="54408" y="57836"/>
                </a:cubicBezTo>
                <a:cubicBezTo>
                  <a:pt x="57653" y="57836"/>
                  <a:pt x="60609" y="59299"/>
                  <a:pt x="62772" y="61645"/>
                </a:cubicBezTo>
                <a:cubicBezTo>
                  <a:pt x="63336" y="61356"/>
                  <a:pt x="63945" y="61127"/>
                  <a:pt x="64555" y="60929"/>
                </a:cubicBezTo>
                <a:cubicBezTo>
                  <a:pt x="62041" y="57852"/>
                  <a:pt x="58415" y="55917"/>
                  <a:pt x="54408" y="55917"/>
                </a:cubicBezTo>
                <a:close/>
                <a:moveTo>
                  <a:pt x="225644" y="55917"/>
                </a:moveTo>
                <a:cubicBezTo>
                  <a:pt x="221592" y="55917"/>
                  <a:pt x="217935" y="57882"/>
                  <a:pt x="215436" y="61006"/>
                </a:cubicBezTo>
                <a:cubicBezTo>
                  <a:pt x="216031" y="61219"/>
                  <a:pt x="216610" y="61463"/>
                  <a:pt x="217173" y="61752"/>
                </a:cubicBezTo>
                <a:cubicBezTo>
                  <a:pt x="219337" y="59345"/>
                  <a:pt x="222338" y="57836"/>
                  <a:pt x="225644" y="57836"/>
                </a:cubicBezTo>
                <a:lnTo>
                  <a:pt x="225644" y="57852"/>
                </a:lnTo>
                <a:cubicBezTo>
                  <a:pt x="228890" y="57852"/>
                  <a:pt x="231845" y="59299"/>
                  <a:pt x="234009" y="61645"/>
                </a:cubicBezTo>
                <a:cubicBezTo>
                  <a:pt x="234588" y="61356"/>
                  <a:pt x="235182" y="61112"/>
                  <a:pt x="235792" y="60929"/>
                </a:cubicBezTo>
                <a:cubicBezTo>
                  <a:pt x="233293" y="57852"/>
                  <a:pt x="229667" y="55917"/>
                  <a:pt x="225644" y="55917"/>
                </a:cubicBezTo>
                <a:close/>
                <a:moveTo>
                  <a:pt x="25856" y="55917"/>
                </a:moveTo>
                <a:cubicBezTo>
                  <a:pt x="21803" y="55917"/>
                  <a:pt x="18146" y="57897"/>
                  <a:pt x="15648" y="61021"/>
                </a:cubicBezTo>
                <a:cubicBezTo>
                  <a:pt x="16242" y="61219"/>
                  <a:pt x="16821" y="61478"/>
                  <a:pt x="17384" y="61767"/>
                </a:cubicBezTo>
                <a:cubicBezTo>
                  <a:pt x="19548" y="59345"/>
                  <a:pt x="22549" y="57836"/>
                  <a:pt x="25856" y="57836"/>
                </a:cubicBezTo>
                <a:cubicBezTo>
                  <a:pt x="29116" y="57836"/>
                  <a:pt x="32072" y="59299"/>
                  <a:pt x="34220" y="61645"/>
                </a:cubicBezTo>
                <a:cubicBezTo>
                  <a:pt x="34799" y="61371"/>
                  <a:pt x="35393" y="61127"/>
                  <a:pt x="36003" y="60929"/>
                </a:cubicBezTo>
                <a:cubicBezTo>
                  <a:pt x="33489" y="57852"/>
                  <a:pt x="29878" y="55917"/>
                  <a:pt x="25856" y="55917"/>
                </a:cubicBezTo>
                <a:close/>
                <a:moveTo>
                  <a:pt x="111482" y="55917"/>
                </a:moveTo>
                <a:cubicBezTo>
                  <a:pt x="107414" y="55917"/>
                  <a:pt x="103772" y="57897"/>
                  <a:pt x="101258" y="61021"/>
                </a:cubicBezTo>
                <a:cubicBezTo>
                  <a:pt x="101852" y="61219"/>
                  <a:pt x="102431" y="61478"/>
                  <a:pt x="102995" y="61767"/>
                </a:cubicBezTo>
                <a:cubicBezTo>
                  <a:pt x="105174" y="59345"/>
                  <a:pt x="108175" y="57836"/>
                  <a:pt x="111482" y="57836"/>
                </a:cubicBezTo>
                <a:cubicBezTo>
                  <a:pt x="114727" y="57836"/>
                  <a:pt x="117683" y="59299"/>
                  <a:pt x="119846" y="61645"/>
                </a:cubicBezTo>
                <a:cubicBezTo>
                  <a:pt x="120410" y="61371"/>
                  <a:pt x="121019" y="61127"/>
                  <a:pt x="121629" y="60929"/>
                </a:cubicBezTo>
                <a:cubicBezTo>
                  <a:pt x="119115" y="57852"/>
                  <a:pt x="115504" y="55917"/>
                  <a:pt x="111482" y="55917"/>
                </a:cubicBezTo>
                <a:close/>
                <a:moveTo>
                  <a:pt x="140019" y="55917"/>
                </a:moveTo>
                <a:cubicBezTo>
                  <a:pt x="135966" y="55917"/>
                  <a:pt x="132309" y="57897"/>
                  <a:pt x="129810" y="61021"/>
                </a:cubicBezTo>
                <a:cubicBezTo>
                  <a:pt x="130405" y="61219"/>
                  <a:pt x="130984" y="61478"/>
                  <a:pt x="131547" y="61767"/>
                </a:cubicBezTo>
                <a:cubicBezTo>
                  <a:pt x="133726" y="59345"/>
                  <a:pt x="136712" y="57836"/>
                  <a:pt x="140019" y="57836"/>
                </a:cubicBezTo>
                <a:cubicBezTo>
                  <a:pt x="143279" y="57836"/>
                  <a:pt x="146235" y="59299"/>
                  <a:pt x="148383" y="61645"/>
                </a:cubicBezTo>
                <a:cubicBezTo>
                  <a:pt x="148962" y="61371"/>
                  <a:pt x="149556" y="61127"/>
                  <a:pt x="150181" y="60929"/>
                </a:cubicBezTo>
                <a:cubicBezTo>
                  <a:pt x="147667" y="57852"/>
                  <a:pt x="144041" y="55917"/>
                  <a:pt x="140019" y="55917"/>
                </a:cubicBezTo>
                <a:close/>
                <a:moveTo>
                  <a:pt x="82929" y="58446"/>
                </a:moveTo>
                <a:lnTo>
                  <a:pt x="82929" y="58492"/>
                </a:lnTo>
                <a:cubicBezTo>
                  <a:pt x="79852" y="58492"/>
                  <a:pt x="77079" y="59848"/>
                  <a:pt x="75022" y="62026"/>
                </a:cubicBezTo>
                <a:cubicBezTo>
                  <a:pt x="75555" y="62331"/>
                  <a:pt x="76073" y="62681"/>
                  <a:pt x="76561" y="63062"/>
                </a:cubicBezTo>
                <a:cubicBezTo>
                  <a:pt x="78267" y="61386"/>
                  <a:pt x="80492" y="60366"/>
                  <a:pt x="82929" y="60366"/>
                </a:cubicBezTo>
                <a:cubicBezTo>
                  <a:pt x="85245" y="60381"/>
                  <a:pt x="87485" y="61295"/>
                  <a:pt x="89146" y="62910"/>
                </a:cubicBezTo>
                <a:cubicBezTo>
                  <a:pt x="89648" y="62544"/>
                  <a:pt x="90182" y="62194"/>
                  <a:pt x="90730" y="61904"/>
                </a:cubicBezTo>
                <a:cubicBezTo>
                  <a:pt x="88689" y="59771"/>
                  <a:pt x="85946" y="58446"/>
                  <a:pt x="82929" y="58446"/>
                </a:cubicBezTo>
                <a:close/>
                <a:moveTo>
                  <a:pt x="197092" y="58446"/>
                </a:moveTo>
                <a:cubicBezTo>
                  <a:pt x="194015" y="58446"/>
                  <a:pt x="191226" y="59817"/>
                  <a:pt x="189170" y="62026"/>
                </a:cubicBezTo>
                <a:cubicBezTo>
                  <a:pt x="189718" y="62346"/>
                  <a:pt x="190236" y="62681"/>
                  <a:pt x="190724" y="63062"/>
                </a:cubicBezTo>
                <a:cubicBezTo>
                  <a:pt x="192430" y="61386"/>
                  <a:pt x="194655" y="60381"/>
                  <a:pt x="197092" y="60381"/>
                </a:cubicBezTo>
                <a:lnTo>
                  <a:pt x="197092" y="60411"/>
                </a:lnTo>
                <a:cubicBezTo>
                  <a:pt x="199408" y="60427"/>
                  <a:pt x="201633" y="61310"/>
                  <a:pt x="203324" y="62910"/>
                </a:cubicBezTo>
                <a:cubicBezTo>
                  <a:pt x="203811" y="62544"/>
                  <a:pt x="204345" y="62209"/>
                  <a:pt x="204893" y="61904"/>
                </a:cubicBezTo>
                <a:cubicBezTo>
                  <a:pt x="202852" y="59771"/>
                  <a:pt x="200109" y="58446"/>
                  <a:pt x="197092" y="58446"/>
                </a:cubicBezTo>
                <a:close/>
                <a:moveTo>
                  <a:pt x="168555" y="58461"/>
                </a:moveTo>
                <a:cubicBezTo>
                  <a:pt x="165478" y="58461"/>
                  <a:pt x="162690" y="59832"/>
                  <a:pt x="160648" y="62042"/>
                </a:cubicBezTo>
                <a:cubicBezTo>
                  <a:pt x="161181" y="62346"/>
                  <a:pt x="161699" y="62697"/>
                  <a:pt x="162202" y="63078"/>
                </a:cubicBezTo>
                <a:cubicBezTo>
                  <a:pt x="163893" y="61402"/>
                  <a:pt x="166118" y="60381"/>
                  <a:pt x="168555" y="60381"/>
                </a:cubicBezTo>
                <a:lnTo>
                  <a:pt x="168555" y="60411"/>
                </a:lnTo>
                <a:cubicBezTo>
                  <a:pt x="170871" y="60427"/>
                  <a:pt x="173096" y="61325"/>
                  <a:pt x="174772" y="62925"/>
                </a:cubicBezTo>
                <a:cubicBezTo>
                  <a:pt x="175274" y="62544"/>
                  <a:pt x="175808" y="62209"/>
                  <a:pt x="176356" y="61920"/>
                </a:cubicBezTo>
                <a:cubicBezTo>
                  <a:pt x="174315" y="59787"/>
                  <a:pt x="171587" y="58461"/>
                  <a:pt x="168555" y="58461"/>
                </a:cubicBezTo>
                <a:close/>
                <a:moveTo>
                  <a:pt x="254181" y="58461"/>
                </a:moveTo>
                <a:cubicBezTo>
                  <a:pt x="251119" y="58461"/>
                  <a:pt x="248316" y="59832"/>
                  <a:pt x="246274" y="62042"/>
                </a:cubicBezTo>
                <a:cubicBezTo>
                  <a:pt x="246807" y="62346"/>
                  <a:pt x="247325" y="62697"/>
                  <a:pt x="247828" y="63078"/>
                </a:cubicBezTo>
                <a:cubicBezTo>
                  <a:pt x="249519" y="61402"/>
                  <a:pt x="251744" y="60381"/>
                  <a:pt x="254197" y="60381"/>
                </a:cubicBezTo>
                <a:lnTo>
                  <a:pt x="254197" y="60411"/>
                </a:lnTo>
                <a:cubicBezTo>
                  <a:pt x="256512" y="60427"/>
                  <a:pt x="258737" y="61325"/>
                  <a:pt x="260413" y="62925"/>
                </a:cubicBezTo>
                <a:cubicBezTo>
                  <a:pt x="260916" y="62560"/>
                  <a:pt x="261434" y="62209"/>
                  <a:pt x="261982" y="61920"/>
                </a:cubicBezTo>
                <a:cubicBezTo>
                  <a:pt x="259941" y="59787"/>
                  <a:pt x="257213" y="58461"/>
                  <a:pt x="254181" y="58461"/>
                </a:cubicBezTo>
                <a:close/>
                <a:moveTo>
                  <a:pt x="54408" y="58476"/>
                </a:moveTo>
                <a:lnTo>
                  <a:pt x="54393" y="58492"/>
                </a:lnTo>
                <a:cubicBezTo>
                  <a:pt x="51315" y="58492"/>
                  <a:pt x="48527" y="59848"/>
                  <a:pt x="46485" y="62057"/>
                </a:cubicBezTo>
                <a:cubicBezTo>
                  <a:pt x="47018" y="62362"/>
                  <a:pt x="47536" y="62712"/>
                  <a:pt x="48039" y="63093"/>
                </a:cubicBezTo>
                <a:cubicBezTo>
                  <a:pt x="49781" y="61304"/>
                  <a:pt x="52094" y="60405"/>
                  <a:pt x="54409" y="60405"/>
                </a:cubicBezTo>
                <a:cubicBezTo>
                  <a:pt x="56650" y="60405"/>
                  <a:pt x="58893" y="61247"/>
                  <a:pt x="60624" y="62940"/>
                </a:cubicBezTo>
                <a:cubicBezTo>
                  <a:pt x="61127" y="62575"/>
                  <a:pt x="61645" y="62240"/>
                  <a:pt x="62193" y="61935"/>
                </a:cubicBezTo>
                <a:cubicBezTo>
                  <a:pt x="60167" y="59802"/>
                  <a:pt x="57424" y="58476"/>
                  <a:pt x="54408" y="58476"/>
                </a:cubicBezTo>
                <a:close/>
                <a:moveTo>
                  <a:pt x="225644" y="58476"/>
                </a:moveTo>
                <a:cubicBezTo>
                  <a:pt x="222567" y="58476"/>
                  <a:pt x="219779" y="59848"/>
                  <a:pt x="217722" y="62057"/>
                </a:cubicBezTo>
                <a:cubicBezTo>
                  <a:pt x="218270" y="62362"/>
                  <a:pt x="218788" y="62712"/>
                  <a:pt x="219276" y="63093"/>
                </a:cubicBezTo>
                <a:cubicBezTo>
                  <a:pt x="220982" y="61417"/>
                  <a:pt x="223207" y="60396"/>
                  <a:pt x="225644" y="60396"/>
                </a:cubicBezTo>
                <a:lnTo>
                  <a:pt x="225644" y="60411"/>
                </a:lnTo>
                <a:cubicBezTo>
                  <a:pt x="227960" y="60427"/>
                  <a:pt x="230200" y="61325"/>
                  <a:pt x="231861" y="62940"/>
                </a:cubicBezTo>
                <a:cubicBezTo>
                  <a:pt x="232364" y="62575"/>
                  <a:pt x="232897" y="62240"/>
                  <a:pt x="233445" y="61935"/>
                </a:cubicBezTo>
                <a:cubicBezTo>
                  <a:pt x="231404" y="59802"/>
                  <a:pt x="228661" y="58476"/>
                  <a:pt x="225644" y="58476"/>
                </a:cubicBezTo>
                <a:close/>
                <a:moveTo>
                  <a:pt x="25856" y="58492"/>
                </a:moveTo>
                <a:cubicBezTo>
                  <a:pt x="22778" y="58492"/>
                  <a:pt x="19990" y="59848"/>
                  <a:pt x="17933" y="62072"/>
                </a:cubicBezTo>
                <a:cubicBezTo>
                  <a:pt x="18481" y="62377"/>
                  <a:pt x="18999" y="62727"/>
                  <a:pt x="19487" y="63108"/>
                </a:cubicBezTo>
                <a:cubicBezTo>
                  <a:pt x="21227" y="61314"/>
                  <a:pt x="23537" y="60415"/>
                  <a:pt x="25850" y="60415"/>
                </a:cubicBezTo>
                <a:cubicBezTo>
                  <a:pt x="28093" y="60415"/>
                  <a:pt x="30339" y="61260"/>
                  <a:pt x="32072" y="62956"/>
                </a:cubicBezTo>
                <a:cubicBezTo>
                  <a:pt x="32575" y="62575"/>
                  <a:pt x="33093" y="62240"/>
                  <a:pt x="33641" y="61935"/>
                </a:cubicBezTo>
                <a:cubicBezTo>
                  <a:pt x="31600" y="59817"/>
                  <a:pt x="28872" y="58492"/>
                  <a:pt x="25856" y="58492"/>
                </a:cubicBezTo>
                <a:close/>
                <a:moveTo>
                  <a:pt x="111482" y="58492"/>
                </a:moveTo>
                <a:cubicBezTo>
                  <a:pt x="108404" y="58492"/>
                  <a:pt x="105601" y="59848"/>
                  <a:pt x="103559" y="62072"/>
                </a:cubicBezTo>
                <a:cubicBezTo>
                  <a:pt x="104092" y="62377"/>
                  <a:pt x="104610" y="62727"/>
                  <a:pt x="105113" y="63108"/>
                </a:cubicBezTo>
                <a:cubicBezTo>
                  <a:pt x="106853" y="61314"/>
                  <a:pt x="109163" y="60415"/>
                  <a:pt x="111476" y="60415"/>
                </a:cubicBezTo>
                <a:cubicBezTo>
                  <a:pt x="113719" y="60415"/>
                  <a:pt x="115965" y="61260"/>
                  <a:pt x="117698" y="62956"/>
                </a:cubicBezTo>
                <a:cubicBezTo>
                  <a:pt x="118201" y="62575"/>
                  <a:pt x="118719" y="62240"/>
                  <a:pt x="119267" y="61935"/>
                </a:cubicBezTo>
                <a:cubicBezTo>
                  <a:pt x="117241" y="59817"/>
                  <a:pt x="114498" y="58492"/>
                  <a:pt x="111482" y="58492"/>
                </a:cubicBezTo>
                <a:close/>
                <a:moveTo>
                  <a:pt x="140019" y="58492"/>
                </a:moveTo>
                <a:cubicBezTo>
                  <a:pt x="136941" y="58492"/>
                  <a:pt x="134153" y="59848"/>
                  <a:pt x="132096" y="62072"/>
                </a:cubicBezTo>
                <a:cubicBezTo>
                  <a:pt x="132644" y="62377"/>
                  <a:pt x="133162" y="62727"/>
                  <a:pt x="133650" y="63108"/>
                </a:cubicBezTo>
                <a:cubicBezTo>
                  <a:pt x="135356" y="61432"/>
                  <a:pt x="137581" y="60411"/>
                  <a:pt x="140019" y="60411"/>
                </a:cubicBezTo>
                <a:cubicBezTo>
                  <a:pt x="142334" y="60427"/>
                  <a:pt x="144574" y="61341"/>
                  <a:pt x="146250" y="62956"/>
                </a:cubicBezTo>
                <a:cubicBezTo>
                  <a:pt x="146753" y="62575"/>
                  <a:pt x="147271" y="62240"/>
                  <a:pt x="147819" y="61950"/>
                </a:cubicBezTo>
                <a:cubicBezTo>
                  <a:pt x="145778" y="59817"/>
                  <a:pt x="143050" y="58492"/>
                  <a:pt x="140019" y="58492"/>
                </a:cubicBezTo>
                <a:close/>
                <a:moveTo>
                  <a:pt x="97023" y="63519"/>
                </a:moveTo>
                <a:cubicBezTo>
                  <a:pt x="97025" y="63519"/>
                  <a:pt x="97028" y="63519"/>
                  <a:pt x="97030" y="63519"/>
                </a:cubicBezTo>
                <a:lnTo>
                  <a:pt x="97030" y="63519"/>
                </a:lnTo>
                <a:cubicBezTo>
                  <a:pt x="97033" y="63519"/>
                  <a:pt x="97035" y="63519"/>
                  <a:pt x="97038" y="63519"/>
                </a:cubicBezTo>
                <a:close/>
                <a:moveTo>
                  <a:pt x="82929" y="61006"/>
                </a:moveTo>
                <a:lnTo>
                  <a:pt x="82929" y="61066"/>
                </a:lnTo>
                <a:cubicBezTo>
                  <a:pt x="80735" y="61066"/>
                  <a:pt x="78633" y="61920"/>
                  <a:pt x="77048" y="63443"/>
                </a:cubicBezTo>
                <a:cubicBezTo>
                  <a:pt x="77521" y="63839"/>
                  <a:pt x="77963" y="64266"/>
                  <a:pt x="78374" y="64708"/>
                </a:cubicBezTo>
                <a:cubicBezTo>
                  <a:pt x="79663" y="63536"/>
                  <a:pt x="81292" y="62945"/>
                  <a:pt x="82923" y="62945"/>
                </a:cubicBezTo>
                <a:cubicBezTo>
                  <a:pt x="84473" y="62945"/>
                  <a:pt x="86025" y="63479"/>
                  <a:pt x="87287" y="64555"/>
                </a:cubicBezTo>
                <a:cubicBezTo>
                  <a:pt x="87714" y="64098"/>
                  <a:pt x="88171" y="63687"/>
                  <a:pt x="88658" y="63291"/>
                </a:cubicBezTo>
                <a:cubicBezTo>
                  <a:pt x="87104" y="61844"/>
                  <a:pt x="85062" y="61021"/>
                  <a:pt x="82929" y="61006"/>
                </a:cubicBezTo>
                <a:close/>
                <a:moveTo>
                  <a:pt x="197102" y="61012"/>
                </a:moveTo>
                <a:cubicBezTo>
                  <a:pt x="194969" y="61012"/>
                  <a:pt x="192838" y="61824"/>
                  <a:pt x="191211" y="63443"/>
                </a:cubicBezTo>
                <a:cubicBezTo>
                  <a:pt x="191684" y="63839"/>
                  <a:pt x="192125" y="64266"/>
                  <a:pt x="192552" y="64708"/>
                </a:cubicBezTo>
                <a:cubicBezTo>
                  <a:pt x="193801" y="63580"/>
                  <a:pt x="195416" y="62956"/>
                  <a:pt x="197092" y="62940"/>
                </a:cubicBezTo>
                <a:lnTo>
                  <a:pt x="197092" y="62971"/>
                </a:lnTo>
                <a:cubicBezTo>
                  <a:pt x="198692" y="62971"/>
                  <a:pt x="200231" y="63535"/>
                  <a:pt x="201450" y="64555"/>
                </a:cubicBezTo>
                <a:cubicBezTo>
                  <a:pt x="201892" y="64098"/>
                  <a:pt x="202349" y="63687"/>
                  <a:pt x="202836" y="63291"/>
                </a:cubicBezTo>
                <a:cubicBezTo>
                  <a:pt x="201226" y="61771"/>
                  <a:pt x="199163" y="61012"/>
                  <a:pt x="197102" y="61012"/>
                </a:cubicBezTo>
                <a:close/>
                <a:moveTo>
                  <a:pt x="168558" y="61026"/>
                </a:moveTo>
                <a:cubicBezTo>
                  <a:pt x="166428" y="61026"/>
                  <a:pt x="164299" y="61834"/>
                  <a:pt x="162674" y="63443"/>
                </a:cubicBezTo>
                <a:cubicBezTo>
                  <a:pt x="163147" y="63839"/>
                  <a:pt x="163588" y="64266"/>
                  <a:pt x="164015" y="64723"/>
                </a:cubicBezTo>
                <a:cubicBezTo>
                  <a:pt x="165264" y="63596"/>
                  <a:pt x="166879" y="62956"/>
                  <a:pt x="168555" y="62956"/>
                </a:cubicBezTo>
                <a:lnTo>
                  <a:pt x="168555" y="62971"/>
                </a:lnTo>
                <a:cubicBezTo>
                  <a:pt x="170155" y="62971"/>
                  <a:pt x="171694" y="63535"/>
                  <a:pt x="172928" y="64555"/>
                </a:cubicBezTo>
                <a:cubicBezTo>
                  <a:pt x="173355" y="64114"/>
                  <a:pt x="173812" y="63687"/>
                  <a:pt x="174299" y="63306"/>
                </a:cubicBezTo>
                <a:cubicBezTo>
                  <a:pt x="172687" y="61784"/>
                  <a:pt x="170622" y="61026"/>
                  <a:pt x="168558" y="61026"/>
                </a:cubicBezTo>
                <a:close/>
                <a:moveTo>
                  <a:pt x="254184" y="61026"/>
                </a:moveTo>
                <a:cubicBezTo>
                  <a:pt x="252054" y="61026"/>
                  <a:pt x="249925" y="61834"/>
                  <a:pt x="248300" y="63443"/>
                </a:cubicBezTo>
                <a:cubicBezTo>
                  <a:pt x="248773" y="63839"/>
                  <a:pt x="249214" y="64266"/>
                  <a:pt x="249641" y="64723"/>
                </a:cubicBezTo>
                <a:cubicBezTo>
                  <a:pt x="250890" y="63596"/>
                  <a:pt x="252505" y="62956"/>
                  <a:pt x="254197" y="62956"/>
                </a:cubicBezTo>
                <a:lnTo>
                  <a:pt x="254197" y="62971"/>
                </a:lnTo>
                <a:cubicBezTo>
                  <a:pt x="255781" y="62986"/>
                  <a:pt x="257320" y="63535"/>
                  <a:pt x="258554" y="64555"/>
                </a:cubicBezTo>
                <a:cubicBezTo>
                  <a:pt x="258981" y="64114"/>
                  <a:pt x="259438" y="63687"/>
                  <a:pt x="259925" y="63306"/>
                </a:cubicBezTo>
                <a:cubicBezTo>
                  <a:pt x="258313" y="61784"/>
                  <a:pt x="256248" y="61026"/>
                  <a:pt x="254184" y="61026"/>
                </a:cubicBezTo>
                <a:close/>
                <a:moveTo>
                  <a:pt x="225648" y="61043"/>
                </a:moveTo>
                <a:cubicBezTo>
                  <a:pt x="223518" y="61043"/>
                  <a:pt x="221390" y="61855"/>
                  <a:pt x="219763" y="63474"/>
                </a:cubicBezTo>
                <a:cubicBezTo>
                  <a:pt x="220236" y="63870"/>
                  <a:pt x="220678" y="64281"/>
                  <a:pt x="221104" y="64738"/>
                </a:cubicBezTo>
                <a:cubicBezTo>
                  <a:pt x="222354" y="63611"/>
                  <a:pt x="223969" y="62986"/>
                  <a:pt x="225644" y="62971"/>
                </a:cubicBezTo>
                <a:cubicBezTo>
                  <a:pt x="227244" y="62986"/>
                  <a:pt x="228783" y="63550"/>
                  <a:pt x="230002" y="64586"/>
                </a:cubicBezTo>
                <a:cubicBezTo>
                  <a:pt x="230444" y="64129"/>
                  <a:pt x="230901" y="63718"/>
                  <a:pt x="231388" y="63321"/>
                </a:cubicBezTo>
                <a:cubicBezTo>
                  <a:pt x="229771" y="61801"/>
                  <a:pt x="227708" y="61043"/>
                  <a:pt x="225648" y="61043"/>
                </a:cubicBezTo>
                <a:close/>
                <a:moveTo>
                  <a:pt x="25856" y="61051"/>
                </a:moveTo>
                <a:lnTo>
                  <a:pt x="25856" y="61066"/>
                </a:lnTo>
                <a:cubicBezTo>
                  <a:pt x="23646" y="61082"/>
                  <a:pt x="21544" y="61950"/>
                  <a:pt x="19959" y="63489"/>
                </a:cubicBezTo>
                <a:cubicBezTo>
                  <a:pt x="20432" y="63885"/>
                  <a:pt x="20873" y="64296"/>
                  <a:pt x="21300" y="64754"/>
                </a:cubicBezTo>
                <a:cubicBezTo>
                  <a:pt x="22579" y="63576"/>
                  <a:pt x="24205" y="62985"/>
                  <a:pt x="25833" y="62985"/>
                </a:cubicBezTo>
                <a:cubicBezTo>
                  <a:pt x="27386" y="62985"/>
                  <a:pt x="28941" y="63523"/>
                  <a:pt x="30198" y="64601"/>
                </a:cubicBezTo>
                <a:cubicBezTo>
                  <a:pt x="30640" y="64144"/>
                  <a:pt x="31097" y="63733"/>
                  <a:pt x="31584" y="63337"/>
                </a:cubicBezTo>
                <a:cubicBezTo>
                  <a:pt x="30030" y="61889"/>
                  <a:pt x="27973" y="61066"/>
                  <a:pt x="25856" y="61051"/>
                </a:cubicBezTo>
                <a:close/>
                <a:moveTo>
                  <a:pt x="54408" y="61051"/>
                </a:moveTo>
                <a:lnTo>
                  <a:pt x="54393" y="61066"/>
                </a:lnTo>
                <a:cubicBezTo>
                  <a:pt x="52199" y="61082"/>
                  <a:pt x="50096" y="61950"/>
                  <a:pt x="48527" y="63474"/>
                </a:cubicBezTo>
                <a:cubicBezTo>
                  <a:pt x="48984" y="63870"/>
                  <a:pt x="49441" y="64296"/>
                  <a:pt x="49852" y="64754"/>
                </a:cubicBezTo>
                <a:cubicBezTo>
                  <a:pt x="51135" y="63572"/>
                  <a:pt x="52768" y="62977"/>
                  <a:pt x="54404" y="62977"/>
                </a:cubicBezTo>
                <a:cubicBezTo>
                  <a:pt x="55953" y="62977"/>
                  <a:pt x="57505" y="63511"/>
                  <a:pt x="58765" y="64586"/>
                </a:cubicBezTo>
                <a:cubicBezTo>
                  <a:pt x="59192" y="64144"/>
                  <a:pt x="59649" y="63718"/>
                  <a:pt x="60136" y="63337"/>
                </a:cubicBezTo>
                <a:cubicBezTo>
                  <a:pt x="58582" y="61874"/>
                  <a:pt x="56526" y="61066"/>
                  <a:pt x="54408" y="61051"/>
                </a:cubicBezTo>
                <a:close/>
                <a:moveTo>
                  <a:pt x="111482" y="61051"/>
                </a:moveTo>
                <a:lnTo>
                  <a:pt x="111482" y="61066"/>
                </a:lnTo>
                <a:cubicBezTo>
                  <a:pt x="109272" y="61082"/>
                  <a:pt x="107170" y="61950"/>
                  <a:pt x="105601" y="63489"/>
                </a:cubicBezTo>
                <a:cubicBezTo>
                  <a:pt x="106058" y="63885"/>
                  <a:pt x="106499" y="64312"/>
                  <a:pt x="106926" y="64754"/>
                </a:cubicBezTo>
                <a:cubicBezTo>
                  <a:pt x="108205" y="63576"/>
                  <a:pt x="109831" y="62985"/>
                  <a:pt x="111461" y="62985"/>
                </a:cubicBezTo>
                <a:cubicBezTo>
                  <a:pt x="113016" y="62985"/>
                  <a:pt x="114575" y="63523"/>
                  <a:pt x="115839" y="64601"/>
                </a:cubicBezTo>
                <a:cubicBezTo>
                  <a:pt x="116266" y="64144"/>
                  <a:pt x="116723" y="63733"/>
                  <a:pt x="117210" y="63337"/>
                </a:cubicBezTo>
                <a:cubicBezTo>
                  <a:pt x="115641" y="61889"/>
                  <a:pt x="113599" y="61066"/>
                  <a:pt x="111482" y="61051"/>
                </a:cubicBezTo>
                <a:close/>
                <a:moveTo>
                  <a:pt x="140019" y="61051"/>
                </a:moveTo>
                <a:lnTo>
                  <a:pt x="140019" y="61066"/>
                </a:lnTo>
                <a:cubicBezTo>
                  <a:pt x="137809" y="61082"/>
                  <a:pt x="135707" y="61950"/>
                  <a:pt x="134137" y="63489"/>
                </a:cubicBezTo>
                <a:cubicBezTo>
                  <a:pt x="134610" y="63885"/>
                  <a:pt x="135052" y="64312"/>
                  <a:pt x="135478" y="64754"/>
                </a:cubicBezTo>
                <a:cubicBezTo>
                  <a:pt x="136757" y="63576"/>
                  <a:pt x="138383" y="62985"/>
                  <a:pt x="140011" y="62985"/>
                </a:cubicBezTo>
                <a:cubicBezTo>
                  <a:pt x="141564" y="62985"/>
                  <a:pt x="143119" y="63523"/>
                  <a:pt x="144376" y="64601"/>
                </a:cubicBezTo>
                <a:cubicBezTo>
                  <a:pt x="144818" y="64144"/>
                  <a:pt x="145275" y="63733"/>
                  <a:pt x="145762" y="63337"/>
                </a:cubicBezTo>
                <a:cubicBezTo>
                  <a:pt x="144193" y="61889"/>
                  <a:pt x="142152" y="61066"/>
                  <a:pt x="140019" y="61051"/>
                </a:cubicBezTo>
                <a:close/>
                <a:moveTo>
                  <a:pt x="197091" y="63583"/>
                </a:moveTo>
                <a:cubicBezTo>
                  <a:pt x="195610" y="63583"/>
                  <a:pt x="194133" y="64113"/>
                  <a:pt x="192963" y="65165"/>
                </a:cubicBezTo>
                <a:cubicBezTo>
                  <a:pt x="193360" y="65637"/>
                  <a:pt x="193740" y="66125"/>
                  <a:pt x="194076" y="66628"/>
                </a:cubicBezTo>
                <a:cubicBezTo>
                  <a:pt x="194929" y="65911"/>
                  <a:pt x="195995" y="65515"/>
                  <a:pt x="197092" y="65515"/>
                </a:cubicBezTo>
                <a:lnTo>
                  <a:pt x="197092" y="65546"/>
                </a:lnTo>
                <a:cubicBezTo>
                  <a:pt x="198098" y="65546"/>
                  <a:pt x="199073" y="65866"/>
                  <a:pt x="199880" y="66460"/>
                </a:cubicBezTo>
                <a:cubicBezTo>
                  <a:pt x="200231" y="65942"/>
                  <a:pt x="200612" y="65470"/>
                  <a:pt x="201023" y="64997"/>
                </a:cubicBezTo>
                <a:cubicBezTo>
                  <a:pt x="199878" y="64052"/>
                  <a:pt x="198483" y="63583"/>
                  <a:pt x="197091" y="63583"/>
                </a:cubicBezTo>
                <a:close/>
                <a:moveTo>
                  <a:pt x="168532" y="63614"/>
                </a:moveTo>
                <a:cubicBezTo>
                  <a:pt x="167063" y="63614"/>
                  <a:pt x="165595" y="64136"/>
                  <a:pt x="164426" y="65180"/>
                </a:cubicBezTo>
                <a:cubicBezTo>
                  <a:pt x="164823" y="65652"/>
                  <a:pt x="165204" y="66140"/>
                  <a:pt x="165554" y="66643"/>
                </a:cubicBezTo>
                <a:cubicBezTo>
                  <a:pt x="166392" y="65927"/>
                  <a:pt x="167458" y="65531"/>
                  <a:pt x="168555" y="65515"/>
                </a:cubicBezTo>
                <a:lnTo>
                  <a:pt x="168555" y="65546"/>
                </a:lnTo>
                <a:cubicBezTo>
                  <a:pt x="169561" y="65561"/>
                  <a:pt x="170536" y="65881"/>
                  <a:pt x="171344" y="66490"/>
                </a:cubicBezTo>
                <a:cubicBezTo>
                  <a:pt x="171694" y="65988"/>
                  <a:pt x="172075" y="65500"/>
                  <a:pt x="172486" y="65043"/>
                </a:cubicBezTo>
                <a:cubicBezTo>
                  <a:pt x="171340" y="64090"/>
                  <a:pt x="169935" y="63614"/>
                  <a:pt x="168532" y="63614"/>
                </a:cubicBezTo>
                <a:close/>
                <a:moveTo>
                  <a:pt x="254188" y="63598"/>
                </a:moveTo>
                <a:cubicBezTo>
                  <a:pt x="252703" y="63598"/>
                  <a:pt x="251222" y="64128"/>
                  <a:pt x="250052" y="65180"/>
                </a:cubicBezTo>
                <a:cubicBezTo>
                  <a:pt x="250464" y="65637"/>
                  <a:pt x="250829" y="66140"/>
                  <a:pt x="251180" y="66643"/>
                </a:cubicBezTo>
                <a:cubicBezTo>
                  <a:pt x="252018" y="65927"/>
                  <a:pt x="253084" y="65531"/>
                  <a:pt x="254197" y="65515"/>
                </a:cubicBezTo>
                <a:lnTo>
                  <a:pt x="254197" y="65546"/>
                </a:lnTo>
                <a:cubicBezTo>
                  <a:pt x="255187" y="65546"/>
                  <a:pt x="256177" y="65866"/>
                  <a:pt x="256985" y="66460"/>
                </a:cubicBezTo>
                <a:cubicBezTo>
                  <a:pt x="257335" y="65957"/>
                  <a:pt x="257716" y="65470"/>
                  <a:pt x="258127" y="65013"/>
                </a:cubicBezTo>
                <a:cubicBezTo>
                  <a:pt x="256983" y="64067"/>
                  <a:pt x="255584" y="63598"/>
                  <a:pt x="254188" y="63598"/>
                </a:cubicBezTo>
                <a:close/>
                <a:moveTo>
                  <a:pt x="54408" y="63611"/>
                </a:moveTo>
                <a:lnTo>
                  <a:pt x="54393" y="63626"/>
                </a:lnTo>
                <a:cubicBezTo>
                  <a:pt x="52869" y="63626"/>
                  <a:pt x="51406" y="64190"/>
                  <a:pt x="50264" y="65195"/>
                </a:cubicBezTo>
                <a:cubicBezTo>
                  <a:pt x="50660" y="65668"/>
                  <a:pt x="51041" y="66155"/>
                  <a:pt x="51391" y="66658"/>
                </a:cubicBezTo>
                <a:cubicBezTo>
                  <a:pt x="52250" y="65918"/>
                  <a:pt x="53322" y="65544"/>
                  <a:pt x="54396" y="65544"/>
                </a:cubicBezTo>
                <a:cubicBezTo>
                  <a:pt x="55380" y="65544"/>
                  <a:pt x="56366" y="65857"/>
                  <a:pt x="57196" y="66490"/>
                </a:cubicBezTo>
                <a:cubicBezTo>
                  <a:pt x="57546" y="65972"/>
                  <a:pt x="57927" y="65500"/>
                  <a:pt x="58339" y="65028"/>
                </a:cubicBezTo>
                <a:cubicBezTo>
                  <a:pt x="57226" y="64129"/>
                  <a:pt x="55840" y="63626"/>
                  <a:pt x="54408" y="63611"/>
                </a:cubicBezTo>
                <a:close/>
                <a:moveTo>
                  <a:pt x="111482" y="63626"/>
                </a:moveTo>
                <a:cubicBezTo>
                  <a:pt x="109958" y="63626"/>
                  <a:pt x="108480" y="64190"/>
                  <a:pt x="107337" y="65195"/>
                </a:cubicBezTo>
                <a:cubicBezTo>
                  <a:pt x="107734" y="65668"/>
                  <a:pt x="108114" y="66155"/>
                  <a:pt x="108465" y="66658"/>
                </a:cubicBezTo>
                <a:cubicBezTo>
                  <a:pt x="109303" y="65942"/>
                  <a:pt x="110369" y="65546"/>
                  <a:pt x="111466" y="65546"/>
                </a:cubicBezTo>
                <a:cubicBezTo>
                  <a:pt x="112487" y="65546"/>
                  <a:pt x="113462" y="65881"/>
                  <a:pt x="114270" y="66490"/>
                </a:cubicBezTo>
                <a:cubicBezTo>
                  <a:pt x="114620" y="65988"/>
                  <a:pt x="115001" y="65500"/>
                  <a:pt x="115412" y="65043"/>
                </a:cubicBezTo>
                <a:cubicBezTo>
                  <a:pt x="114300" y="64129"/>
                  <a:pt x="112914" y="63626"/>
                  <a:pt x="111482" y="63626"/>
                </a:cubicBezTo>
                <a:close/>
                <a:moveTo>
                  <a:pt x="140019" y="63626"/>
                </a:moveTo>
                <a:cubicBezTo>
                  <a:pt x="138495" y="63626"/>
                  <a:pt x="137032" y="64190"/>
                  <a:pt x="135890" y="65195"/>
                </a:cubicBezTo>
                <a:cubicBezTo>
                  <a:pt x="136286" y="65668"/>
                  <a:pt x="136667" y="66155"/>
                  <a:pt x="137002" y="66658"/>
                </a:cubicBezTo>
                <a:cubicBezTo>
                  <a:pt x="137855" y="65942"/>
                  <a:pt x="138922" y="65546"/>
                  <a:pt x="140019" y="65546"/>
                </a:cubicBezTo>
                <a:cubicBezTo>
                  <a:pt x="141024" y="65546"/>
                  <a:pt x="142014" y="65881"/>
                  <a:pt x="142822" y="66490"/>
                </a:cubicBezTo>
                <a:cubicBezTo>
                  <a:pt x="143172" y="65988"/>
                  <a:pt x="143553" y="65500"/>
                  <a:pt x="143965" y="65043"/>
                </a:cubicBezTo>
                <a:cubicBezTo>
                  <a:pt x="142852" y="64129"/>
                  <a:pt x="141451" y="63626"/>
                  <a:pt x="140019" y="63626"/>
                </a:cubicBezTo>
                <a:close/>
                <a:moveTo>
                  <a:pt x="225651" y="63613"/>
                </a:moveTo>
                <a:cubicBezTo>
                  <a:pt x="224166" y="63613"/>
                  <a:pt x="222685" y="64143"/>
                  <a:pt x="221516" y="65195"/>
                </a:cubicBezTo>
                <a:cubicBezTo>
                  <a:pt x="221912" y="65668"/>
                  <a:pt x="222293" y="66155"/>
                  <a:pt x="222643" y="66658"/>
                </a:cubicBezTo>
                <a:cubicBezTo>
                  <a:pt x="223481" y="65942"/>
                  <a:pt x="224547" y="65546"/>
                  <a:pt x="225644" y="65546"/>
                </a:cubicBezTo>
                <a:cubicBezTo>
                  <a:pt x="226650" y="65546"/>
                  <a:pt x="227640" y="65881"/>
                  <a:pt x="228448" y="66490"/>
                </a:cubicBezTo>
                <a:cubicBezTo>
                  <a:pt x="228798" y="65972"/>
                  <a:pt x="229179" y="65485"/>
                  <a:pt x="229591" y="65028"/>
                </a:cubicBezTo>
                <a:cubicBezTo>
                  <a:pt x="228446" y="64082"/>
                  <a:pt x="227047" y="63613"/>
                  <a:pt x="225651" y="63613"/>
                </a:cubicBezTo>
                <a:close/>
                <a:moveTo>
                  <a:pt x="25856" y="63626"/>
                </a:moveTo>
                <a:cubicBezTo>
                  <a:pt x="24332" y="63626"/>
                  <a:pt x="22854" y="64190"/>
                  <a:pt x="21711" y="65211"/>
                </a:cubicBezTo>
                <a:cubicBezTo>
                  <a:pt x="22108" y="65668"/>
                  <a:pt x="22488" y="66155"/>
                  <a:pt x="22839" y="66673"/>
                </a:cubicBezTo>
                <a:cubicBezTo>
                  <a:pt x="23700" y="65924"/>
                  <a:pt x="24775" y="65545"/>
                  <a:pt x="25852" y="65545"/>
                </a:cubicBezTo>
                <a:cubicBezTo>
                  <a:pt x="26833" y="65545"/>
                  <a:pt x="27816" y="65859"/>
                  <a:pt x="28644" y="66490"/>
                </a:cubicBezTo>
                <a:cubicBezTo>
                  <a:pt x="28994" y="65988"/>
                  <a:pt x="29375" y="65500"/>
                  <a:pt x="29786" y="65043"/>
                </a:cubicBezTo>
                <a:cubicBezTo>
                  <a:pt x="28674" y="64129"/>
                  <a:pt x="27288" y="63626"/>
                  <a:pt x="25856" y="63626"/>
                </a:cubicBezTo>
                <a:close/>
                <a:moveTo>
                  <a:pt x="82929" y="63580"/>
                </a:moveTo>
                <a:lnTo>
                  <a:pt x="82929" y="63626"/>
                </a:lnTo>
                <a:cubicBezTo>
                  <a:pt x="81406" y="63641"/>
                  <a:pt x="79943" y="64190"/>
                  <a:pt x="78801" y="65211"/>
                </a:cubicBezTo>
                <a:cubicBezTo>
                  <a:pt x="79212" y="65668"/>
                  <a:pt x="79578" y="66155"/>
                  <a:pt x="79928" y="66673"/>
                </a:cubicBezTo>
                <a:cubicBezTo>
                  <a:pt x="80766" y="65942"/>
                  <a:pt x="81817" y="65515"/>
                  <a:pt x="82929" y="65500"/>
                </a:cubicBezTo>
                <a:cubicBezTo>
                  <a:pt x="83935" y="65500"/>
                  <a:pt x="84925" y="65835"/>
                  <a:pt x="85733" y="66445"/>
                </a:cubicBezTo>
                <a:cubicBezTo>
                  <a:pt x="86083" y="65942"/>
                  <a:pt x="86464" y="65454"/>
                  <a:pt x="86876" y="64997"/>
                </a:cubicBezTo>
                <a:cubicBezTo>
                  <a:pt x="85763" y="64083"/>
                  <a:pt x="84362" y="63596"/>
                  <a:pt x="82929" y="63580"/>
                </a:cubicBezTo>
                <a:close/>
                <a:moveTo>
                  <a:pt x="256263" y="67617"/>
                </a:moveTo>
                <a:cubicBezTo>
                  <a:pt x="256260" y="67622"/>
                  <a:pt x="256257" y="67628"/>
                  <a:pt x="256253" y="67633"/>
                </a:cubicBezTo>
                <a:lnTo>
                  <a:pt x="256269" y="67618"/>
                </a:lnTo>
                <a:cubicBezTo>
                  <a:pt x="256267" y="67618"/>
                  <a:pt x="256265" y="67617"/>
                  <a:pt x="256263" y="67617"/>
                </a:cubicBezTo>
                <a:close/>
                <a:moveTo>
                  <a:pt x="82929" y="66140"/>
                </a:moveTo>
                <a:lnTo>
                  <a:pt x="82929" y="66186"/>
                </a:lnTo>
                <a:cubicBezTo>
                  <a:pt x="81954" y="66186"/>
                  <a:pt x="81010" y="66521"/>
                  <a:pt x="80263" y="67146"/>
                </a:cubicBezTo>
                <a:cubicBezTo>
                  <a:pt x="80355" y="67313"/>
                  <a:pt x="80461" y="67481"/>
                  <a:pt x="80553" y="67648"/>
                </a:cubicBezTo>
                <a:cubicBezTo>
                  <a:pt x="81330" y="67511"/>
                  <a:pt x="82137" y="67435"/>
                  <a:pt x="82929" y="67420"/>
                </a:cubicBezTo>
                <a:cubicBezTo>
                  <a:pt x="83630" y="67435"/>
                  <a:pt x="84316" y="67481"/>
                  <a:pt x="85002" y="67587"/>
                </a:cubicBezTo>
                <a:cubicBezTo>
                  <a:pt x="85123" y="67374"/>
                  <a:pt x="85261" y="67176"/>
                  <a:pt x="85382" y="66963"/>
                </a:cubicBezTo>
                <a:cubicBezTo>
                  <a:pt x="84682" y="66445"/>
                  <a:pt x="83813" y="66155"/>
                  <a:pt x="82929" y="66140"/>
                </a:cubicBezTo>
                <a:close/>
                <a:moveTo>
                  <a:pt x="197092" y="66155"/>
                </a:moveTo>
                <a:cubicBezTo>
                  <a:pt x="196102" y="66171"/>
                  <a:pt x="195157" y="66521"/>
                  <a:pt x="194426" y="67161"/>
                </a:cubicBezTo>
                <a:cubicBezTo>
                  <a:pt x="194517" y="67328"/>
                  <a:pt x="194624" y="67496"/>
                  <a:pt x="194716" y="67664"/>
                </a:cubicBezTo>
                <a:cubicBezTo>
                  <a:pt x="195493" y="67511"/>
                  <a:pt x="196300" y="67435"/>
                  <a:pt x="197092" y="67435"/>
                </a:cubicBezTo>
                <a:cubicBezTo>
                  <a:pt x="197793" y="67450"/>
                  <a:pt x="198479" y="67496"/>
                  <a:pt x="199164" y="67603"/>
                </a:cubicBezTo>
                <a:lnTo>
                  <a:pt x="199164" y="67633"/>
                </a:lnTo>
                <a:cubicBezTo>
                  <a:pt x="199286" y="67420"/>
                  <a:pt x="199423" y="67222"/>
                  <a:pt x="199545" y="66978"/>
                </a:cubicBezTo>
                <a:cubicBezTo>
                  <a:pt x="198829" y="66445"/>
                  <a:pt x="197976" y="66171"/>
                  <a:pt x="197092" y="66155"/>
                </a:cubicBezTo>
                <a:close/>
                <a:moveTo>
                  <a:pt x="168555" y="66171"/>
                </a:moveTo>
                <a:cubicBezTo>
                  <a:pt x="167580" y="66186"/>
                  <a:pt x="166620" y="66536"/>
                  <a:pt x="165874" y="67176"/>
                </a:cubicBezTo>
                <a:cubicBezTo>
                  <a:pt x="165981" y="67344"/>
                  <a:pt x="166072" y="67511"/>
                  <a:pt x="166179" y="67679"/>
                </a:cubicBezTo>
                <a:cubicBezTo>
                  <a:pt x="166956" y="67526"/>
                  <a:pt x="167763" y="67450"/>
                  <a:pt x="168555" y="67450"/>
                </a:cubicBezTo>
                <a:cubicBezTo>
                  <a:pt x="169256" y="67450"/>
                  <a:pt x="169942" y="67511"/>
                  <a:pt x="170627" y="67618"/>
                </a:cubicBezTo>
                <a:lnTo>
                  <a:pt x="170627" y="67633"/>
                </a:lnTo>
                <a:cubicBezTo>
                  <a:pt x="170749" y="67420"/>
                  <a:pt x="170887" y="67222"/>
                  <a:pt x="171008" y="66993"/>
                </a:cubicBezTo>
                <a:cubicBezTo>
                  <a:pt x="170308" y="66460"/>
                  <a:pt x="169439" y="66171"/>
                  <a:pt x="168555" y="66171"/>
                </a:cubicBezTo>
                <a:close/>
                <a:moveTo>
                  <a:pt x="254181" y="66171"/>
                </a:moveTo>
                <a:cubicBezTo>
                  <a:pt x="253206" y="66186"/>
                  <a:pt x="252262" y="66536"/>
                  <a:pt x="251515" y="67176"/>
                </a:cubicBezTo>
                <a:cubicBezTo>
                  <a:pt x="251622" y="67344"/>
                  <a:pt x="251713" y="67511"/>
                  <a:pt x="251805" y="67679"/>
                </a:cubicBezTo>
                <a:cubicBezTo>
                  <a:pt x="252597" y="67526"/>
                  <a:pt x="253389" y="67450"/>
                  <a:pt x="254197" y="67450"/>
                </a:cubicBezTo>
                <a:cubicBezTo>
                  <a:pt x="254880" y="67450"/>
                  <a:pt x="255579" y="67511"/>
                  <a:pt x="256263" y="67617"/>
                </a:cubicBezTo>
                <a:lnTo>
                  <a:pt x="256263" y="67617"/>
                </a:lnTo>
                <a:cubicBezTo>
                  <a:pt x="256382" y="67410"/>
                  <a:pt x="256501" y="67216"/>
                  <a:pt x="256634" y="66993"/>
                </a:cubicBezTo>
                <a:cubicBezTo>
                  <a:pt x="255934" y="66460"/>
                  <a:pt x="255065" y="66171"/>
                  <a:pt x="254181" y="66171"/>
                </a:cubicBezTo>
                <a:close/>
                <a:moveTo>
                  <a:pt x="25856" y="66186"/>
                </a:moveTo>
                <a:cubicBezTo>
                  <a:pt x="24865" y="66201"/>
                  <a:pt x="23921" y="66551"/>
                  <a:pt x="23174" y="67191"/>
                </a:cubicBezTo>
                <a:cubicBezTo>
                  <a:pt x="23281" y="67359"/>
                  <a:pt x="23372" y="67526"/>
                  <a:pt x="23464" y="67694"/>
                </a:cubicBezTo>
                <a:cubicBezTo>
                  <a:pt x="24256" y="67542"/>
                  <a:pt x="25048" y="67466"/>
                  <a:pt x="25856" y="67466"/>
                </a:cubicBezTo>
                <a:cubicBezTo>
                  <a:pt x="26541" y="67466"/>
                  <a:pt x="27242" y="67526"/>
                  <a:pt x="27928" y="67633"/>
                </a:cubicBezTo>
                <a:cubicBezTo>
                  <a:pt x="28050" y="67420"/>
                  <a:pt x="28171" y="67222"/>
                  <a:pt x="28309" y="67008"/>
                </a:cubicBezTo>
                <a:cubicBezTo>
                  <a:pt x="27593" y="66475"/>
                  <a:pt x="26739" y="66186"/>
                  <a:pt x="25856" y="66186"/>
                </a:cubicBezTo>
                <a:close/>
                <a:moveTo>
                  <a:pt x="54393" y="66186"/>
                </a:moveTo>
                <a:cubicBezTo>
                  <a:pt x="53417" y="66201"/>
                  <a:pt x="52473" y="66551"/>
                  <a:pt x="51726" y="67191"/>
                </a:cubicBezTo>
                <a:cubicBezTo>
                  <a:pt x="51833" y="67359"/>
                  <a:pt x="51924" y="67526"/>
                  <a:pt x="52016" y="67694"/>
                </a:cubicBezTo>
                <a:cubicBezTo>
                  <a:pt x="52808" y="67542"/>
                  <a:pt x="53600" y="67466"/>
                  <a:pt x="54393" y="67466"/>
                </a:cubicBezTo>
                <a:cubicBezTo>
                  <a:pt x="55093" y="67466"/>
                  <a:pt x="55779" y="67526"/>
                  <a:pt x="56465" y="67633"/>
                </a:cubicBezTo>
                <a:cubicBezTo>
                  <a:pt x="56602" y="67420"/>
                  <a:pt x="56724" y="67207"/>
                  <a:pt x="56846" y="67008"/>
                </a:cubicBezTo>
                <a:cubicBezTo>
                  <a:pt x="56145" y="66475"/>
                  <a:pt x="55291" y="66186"/>
                  <a:pt x="54408" y="66186"/>
                </a:cubicBezTo>
                <a:close/>
                <a:moveTo>
                  <a:pt x="111482" y="66186"/>
                </a:moveTo>
                <a:cubicBezTo>
                  <a:pt x="110491" y="66201"/>
                  <a:pt x="109547" y="66551"/>
                  <a:pt x="108785" y="67191"/>
                </a:cubicBezTo>
                <a:cubicBezTo>
                  <a:pt x="108907" y="67359"/>
                  <a:pt x="108998" y="67526"/>
                  <a:pt x="109090" y="67694"/>
                </a:cubicBezTo>
                <a:cubicBezTo>
                  <a:pt x="109882" y="67542"/>
                  <a:pt x="110674" y="67466"/>
                  <a:pt x="111466" y="67466"/>
                </a:cubicBezTo>
                <a:cubicBezTo>
                  <a:pt x="112167" y="67466"/>
                  <a:pt x="112853" y="67526"/>
                  <a:pt x="113538" y="67633"/>
                </a:cubicBezTo>
                <a:cubicBezTo>
                  <a:pt x="113676" y="67420"/>
                  <a:pt x="113797" y="67222"/>
                  <a:pt x="113919" y="67008"/>
                </a:cubicBezTo>
                <a:cubicBezTo>
                  <a:pt x="113218" y="66475"/>
                  <a:pt x="112365" y="66186"/>
                  <a:pt x="111482" y="66186"/>
                </a:cubicBezTo>
                <a:close/>
                <a:moveTo>
                  <a:pt x="140019" y="66186"/>
                </a:moveTo>
                <a:cubicBezTo>
                  <a:pt x="139028" y="66201"/>
                  <a:pt x="138099" y="66551"/>
                  <a:pt x="137352" y="67191"/>
                </a:cubicBezTo>
                <a:cubicBezTo>
                  <a:pt x="137459" y="67359"/>
                  <a:pt x="137550" y="67526"/>
                  <a:pt x="137642" y="67694"/>
                </a:cubicBezTo>
                <a:cubicBezTo>
                  <a:pt x="138434" y="67542"/>
                  <a:pt x="139226" y="67466"/>
                  <a:pt x="140019" y="67466"/>
                </a:cubicBezTo>
                <a:cubicBezTo>
                  <a:pt x="140719" y="67481"/>
                  <a:pt x="141405" y="67526"/>
                  <a:pt x="142091" y="67633"/>
                </a:cubicBezTo>
                <a:cubicBezTo>
                  <a:pt x="142212" y="67420"/>
                  <a:pt x="142350" y="67222"/>
                  <a:pt x="142471" y="67008"/>
                </a:cubicBezTo>
                <a:cubicBezTo>
                  <a:pt x="141771" y="66490"/>
                  <a:pt x="140902" y="66201"/>
                  <a:pt x="140019" y="66186"/>
                </a:cubicBezTo>
                <a:close/>
                <a:moveTo>
                  <a:pt x="225644" y="66186"/>
                </a:moveTo>
                <a:cubicBezTo>
                  <a:pt x="224669" y="66201"/>
                  <a:pt x="223710" y="66551"/>
                  <a:pt x="222963" y="67191"/>
                </a:cubicBezTo>
                <a:cubicBezTo>
                  <a:pt x="223070" y="67359"/>
                  <a:pt x="223161" y="67526"/>
                  <a:pt x="223268" y="67694"/>
                </a:cubicBezTo>
                <a:cubicBezTo>
                  <a:pt x="224045" y="67542"/>
                  <a:pt x="224852" y="67466"/>
                  <a:pt x="225644" y="67466"/>
                </a:cubicBezTo>
                <a:cubicBezTo>
                  <a:pt x="226345" y="67466"/>
                  <a:pt x="227031" y="67526"/>
                  <a:pt x="227717" y="67633"/>
                </a:cubicBezTo>
                <a:cubicBezTo>
                  <a:pt x="227823" y="67420"/>
                  <a:pt x="227960" y="67222"/>
                  <a:pt x="228097" y="67008"/>
                </a:cubicBezTo>
                <a:cubicBezTo>
                  <a:pt x="227397" y="66475"/>
                  <a:pt x="226528" y="66186"/>
                  <a:pt x="225644" y="66186"/>
                </a:cubicBezTo>
                <a:close/>
                <a:moveTo>
                  <a:pt x="11412" y="60945"/>
                </a:moveTo>
                <a:cubicBezTo>
                  <a:pt x="6658" y="60945"/>
                  <a:pt x="2453" y="63657"/>
                  <a:pt x="0" y="67755"/>
                </a:cubicBezTo>
                <a:lnTo>
                  <a:pt x="15" y="67755"/>
                </a:lnTo>
                <a:cubicBezTo>
                  <a:pt x="625" y="67892"/>
                  <a:pt x="1219" y="68060"/>
                  <a:pt x="1813" y="68273"/>
                </a:cubicBezTo>
                <a:cubicBezTo>
                  <a:pt x="3977" y="65013"/>
                  <a:pt x="7481" y="62880"/>
                  <a:pt x="11412" y="62880"/>
                </a:cubicBezTo>
                <a:cubicBezTo>
                  <a:pt x="15389" y="62880"/>
                  <a:pt x="18908" y="65058"/>
                  <a:pt x="21072" y="68380"/>
                </a:cubicBezTo>
                <a:cubicBezTo>
                  <a:pt x="21651" y="68151"/>
                  <a:pt x="22245" y="67953"/>
                  <a:pt x="22839" y="67816"/>
                </a:cubicBezTo>
                <a:cubicBezTo>
                  <a:pt x="20401" y="63687"/>
                  <a:pt x="16166" y="60945"/>
                  <a:pt x="11412" y="60945"/>
                </a:cubicBezTo>
                <a:close/>
                <a:moveTo>
                  <a:pt x="39949" y="60945"/>
                </a:moveTo>
                <a:lnTo>
                  <a:pt x="39949" y="60960"/>
                </a:lnTo>
                <a:cubicBezTo>
                  <a:pt x="35195" y="60960"/>
                  <a:pt x="31005" y="63657"/>
                  <a:pt x="28552" y="67755"/>
                </a:cubicBezTo>
                <a:cubicBezTo>
                  <a:pt x="29162" y="67892"/>
                  <a:pt x="29756" y="68060"/>
                  <a:pt x="30350" y="68273"/>
                </a:cubicBezTo>
                <a:cubicBezTo>
                  <a:pt x="32529" y="65013"/>
                  <a:pt x="36018" y="62880"/>
                  <a:pt x="39949" y="62880"/>
                </a:cubicBezTo>
                <a:cubicBezTo>
                  <a:pt x="43941" y="62880"/>
                  <a:pt x="47445" y="65058"/>
                  <a:pt x="49624" y="68380"/>
                </a:cubicBezTo>
                <a:cubicBezTo>
                  <a:pt x="50203" y="68151"/>
                  <a:pt x="50782" y="67968"/>
                  <a:pt x="51391" y="67816"/>
                </a:cubicBezTo>
                <a:cubicBezTo>
                  <a:pt x="48938" y="63687"/>
                  <a:pt x="44733" y="60945"/>
                  <a:pt x="39949" y="60945"/>
                </a:cubicBezTo>
                <a:close/>
                <a:moveTo>
                  <a:pt x="68501" y="60960"/>
                </a:moveTo>
                <a:cubicBezTo>
                  <a:pt x="63747" y="60960"/>
                  <a:pt x="59558" y="63657"/>
                  <a:pt x="57089" y="67755"/>
                </a:cubicBezTo>
                <a:cubicBezTo>
                  <a:pt x="57699" y="67877"/>
                  <a:pt x="58308" y="68060"/>
                  <a:pt x="58887" y="68273"/>
                </a:cubicBezTo>
                <a:cubicBezTo>
                  <a:pt x="61066" y="65013"/>
                  <a:pt x="64555" y="62880"/>
                  <a:pt x="68501" y="62880"/>
                </a:cubicBezTo>
                <a:cubicBezTo>
                  <a:pt x="72462" y="62880"/>
                  <a:pt x="75997" y="65058"/>
                  <a:pt x="78161" y="68380"/>
                </a:cubicBezTo>
                <a:cubicBezTo>
                  <a:pt x="78740" y="68151"/>
                  <a:pt x="79334" y="67968"/>
                  <a:pt x="79928" y="67831"/>
                </a:cubicBezTo>
                <a:cubicBezTo>
                  <a:pt x="77490" y="63687"/>
                  <a:pt x="73270" y="60960"/>
                  <a:pt x="68501" y="60960"/>
                </a:cubicBezTo>
                <a:close/>
                <a:moveTo>
                  <a:pt x="97023" y="60945"/>
                </a:moveTo>
                <a:lnTo>
                  <a:pt x="97038" y="60960"/>
                </a:lnTo>
                <a:cubicBezTo>
                  <a:pt x="92284" y="60960"/>
                  <a:pt x="88079" y="63657"/>
                  <a:pt x="85626" y="67755"/>
                </a:cubicBezTo>
                <a:cubicBezTo>
                  <a:pt x="86236" y="67877"/>
                  <a:pt x="86845" y="68060"/>
                  <a:pt x="87424" y="68273"/>
                </a:cubicBezTo>
                <a:cubicBezTo>
                  <a:pt x="89603" y="65013"/>
                  <a:pt x="93092" y="62880"/>
                  <a:pt x="97023" y="62880"/>
                </a:cubicBezTo>
                <a:cubicBezTo>
                  <a:pt x="101014" y="62880"/>
                  <a:pt x="104519" y="65043"/>
                  <a:pt x="106698" y="68380"/>
                </a:cubicBezTo>
                <a:cubicBezTo>
                  <a:pt x="107276" y="68151"/>
                  <a:pt x="107871" y="67968"/>
                  <a:pt x="108480" y="67816"/>
                </a:cubicBezTo>
                <a:cubicBezTo>
                  <a:pt x="106027" y="63687"/>
                  <a:pt x="101807" y="60945"/>
                  <a:pt x="97023" y="60945"/>
                </a:cubicBezTo>
                <a:close/>
                <a:moveTo>
                  <a:pt x="125575" y="60960"/>
                </a:moveTo>
                <a:cubicBezTo>
                  <a:pt x="120821" y="60960"/>
                  <a:pt x="116631" y="63657"/>
                  <a:pt x="114178" y="67755"/>
                </a:cubicBezTo>
                <a:cubicBezTo>
                  <a:pt x="114788" y="67892"/>
                  <a:pt x="115382" y="68060"/>
                  <a:pt x="115976" y="68273"/>
                </a:cubicBezTo>
                <a:cubicBezTo>
                  <a:pt x="118155" y="65013"/>
                  <a:pt x="121644" y="62880"/>
                  <a:pt x="125575" y="62880"/>
                </a:cubicBezTo>
                <a:cubicBezTo>
                  <a:pt x="129551" y="62880"/>
                  <a:pt x="133071" y="65058"/>
                  <a:pt x="135250" y="68380"/>
                </a:cubicBezTo>
                <a:cubicBezTo>
                  <a:pt x="135813" y="68151"/>
                  <a:pt x="136408" y="67968"/>
                  <a:pt x="137017" y="67831"/>
                </a:cubicBezTo>
                <a:cubicBezTo>
                  <a:pt x="134564" y="63687"/>
                  <a:pt x="130359" y="60960"/>
                  <a:pt x="125575" y="60960"/>
                </a:cubicBezTo>
                <a:close/>
                <a:moveTo>
                  <a:pt x="154112" y="60960"/>
                </a:moveTo>
                <a:cubicBezTo>
                  <a:pt x="149358" y="60960"/>
                  <a:pt x="145168" y="63657"/>
                  <a:pt x="142715" y="67755"/>
                </a:cubicBezTo>
                <a:cubicBezTo>
                  <a:pt x="143325" y="67892"/>
                  <a:pt x="143934" y="68060"/>
                  <a:pt x="144513" y="68273"/>
                </a:cubicBezTo>
                <a:cubicBezTo>
                  <a:pt x="146692" y="65013"/>
                  <a:pt x="150181" y="62880"/>
                  <a:pt x="154112" y="62880"/>
                </a:cubicBezTo>
                <a:cubicBezTo>
                  <a:pt x="158088" y="62880"/>
                  <a:pt x="161608" y="65058"/>
                  <a:pt x="163787" y="68380"/>
                </a:cubicBezTo>
                <a:cubicBezTo>
                  <a:pt x="164366" y="68151"/>
                  <a:pt x="164960" y="67968"/>
                  <a:pt x="165554" y="67831"/>
                </a:cubicBezTo>
                <a:cubicBezTo>
                  <a:pt x="163116" y="63687"/>
                  <a:pt x="158896" y="60960"/>
                  <a:pt x="154112" y="60960"/>
                </a:cubicBezTo>
                <a:close/>
                <a:moveTo>
                  <a:pt x="182649" y="60960"/>
                </a:moveTo>
                <a:cubicBezTo>
                  <a:pt x="177910" y="60960"/>
                  <a:pt x="173705" y="63657"/>
                  <a:pt x="171252" y="67755"/>
                </a:cubicBezTo>
                <a:cubicBezTo>
                  <a:pt x="171862" y="67892"/>
                  <a:pt x="172471" y="68060"/>
                  <a:pt x="173050" y="68273"/>
                </a:cubicBezTo>
                <a:cubicBezTo>
                  <a:pt x="175229" y="65013"/>
                  <a:pt x="178718" y="62880"/>
                  <a:pt x="182649" y="62880"/>
                </a:cubicBezTo>
                <a:cubicBezTo>
                  <a:pt x="186625" y="62880"/>
                  <a:pt x="190145" y="65058"/>
                  <a:pt x="192323" y="68380"/>
                </a:cubicBezTo>
                <a:cubicBezTo>
                  <a:pt x="192902" y="68151"/>
                  <a:pt x="193497" y="67968"/>
                  <a:pt x="194106" y="67831"/>
                </a:cubicBezTo>
                <a:cubicBezTo>
                  <a:pt x="191653" y="63687"/>
                  <a:pt x="187433" y="60960"/>
                  <a:pt x="182649" y="60960"/>
                </a:cubicBezTo>
                <a:close/>
                <a:moveTo>
                  <a:pt x="211201" y="60945"/>
                </a:moveTo>
                <a:cubicBezTo>
                  <a:pt x="206447" y="60945"/>
                  <a:pt x="202257" y="63657"/>
                  <a:pt x="199789" y="67755"/>
                </a:cubicBezTo>
                <a:cubicBezTo>
                  <a:pt x="200399" y="67877"/>
                  <a:pt x="201008" y="68060"/>
                  <a:pt x="201587" y="68273"/>
                </a:cubicBezTo>
                <a:cubicBezTo>
                  <a:pt x="203766" y="65013"/>
                  <a:pt x="207255" y="62880"/>
                  <a:pt x="211201" y="62880"/>
                </a:cubicBezTo>
                <a:cubicBezTo>
                  <a:pt x="215162" y="62880"/>
                  <a:pt x="218697" y="65058"/>
                  <a:pt x="220876" y="68380"/>
                </a:cubicBezTo>
                <a:cubicBezTo>
                  <a:pt x="221439" y="68151"/>
                  <a:pt x="222034" y="67968"/>
                  <a:pt x="222643" y="67816"/>
                </a:cubicBezTo>
                <a:cubicBezTo>
                  <a:pt x="220190" y="63687"/>
                  <a:pt x="215954" y="60945"/>
                  <a:pt x="211201" y="60945"/>
                </a:cubicBezTo>
                <a:close/>
                <a:moveTo>
                  <a:pt x="239738" y="60945"/>
                </a:moveTo>
                <a:cubicBezTo>
                  <a:pt x="234984" y="60945"/>
                  <a:pt x="230794" y="63657"/>
                  <a:pt x="228341" y="67755"/>
                </a:cubicBezTo>
                <a:cubicBezTo>
                  <a:pt x="228951" y="67877"/>
                  <a:pt x="229545" y="68060"/>
                  <a:pt x="230139" y="68273"/>
                </a:cubicBezTo>
                <a:cubicBezTo>
                  <a:pt x="232303" y="65013"/>
                  <a:pt x="235807" y="62880"/>
                  <a:pt x="239738" y="62880"/>
                </a:cubicBezTo>
                <a:cubicBezTo>
                  <a:pt x="243714" y="62880"/>
                  <a:pt x="247234" y="65058"/>
                  <a:pt x="249413" y="68380"/>
                </a:cubicBezTo>
                <a:cubicBezTo>
                  <a:pt x="249976" y="68151"/>
                  <a:pt x="250570" y="67968"/>
                  <a:pt x="251180" y="67816"/>
                </a:cubicBezTo>
                <a:cubicBezTo>
                  <a:pt x="248727" y="63687"/>
                  <a:pt x="244491" y="60945"/>
                  <a:pt x="239738" y="60945"/>
                </a:cubicBezTo>
                <a:close/>
                <a:moveTo>
                  <a:pt x="268275" y="60960"/>
                </a:moveTo>
                <a:cubicBezTo>
                  <a:pt x="263521" y="60960"/>
                  <a:pt x="259331" y="63657"/>
                  <a:pt x="256878" y="67755"/>
                </a:cubicBezTo>
                <a:cubicBezTo>
                  <a:pt x="257488" y="67892"/>
                  <a:pt x="258082" y="68060"/>
                  <a:pt x="258676" y="68273"/>
                </a:cubicBezTo>
                <a:cubicBezTo>
                  <a:pt x="260855" y="65013"/>
                  <a:pt x="264344" y="62880"/>
                  <a:pt x="268275" y="62880"/>
                </a:cubicBezTo>
                <a:cubicBezTo>
                  <a:pt x="272251" y="62880"/>
                  <a:pt x="275771" y="65058"/>
                  <a:pt x="277949" y="68380"/>
                </a:cubicBezTo>
                <a:cubicBezTo>
                  <a:pt x="278528" y="68151"/>
                  <a:pt x="279123" y="67968"/>
                  <a:pt x="279717" y="67831"/>
                </a:cubicBezTo>
                <a:cubicBezTo>
                  <a:pt x="277264" y="63687"/>
                  <a:pt x="273028" y="60960"/>
                  <a:pt x="268275" y="60960"/>
                </a:cubicBezTo>
                <a:close/>
                <a:moveTo>
                  <a:pt x="97023" y="68654"/>
                </a:moveTo>
                <a:cubicBezTo>
                  <a:pt x="97025" y="68654"/>
                  <a:pt x="97028" y="68654"/>
                  <a:pt x="97030" y="68654"/>
                </a:cubicBezTo>
                <a:lnTo>
                  <a:pt x="97030" y="68654"/>
                </a:lnTo>
                <a:cubicBezTo>
                  <a:pt x="97033" y="68654"/>
                  <a:pt x="97035" y="68654"/>
                  <a:pt x="97038" y="68654"/>
                </a:cubicBezTo>
                <a:close/>
                <a:moveTo>
                  <a:pt x="11412" y="63519"/>
                </a:moveTo>
                <a:cubicBezTo>
                  <a:pt x="7725" y="63519"/>
                  <a:pt x="4449" y="65470"/>
                  <a:pt x="2377" y="68502"/>
                </a:cubicBezTo>
                <a:cubicBezTo>
                  <a:pt x="2941" y="68730"/>
                  <a:pt x="3474" y="69004"/>
                  <a:pt x="3992" y="69324"/>
                </a:cubicBezTo>
                <a:cubicBezTo>
                  <a:pt x="5775" y="66963"/>
                  <a:pt x="8426" y="65439"/>
                  <a:pt x="11412" y="65439"/>
                </a:cubicBezTo>
                <a:cubicBezTo>
                  <a:pt x="14444" y="65439"/>
                  <a:pt x="17156" y="67024"/>
                  <a:pt x="18923" y="69461"/>
                </a:cubicBezTo>
                <a:cubicBezTo>
                  <a:pt x="19426" y="69142"/>
                  <a:pt x="19959" y="68852"/>
                  <a:pt x="20508" y="68608"/>
                </a:cubicBezTo>
                <a:cubicBezTo>
                  <a:pt x="18436" y="65531"/>
                  <a:pt x="15130" y="63519"/>
                  <a:pt x="11412" y="63519"/>
                </a:cubicBezTo>
                <a:close/>
                <a:moveTo>
                  <a:pt x="39949" y="63519"/>
                </a:moveTo>
                <a:cubicBezTo>
                  <a:pt x="36262" y="63519"/>
                  <a:pt x="33001" y="65485"/>
                  <a:pt x="30914" y="68502"/>
                </a:cubicBezTo>
                <a:cubicBezTo>
                  <a:pt x="31478" y="68730"/>
                  <a:pt x="32011" y="69004"/>
                  <a:pt x="32544" y="69309"/>
                </a:cubicBezTo>
                <a:cubicBezTo>
                  <a:pt x="34312" y="66948"/>
                  <a:pt x="36978" y="65439"/>
                  <a:pt x="39949" y="65439"/>
                </a:cubicBezTo>
                <a:cubicBezTo>
                  <a:pt x="42981" y="65439"/>
                  <a:pt x="45708" y="67024"/>
                  <a:pt x="47460" y="69461"/>
                </a:cubicBezTo>
                <a:cubicBezTo>
                  <a:pt x="47978" y="69142"/>
                  <a:pt x="48511" y="68852"/>
                  <a:pt x="49060" y="68608"/>
                </a:cubicBezTo>
                <a:cubicBezTo>
                  <a:pt x="46973" y="65531"/>
                  <a:pt x="43682" y="63519"/>
                  <a:pt x="39949" y="63519"/>
                </a:cubicBezTo>
                <a:close/>
                <a:moveTo>
                  <a:pt x="68501" y="63519"/>
                </a:moveTo>
                <a:cubicBezTo>
                  <a:pt x="64814" y="63519"/>
                  <a:pt x="61538" y="65485"/>
                  <a:pt x="59466" y="68502"/>
                </a:cubicBezTo>
                <a:cubicBezTo>
                  <a:pt x="60030" y="68730"/>
                  <a:pt x="60563" y="69004"/>
                  <a:pt x="61081" y="69309"/>
                </a:cubicBezTo>
                <a:cubicBezTo>
                  <a:pt x="62864" y="66948"/>
                  <a:pt x="65515" y="65439"/>
                  <a:pt x="68501" y="65439"/>
                </a:cubicBezTo>
                <a:cubicBezTo>
                  <a:pt x="71533" y="65439"/>
                  <a:pt x="74245" y="67024"/>
                  <a:pt x="76012" y="69461"/>
                </a:cubicBezTo>
                <a:cubicBezTo>
                  <a:pt x="76515" y="69142"/>
                  <a:pt x="77048" y="68867"/>
                  <a:pt x="77597" y="68623"/>
                </a:cubicBezTo>
                <a:cubicBezTo>
                  <a:pt x="75525" y="65531"/>
                  <a:pt x="72219" y="63519"/>
                  <a:pt x="68501" y="63519"/>
                </a:cubicBezTo>
                <a:close/>
                <a:moveTo>
                  <a:pt x="97030" y="63519"/>
                </a:moveTo>
                <a:cubicBezTo>
                  <a:pt x="93346" y="63522"/>
                  <a:pt x="90089" y="65487"/>
                  <a:pt x="88003" y="68502"/>
                </a:cubicBezTo>
                <a:cubicBezTo>
                  <a:pt x="88552" y="68730"/>
                  <a:pt x="89100" y="69004"/>
                  <a:pt x="89618" y="69309"/>
                </a:cubicBezTo>
                <a:cubicBezTo>
                  <a:pt x="91385" y="66948"/>
                  <a:pt x="94052" y="65439"/>
                  <a:pt x="97038" y="65439"/>
                </a:cubicBezTo>
                <a:cubicBezTo>
                  <a:pt x="100070" y="65439"/>
                  <a:pt x="102782" y="67024"/>
                  <a:pt x="104549" y="69461"/>
                </a:cubicBezTo>
                <a:cubicBezTo>
                  <a:pt x="105052" y="69142"/>
                  <a:pt x="105585" y="68852"/>
                  <a:pt x="106149" y="68608"/>
                </a:cubicBezTo>
                <a:cubicBezTo>
                  <a:pt x="104063" y="65533"/>
                  <a:pt x="100760" y="63522"/>
                  <a:pt x="97030" y="63519"/>
                </a:cubicBezTo>
                <a:close/>
                <a:moveTo>
                  <a:pt x="125575" y="63519"/>
                </a:moveTo>
                <a:cubicBezTo>
                  <a:pt x="121888" y="63519"/>
                  <a:pt x="118627" y="65485"/>
                  <a:pt x="116540" y="68502"/>
                </a:cubicBezTo>
                <a:cubicBezTo>
                  <a:pt x="117104" y="68730"/>
                  <a:pt x="117637" y="69004"/>
                  <a:pt x="118155" y="69309"/>
                </a:cubicBezTo>
                <a:cubicBezTo>
                  <a:pt x="119938" y="66948"/>
                  <a:pt x="122604" y="65439"/>
                  <a:pt x="125575" y="65439"/>
                </a:cubicBezTo>
                <a:cubicBezTo>
                  <a:pt x="128607" y="65439"/>
                  <a:pt x="131319" y="67024"/>
                  <a:pt x="133101" y="69461"/>
                </a:cubicBezTo>
                <a:cubicBezTo>
                  <a:pt x="133604" y="69142"/>
                  <a:pt x="134137" y="68867"/>
                  <a:pt x="134686" y="68623"/>
                </a:cubicBezTo>
                <a:cubicBezTo>
                  <a:pt x="132614" y="65531"/>
                  <a:pt x="129308" y="63519"/>
                  <a:pt x="125575" y="63519"/>
                </a:cubicBezTo>
                <a:close/>
                <a:moveTo>
                  <a:pt x="154112" y="63519"/>
                </a:moveTo>
                <a:cubicBezTo>
                  <a:pt x="150440" y="63519"/>
                  <a:pt x="147164" y="65485"/>
                  <a:pt x="145077" y="68502"/>
                </a:cubicBezTo>
                <a:cubicBezTo>
                  <a:pt x="145641" y="68730"/>
                  <a:pt x="146174" y="69004"/>
                  <a:pt x="146692" y="69309"/>
                </a:cubicBezTo>
                <a:cubicBezTo>
                  <a:pt x="148474" y="66963"/>
                  <a:pt x="151141" y="65439"/>
                  <a:pt x="154112" y="65439"/>
                </a:cubicBezTo>
                <a:cubicBezTo>
                  <a:pt x="157159" y="65439"/>
                  <a:pt x="159871" y="67024"/>
                  <a:pt x="161638" y="69461"/>
                </a:cubicBezTo>
                <a:cubicBezTo>
                  <a:pt x="162141" y="69142"/>
                  <a:pt x="162674" y="68867"/>
                  <a:pt x="163223" y="68623"/>
                </a:cubicBezTo>
                <a:cubicBezTo>
                  <a:pt x="161151" y="65531"/>
                  <a:pt x="157845" y="63519"/>
                  <a:pt x="154112" y="63519"/>
                </a:cubicBezTo>
                <a:close/>
                <a:moveTo>
                  <a:pt x="182649" y="63519"/>
                </a:moveTo>
                <a:cubicBezTo>
                  <a:pt x="178977" y="63519"/>
                  <a:pt x="175701" y="65485"/>
                  <a:pt x="173629" y="68502"/>
                </a:cubicBezTo>
                <a:cubicBezTo>
                  <a:pt x="174177" y="68730"/>
                  <a:pt x="174726" y="69004"/>
                  <a:pt x="175244" y="69309"/>
                </a:cubicBezTo>
                <a:cubicBezTo>
                  <a:pt x="177011" y="66963"/>
                  <a:pt x="179678" y="65439"/>
                  <a:pt x="182649" y="65439"/>
                </a:cubicBezTo>
                <a:cubicBezTo>
                  <a:pt x="185696" y="65439"/>
                  <a:pt x="188408" y="67024"/>
                  <a:pt x="190175" y="69461"/>
                </a:cubicBezTo>
                <a:cubicBezTo>
                  <a:pt x="190678" y="69142"/>
                  <a:pt x="191211" y="68867"/>
                  <a:pt x="191760" y="68623"/>
                </a:cubicBezTo>
                <a:cubicBezTo>
                  <a:pt x="189703" y="65531"/>
                  <a:pt x="186381" y="63519"/>
                  <a:pt x="182649" y="63519"/>
                </a:cubicBezTo>
                <a:close/>
                <a:moveTo>
                  <a:pt x="211201" y="63519"/>
                </a:moveTo>
                <a:cubicBezTo>
                  <a:pt x="207514" y="63519"/>
                  <a:pt x="204238" y="65485"/>
                  <a:pt x="202166" y="68502"/>
                </a:cubicBezTo>
                <a:cubicBezTo>
                  <a:pt x="202714" y="68730"/>
                  <a:pt x="203263" y="69004"/>
                  <a:pt x="203781" y="69309"/>
                </a:cubicBezTo>
                <a:cubicBezTo>
                  <a:pt x="205548" y="66948"/>
                  <a:pt x="208215" y="65439"/>
                  <a:pt x="211201" y="65439"/>
                </a:cubicBezTo>
                <a:cubicBezTo>
                  <a:pt x="214233" y="65439"/>
                  <a:pt x="216945" y="67024"/>
                  <a:pt x="218712" y="69461"/>
                </a:cubicBezTo>
                <a:cubicBezTo>
                  <a:pt x="219230" y="69142"/>
                  <a:pt x="219763" y="68852"/>
                  <a:pt x="220312" y="68608"/>
                </a:cubicBezTo>
                <a:cubicBezTo>
                  <a:pt x="218225" y="65531"/>
                  <a:pt x="214918" y="63519"/>
                  <a:pt x="211201" y="63519"/>
                </a:cubicBezTo>
                <a:close/>
                <a:moveTo>
                  <a:pt x="239738" y="63519"/>
                </a:moveTo>
                <a:cubicBezTo>
                  <a:pt x="236051" y="63519"/>
                  <a:pt x="232790" y="65485"/>
                  <a:pt x="230703" y="68502"/>
                </a:cubicBezTo>
                <a:cubicBezTo>
                  <a:pt x="231267" y="68730"/>
                  <a:pt x="231800" y="69004"/>
                  <a:pt x="232318" y="69309"/>
                </a:cubicBezTo>
                <a:cubicBezTo>
                  <a:pt x="234100" y="66948"/>
                  <a:pt x="236767" y="65439"/>
                  <a:pt x="239738" y="65439"/>
                </a:cubicBezTo>
                <a:cubicBezTo>
                  <a:pt x="242770" y="65439"/>
                  <a:pt x="245482" y="67024"/>
                  <a:pt x="247264" y="69461"/>
                </a:cubicBezTo>
                <a:cubicBezTo>
                  <a:pt x="247767" y="69142"/>
                  <a:pt x="248300" y="68852"/>
                  <a:pt x="248849" y="68608"/>
                </a:cubicBezTo>
                <a:cubicBezTo>
                  <a:pt x="246777" y="65531"/>
                  <a:pt x="243471" y="63519"/>
                  <a:pt x="239738" y="63519"/>
                </a:cubicBezTo>
                <a:close/>
                <a:moveTo>
                  <a:pt x="268290" y="63519"/>
                </a:moveTo>
                <a:cubicBezTo>
                  <a:pt x="264603" y="63519"/>
                  <a:pt x="261327" y="65485"/>
                  <a:pt x="259255" y="68502"/>
                </a:cubicBezTo>
                <a:cubicBezTo>
                  <a:pt x="259803" y="68730"/>
                  <a:pt x="260352" y="69004"/>
                  <a:pt x="260870" y="69309"/>
                </a:cubicBezTo>
                <a:cubicBezTo>
                  <a:pt x="262637" y="66948"/>
                  <a:pt x="265304" y="65439"/>
                  <a:pt x="268290" y="65439"/>
                </a:cubicBezTo>
                <a:cubicBezTo>
                  <a:pt x="271322" y="65439"/>
                  <a:pt x="274034" y="67024"/>
                  <a:pt x="275801" y="69461"/>
                </a:cubicBezTo>
                <a:cubicBezTo>
                  <a:pt x="276304" y="69142"/>
                  <a:pt x="276837" y="68852"/>
                  <a:pt x="277401" y="68608"/>
                </a:cubicBezTo>
                <a:cubicBezTo>
                  <a:pt x="275314" y="65531"/>
                  <a:pt x="272007" y="63519"/>
                  <a:pt x="268290" y="63519"/>
                </a:cubicBezTo>
                <a:close/>
                <a:moveTo>
                  <a:pt x="11412" y="66094"/>
                </a:moveTo>
                <a:cubicBezTo>
                  <a:pt x="8639" y="66094"/>
                  <a:pt x="6171" y="67466"/>
                  <a:pt x="4510" y="69644"/>
                </a:cubicBezTo>
                <a:cubicBezTo>
                  <a:pt x="5013" y="69964"/>
                  <a:pt x="5500" y="70330"/>
                  <a:pt x="5973" y="70726"/>
                </a:cubicBezTo>
                <a:cubicBezTo>
                  <a:pt x="7313" y="69065"/>
                  <a:pt x="9248" y="68014"/>
                  <a:pt x="11412" y="68014"/>
                </a:cubicBezTo>
                <a:cubicBezTo>
                  <a:pt x="13652" y="68014"/>
                  <a:pt x="15648" y="69142"/>
                  <a:pt x="16988" y="70894"/>
                </a:cubicBezTo>
                <a:cubicBezTo>
                  <a:pt x="17445" y="70498"/>
                  <a:pt x="17918" y="70117"/>
                  <a:pt x="18420" y="69781"/>
                </a:cubicBezTo>
                <a:cubicBezTo>
                  <a:pt x="16760" y="67526"/>
                  <a:pt x="14231" y="66094"/>
                  <a:pt x="11412" y="66094"/>
                </a:cubicBezTo>
                <a:close/>
                <a:moveTo>
                  <a:pt x="39949" y="66079"/>
                </a:moveTo>
                <a:lnTo>
                  <a:pt x="39949" y="66094"/>
                </a:lnTo>
                <a:cubicBezTo>
                  <a:pt x="37191" y="66094"/>
                  <a:pt x="34723" y="67466"/>
                  <a:pt x="33047" y="69629"/>
                </a:cubicBezTo>
                <a:cubicBezTo>
                  <a:pt x="33550" y="69964"/>
                  <a:pt x="34037" y="70315"/>
                  <a:pt x="34494" y="70711"/>
                </a:cubicBezTo>
                <a:cubicBezTo>
                  <a:pt x="35850" y="69065"/>
                  <a:pt x="37785" y="68014"/>
                  <a:pt x="39949" y="68014"/>
                </a:cubicBezTo>
                <a:cubicBezTo>
                  <a:pt x="42189" y="68014"/>
                  <a:pt x="44184" y="69126"/>
                  <a:pt x="45540" y="70894"/>
                </a:cubicBezTo>
                <a:cubicBezTo>
                  <a:pt x="45982" y="70498"/>
                  <a:pt x="46470" y="70117"/>
                  <a:pt x="46957" y="69781"/>
                </a:cubicBezTo>
                <a:cubicBezTo>
                  <a:pt x="45297" y="67526"/>
                  <a:pt x="42768" y="66079"/>
                  <a:pt x="39949" y="66079"/>
                </a:cubicBezTo>
                <a:close/>
                <a:moveTo>
                  <a:pt x="68501" y="66094"/>
                </a:moveTo>
                <a:cubicBezTo>
                  <a:pt x="65728" y="66094"/>
                  <a:pt x="63260" y="67466"/>
                  <a:pt x="61599" y="69644"/>
                </a:cubicBezTo>
                <a:cubicBezTo>
                  <a:pt x="62102" y="69964"/>
                  <a:pt x="62589" y="70330"/>
                  <a:pt x="63047" y="70711"/>
                </a:cubicBezTo>
                <a:cubicBezTo>
                  <a:pt x="64387" y="69065"/>
                  <a:pt x="66338" y="68014"/>
                  <a:pt x="68501" y="68014"/>
                </a:cubicBezTo>
                <a:cubicBezTo>
                  <a:pt x="70725" y="68014"/>
                  <a:pt x="72737" y="69126"/>
                  <a:pt x="74077" y="70894"/>
                </a:cubicBezTo>
                <a:cubicBezTo>
                  <a:pt x="74534" y="70498"/>
                  <a:pt x="75007" y="70117"/>
                  <a:pt x="75510" y="69781"/>
                </a:cubicBezTo>
                <a:cubicBezTo>
                  <a:pt x="73849" y="67526"/>
                  <a:pt x="71320" y="66094"/>
                  <a:pt x="68501" y="66094"/>
                </a:cubicBezTo>
                <a:close/>
                <a:moveTo>
                  <a:pt x="97023" y="66079"/>
                </a:moveTo>
                <a:lnTo>
                  <a:pt x="97038" y="66094"/>
                </a:lnTo>
                <a:cubicBezTo>
                  <a:pt x="94280" y="66094"/>
                  <a:pt x="91797" y="67466"/>
                  <a:pt x="90136" y="69629"/>
                </a:cubicBezTo>
                <a:cubicBezTo>
                  <a:pt x="90639" y="69964"/>
                  <a:pt x="91126" y="70315"/>
                  <a:pt x="91583" y="70711"/>
                </a:cubicBezTo>
                <a:cubicBezTo>
                  <a:pt x="92924" y="69065"/>
                  <a:pt x="94859" y="68014"/>
                  <a:pt x="97023" y="68014"/>
                </a:cubicBezTo>
                <a:cubicBezTo>
                  <a:pt x="99262" y="68014"/>
                  <a:pt x="101274" y="69126"/>
                  <a:pt x="102614" y="70894"/>
                </a:cubicBezTo>
                <a:cubicBezTo>
                  <a:pt x="103071" y="70482"/>
                  <a:pt x="103544" y="70117"/>
                  <a:pt x="104046" y="69781"/>
                </a:cubicBezTo>
                <a:cubicBezTo>
                  <a:pt x="102386" y="67526"/>
                  <a:pt x="99857" y="66079"/>
                  <a:pt x="97023" y="66079"/>
                </a:cubicBezTo>
                <a:close/>
                <a:moveTo>
                  <a:pt x="125575" y="66094"/>
                </a:moveTo>
                <a:cubicBezTo>
                  <a:pt x="122817" y="66094"/>
                  <a:pt x="120349" y="67466"/>
                  <a:pt x="118673" y="69644"/>
                </a:cubicBezTo>
                <a:cubicBezTo>
                  <a:pt x="119191" y="69964"/>
                  <a:pt x="119679" y="70330"/>
                  <a:pt x="120136" y="70726"/>
                </a:cubicBezTo>
                <a:cubicBezTo>
                  <a:pt x="121476" y="69065"/>
                  <a:pt x="123411" y="68014"/>
                  <a:pt x="125575" y="68014"/>
                </a:cubicBezTo>
                <a:cubicBezTo>
                  <a:pt x="127815" y="68014"/>
                  <a:pt x="129810" y="69142"/>
                  <a:pt x="131166" y="70894"/>
                </a:cubicBezTo>
                <a:cubicBezTo>
                  <a:pt x="131608" y="70498"/>
                  <a:pt x="132096" y="70132"/>
                  <a:pt x="132583" y="69781"/>
                </a:cubicBezTo>
                <a:cubicBezTo>
                  <a:pt x="130923" y="67542"/>
                  <a:pt x="128393" y="66094"/>
                  <a:pt x="125575" y="66094"/>
                </a:cubicBezTo>
                <a:close/>
                <a:moveTo>
                  <a:pt x="154112" y="66094"/>
                </a:moveTo>
                <a:cubicBezTo>
                  <a:pt x="151354" y="66094"/>
                  <a:pt x="148886" y="67466"/>
                  <a:pt x="147225" y="69644"/>
                </a:cubicBezTo>
                <a:cubicBezTo>
                  <a:pt x="147728" y="69964"/>
                  <a:pt x="148215" y="70330"/>
                  <a:pt x="148673" y="70726"/>
                </a:cubicBezTo>
                <a:cubicBezTo>
                  <a:pt x="150013" y="69065"/>
                  <a:pt x="151948" y="68014"/>
                  <a:pt x="154112" y="68014"/>
                </a:cubicBezTo>
                <a:cubicBezTo>
                  <a:pt x="156351" y="68014"/>
                  <a:pt x="158363" y="69142"/>
                  <a:pt x="159703" y="70894"/>
                </a:cubicBezTo>
                <a:cubicBezTo>
                  <a:pt x="160160" y="70498"/>
                  <a:pt x="160633" y="70117"/>
                  <a:pt x="161136" y="69781"/>
                </a:cubicBezTo>
                <a:cubicBezTo>
                  <a:pt x="159460" y="67526"/>
                  <a:pt x="156946" y="66094"/>
                  <a:pt x="154112" y="66094"/>
                </a:cubicBezTo>
                <a:close/>
                <a:moveTo>
                  <a:pt x="182649" y="66094"/>
                </a:moveTo>
                <a:cubicBezTo>
                  <a:pt x="179891" y="66094"/>
                  <a:pt x="177423" y="67466"/>
                  <a:pt x="175762" y="69644"/>
                </a:cubicBezTo>
                <a:cubicBezTo>
                  <a:pt x="176265" y="69964"/>
                  <a:pt x="176752" y="70330"/>
                  <a:pt x="177209" y="70726"/>
                </a:cubicBezTo>
                <a:cubicBezTo>
                  <a:pt x="178550" y="69065"/>
                  <a:pt x="180500" y="68014"/>
                  <a:pt x="182649" y="68014"/>
                </a:cubicBezTo>
                <a:cubicBezTo>
                  <a:pt x="184888" y="68014"/>
                  <a:pt x="186899" y="69142"/>
                  <a:pt x="188240" y="70894"/>
                </a:cubicBezTo>
                <a:cubicBezTo>
                  <a:pt x="188697" y="70498"/>
                  <a:pt x="189170" y="70117"/>
                  <a:pt x="189672" y="69781"/>
                </a:cubicBezTo>
                <a:cubicBezTo>
                  <a:pt x="188012" y="67526"/>
                  <a:pt x="185483" y="66094"/>
                  <a:pt x="182649" y="66094"/>
                </a:cubicBezTo>
                <a:close/>
                <a:moveTo>
                  <a:pt x="211201" y="66079"/>
                </a:moveTo>
                <a:cubicBezTo>
                  <a:pt x="208443" y="66079"/>
                  <a:pt x="205960" y="67466"/>
                  <a:pt x="204299" y="69629"/>
                </a:cubicBezTo>
                <a:cubicBezTo>
                  <a:pt x="204802" y="69964"/>
                  <a:pt x="205289" y="70330"/>
                  <a:pt x="205746" y="70711"/>
                </a:cubicBezTo>
                <a:cubicBezTo>
                  <a:pt x="207102" y="69065"/>
                  <a:pt x="209037" y="68014"/>
                  <a:pt x="211201" y="68014"/>
                </a:cubicBezTo>
                <a:cubicBezTo>
                  <a:pt x="213440" y="68014"/>
                  <a:pt x="215436" y="69142"/>
                  <a:pt x="216792" y="70894"/>
                </a:cubicBezTo>
                <a:cubicBezTo>
                  <a:pt x="217234" y="70498"/>
                  <a:pt x="217722" y="70117"/>
                  <a:pt x="218209" y="69781"/>
                </a:cubicBezTo>
                <a:cubicBezTo>
                  <a:pt x="216549" y="67526"/>
                  <a:pt x="214019" y="66079"/>
                  <a:pt x="211201" y="66079"/>
                </a:cubicBezTo>
                <a:close/>
                <a:moveTo>
                  <a:pt x="239738" y="66079"/>
                </a:moveTo>
                <a:cubicBezTo>
                  <a:pt x="236980" y="66079"/>
                  <a:pt x="234497" y="67466"/>
                  <a:pt x="232836" y="69629"/>
                </a:cubicBezTo>
                <a:cubicBezTo>
                  <a:pt x="233354" y="69964"/>
                  <a:pt x="233826" y="70330"/>
                  <a:pt x="234298" y="70711"/>
                </a:cubicBezTo>
                <a:cubicBezTo>
                  <a:pt x="235639" y="69065"/>
                  <a:pt x="237574" y="68014"/>
                  <a:pt x="239738" y="68014"/>
                </a:cubicBezTo>
                <a:cubicBezTo>
                  <a:pt x="241977" y="68014"/>
                  <a:pt x="243973" y="69142"/>
                  <a:pt x="245329" y="70894"/>
                </a:cubicBezTo>
                <a:cubicBezTo>
                  <a:pt x="245771" y="70498"/>
                  <a:pt x="246259" y="70117"/>
                  <a:pt x="246746" y="69781"/>
                </a:cubicBezTo>
                <a:cubicBezTo>
                  <a:pt x="245086" y="67526"/>
                  <a:pt x="242556" y="66079"/>
                  <a:pt x="239738" y="66079"/>
                </a:cubicBezTo>
                <a:close/>
                <a:moveTo>
                  <a:pt x="268275" y="66094"/>
                </a:moveTo>
                <a:cubicBezTo>
                  <a:pt x="265517" y="66094"/>
                  <a:pt x="263049" y="67466"/>
                  <a:pt x="261373" y="69644"/>
                </a:cubicBezTo>
                <a:cubicBezTo>
                  <a:pt x="261891" y="69964"/>
                  <a:pt x="262378" y="70330"/>
                  <a:pt x="262835" y="70726"/>
                </a:cubicBezTo>
                <a:cubicBezTo>
                  <a:pt x="264176" y="69065"/>
                  <a:pt x="266111" y="68014"/>
                  <a:pt x="268275" y="68014"/>
                </a:cubicBezTo>
                <a:cubicBezTo>
                  <a:pt x="270514" y="68014"/>
                  <a:pt x="272525" y="69142"/>
                  <a:pt x="273866" y="70894"/>
                </a:cubicBezTo>
                <a:cubicBezTo>
                  <a:pt x="274323" y="70498"/>
                  <a:pt x="274796" y="70117"/>
                  <a:pt x="275298" y="69781"/>
                </a:cubicBezTo>
                <a:cubicBezTo>
                  <a:pt x="273622" y="67526"/>
                  <a:pt x="271109" y="66094"/>
                  <a:pt x="268275" y="66094"/>
                </a:cubicBezTo>
                <a:close/>
                <a:moveTo>
                  <a:pt x="11412" y="68654"/>
                </a:moveTo>
                <a:cubicBezTo>
                  <a:pt x="9431" y="68654"/>
                  <a:pt x="7633" y="69614"/>
                  <a:pt x="6399" y="71122"/>
                </a:cubicBezTo>
                <a:cubicBezTo>
                  <a:pt x="6856" y="71534"/>
                  <a:pt x="7283" y="71975"/>
                  <a:pt x="7679" y="72432"/>
                </a:cubicBezTo>
                <a:cubicBezTo>
                  <a:pt x="8578" y="71275"/>
                  <a:pt x="9949" y="70604"/>
                  <a:pt x="11412" y="70589"/>
                </a:cubicBezTo>
                <a:cubicBezTo>
                  <a:pt x="12981" y="70589"/>
                  <a:pt x="14383" y="71381"/>
                  <a:pt x="15297" y="72646"/>
                </a:cubicBezTo>
                <a:cubicBezTo>
                  <a:pt x="15693" y="72173"/>
                  <a:pt x="16105" y="71716"/>
                  <a:pt x="16546" y="71305"/>
                </a:cubicBezTo>
                <a:cubicBezTo>
                  <a:pt x="15312" y="69690"/>
                  <a:pt x="13469" y="68654"/>
                  <a:pt x="11412" y="68654"/>
                </a:cubicBezTo>
                <a:close/>
                <a:moveTo>
                  <a:pt x="39949" y="68654"/>
                </a:moveTo>
                <a:cubicBezTo>
                  <a:pt x="37968" y="68654"/>
                  <a:pt x="36170" y="69614"/>
                  <a:pt x="34936" y="71122"/>
                </a:cubicBezTo>
                <a:cubicBezTo>
                  <a:pt x="35393" y="71534"/>
                  <a:pt x="35820" y="71960"/>
                  <a:pt x="36216" y="72432"/>
                </a:cubicBezTo>
                <a:cubicBezTo>
                  <a:pt x="37161" y="71192"/>
                  <a:pt x="38558" y="70578"/>
                  <a:pt x="39950" y="70578"/>
                </a:cubicBezTo>
                <a:cubicBezTo>
                  <a:pt x="41431" y="70578"/>
                  <a:pt x="42908" y="71272"/>
                  <a:pt x="43834" y="72646"/>
                </a:cubicBezTo>
                <a:cubicBezTo>
                  <a:pt x="44230" y="72173"/>
                  <a:pt x="44642" y="71716"/>
                  <a:pt x="45083" y="71290"/>
                </a:cubicBezTo>
                <a:cubicBezTo>
                  <a:pt x="43849" y="69675"/>
                  <a:pt x="42006" y="68654"/>
                  <a:pt x="39949" y="68654"/>
                </a:cubicBezTo>
                <a:close/>
                <a:moveTo>
                  <a:pt x="68501" y="68654"/>
                </a:moveTo>
                <a:cubicBezTo>
                  <a:pt x="66520" y="68654"/>
                  <a:pt x="64722" y="69614"/>
                  <a:pt x="63473" y="71122"/>
                </a:cubicBezTo>
                <a:cubicBezTo>
                  <a:pt x="63930" y="71534"/>
                  <a:pt x="64357" y="71975"/>
                  <a:pt x="64753" y="72432"/>
                </a:cubicBezTo>
                <a:cubicBezTo>
                  <a:pt x="65698" y="71192"/>
                  <a:pt x="67098" y="70578"/>
                  <a:pt x="68494" y="70578"/>
                </a:cubicBezTo>
                <a:cubicBezTo>
                  <a:pt x="69979" y="70578"/>
                  <a:pt x="71460" y="71272"/>
                  <a:pt x="72386" y="72646"/>
                </a:cubicBezTo>
                <a:cubicBezTo>
                  <a:pt x="72767" y="72173"/>
                  <a:pt x="73194" y="71716"/>
                  <a:pt x="73636" y="71305"/>
                </a:cubicBezTo>
                <a:cubicBezTo>
                  <a:pt x="72401" y="69690"/>
                  <a:pt x="70558" y="68654"/>
                  <a:pt x="68501" y="68654"/>
                </a:cubicBezTo>
                <a:close/>
                <a:moveTo>
                  <a:pt x="97030" y="68654"/>
                </a:moveTo>
                <a:cubicBezTo>
                  <a:pt x="95053" y="68656"/>
                  <a:pt x="93258" y="69616"/>
                  <a:pt x="92025" y="71122"/>
                </a:cubicBezTo>
                <a:cubicBezTo>
                  <a:pt x="92482" y="71534"/>
                  <a:pt x="92909" y="71960"/>
                  <a:pt x="93305" y="72432"/>
                </a:cubicBezTo>
                <a:cubicBezTo>
                  <a:pt x="94250" y="71199"/>
                  <a:pt x="95646" y="70589"/>
                  <a:pt x="97039" y="70589"/>
                </a:cubicBezTo>
                <a:cubicBezTo>
                  <a:pt x="98519" y="70589"/>
                  <a:pt x="99996" y="71279"/>
                  <a:pt x="100923" y="72646"/>
                </a:cubicBezTo>
                <a:cubicBezTo>
                  <a:pt x="101319" y="72173"/>
                  <a:pt x="101731" y="71716"/>
                  <a:pt x="102172" y="71290"/>
                </a:cubicBezTo>
                <a:cubicBezTo>
                  <a:pt x="100940" y="69677"/>
                  <a:pt x="99084" y="68656"/>
                  <a:pt x="97030" y="68654"/>
                </a:cubicBezTo>
                <a:close/>
                <a:moveTo>
                  <a:pt x="125575" y="68654"/>
                </a:moveTo>
                <a:cubicBezTo>
                  <a:pt x="123594" y="68654"/>
                  <a:pt x="121812" y="69614"/>
                  <a:pt x="120577" y="71122"/>
                </a:cubicBezTo>
                <a:cubicBezTo>
                  <a:pt x="121035" y="71534"/>
                  <a:pt x="121446" y="71975"/>
                  <a:pt x="121857" y="72432"/>
                </a:cubicBezTo>
                <a:cubicBezTo>
                  <a:pt x="122795" y="71199"/>
                  <a:pt x="124187" y="70589"/>
                  <a:pt x="125579" y="70589"/>
                </a:cubicBezTo>
                <a:cubicBezTo>
                  <a:pt x="127060" y="70589"/>
                  <a:pt x="128541" y="71279"/>
                  <a:pt x="129475" y="72646"/>
                </a:cubicBezTo>
                <a:cubicBezTo>
                  <a:pt x="129856" y="72173"/>
                  <a:pt x="130283" y="71732"/>
                  <a:pt x="130725" y="71305"/>
                </a:cubicBezTo>
                <a:cubicBezTo>
                  <a:pt x="129475" y="69690"/>
                  <a:pt x="127632" y="68669"/>
                  <a:pt x="125575" y="68669"/>
                </a:cubicBezTo>
                <a:lnTo>
                  <a:pt x="125575" y="68654"/>
                </a:lnTo>
                <a:close/>
                <a:moveTo>
                  <a:pt x="154127" y="68654"/>
                </a:moveTo>
                <a:cubicBezTo>
                  <a:pt x="152146" y="68654"/>
                  <a:pt x="150364" y="69614"/>
                  <a:pt x="149130" y="71122"/>
                </a:cubicBezTo>
                <a:cubicBezTo>
                  <a:pt x="149571" y="71534"/>
                  <a:pt x="149998" y="71975"/>
                  <a:pt x="150394" y="72432"/>
                </a:cubicBezTo>
                <a:cubicBezTo>
                  <a:pt x="151293" y="71290"/>
                  <a:pt x="152664" y="70604"/>
                  <a:pt x="154112" y="70589"/>
                </a:cubicBezTo>
                <a:cubicBezTo>
                  <a:pt x="155666" y="70604"/>
                  <a:pt x="157128" y="71366"/>
                  <a:pt x="158027" y="72646"/>
                </a:cubicBezTo>
                <a:cubicBezTo>
                  <a:pt x="158408" y="72173"/>
                  <a:pt x="158820" y="71716"/>
                  <a:pt x="159261" y="71305"/>
                </a:cubicBezTo>
                <a:cubicBezTo>
                  <a:pt x="158027" y="69690"/>
                  <a:pt x="156184" y="68654"/>
                  <a:pt x="154127" y="68654"/>
                </a:cubicBezTo>
                <a:close/>
                <a:moveTo>
                  <a:pt x="182649" y="68654"/>
                </a:moveTo>
                <a:cubicBezTo>
                  <a:pt x="180668" y="68654"/>
                  <a:pt x="178901" y="69614"/>
                  <a:pt x="177667" y="71122"/>
                </a:cubicBezTo>
                <a:cubicBezTo>
                  <a:pt x="178108" y="71534"/>
                  <a:pt x="178535" y="71975"/>
                  <a:pt x="178931" y="72432"/>
                </a:cubicBezTo>
                <a:cubicBezTo>
                  <a:pt x="179815" y="71275"/>
                  <a:pt x="181201" y="70604"/>
                  <a:pt x="182649" y="70589"/>
                </a:cubicBezTo>
                <a:cubicBezTo>
                  <a:pt x="184233" y="70589"/>
                  <a:pt x="185635" y="71381"/>
                  <a:pt x="186549" y="72646"/>
                </a:cubicBezTo>
                <a:cubicBezTo>
                  <a:pt x="186945" y="72173"/>
                  <a:pt x="187357" y="71732"/>
                  <a:pt x="187798" y="71305"/>
                </a:cubicBezTo>
                <a:cubicBezTo>
                  <a:pt x="186564" y="69690"/>
                  <a:pt x="184721" y="68654"/>
                  <a:pt x="182649" y="68654"/>
                </a:cubicBezTo>
                <a:close/>
                <a:moveTo>
                  <a:pt x="211201" y="68654"/>
                </a:moveTo>
                <a:cubicBezTo>
                  <a:pt x="209220" y="68654"/>
                  <a:pt x="207438" y="69599"/>
                  <a:pt x="206203" y="71107"/>
                </a:cubicBezTo>
                <a:cubicBezTo>
                  <a:pt x="206645" y="71534"/>
                  <a:pt x="207072" y="71960"/>
                  <a:pt x="207468" y="72432"/>
                </a:cubicBezTo>
                <a:cubicBezTo>
                  <a:pt x="208367" y="71275"/>
                  <a:pt x="209738" y="70589"/>
                  <a:pt x="211201" y="70574"/>
                </a:cubicBezTo>
                <a:lnTo>
                  <a:pt x="211201" y="70589"/>
                </a:lnTo>
                <a:cubicBezTo>
                  <a:pt x="212755" y="70604"/>
                  <a:pt x="214202" y="71366"/>
                  <a:pt x="215101" y="72646"/>
                </a:cubicBezTo>
                <a:cubicBezTo>
                  <a:pt x="215482" y="72173"/>
                  <a:pt x="215893" y="71716"/>
                  <a:pt x="216335" y="71290"/>
                </a:cubicBezTo>
                <a:cubicBezTo>
                  <a:pt x="215101" y="69675"/>
                  <a:pt x="213258" y="68654"/>
                  <a:pt x="211201" y="68654"/>
                </a:cubicBezTo>
                <a:close/>
                <a:moveTo>
                  <a:pt x="239738" y="68654"/>
                </a:moveTo>
                <a:cubicBezTo>
                  <a:pt x="237757" y="68654"/>
                  <a:pt x="235990" y="69599"/>
                  <a:pt x="234756" y="71107"/>
                </a:cubicBezTo>
                <a:cubicBezTo>
                  <a:pt x="235197" y="71534"/>
                  <a:pt x="235609" y="71960"/>
                  <a:pt x="236005" y="72432"/>
                </a:cubicBezTo>
                <a:cubicBezTo>
                  <a:pt x="236904" y="71275"/>
                  <a:pt x="238275" y="70589"/>
                  <a:pt x="239738" y="70574"/>
                </a:cubicBezTo>
                <a:lnTo>
                  <a:pt x="239738" y="70589"/>
                </a:lnTo>
                <a:cubicBezTo>
                  <a:pt x="241307" y="70589"/>
                  <a:pt x="242709" y="71381"/>
                  <a:pt x="243638" y="72646"/>
                </a:cubicBezTo>
                <a:cubicBezTo>
                  <a:pt x="244019" y="72173"/>
                  <a:pt x="244446" y="71716"/>
                  <a:pt x="244887" y="71290"/>
                </a:cubicBezTo>
                <a:cubicBezTo>
                  <a:pt x="243638" y="69675"/>
                  <a:pt x="241795" y="68654"/>
                  <a:pt x="239738" y="68654"/>
                </a:cubicBezTo>
                <a:close/>
                <a:moveTo>
                  <a:pt x="268275" y="68654"/>
                </a:moveTo>
                <a:cubicBezTo>
                  <a:pt x="266294" y="68654"/>
                  <a:pt x="264527" y="69614"/>
                  <a:pt x="263292" y="71122"/>
                </a:cubicBezTo>
                <a:cubicBezTo>
                  <a:pt x="263734" y="71534"/>
                  <a:pt x="264146" y="71975"/>
                  <a:pt x="264542" y="72432"/>
                </a:cubicBezTo>
                <a:cubicBezTo>
                  <a:pt x="265487" y="71192"/>
                  <a:pt x="266887" y="70578"/>
                  <a:pt x="268283" y="70578"/>
                </a:cubicBezTo>
                <a:cubicBezTo>
                  <a:pt x="269768" y="70578"/>
                  <a:pt x="271249" y="71272"/>
                  <a:pt x="272175" y="72646"/>
                </a:cubicBezTo>
                <a:cubicBezTo>
                  <a:pt x="272556" y="72173"/>
                  <a:pt x="272983" y="71716"/>
                  <a:pt x="273424" y="71305"/>
                </a:cubicBezTo>
                <a:cubicBezTo>
                  <a:pt x="272175" y="69690"/>
                  <a:pt x="270331" y="68654"/>
                  <a:pt x="268275" y="68654"/>
                </a:cubicBezTo>
                <a:close/>
                <a:moveTo>
                  <a:pt x="11406" y="71215"/>
                </a:moveTo>
                <a:cubicBezTo>
                  <a:pt x="10146" y="71215"/>
                  <a:pt x="8886" y="71783"/>
                  <a:pt x="8060" y="72920"/>
                </a:cubicBezTo>
                <a:cubicBezTo>
                  <a:pt x="9107" y="72658"/>
                  <a:pt x="10168" y="72508"/>
                  <a:pt x="11242" y="72508"/>
                </a:cubicBezTo>
                <a:cubicBezTo>
                  <a:pt x="11294" y="72508"/>
                  <a:pt x="11345" y="72508"/>
                  <a:pt x="11397" y="72509"/>
                </a:cubicBezTo>
                <a:cubicBezTo>
                  <a:pt x="12539" y="72509"/>
                  <a:pt x="13682" y="72646"/>
                  <a:pt x="14779" y="72950"/>
                </a:cubicBezTo>
                <a:cubicBezTo>
                  <a:pt x="13952" y="71794"/>
                  <a:pt x="12679" y="71215"/>
                  <a:pt x="11406" y="71215"/>
                </a:cubicBezTo>
                <a:close/>
                <a:moveTo>
                  <a:pt x="39949" y="71214"/>
                </a:moveTo>
                <a:cubicBezTo>
                  <a:pt x="38608" y="71214"/>
                  <a:pt x="37435" y="71884"/>
                  <a:pt x="36612" y="72920"/>
                </a:cubicBezTo>
                <a:cubicBezTo>
                  <a:pt x="37709" y="72631"/>
                  <a:pt x="38821" y="72493"/>
                  <a:pt x="39949" y="72493"/>
                </a:cubicBezTo>
                <a:cubicBezTo>
                  <a:pt x="41092" y="72493"/>
                  <a:pt x="42219" y="72646"/>
                  <a:pt x="43316" y="72950"/>
                </a:cubicBezTo>
                <a:lnTo>
                  <a:pt x="43331" y="72950"/>
                </a:lnTo>
                <a:cubicBezTo>
                  <a:pt x="42539" y="71884"/>
                  <a:pt x="41290" y="71229"/>
                  <a:pt x="39949" y="71214"/>
                </a:cubicBezTo>
                <a:close/>
                <a:moveTo>
                  <a:pt x="68501" y="71229"/>
                </a:moveTo>
                <a:cubicBezTo>
                  <a:pt x="67160" y="71229"/>
                  <a:pt x="65987" y="71884"/>
                  <a:pt x="65164" y="72920"/>
                </a:cubicBezTo>
                <a:cubicBezTo>
                  <a:pt x="66247" y="72642"/>
                  <a:pt x="67359" y="72501"/>
                  <a:pt x="68472" y="72501"/>
                </a:cubicBezTo>
                <a:cubicBezTo>
                  <a:pt x="69614" y="72501"/>
                  <a:pt x="70757" y="72649"/>
                  <a:pt x="71868" y="72950"/>
                </a:cubicBezTo>
                <a:cubicBezTo>
                  <a:pt x="71076" y="71884"/>
                  <a:pt x="69827" y="71244"/>
                  <a:pt x="68501" y="71229"/>
                </a:cubicBezTo>
                <a:close/>
                <a:moveTo>
                  <a:pt x="97023" y="71214"/>
                </a:moveTo>
                <a:cubicBezTo>
                  <a:pt x="95697" y="71214"/>
                  <a:pt x="94524" y="71884"/>
                  <a:pt x="93701" y="72920"/>
                </a:cubicBezTo>
                <a:cubicBezTo>
                  <a:pt x="94783" y="72631"/>
                  <a:pt x="95910" y="72493"/>
                  <a:pt x="97023" y="72493"/>
                </a:cubicBezTo>
                <a:cubicBezTo>
                  <a:pt x="98165" y="72493"/>
                  <a:pt x="99308" y="72646"/>
                  <a:pt x="100405" y="72950"/>
                </a:cubicBezTo>
                <a:cubicBezTo>
                  <a:pt x="99613" y="71884"/>
                  <a:pt x="98363" y="71229"/>
                  <a:pt x="97023" y="71214"/>
                </a:cubicBezTo>
                <a:close/>
                <a:moveTo>
                  <a:pt x="125589" y="71229"/>
                </a:moveTo>
                <a:cubicBezTo>
                  <a:pt x="124328" y="71229"/>
                  <a:pt x="123066" y="71796"/>
                  <a:pt x="122238" y="72935"/>
                </a:cubicBezTo>
                <a:cubicBezTo>
                  <a:pt x="123335" y="72646"/>
                  <a:pt x="124447" y="72509"/>
                  <a:pt x="125575" y="72509"/>
                </a:cubicBezTo>
                <a:cubicBezTo>
                  <a:pt x="126718" y="72509"/>
                  <a:pt x="127845" y="72661"/>
                  <a:pt x="128942" y="72950"/>
                </a:cubicBezTo>
                <a:cubicBezTo>
                  <a:pt x="128124" y="71804"/>
                  <a:pt x="126858" y="71229"/>
                  <a:pt x="125589" y="71229"/>
                </a:cubicBezTo>
                <a:close/>
                <a:moveTo>
                  <a:pt x="154129" y="71227"/>
                </a:moveTo>
                <a:cubicBezTo>
                  <a:pt x="152873" y="71227"/>
                  <a:pt x="151617" y="71791"/>
                  <a:pt x="150790" y="72920"/>
                </a:cubicBezTo>
                <a:cubicBezTo>
                  <a:pt x="151823" y="72658"/>
                  <a:pt x="152896" y="72508"/>
                  <a:pt x="153959" y="72508"/>
                </a:cubicBezTo>
                <a:cubicBezTo>
                  <a:pt x="154010" y="72508"/>
                  <a:pt x="154061" y="72508"/>
                  <a:pt x="154112" y="72509"/>
                </a:cubicBezTo>
                <a:cubicBezTo>
                  <a:pt x="155254" y="72509"/>
                  <a:pt x="156397" y="72661"/>
                  <a:pt x="157494" y="72950"/>
                </a:cubicBezTo>
                <a:cubicBezTo>
                  <a:pt x="156667" y="71802"/>
                  <a:pt x="155398" y="71227"/>
                  <a:pt x="154129" y="71227"/>
                </a:cubicBezTo>
                <a:close/>
                <a:moveTo>
                  <a:pt x="182666" y="71227"/>
                </a:moveTo>
                <a:cubicBezTo>
                  <a:pt x="181409" y="71227"/>
                  <a:pt x="180153" y="71791"/>
                  <a:pt x="179327" y="72920"/>
                </a:cubicBezTo>
                <a:cubicBezTo>
                  <a:pt x="180417" y="72642"/>
                  <a:pt x="181530" y="72501"/>
                  <a:pt x="182640" y="72501"/>
                </a:cubicBezTo>
                <a:cubicBezTo>
                  <a:pt x="183781" y="72501"/>
                  <a:pt x="184920" y="72649"/>
                  <a:pt x="186031" y="72950"/>
                </a:cubicBezTo>
                <a:cubicBezTo>
                  <a:pt x="185204" y="71802"/>
                  <a:pt x="183935" y="71227"/>
                  <a:pt x="182666" y="71227"/>
                </a:cubicBezTo>
                <a:close/>
                <a:moveTo>
                  <a:pt x="211201" y="71214"/>
                </a:moveTo>
                <a:cubicBezTo>
                  <a:pt x="209860" y="71214"/>
                  <a:pt x="208687" y="71884"/>
                  <a:pt x="207864" y="72920"/>
                </a:cubicBezTo>
                <a:cubicBezTo>
                  <a:pt x="208954" y="72642"/>
                  <a:pt x="210067" y="72501"/>
                  <a:pt x="211177" y="72501"/>
                </a:cubicBezTo>
                <a:cubicBezTo>
                  <a:pt x="212318" y="72501"/>
                  <a:pt x="213457" y="72649"/>
                  <a:pt x="214568" y="72950"/>
                </a:cubicBezTo>
                <a:cubicBezTo>
                  <a:pt x="213776" y="71884"/>
                  <a:pt x="212526" y="71244"/>
                  <a:pt x="211201" y="71214"/>
                </a:cubicBezTo>
                <a:close/>
                <a:moveTo>
                  <a:pt x="239745" y="71215"/>
                </a:moveTo>
                <a:cubicBezTo>
                  <a:pt x="238487" y="71215"/>
                  <a:pt x="237227" y="71783"/>
                  <a:pt x="236401" y="72920"/>
                </a:cubicBezTo>
                <a:cubicBezTo>
                  <a:pt x="237498" y="72646"/>
                  <a:pt x="238610" y="72493"/>
                  <a:pt x="239738" y="72493"/>
                </a:cubicBezTo>
                <a:cubicBezTo>
                  <a:pt x="240880" y="72493"/>
                  <a:pt x="242008" y="72646"/>
                  <a:pt x="243105" y="72950"/>
                </a:cubicBezTo>
                <a:cubicBezTo>
                  <a:pt x="242286" y="71794"/>
                  <a:pt x="241016" y="71215"/>
                  <a:pt x="239745" y="71215"/>
                </a:cubicBezTo>
                <a:close/>
                <a:moveTo>
                  <a:pt x="268292" y="71227"/>
                </a:moveTo>
                <a:cubicBezTo>
                  <a:pt x="267035" y="71227"/>
                  <a:pt x="265779" y="71791"/>
                  <a:pt x="264953" y="72920"/>
                </a:cubicBezTo>
                <a:cubicBezTo>
                  <a:pt x="266036" y="72642"/>
                  <a:pt x="267148" y="72501"/>
                  <a:pt x="268261" y="72501"/>
                </a:cubicBezTo>
                <a:cubicBezTo>
                  <a:pt x="269403" y="72501"/>
                  <a:pt x="270546" y="72649"/>
                  <a:pt x="271657" y="72950"/>
                </a:cubicBezTo>
                <a:cubicBezTo>
                  <a:pt x="270830" y="71802"/>
                  <a:pt x="269561" y="71227"/>
                  <a:pt x="268292" y="71227"/>
                </a:cubicBezTo>
                <a:close/>
                <a:moveTo>
                  <a:pt x="82929" y="68060"/>
                </a:moveTo>
                <a:lnTo>
                  <a:pt x="82929" y="68105"/>
                </a:lnTo>
                <a:cubicBezTo>
                  <a:pt x="78877" y="68105"/>
                  <a:pt x="75235" y="70086"/>
                  <a:pt x="72706" y="73164"/>
                </a:cubicBezTo>
                <a:cubicBezTo>
                  <a:pt x="73316" y="73362"/>
                  <a:pt x="73895" y="73621"/>
                  <a:pt x="74458" y="73910"/>
                </a:cubicBezTo>
                <a:cubicBezTo>
                  <a:pt x="76622" y="71488"/>
                  <a:pt x="79623" y="69995"/>
                  <a:pt x="82929" y="69995"/>
                </a:cubicBezTo>
                <a:cubicBezTo>
                  <a:pt x="86190" y="69995"/>
                  <a:pt x="89130" y="71442"/>
                  <a:pt x="91294" y="73804"/>
                </a:cubicBezTo>
                <a:cubicBezTo>
                  <a:pt x="91873" y="73514"/>
                  <a:pt x="92467" y="73286"/>
                  <a:pt x="93077" y="73088"/>
                </a:cubicBezTo>
                <a:cubicBezTo>
                  <a:pt x="90578" y="69995"/>
                  <a:pt x="86952" y="68060"/>
                  <a:pt x="82929" y="68060"/>
                </a:cubicBezTo>
                <a:close/>
                <a:moveTo>
                  <a:pt x="197092" y="68075"/>
                </a:moveTo>
                <a:cubicBezTo>
                  <a:pt x="193040" y="68075"/>
                  <a:pt x="189383" y="70056"/>
                  <a:pt x="186884" y="73179"/>
                </a:cubicBezTo>
                <a:cubicBezTo>
                  <a:pt x="187478" y="73392"/>
                  <a:pt x="188057" y="73636"/>
                  <a:pt x="188621" y="73926"/>
                </a:cubicBezTo>
                <a:cubicBezTo>
                  <a:pt x="190785" y="71503"/>
                  <a:pt x="193786" y="70010"/>
                  <a:pt x="197092" y="70010"/>
                </a:cubicBezTo>
                <a:lnTo>
                  <a:pt x="197092" y="70040"/>
                </a:lnTo>
                <a:cubicBezTo>
                  <a:pt x="200353" y="70040"/>
                  <a:pt x="203309" y="71488"/>
                  <a:pt x="205457" y="73804"/>
                </a:cubicBezTo>
                <a:cubicBezTo>
                  <a:pt x="206036" y="73529"/>
                  <a:pt x="206630" y="73286"/>
                  <a:pt x="207239" y="73103"/>
                </a:cubicBezTo>
                <a:cubicBezTo>
                  <a:pt x="204741" y="70010"/>
                  <a:pt x="201115" y="68075"/>
                  <a:pt x="197092" y="68075"/>
                </a:cubicBezTo>
                <a:close/>
                <a:moveTo>
                  <a:pt x="54393" y="68105"/>
                </a:moveTo>
                <a:cubicBezTo>
                  <a:pt x="50340" y="68105"/>
                  <a:pt x="46683" y="70086"/>
                  <a:pt x="44184" y="73194"/>
                </a:cubicBezTo>
                <a:cubicBezTo>
                  <a:pt x="44779" y="73408"/>
                  <a:pt x="45373" y="73651"/>
                  <a:pt x="45937" y="73941"/>
                </a:cubicBezTo>
                <a:cubicBezTo>
                  <a:pt x="48100" y="71518"/>
                  <a:pt x="51102" y="70025"/>
                  <a:pt x="54408" y="70025"/>
                </a:cubicBezTo>
                <a:cubicBezTo>
                  <a:pt x="57653" y="70025"/>
                  <a:pt x="60609" y="71488"/>
                  <a:pt x="62772" y="73834"/>
                </a:cubicBezTo>
                <a:cubicBezTo>
                  <a:pt x="63336" y="73560"/>
                  <a:pt x="63945" y="73316"/>
                  <a:pt x="64555" y="73118"/>
                </a:cubicBezTo>
                <a:cubicBezTo>
                  <a:pt x="62041" y="70040"/>
                  <a:pt x="58415" y="68105"/>
                  <a:pt x="54408" y="68105"/>
                </a:cubicBezTo>
                <a:close/>
                <a:moveTo>
                  <a:pt x="168555" y="68105"/>
                </a:moveTo>
                <a:cubicBezTo>
                  <a:pt x="164503" y="68105"/>
                  <a:pt x="160846" y="70086"/>
                  <a:pt x="158347" y="73194"/>
                </a:cubicBezTo>
                <a:cubicBezTo>
                  <a:pt x="158942" y="73392"/>
                  <a:pt x="159521" y="73651"/>
                  <a:pt x="160084" y="73941"/>
                </a:cubicBezTo>
                <a:cubicBezTo>
                  <a:pt x="162248" y="71518"/>
                  <a:pt x="165249" y="70010"/>
                  <a:pt x="168555" y="70010"/>
                </a:cubicBezTo>
                <a:lnTo>
                  <a:pt x="168555" y="70040"/>
                </a:lnTo>
                <a:cubicBezTo>
                  <a:pt x="171816" y="70040"/>
                  <a:pt x="174772" y="71488"/>
                  <a:pt x="176920" y="73834"/>
                </a:cubicBezTo>
                <a:cubicBezTo>
                  <a:pt x="177499" y="73560"/>
                  <a:pt x="178093" y="73316"/>
                  <a:pt x="178703" y="73118"/>
                </a:cubicBezTo>
                <a:cubicBezTo>
                  <a:pt x="176204" y="70040"/>
                  <a:pt x="172578" y="68105"/>
                  <a:pt x="168555" y="68105"/>
                </a:cubicBezTo>
                <a:close/>
                <a:moveTo>
                  <a:pt x="254197" y="68105"/>
                </a:moveTo>
                <a:cubicBezTo>
                  <a:pt x="250129" y="68105"/>
                  <a:pt x="246472" y="70086"/>
                  <a:pt x="243973" y="73194"/>
                </a:cubicBezTo>
                <a:cubicBezTo>
                  <a:pt x="244568" y="73392"/>
                  <a:pt x="245162" y="73651"/>
                  <a:pt x="245725" y="73941"/>
                </a:cubicBezTo>
                <a:cubicBezTo>
                  <a:pt x="247889" y="71518"/>
                  <a:pt x="250875" y="70010"/>
                  <a:pt x="254197" y="70010"/>
                </a:cubicBezTo>
                <a:lnTo>
                  <a:pt x="254197" y="70040"/>
                </a:lnTo>
                <a:cubicBezTo>
                  <a:pt x="257427" y="70040"/>
                  <a:pt x="260382" y="71488"/>
                  <a:pt x="262546" y="73834"/>
                </a:cubicBezTo>
                <a:cubicBezTo>
                  <a:pt x="263125" y="73560"/>
                  <a:pt x="263734" y="73316"/>
                  <a:pt x="264344" y="73118"/>
                </a:cubicBezTo>
                <a:cubicBezTo>
                  <a:pt x="261830" y="70040"/>
                  <a:pt x="258219" y="68105"/>
                  <a:pt x="254197" y="68105"/>
                </a:cubicBezTo>
                <a:close/>
                <a:moveTo>
                  <a:pt x="25856" y="68105"/>
                </a:moveTo>
                <a:cubicBezTo>
                  <a:pt x="21803" y="68105"/>
                  <a:pt x="18146" y="70086"/>
                  <a:pt x="15632" y="73209"/>
                </a:cubicBezTo>
                <a:cubicBezTo>
                  <a:pt x="16227" y="73408"/>
                  <a:pt x="16821" y="73667"/>
                  <a:pt x="17384" y="73956"/>
                </a:cubicBezTo>
                <a:cubicBezTo>
                  <a:pt x="19548" y="71534"/>
                  <a:pt x="22534" y="70025"/>
                  <a:pt x="25856" y="70025"/>
                </a:cubicBezTo>
                <a:cubicBezTo>
                  <a:pt x="29101" y="70025"/>
                  <a:pt x="32057" y="71488"/>
                  <a:pt x="34205" y="73834"/>
                </a:cubicBezTo>
                <a:cubicBezTo>
                  <a:pt x="34784" y="73560"/>
                  <a:pt x="35393" y="73316"/>
                  <a:pt x="36003" y="73133"/>
                </a:cubicBezTo>
                <a:cubicBezTo>
                  <a:pt x="33489" y="70040"/>
                  <a:pt x="29878" y="68105"/>
                  <a:pt x="25856" y="68105"/>
                </a:cubicBezTo>
                <a:close/>
                <a:moveTo>
                  <a:pt x="111482" y="68105"/>
                </a:moveTo>
                <a:cubicBezTo>
                  <a:pt x="107414" y="68105"/>
                  <a:pt x="103772" y="70086"/>
                  <a:pt x="101258" y="73209"/>
                </a:cubicBezTo>
                <a:cubicBezTo>
                  <a:pt x="101852" y="73423"/>
                  <a:pt x="102431" y="73667"/>
                  <a:pt x="102995" y="73956"/>
                </a:cubicBezTo>
                <a:cubicBezTo>
                  <a:pt x="105174" y="71534"/>
                  <a:pt x="108175" y="70025"/>
                  <a:pt x="111482" y="70025"/>
                </a:cubicBezTo>
                <a:cubicBezTo>
                  <a:pt x="114727" y="70025"/>
                  <a:pt x="117683" y="71488"/>
                  <a:pt x="119846" y="73834"/>
                </a:cubicBezTo>
                <a:cubicBezTo>
                  <a:pt x="120410" y="73560"/>
                  <a:pt x="121019" y="73316"/>
                  <a:pt x="121629" y="73133"/>
                </a:cubicBezTo>
                <a:cubicBezTo>
                  <a:pt x="119115" y="70040"/>
                  <a:pt x="115504" y="68105"/>
                  <a:pt x="111482" y="68105"/>
                </a:cubicBezTo>
                <a:close/>
                <a:moveTo>
                  <a:pt x="140019" y="68105"/>
                </a:moveTo>
                <a:cubicBezTo>
                  <a:pt x="135966" y="68105"/>
                  <a:pt x="132309" y="70086"/>
                  <a:pt x="129810" y="73209"/>
                </a:cubicBezTo>
                <a:cubicBezTo>
                  <a:pt x="130405" y="73408"/>
                  <a:pt x="130984" y="73667"/>
                  <a:pt x="131547" y="73956"/>
                </a:cubicBezTo>
                <a:cubicBezTo>
                  <a:pt x="133726" y="71534"/>
                  <a:pt x="136712" y="70040"/>
                  <a:pt x="140019" y="70040"/>
                </a:cubicBezTo>
                <a:cubicBezTo>
                  <a:pt x="143279" y="70040"/>
                  <a:pt x="146235" y="71488"/>
                  <a:pt x="148383" y="73849"/>
                </a:cubicBezTo>
                <a:cubicBezTo>
                  <a:pt x="148962" y="73560"/>
                  <a:pt x="149556" y="73316"/>
                  <a:pt x="150181" y="73133"/>
                </a:cubicBezTo>
                <a:cubicBezTo>
                  <a:pt x="147667" y="70040"/>
                  <a:pt x="144041" y="68105"/>
                  <a:pt x="140019" y="68105"/>
                </a:cubicBezTo>
                <a:close/>
                <a:moveTo>
                  <a:pt x="225644" y="68105"/>
                </a:moveTo>
                <a:cubicBezTo>
                  <a:pt x="221592" y="68105"/>
                  <a:pt x="217935" y="70071"/>
                  <a:pt x="215436" y="73209"/>
                </a:cubicBezTo>
                <a:cubicBezTo>
                  <a:pt x="216031" y="73408"/>
                  <a:pt x="216610" y="73667"/>
                  <a:pt x="217173" y="73956"/>
                </a:cubicBezTo>
                <a:cubicBezTo>
                  <a:pt x="219337" y="71534"/>
                  <a:pt x="222338" y="70025"/>
                  <a:pt x="225644" y="70025"/>
                </a:cubicBezTo>
                <a:lnTo>
                  <a:pt x="225644" y="70040"/>
                </a:lnTo>
                <a:cubicBezTo>
                  <a:pt x="228890" y="70040"/>
                  <a:pt x="231845" y="71488"/>
                  <a:pt x="234009" y="73834"/>
                </a:cubicBezTo>
                <a:cubicBezTo>
                  <a:pt x="234588" y="73560"/>
                  <a:pt x="235182" y="73316"/>
                  <a:pt x="235792" y="73118"/>
                </a:cubicBezTo>
                <a:cubicBezTo>
                  <a:pt x="233293" y="70040"/>
                  <a:pt x="229667" y="68105"/>
                  <a:pt x="225644" y="68105"/>
                </a:cubicBezTo>
                <a:close/>
                <a:moveTo>
                  <a:pt x="82929" y="70635"/>
                </a:moveTo>
                <a:lnTo>
                  <a:pt x="82929" y="70680"/>
                </a:lnTo>
                <a:cubicBezTo>
                  <a:pt x="79852" y="70680"/>
                  <a:pt x="77079" y="72052"/>
                  <a:pt x="75022" y="74215"/>
                </a:cubicBezTo>
                <a:cubicBezTo>
                  <a:pt x="75555" y="74520"/>
                  <a:pt x="76073" y="74870"/>
                  <a:pt x="76561" y="75251"/>
                </a:cubicBezTo>
                <a:cubicBezTo>
                  <a:pt x="78267" y="73575"/>
                  <a:pt x="80492" y="72554"/>
                  <a:pt x="82929" y="72554"/>
                </a:cubicBezTo>
                <a:cubicBezTo>
                  <a:pt x="85245" y="72570"/>
                  <a:pt x="87485" y="73484"/>
                  <a:pt x="89146" y="75099"/>
                </a:cubicBezTo>
                <a:cubicBezTo>
                  <a:pt x="89648" y="74733"/>
                  <a:pt x="90182" y="74398"/>
                  <a:pt x="90730" y="74093"/>
                </a:cubicBezTo>
                <a:cubicBezTo>
                  <a:pt x="88689" y="71960"/>
                  <a:pt x="85946" y="70635"/>
                  <a:pt x="82929" y="70635"/>
                </a:cubicBezTo>
                <a:close/>
                <a:moveTo>
                  <a:pt x="197092" y="70650"/>
                </a:moveTo>
                <a:cubicBezTo>
                  <a:pt x="194015" y="70650"/>
                  <a:pt x="191226" y="72006"/>
                  <a:pt x="189170" y="74230"/>
                </a:cubicBezTo>
                <a:cubicBezTo>
                  <a:pt x="189718" y="74535"/>
                  <a:pt x="190236" y="74885"/>
                  <a:pt x="190724" y="75251"/>
                </a:cubicBezTo>
                <a:cubicBezTo>
                  <a:pt x="192430" y="73590"/>
                  <a:pt x="194655" y="72570"/>
                  <a:pt x="197092" y="72570"/>
                </a:cubicBezTo>
                <a:lnTo>
                  <a:pt x="197092" y="72600"/>
                </a:lnTo>
                <a:cubicBezTo>
                  <a:pt x="199408" y="72615"/>
                  <a:pt x="201648" y="73514"/>
                  <a:pt x="203324" y="75114"/>
                </a:cubicBezTo>
                <a:cubicBezTo>
                  <a:pt x="203811" y="74748"/>
                  <a:pt x="204345" y="74398"/>
                  <a:pt x="204893" y="74108"/>
                </a:cubicBezTo>
                <a:cubicBezTo>
                  <a:pt x="202852" y="71975"/>
                  <a:pt x="200109" y="70650"/>
                  <a:pt x="197092" y="70650"/>
                </a:cubicBezTo>
                <a:close/>
                <a:moveTo>
                  <a:pt x="168555" y="70665"/>
                </a:moveTo>
                <a:cubicBezTo>
                  <a:pt x="165478" y="70665"/>
                  <a:pt x="162690" y="72021"/>
                  <a:pt x="160648" y="74230"/>
                </a:cubicBezTo>
                <a:cubicBezTo>
                  <a:pt x="161181" y="74550"/>
                  <a:pt x="161699" y="74885"/>
                  <a:pt x="162202" y="75266"/>
                </a:cubicBezTo>
                <a:cubicBezTo>
                  <a:pt x="163893" y="73606"/>
                  <a:pt x="166118" y="72585"/>
                  <a:pt x="168555" y="72585"/>
                </a:cubicBezTo>
                <a:lnTo>
                  <a:pt x="168555" y="72600"/>
                </a:lnTo>
                <a:cubicBezTo>
                  <a:pt x="170871" y="72615"/>
                  <a:pt x="173111" y="73514"/>
                  <a:pt x="174772" y="75114"/>
                </a:cubicBezTo>
                <a:cubicBezTo>
                  <a:pt x="175274" y="74748"/>
                  <a:pt x="175808" y="74413"/>
                  <a:pt x="176356" y="74108"/>
                </a:cubicBezTo>
                <a:cubicBezTo>
                  <a:pt x="174315" y="71975"/>
                  <a:pt x="171587" y="70665"/>
                  <a:pt x="168555" y="70665"/>
                </a:cubicBezTo>
                <a:close/>
                <a:moveTo>
                  <a:pt x="254181" y="70665"/>
                </a:moveTo>
                <a:cubicBezTo>
                  <a:pt x="251119" y="70665"/>
                  <a:pt x="248316" y="72021"/>
                  <a:pt x="246274" y="74230"/>
                </a:cubicBezTo>
                <a:cubicBezTo>
                  <a:pt x="246807" y="74550"/>
                  <a:pt x="247325" y="74885"/>
                  <a:pt x="247828" y="75266"/>
                </a:cubicBezTo>
                <a:cubicBezTo>
                  <a:pt x="249519" y="73606"/>
                  <a:pt x="251744" y="72585"/>
                  <a:pt x="254197" y="72585"/>
                </a:cubicBezTo>
                <a:lnTo>
                  <a:pt x="254197" y="72600"/>
                </a:lnTo>
                <a:cubicBezTo>
                  <a:pt x="256512" y="72615"/>
                  <a:pt x="258737" y="73514"/>
                  <a:pt x="260413" y="75114"/>
                </a:cubicBezTo>
                <a:cubicBezTo>
                  <a:pt x="260916" y="74748"/>
                  <a:pt x="261434" y="74413"/>
                  <a:pt x="261982" y="74108"/>
                </a:cubicBezTo>
                <a:cubicBezTo>
                  <a:pt x="259941" y="71975"/>
                  <a:pt x="257213" y="70665"/>
                  <a:pt x="254181" y="70665"/>
                </a:cubicBezTo>
                <a:close/>
                <a:moveTo>
                  <a:pt x="25856" y="70680"/>
                </a:moveTo>
                <a:cubicBezTo>
                  <a:pt x="22778" y="70680"/>
                  <a:pt x="19990" y="72052"/>
                  <a:pt x="17933" y="74261"/>
                </a:cubicBezTo>
                <a:cubicBezTo>
                  <a:pt x="18466" y="74565"/>
                  <a:pt x="18984" y="74916"/>
                  <a:pt x="19487" y="75282"/>
                </a:cubicBezTo>
                <a:cubicBezTo>
                  <a:pt x="21225" y="73497"/>
                  <a:pt x="23532" y="72601"/>
                  <a:pt x="25842" y="72601"/>
                </a:cubicBezTo>
                <a:cubicBezTo>
                  <a:pt x="28088" y="72601"/>
                  <a:pt x="30337" y="73447"/>
                  <a:pt x="32072" y="75144"/>
                </a:cubicBezTo>
                <a:cubicBezTo>
                  <a:pt x="32575" y="74764"/>
                  <a:pt x="33108" y="74428"/>
                  <a:pt x="33641" y="74139"/>
                </a:cubicBezTo>
                <a:cubicBezTo>
                  <a:pt x="31600" y="72006"/>
                  <a:pt x="28872" y="70680"/>
                  <a:pt x="25856" y="70680"/>
                </a:cubicBezTo>
                <a:close/>
                <a:moveTo>
                  <a:pt x="54393" y="70680"/>
                </a:moveTo>
                <a:cubicBezTo>
                  <a:pt x="51315" y="70680"/>
                  <a:pt x="48527" y="72052"/>
                  <a:pt x="46485" y="74246"/>
                </a:cubicBezTo>
                <a:cubicBezTo>
                  <a:pt x="47018" y="74565"/>
                  <a:pt x="47536" y="74901"/>
                  <a:pt x="48039" y="75282"/>
                </a:cubicBezTo>
                <a:cubicBezTo>
                  <a:pt x="49781" y="73493"/>
                  <a:pt x="52094" y="72594"/>
                  <a:pt x="54409" y="72594"/>
                </a:cubicBezTo>
                <a:cubicBezTo>
                  <a:pt x="56650" y="72594"/>
                  <a:pt x="58893" y="73436"/>
                  <a:pt x="60624" y="75129"/>
                </a:cubicBezTo>
                <a:cubicBezTo>
                  <a:pt x="61127" y="74764"/>
                  <a:pt x="61645" y="74428"/>
                  <a:pt x="62193" y="74124"/>
                </a:cubicBezTo>
                <a:cubicBezTo>
                  <a:pt x="60152" y="71991"/>
                  <a:pt x="57424" y="70680"/>
                  <a:pt x="54408" y="70680"/>
                </a:cubicBezTo>
                <a:close/>
                <a:moveTo>
                  <a:pt x="111482" y="70680"/>
                </a:moveTo>
                <a:cubicBezTo>
                  <a:pt x="108404" y="70680"/>
                  <a:pt x="105601" y="72052"/>
                  <a:pt x="103559" y="74261"/>
                </a:cubicBezTo>
                <a:cubicBezTo>
                  <a:pt x="104092" y="74565"/>
                  <a:pt x="104610" y="74916"/>
                  <a:pt x="105113" y="75282"/>
                </a:cubicBezTo>
                <a:cubicBezTo>
                  <a:pt x="106851" y="73497"/>
                  <a:pt x="109158" y="72601"/>
                  <a:pt x="111468" y="72601"/>
                </a:cubicBezTo>
                <a:cubicBezTo>
                  <a:pt x="113714" y="72601"/>
                  <a:pt x="115963" y="73447"/>
                  <a:pt x="117698" y="75144"/>
                </a:cubicBezTo>
                <a:cubicBezTo>
                  <a:pt x="118201" y="74764"/>
                  <a:pt x="118719" y="74428"/>
                  <a:pt x="119267" y="74139"/>
                </a:cubicBezTo>
                <a:cubicBezTo>
                  <a:pt x="117241" y="72006"/>
                  <a:pt x="114498" y="70680"/>
                  <a:pt x="111482" y="70680"/>
                </a:cubicBezTo>
                <a:close/>
                <a:moveTo>
                  <a:pt x="225644" y="70680"/>
                </a:moveTo>
                <a:cubicBezTo>
                  <a:pt x="222567" y="70680"/>
                  <a:pt x="219779" y="72036"/>
                  <a:pt x="217722" y="74246"/>
                </a:cubicBezTo>
                <a:cubicBezTo>
                  <a:pt x="218270" y="74565"/>
                  <a:pt x="218788" y="74901"/>
                  <a:pt x="219276" y="75282"/>
                </a:cubicBezTo>
                <a:cubicBezTo>
                  <a:pt x="220982" y="73621"/>
                  <a:pt x="223207" y="72600"/>
                  <a:pt x="225644" y="72600"/>
                </a:cubicBezTo>
                <a:cubicBezTo>
                  <a:pt x="227960" y="72615"/>
                  <a:pt x="230200" y="73529"/>
                  <a:pt x="231861" y="75129"/>
                </a:cubicBezTo>
                <a:cubicBezTo>
                  <a:pt x="232364" y="74764"/>
                  <a:pt x="232897" y="74428"/>
                  <a:pt x="233445" y="74124"/>
                </a:cubicBezTo>
                <a:cubicBezTo>
                  <a:pt x="231404" y="71991"/>
                  <a:pt x="228661" y="70680"/>
                  <a:pt x="225644" y="70680"/>
                </a:cubicBezTo>
                <a:close/>
                <a:moveTo>
                  <a:pt x="140019" y="70680"/>
                </a:moveTo>
                <a:cubicBezTo>
                  <a:pt x="136941" y="70680"/>
                  <a:pt x="134153" y="72052"/>
                  <a:pt x="132111" y="74261"/>
                </a:cubicBezTo>
                <a:cubicBezTo>
                  <a:pt x="132644" y="74565"/>
                  <a:pt x="133162" y="74916"/>
                  <a:pt x="133665" y="75297"/>
                </a:cubicBezTo>
                <a:cubicBezTo>
                  <a:pt x="135356" y="73621"/>
                  <a:pt x="137581" y="72600"/>
                  <a:pt x="140019" y="72600"/>
                </a:cubicBezTo>
                <a:cubicBezTo>
                  <a:pt x="142350" y="72615"/>
                  <a:pt x="144574" y="73529"/>
                  <a:pt x="146250" y="75144"/>
                </a:cubicBezTo>
                <a:cubicBezTo>
                  <a:pt x="146753" y="74779"/>
                  <a:pt x="147271" y="74428"/>
                  <a:pt x="147819" y="74139"/>
                </a:cubicBezTo>
                <a:cubicBezTo>
                  <a:pt x="145778" y="72006"/>
                  <a:pt x="143050" y="70680"/>
                  <a:pt x="140019" y="70680"/>
                </a:cubicBezTo>
                <a:close/>
                <a:moveTo>
                  <a:pt x="82929" y="73209"/>
                </a:moveTo>
                <a:lnTo>
                  <a:pt x="82929" y="73255"/>
                </a:lnTo>
                <a:cubicBezTo>
                  <a:pt x="80735" y="73255"/>
                  <a:pt x="78633" y="74108"/>
                  <a:pt x="77048" y="75632"/>
                </a:cubicBezTo>
                <a:cubicBezTo>
                  <a:pt x="77521" y="76028"/>
                  <a:pt x="77963" y="76440"/>
                  <a:pt x="78374" y="76897"/>
                </a:cubicBezTo>
                <a:cubicBezTo>
                  <a:pt x="79665" y="75723"/>
                  <a:pt x="81298" y="75132"/>
                  <a:pt x="82932" y="75132"/>
                </a:cubicBezTo>
                <a:cubicBezTo>
                  <a:pt x="84479" y="75132"/>
                  <a:pt x="86027" y="75662"/>
                  <a:pt x="87287" y="76729"/>
                </a:cubicBezTo>
                <a:cubicBezTo>
                  <a:pt x="87714" y="76287"/>
                  <a:pt x="88171" y="75861"/>
                  <a:pt x="88658" y="75480"/>
                </a:cubicBezTo>
                <a:cubicBezTo>
                  <a:pt x="87104" y="74032"/>
                  <a:pt x="85062" y="73225"/>
                  <a:pt x="82929" y="73209"/>
                </a:cubicBezTo>
                <a:close/>
                <a:moveTo>
                  <a:pt x="168573" y="73222"/>
                </a:moveTo>
                <a:cubicBezTo>
                  <a:pt x="166438" y="73222"/>
                  <a:pt x="164303" y="74034"/>
                  <a:pt x="162674" y="75647"/>
                </a:cubicBezTo>
                <a:cubicBezTo>
                  <a:pt x="163147" y="76043"/>
                  <a:pt x="163588" y="76470"/>
                  <a:pt x="164015" y="76912"/>
                </a:cubicBezTo>
                <a:cubicBezTo>
                  <a:pt x="165264" y="75800"/>
                  <a:pt x="166879" y="75160"/>
                  <a:pt x="168555" y="75160"/>
                </a:cubicBezTo>
                <a:lnTo>
                  <a:pt x="168555" y="75175"/>
                </a:lnTo>
                <a:cubicBezTo>
                  <a:pt x="170155" y="75175"/>
                  <a:pt x="171694" y="75739"/>
                  <a:pt x="172928" y="76759"/>
                </a:cubicBezTo>
                <a:cubicBezTo>
                  <a:pt x="173355" y="76302"/>
                  <a:pt x="173812" y="75891"/>
                  <a:pt x="174299" y="75495"/>
                </a:cubicBezTo>
                <a:cubicBezTo>
                  <a:pt x="172691" y="73977"/>
                  <a:pt x="170632" y="73222"/>
                  <a:pt x="168573" y="73222"/>
                </a:cubicBezTo>
                <a:close/>
                <a:moveTo>
                  <a:pt x="197095" y="73215"/>
                </a:moveTo>
                <a:cubicBezTo>
                  <a:pt x="194964" y="73215"/>
                  <a:pt x="192836" y="74022"/>
                  <a:pt x="191211" y="75632"/>
                </a:cubicBezTo>
                <a:cubicBezTo>
                  <a:pt x="191684" y="76043"/>
                  <a:pt x="192125" y="76455"/>
                  <a:pt x="192552" y="76912"/>
                </a:cubicBezTo>
                <a:cubicBezTo>
                  <a:pt x="193801" y="75784"/>
                  <a:pt x="195416" y="75160"/>
                  <a:pt x="197092" y="75144"/>
                </a:cubicBezTo>
                <a:lnTo>
                  <a:pt x="197092" y="75175"/>
                </a:lnTo>
                <a:cubicBezTo>
                  <a:pt x="198692" y="75175"/>
                  <a:pt x="200231" y="75723"/>
                  <a:pt x="201450" y="76744"/>
                </a:cubicBezTo>
                <a:cubicBezTo>
                  <a:pt x="201892" y="76302"/>
                  <a:pt x="202349" y="75876"/>
                  <a:pt x="202836" y="75495"/>
                </a:cubicBezTo>
                <a:cubicBezTo>
                  <a:pt x="201224" y="73973"/>
                  <a:pt x="199159" y="73215"/>
                  <a:pt x="197095" y="73215"/>
                </a:cubicBezTo>
                <a:close/>
                <a:moveTo>
                  <a:pt x="254199" y="73222"/>
                </a:moveTo>
                <a:cubicBezTo>
                  <a:pt x="252064" y="73222"/>
                  <a:pt x="249929" y="74034"/>
                  <a:pt x="248300" y="75647"/>
                </a:cubicBezTo>
                <a:cubicBezTo>
                  <a:pt x="248773" y="76043"/>
                  <a:pt x="249214" y="76470"/>
                  <a:pt x="249641" y="76912"/>
                </a:cubicBezTo>
                <a:cubicBezTo>
                  <a:pt x="250890" y="75800"/>
                  <a:pt x="252505" y="75160"/>
                  <a:pt x="254197" y="75160"/>
                </a:cubicBezTo>
                <a:lnTo>
                  <a:pt x="254197" y="75175"/>
                </a:lnTo>
                <a:cubicBezTo>
                  <a:pt x="255781" y="75175"/>
                  <a:pt x="257320" y="75739"/>
                  <a:pt x="258554" y="76759"/>
                </a:cubicBezTo>
                <a:cubicBezTo>
                  <a:pt x="258981" y="76302"/>
                  <a:pt x="259438" y="75891"/>
                  <a:pt x="259925" y="75495"/>
                </a:cubicBezTo>
                <a:cubicBezTo>
                  <a:pt x="258317" y="73977"/>
                  <a:pt x="256258" y="73222"/>
                  <a:pt x="254199" y="73222"/>
                </a:cubicBezTo>
                <a:close/>
                <a:moveTo>
                  <a:pt x="225656" y="73237"/>
                </a:moveTo>
                <a:cubicBezTo>
                  <a:pt x="223523" y="73237"/>
                  <a:pt x="221392" y="74049"/>
                  <a:pt x="219763" y="75662"/>
                </a:cubicBezTo>
                <a:cubicBezTo>
                  <a:pt x="220236" y="76059"/>
                  <a:pt x="220678" y="76485"/>
                  <a:pt x="221104" y="76927"/>
                </a:cubicBezTo>
                <a:cubicBezTo>
                  <a:pt x="222354" y="75800"/>
                  <a:pt x="223969" y="75175"/>
                  <a:pt x="225644" y="75175"/>
                </a:cubicBezTo>
                <a:cubicBezTo>
                  <a:pt x="227244" y="75175"/>
                  <a:pt x="228783" y="75739"/>
                  <a:pt x="230002" y="76775"/>
                </a:cubicBezTo>
                <a:cubicBezTo>
                  <a:pt x="230444" y="76318"/>
                  <a:pt x="230901" y="75906"/>
                  <a:pt x="231388" y="75510"/>
                </a:cubicBezTo>
                <a:cubicBezTo>
                  <a:pt x="229773" y="73992"/>
                  <a:pt x="227713" y="73237"/>
                  <a:pt x="225656" y="73237"/>
                </a:cubicBezTo>
                <a:close/>
                <a:moveTo>
                  <a:pt x="25856" y="73255"/>
                </a:moveTo>
                <a:cubicBezTo>
                  <a:pt x="23646" y="73270"/>
                  <a:pt x="21544" y="74139"/>
                  <a:pt x="19959" y="75662"/>
                </a:cubicBezTo>
                <a:cubicBezTo>
                  <a:pt x="20432" y="76059"/>
                  <a:pt x="20889" y="76485"/>
                  <a:pt x="21300" y="76942"/>
                </a:cubicBezTo>
                <a:cubicBezTo>
                  <a:pt x="22581" y="75763"/>
                  <a:pt x="24211" y="75172"/>
                  <a:pt x="25842" y="75172"/>
                </a:cubicBezTo>
                <a:cubicBezTo>
                  <a:pt x="27392" y="75172"/>
                  <a:pt x="28943" y="75706"/>
                  <a:pt x="30198" y="76775"/>
                </a:cubicBezTo>
                <a:cubicBezTo>
                  <a:pt x="30640" y="76333"/>
                  <a:pt x="31097" y="75906"/>
                  <a:pt x="31584" y="75525"/>
                </a:cubicBezTo>
                <a:cubicBezTo>
                  <a:pt x="30030" y="74063"/>
                  <a:pt x="27973" y="73255"/>
                  <a:pt x="25856" y="73255"/>
                </a:cubicBezTo>
                <a:close/>
                <a:moveTo>
                  <a:pt x="54408" y="73240"/>
                </a:moveTo>
                <a:lnTo>
                  <a:pt x="54393" y="73255"/>
                </a:lnTo>
                <a:cubicBezTo>
                  <a:pt x="52199" y="73270"/>
                  <a:pt x="50081" y="74139"/>
                  <a:pt x="48511" y="75662"/>
                </a:cubicBezTo>
                <a:cubicBezTo>
                  <a:pt x="48984" y="76059"/>
                  <a:pt x="49426" y="76485"/>
                  <a:pt x="49852" y="76942"/>
                </a:cubicBezTo>
                <a:cubicBezTo>
                  <a:pt x="51133" y="75763"/>
                  <a:pt x="52759" y="75172"/>
                  <a:pt x="54388" y="75172"/>
                </a:cubicBezTo>
                <a:cubicBezTo>
                  <a:pt x="55936" y="75172"/>
                  <a:pt x="57488" y="75706"/>
                  <a:pt x="58750" y="76775"/>
                </a:cubicBezTo>
                <a:cubicBezTo>
                  <a:pt x="59177" y="76333"/>
                  <a:pt x="59634" y="75906"/>
                  <a:pt x="60121" y="75525"/>
                </a:cubicBezTo>
                <a:cubicBezTo>
                  <a:pt x="58567" y="74063"/>
                  <a:pt x="56526" y="73255"/>
                  <a:pt x="54408" y="73240"/>
                </a:cubicBezTo>
                <a:close/>
                <a:moveTo>
                  <a:pt x="111482" y="73255"/>
                </a:moveTo>
                <a:cubicBezTo>
                  <a:pt x="109272" y="73270"/>
                  <a:pt x="107170" y="74139"/>
                  <a:pt x="105601" y="75662"/>
                </a:cubicBezTo>
                <a:cubicBezTo>
                  <a:pt x="106058" y="76059"/>
                  <a:pt x="106515" y="76485"/>
                  <a:pt x="106926" y="76942"/>
                </a:cubicBezTo>
                <a:cubicBezTo>
                  <a:pt x="108207" y="75763"/>
                  <a:pt x="109837" y="75172"/>
                  <a:pt x="111470" y="75172"/>
                </a:cubicBezTo>
                <a:cubicBezTo>
                  <a:pt x="113022" y="75172"/>
                  <a:pt x="114577" y="75706"/>
                  <a:pt x="115839" y="76775"/>
                </a:cubicBezTo>
                <a:cubicBezTo>
                  <a:pt x="116266" y="76333"/>
                  <a:pt x="116723" y="75906"/>
                  <a:pt x="117210" y="75525"/>
                </a:cubicBezTo>
                <a:cubicBezTo>
                  <a:pt x="115641" y="74063"/>
                  <a:pt x="113599" y="73255"/>
                  <a:pt x="111482" y="73255"/>
                </a:cubicBezTo>
                <a:close/>
                <a:moveTo>
                  <a:pt x="140019" y="73255"/>
                </a:moveTo>
                <a:cubicBezTo>
                  <a:pt x="137825" y="73270"/>
                  <a:pt x="135707" y="74139"/>
                  <a:pt x="134137" y="75678"/>
                </a:cubicBezTo>
                <a:cubicBezTo>
                  <a:pt x="134610" y="76059"/>
                  <a:pt x="135052" y="76485"/>
                  <a:pt x="135478" y="76942"/>
                </a:cubicBezTo>
                <a:cubicBezTo>
                  <a:pt x="136762" y="75769"/>
                  <a:pt x="138395" y="75177"/>
                  <a:pt x="140028" y="75177"/>
                </a:cubicBezTo>
                <a:cubicBezTo>
                  <a:pt x="141576" y="75177"/>
                  <a:pt x="143124" y="75708"/>
                  <a:pt x="144376" y="76775"/>
                </a:cubicBezTo>
                <a:cubicBezTo>
                  <a:pt x="144818" y="76333"/>
                  <a:pt x="145275" y="75906"/>
                  <a:pt x="145762" y="75525"/>
                </a:cubicBezTo>
                <a:cubicBezTo>
                  <a:pt x="144193" y="74078"/>
                  <a:pt x="142152" y="73255"/>
                  <a:pt x="140019" y="73255"/>
                </a:cubicBezTo>
                <a:close/>
                <a:moveTo>
                  <a:pt x="97023" y="78283"/>
                </a:moveTo>
                <a:cubicBezTo>
                  <a:pt x="97025" y="78283"/>
                  <a:pt x="97028" y="78283"/>
                  <a:pt x="97030" y="78283"/>
                </a:cubicBezTo>
                <a:lnTo>
                  <a:pt x="97030" y="78283"/>
                </a:lnTo>
                <a:cubicBezTo>
                  <a:pt x="97033" y="78283"/>
                  <a:pt x="97035" y="78283"/>
                  <a:pt x="97038" y="78283"/>
                </a:cubicBezTo>
                <a:close/>
                <a:moveTo>
                  <a:pt x="82929" y="75769"/>
                </a:moveTo>
                <a:lnTo>
                  <a:pt x="82929" y="75815"/>
                </a:lnTo>
                <a:cubicBezTo>
                  <a:pt x="81406" y="75815"/>
                  <a:pt x="79943" y="76363"/>
                  <a:pt x="78785" y="77354"/>
                </a:cubicBezTo>
                <a:cubicBezTo>
                  <a:pt x="79197" y="77826"/>
                  <a:pt x="79578" y="78314"/>
                  <a:pt x="79913" y="78816"/>
                </a:cubicBezTo>
                <a:cubicBezTo>
                  <a:pt x="80782" y="78074"/>
                  <a:pt x="81861" y="77700"/>
                  <a:pt x="82941" y="77700"/>
                </a:cubicBezTo>
                <a:cubicBezTo>
                  <a:pt x="83923" y="77700"/>
                  <a:pt x="84906" y="78009"/>
                  <a:pt x="85733" y="78633"/>
                </a:cubicBezTo>
                <a:cubicBezTo>
                  <a:pt x="86083" y="78131"/>
                  <a:pt x="86464" y="77643"/>
                  <a:pt x="86876" y="77186"/>
                </a:cubicBezTo>
                <a:cubicBezTo>
                  <a:pt x="85763" y="76272"/>
                  <a:pt x="84362" y="75784"/>
                  <a:pt x="82929" y="75769"/>
                </a:cubicBezTo>
                <a:close/>
                <a:moveTo>
                  <a:pt x="197091" y="75787"/>
                </a:moveTo>
                <a:cubicBezTo>
                  <a:pt x="195610" y="75787"/>
                  <a:pt x="194133" y="76317"/>
                  <a:pt x="192963" y="77369"/>
                </a:cubicBezTo>
                <a:cubicBezTo>
                  <a:pt x="193360" y="77841"/>
                  <a:pt x="193740" y="78329"/>
                  <a:pt x="194076" y="78832"/>
                </a:cubicBezTo>
                <a:cubicBezTo>
                  <a:pt x="194929" y="78115"/>
                  <a:pt x="195995" y="77719"/>
                  <a:pt x="197092" y="77704"/>
                </a:cubicBezTo>
                <a:lnTo>
                  <a:pt x="197092" y="77735"/>
                </a:lnTo>
                <a:cubicBezTo>
                  <a:pt x="198098" y="77735"/>
                  <a:pt x="199073" y="78055"/>
                  <a:pt x="199880" y="78649"/>
                </a:cubicBezTo>
                <a:cubicBezTo>
                  <a:pt x="200231" y="78146"/>
                  <a:pt x="200612" y="77658"/>
                  <a:pt x="201023" y="77201"/>
                </a:cubicBezTo>
                <a:cubicBezTo>
                  <a:pt x="199878" y="76256"/>
                  <a:pt x="198483" y="75787"/>
                  <a:pt x="197091" y="75787"/>
                </a:cubicBezTo>
                <a:close/>
                <a:moveTo>
                  <a:pt x="111482" y="75815"/>
                </a:moveTo>
                <a:cubicBezTo>
                  <a:pt x="109958" y="75815"/>
                  <a:pt x="108480" y="76379"/>
                  <a:pt x="107337" y="77384"/>
                </a:cubicBezTo>
                <a:cubicBezTo>
                  <a:pt x="107734" y="77856"/>
                  <a:pt x="108114" y="78344"/>
                  <a:pt x="108465" y="78847"/>
                </a:cubicBezTo>
                <a:cubicBezTo>
                  <a:pt x="109303" y="78131"/>
                  <a:pt x="110369" y="77735"/>
                  <a:pt x="111466" y="77735"/>
                </a:cubicBezTo>
                <a:cubicBezTo>
                  <a:pt x="112487" y="77735"/>
                  <a:pt x="113462" y="78070"/>
                  <a:pt x="114270" y="78679"/>
                </a:cubicBezTo>
                <a:cubicBezTo>
                  <a:pt x="114620" y="78176"/>
                  <a:pt x="115001" y="77689"/>
                  <a:pt x="115412" y="77232"/>
                </a:cubicBezTo>
                <a:cubicBezTo>
                  <a:pt x="114300" y="76318"/>
                  <a:pt x="112914" y="75815"/>
                  <a:pt x="111482" y="75815"/>
                </a:cubicBezTo>
                <a:close/>
                <a:moveTo>
                  <a:pt x="168553" y="75796"/>
                </a:moveTo>
                <a:cubicBezTo>
                  <a:pt x="167072" y="75796"/>
                  <a:pt x="165594" y="76326"/>
                  <a:pt x="164426" y="77384"/>
                </a:cubicBezTo>
                <a:cubicBezTo>
                  <a:pt x="164823" y="77841"/>
                  <a:pt x="165204" y="78329"/>
                  <a:pt x="165554" y="78847"/>
                </a:cubicBezTo>
                <a:cubicBezTo>
                  <a:pt x="166392" y="78115"/>
                  <a:pt x="167458" y="77719"/>
                  <a:pt x="168555" y="77719"/>
                </a:cubicBezTo>
                <a:lnTo>
                  <a:pt x="168555" y="77735"/>
                </a:lnTo>
                <a:cubicBezTo>
                  <a:pt x="169561" y="77735"/>
                  <a:pt x="170551" y="78055"/>
                  <a:pt x="171359" y="78664"/>
                </a:cubicBezTo>
                <a:cubicBezTo>
                  <a:pt x="171709" y="78161"/>
                  <a:pt x="172090" y="77674"/>
                  <a:pt x="172502" y="77217"/>
                </a:cubicBezTo>
                <a:cubicBezTo>
                  <a:pt x="171354" y="76269"/>
                  <a:pt x="169952" y="75796"/>
                  <a:pt x="168553" y="75796"/>
                </a:cubicBezTo>
                <a:close/>
                <a:moveTo>
                  <a:pt x="254179" y="75796"/>
                </a:moveTo>
                <a:cubicBezTo>
                  <a:pt x="252698" y="75796"/>
                  <a:pt x="251220" y="76326"/>
                  <a:pt x="250052" y="77384"/>
                </a:cubicBezTo>
                <a:cubicBezTo>
                  <a:pt x="250464" y="77841"/>
                  <a:pt x="250829" y="78329"/>
                  <a:pt x="251180" y="78847"/>
                </a:cubicBezTo>
                <a:cubicBezTo>
                  <a:pt x="252018" y="78131"/>
                  <a:pt x="253084" y="77719"/>
                  <a:pt x="254197" y="77719"/>
                </a:cubicBezTo>
                <a:lnTo>
                  <a:pt x="254197" y="77735"/>
                </a:lnTo>
                <a:cubicBezTo>
                  <a:pt x="255202" y="77735"/>
                  <a:pt x="256177" y="78055"/>
                  <a:pt x="256985" y="78664"/>
                </a:cubicBezTo>
                <a:cubicBezTo>
                  <a:pt x="257335" y="78161"/>
                  <a:pt x="257716" y="77674"/>
                  <a:pt x="258127" y="77217"/>
                </a:cubicBezTo>
                <a:cubicBezTo>
                  <a:pt x="256980" y="76269"/>
                  <a:pt x="255578" y="75796"/>
                  <a:pt x="254179" y="75796"/>
                </a:cubicBezTo>
                <a:close/>
                <a:moveTo>
                  <a:pt x="25856" y="75815"/>
                </a:moveTo>
                <a:cubicBezTo>
                  <a:pt x="24317" y="75815"/>
                  <a:pt x="22854" y="76379"/>
                  <a:pt x="21711" y="77399"/>
                </a:cubicBezTo>
                <a:cubicBezTo>
                  <a:pt x="22108" y="77856"/>
                  <a:pt x="22488" y="78344"/>
                  <a:pt x="22839" y="78862"/>
                </a:cubicBezTo>
                <a:cubicBezTo>
                  <a:pt x="23700" y="78112"/>
                  <a:pt x="24775" y="77734"/>
                  <a:pt x="25852" y="77734"/>
                </a:cubicBezTo>
                <a:cubicBezTo>
                  <a:pt x="26833" y="77734"/>
                  <a:pt x="27816" y="78048"/>
                  <a:pt x="28644" y="78679"/>
                </a:cubicBezTo>
                <a:cubicBezTo>
                  <a:pt x="28994" y="78176"/>
                  <a:pt x="29375" y="77689"/>
                  <a:pt x="29786" y="77232"/>
                </a:cubicBezTo>
                <a:cubicBezTo>
                  <a:pt x="28674" y="76318"/>
                  <a:pt x="27288" y="75815"/>
                  <a:pt x="25856" y="75815"/>
                </a:cubicBezTo>
                <a:close/>
                <a:moveTo>
                  <a:pt x="54393" y="75815"/>
                </a:moveTo>
                <a:cubicBezTo>
                  <a:pt x="52869" y="75815"/>
                  <a:pt x="51406" y="76379"/>
                  <a:pt x="50264" y="77399"/>
                </a:cubicBezTo>
                <a:cubicBezTo>
                  <a:pt x="50660" y="77856"/>
                  <a:pt x="51041" y="78344"/>
                  <a:pt x="51391" y="78862"/>
                </a:cubicBezTo>
                <a:cubicBezTo>
                  <a:pt x="52252" y="78112"/>
                  <a:pt x="53327" y="77734"/>
                  <a:pt x="54404" y="77734"/>
                </a:cubicBezTo>
                <a:cubicBezTo>
                  <a:pt x="55385" y="77734"/>
                  <a:pt x="56368" y="78048"/>
                  <a:pt x="57196" y="78679"/>
                </a:cubicBezTo>
                <a:cubicBezTo>
                  <a:pt x="57546" y="78176"/>
                  <a:pt x="57927" y="77689"/>
                  <a:pt x="58339" y="77232"/>
                </a:cubicBezTo>
                <a:cubicBezTo>
                  <a:pt x="57226" y="76318"/>
                  <a:pt x="55840" y="75815"/>
                  <a:pt x="54408" y="75815"/>
                </a:cubicBezTo>
                <a:close/>
                <a:moveTo>
                  <a:pt x="140019" y="75815"/>
                </a:moveTo>
                <a:cubicBezTo>
                  <a:pt x="138495" y="75830"/>
                  <a:pt x="137017" y="76394"/>
                  <a:pt x="135890" y="77399"/>
                </a:cubicBezTo>
                <a:cubicBezTo>
                  <a:pt x="136286" y="77872"/>
                  <a:pt x="136667" y="78359"/>
                  <a:pt x="137002" y="78862"/>
                </a:cubicBezTo>
                <a:cubicBezTo>
                  <a:pt x="137869" y="78114"/>
                  <a:pt x="138944" y="77740"/>
                  <a:pt x="140021" y="77740"/>
                </a:cubicBezTo>
                <a:cubicBezTo>
                  <a:pt x="141006" y="77740"/>
                  <a:pt x="141992" y="78053"/>
                  <a:pt x="142822" y="78679"/>
                </a:cubicBezTo>
                <a:cubicBezTo>
                  <a:pt x="143172" y="78176"/>
                  <a:pt x="143553" y="77689"/>
                  <a:pt x="143965" y="77232"/>
                </a:cubicBezTo>
                <a:cubicBezTo>
                  <a:pt x="142852" y="76318"/>
                  <a:pt x="141451" y="75815"/>
                  <a:pt x="140019" y="75815"/>
                </a:cubicBezTo>
                <a:close/>
                <a:moveTo>
                  <a:pt x="225650" y="75806"/>
                </a:moveTo>
                <a:cubicBezTo>
                  <a:pt x="224166" y="75806"/>
                  <a:pt x="222685" y="76340"/>
                  <a:pt x="221516" y="77399"/>
                </a:cubicBezTo>
                <a:cubicBezTo>
                  <a:pt x="221912" y="77856"/>
                  <a:pt x="222293" y="78344"/>
                  <a:pt x="222643" y="78862"/>
                </a:cubicBezTo>
                <a:cubicBezTo>
                  <a:pt x="223481" y="78131"/>
                  <a:pt x="224547" y="77735"/>
                  <a:pt x="225644" y="77735"/>
                </a:cubicBezTo>
                <a:cubicBezTo>
                  <a:pt x="226650" y="77735"/>
                  <a:pt x="227640" y="78070"/>
                  <a:pt x="228448" y="78679"/>
                </a:cubicBezTo>
                <a:cubicBezTo>
                  <a:pt x="228798" y="78176"/>
                  <a:pt x="229179" y="77689"/>
                  <a:pt x="229591" y="77232"/>
                </a:cubicBezTo>
                <a:cubicBezTo>
                  <a:pt x="228446" y="76279"/>
                  <a:pt x="227046" y="75806"/>
                  <a:pt x="225650" y="75806"/>
                </a:cubicBezTo>
                <a:close/>
                <a:moveTo>
                  <a:pt x="256263" y="79806"/>
                </a:moveTo>
                <a:cubicBezTo>
                  <a:pt x="256260" y="79811"/>
                  <a:pt x="256257" y="79817"/>
                  <a:pt x="256253" y="79822"/>
                </a:cubicBezTo>
                <a:lnTo>
                  <a:pt x="256269" y="79807"/>
                </a:lnTo>
                <a:cubicBezTo>
                  <a:pt x="256267" y="79806"/>
                  <a:pt x="256265" y="79806"/>
                  <a:pt x="256263" y="79806"/>
                </a:cubicBezTo>
                <a:close/>
                <a:moveTo>
                  <a:pt x="82929" y="78329"/>
                </a:moveTo>
                <a:lnTo>
                  <a:pt x="82929" y="78374"/>
                </a:lnTo>
                <a:cubicBezTo>
                  <a:pt x="81954" y="78374"/>
                  <a:pt x="81010" y="78710"/>
                  <a:pt x="80263" y="79334"/>
                </a:cubicBezTo>
                <a:cubicBezTo>
                  <a:pt x="80355" y="79502"/>
                  <a:pt x="80461" y="79670"/>
                  <a:pt x="80553" y="79837"/>
                </a:cubicBezTo>
                <a:cubicBezTo>
                  <a:pt x="81327" y="79692"/>
                  <a:pt x="82114" y="79619"/>
                  <a:pt x="82903" y="79619"/>
                </a:cubicBezTo>
                <a:cubicBezTo>
                  <a:pt x="83604" y="79619"/>
                  <a:pt x="84306" y="79677"/>
                  <a:pt x="85002" y="79791"/>
                </a:cubicBezTo>
                <a:cubicBezTo>
                  <a:pt x="85123" y="79578"/>
                  <a:pt x="85261" y="79365"/>
                  <a:pt x="85382" y="79151"/>
                </a:cubicBezTo>
                <a:cubicBezTo>
                  <a:pt x="84682" y="78633"/>
                  <a:pt x="83813" y="78344"/>
                  <a:pt x="82929" y="78329"/>
                </a:cubicBezTo>
                <a:close/>
                <a:moveTo>
                  <a:pt x="197104" y="78349"/>
                </a:moveTo>
                <a:cubicBezTo>
                  <a:pt x="196146" y="78349"/>
                  <a:pt x="195190" y="78689"/>
                  <a:pt x="194426" y="79365"/>
                </a:cubicBezTo>
                <a:cubicBezTo>
                  <a:pt x="194517" y="79517"/>
                  <a:pt x="194624" y="79685"/>
                  <a:pt x="194716" y="79852"/>
                </a:cubicBezTo>
                <a:cubicBezTo>
                  <a:pt x="195490" y="79707"/>
                  <a:pt x="196277" y="79635"/>
                  <a:pt x="197066" y="79635"/>
                </a:cubicBezTo>
                <a:cubicBezTo>
                  <a:pt x="197767" y="79635"/>
                  <a:pt x="198469" y="79692"/>
                  <a:pt x="199164" y="79807"/>
                </a:cubicBezTo>
                <a:lnTo>
                  <a:pt x="199164" y="79822"/>
                </a:lnTo>
                <a:cubicBezTo>
                  <a:pt x="199286" y="79624"/>
                  <a:pt x="199423" y="79411"/>
                  <a:pt x="199545" y="79167"/>
                </a:cubicBezTo>
                <a:cubicBezTo>
                  <a:pt x="198819" y="78620"/>
                  <a:pt x="197961" y="78349"/>
                  <a:pt x="197104" y="78349"/>
                </a:cubicBezTo>
                <a:close/>
                <a:moveTo>
                  <a:pt x="168555" y="78359"/>
                </a:moveTo>
                <a:cubicBezTo>
                  <a:pt x="167580" y="78374"/>
                  <a:pt x="166620" y="78725"/>
                  <a:pt x="165874" y="79365"/>
                </a:cubicBezTo>
                <a:cubicBezTo>
                  <a:pt x="165981" y="79532"/>
                  <a:pt x="166072" y="79700"/>
                  <a:pt x="166179" y="79868"/>
                </a:cubicBezTo>
                <a:cubicBezTo>
                  <a:pt x="166965" y="79720"/>
                  <a:pt x="167765" y="79647"/>
                  <a:pt x="168567" y="79647"/>
                </a:cubicBezTo>
                <a:cubicBezTo>
                  <a:pt x="169255" y="79647"/>
                  <a:pt x="169945" y="79701"/>
                  <a:pt x="170627" y="79807"/>
                </a:cubicBezTo>
                <a:lnTo>
                  <a:pt x="170627" y="79822"/>
                </a:lnTo>
                <a:cubicBezTo>
                  <a:pt x="170749" y="79624"/>
                  <a:pt x="170887" y="79411"/>
                  <a:pt x="171008" y="79182"/>
                </a:cubicBezTo>
                <a:cubicBezTo>
                  <a:pt x="170308" y="78664"/>
                  <a:pt x="169439" y="78374"/>
                  <a:pt x="168555" y="78359"/>
                </a:cubicBezTo>
                <a:close/>
                <a:moveTo>
                  <a:pt x="254202" y="78356"/>
                </a:moveTo>
                <a:cubicBezTo>
                  <a:pt x="253239" y="78356"/>
                  <a:pt x="252279" y="78697"/>
                  <a:pt x="251515" y="79365"/>
                </a:cubicBezTo>
                <a:cubicBezTo>
                  <a:pt x="251622" y="79532"/>
                  <a:pt x="251713" y="79700"/>
                  <a:pt x="251805" y="79868"/>
                </a:cubicBezTo>
                <a:cubicBezTo>
                  <a:pt x="252597" y="79715"/>
                  <a:pt x="253389" y="79654"/>
                  <a:pt x="254197" y="79639"/>
                </a:cubicBezTo>
                <a:cubicBezTo>
                  <a:pt x="254880" y="79654"/>
                  <a:pt x="255579" y="79700"/>
                  <a:pt x="256263" y="79806"/>
                </a:cubicBezTo>
                <a:lnTo>
                  <a:pt x="256263" y="79806"/>
                </a:lnTo>
                <a:cubicBezTo>
                  <a:pt x="256382" y="79612"/>
                  <a:pt x="256501" y="79404"/>
                  <a:pt x="256650" y="79182"/>
                </a:cubicBezTo>
                <a:cubicBezTo>
                  <a:pt x="255923" y="78628"/>
                  <a:pt x="255062" y="78356"/>
                  <a:pt x="254202" y="78356"/>
                </a:cubicBezTo>
                <a:close/>
                <a:moveTo>
                  <a:pt x="25856" y="78374"/>
                </a:moveTo>
                <a:cubicBezTo>
                  <a:pt x="24865" y="78390"/>
                  <a:pt x="23921" y="78740"/>
                  <a:pt x="23174" y="79380"/>
                </a:cubicBezTo>
                <a:cubicBezTo>
                  <a:pt x="23281" y="79548"/>
                  <a:pt x="23372" y="79715"/>
                  <a:pt x="23464" y="79883"/>
                </a:cubicBezTo>
                <a:cubicBezTo>
                  <a:pt x="24259" y="79735"/>
                  <a:pt x="25062" y="79663"/>
                  <a:pt x="25866" y="79663"/>
                </a:cubicBezTo>
                <a:cubicBezTo>
                  <a:pt x="26555" y="79663"/>
                  <a:pt x="27245" y="79716"/>
                  <a:pt x="27928" y="79822"/>
                </a:cubicBezTo>
                <a:cubicBezTo>
                  <a:pt x="28050" y="79624"/>
                  <a:pt x="28171" y="79411"/>
                  <a:pt x="28309" y="79197"/>
                </a:cubicBezTo>
                <a:cubicBezTo>
                  <a:pt x="27593" y="78664"/>
                  <a:pt x="26739" y="78374"/>
                  <a:pt x="25856" y="78374"/>
                </a:cubicBezTo>
                <a:close/>
                <a:moveTo>
                  <a:pt x="54393" y="78374"/>
                </a:moveTo>
                <a:cubicBezTo>
                  <a:pt x="53417" y="78390"/>
                  <a:pt x="52458" y="78740"/>
                  <a:pt x="51726" y="79380"/>
                </a:cubicBezTo>
                <a:cubicBezTo>
                  <a:pt x="51833" y="79548"/>
                  <a:pt x="51924" y="79715"/>
                  <a:pt x="52016" y="79883"/>
                </a:cubicBezTo>
                <a:cubicBezTo>
                  <a:pt x="52808" y="79728"/>
                  <a:pt x="53604" y="79651"/>
                  <a:pt x="54399" y="79651"/>
                </a:cubicBezTo>
                <a:cubicBezTo>
                  <a:pt x="55089" y="79651"/>
                  <a:pt x="55779" y="79709"/>
                  <a:pt x="56465" y="79822"/>
                </a:cubicBezTo>
                <a:cubicBezTo>
                  <a:pt x="56602" y="79609"/>
                  <a:pt x="56724" y="79395"/>
                  <a:pt x="56846" y="79197"/>
                </a:cubicBezTo>
                <a:cubicBezTo>
                  <a:pt x="56145" y="78664"/>
                  <a:pt x="55291" y="78374"/>
                  <a:pt x="54408" y="78374"/>
                </a:cubicBezTo>
                <a:close/>
                <a:moveTo>
                  <a:pt x="111482" y="78374"/>
                </a:moveTo>
                <a:cubicBezTo>
                  <a:pt x="110491" y="78390"/>
                  <a:pt x="109547" y="78740"/>
                  <a:pt x="108785" y="79380"/>
                </a:cubicBezTo>
                <a:cubicBezTo>
                  <a:pt x="108907" y="79548"/>
                  <a:pt x="108998" y="79715"/>
                  <a:pt x="109090" y="79883"/>
                </a:cubicBezTo>
                <a:cubicBezTo>
                  <a:pt x="109885" y="79735"/>
                  <a:pt x="110684" y="79663"/>
                  <a:pt x="111483" y="79663"/>
                </a:cubicBezTo>
                <a:cubicBezTo>
                  <a:pt x="112169" y="79663"/>
                  <a:pt x="112856" y="79716"/>
                  <a:pt x="113538" y="79822"/>
                </a:cubicBezTo>
                <a:cubicBezTo>
                  <a:pt x="113676" y="79624"/>
                  <a:pt x="113797" y="79411"/>
                  <a:pt x="113919" y="79197"/>
                </a:cubicBezTo>
                <a:cubicBezTo>
                  <a:pt x="113218" y="78664"/>
                  <a:pt x="112365" y="78374"/>
                  <a:pt x="111482" y="78374"/>
                </a:cubicBezTo>
                <a:close/>
                <a:moveTo>
                  <a:pt x="140019" y="78374"/>
                </a:moveTo>
                <a:cubicBezTo>
                  <a:pt x="139028" y="78390"/>
                  <a:pt x="138084" y="78740"/>
                  <a:pt x="137352" y="79380"/>
                </a:cubicBezTo>
                <a:cubicBezTo>
                  <a:pt x="137459" y="79548"/>
                  <a:pt x="137550" y="79715"/>
                  <a:pt x="137642" y="79883"/>
                </a:cubicBezTo>
                <a:cubicBezTo>
                  <a:pt x="138424" y="79738"/>
                  <a:pt x="139211" y="79665"/>
                  <a:pt x="139997" y="79665"/>
                </a:cubicBezTo>
                <a:cubicBezTo>
                  <a:pt x="140696" y="79665"/>
                  <a:pt x="141395" y="79722"/>
                  <a:pt x="142091" y="79837"/>
                </a:cubicBezTo>
                <a:cubicBezTo>
                  <a:pt x="142212" y="79624"/>
                  <a:pt x="142350" y="79411"/>
                  <a:pt x="142471" y="79197"/>
                </a:cubicBezTo>
                <a:cubicBezTo>
                  <a:pt x="141771" y="78679"/>
                  <a:pt x="140902" y="78390"/>
                  <a:pt x="140019" y="78374"/>
                </a:cubicBezTo>
                <a:close/>
                <a:moveTo>
                  <a:pt x="225644" y="78374"/>
                </a:moveTo>
                <a:cubicBezTo>
                  <a:pt x="224669" y="78390"/>
                  <a:pt x="223710" y="78740"/>
                  <a:pt x="222963" y="79380"/>
                </a:cubicBezTo>
                <a:cubicBezTo>
                  <a:pt x="223070" y="79548"/>
                  <a:pt x="223161" y="79715"/>
                  <a:pt x="223268" y="79883"/>
                </a:cubicBezTo>
                <a:cubicBezTo>
                  <a:pt x="224054" y="79735"/>
                  <a:pt x="224854" y="79663"/>
                  <a:pt x="225656" y="79663"/>
                </a:cubicBezTo>
                <a:cubicBezTo>
                  <a:pt x="226344" y="79663"/>
                  <a:pt x="227034" y="79716"/>
                  <a:pt x="227717" y="79822"/>
                </a:cubicBezTo>
                <a:cubicBezTo>
                  <a:pt x="227823" y="79624"/>
                  <a:pt x="227960" y="79411"/>
                  <a:pt x="228097" y="79197"/>
                </a:cubicBezTo>
                <a:cubicBezTo>
                  <a:pt x="227397" y="78664"/>
                  <a:pt x="226528" y="78374"/>
                  <a:pt x="225644" y="78374"/>
                </a:cubicBezTo>
                <a:close/>
                <a:moveTo>
                  <a:pt x="11397" y="73149"/>
                </a:moveTo>
                <a:cubicBezTo>
                  <a:pt x="6643" y="73149"/>
                  <a:pt x="2453" y="75845"/>
                  <a:pt x="0" y="79944"/>
                </a:cubicBezTo>
                <a:lnTo>
                  <a:pt x="15" y="79944"/>
                </a:lnTo>
                <a:cubicBezTo>
                  <a:pt x="625" y="80081"/>
                  <a:pt x="1219" y="80248"/>
                  <a:pt x="1813" y="80477"/>
                </a:cubicBezTo>
                <a:cubicBezTo>
                  <a:pt x="3977" y="77201"/>
                  <a:pt x="7481" y="75068"/>
                  <a:pt x="11412" y="75068"/>
                </a:cubicBezTo>
                <a:cubicBezTo>
                  <a:pt x="15389" y="75068"/>
                  <a:pt x="18908" y="77247"/>
                  <a:pt x="21072" y="80568"/>
                </a:cubicBezTo>
                <a:cubicBezTo>
                  <a:pt x="21651" y="80340"/>
                  <a:pt x="22245" y="80157"/>
                  <a:pt x="22839" y="80020"/>
                </a:cubicBezTo>
                <a:cubicBezTo>
                  <a:pt x="20386" y="75876"/>
                  <a:pt x="16150" y="73149"/>
                  <a:pt x="11397" y="73149"/>
                </a:cubicBezTo>
                <a:close/>
                <a:moveTo>
                  <a:pt x="39949" y="73133"/>
                </a:moveTo>
                <a:lnTo>
                  <a:pt x="39949" y="73149"/>
                </a:lnTo>
                <a:cubicBezTo>
                  <a:pt x="35195" y="73149"/>
                  <a:pt x="31005" y="75845"/>
                  <a:pt x="28552" y="79944"/>
                </a:cubicBezTo>
                <a:cubicBezTo>
                  <a:pt x="29162" y="80081"/>
                  <a:pt x="29756" y="80248"/>
                  <a:pt x="30350" y="80477"/>
                </a:cubicBezTo>
                <a:cubicBezTo>
                  <a:pt x="32529" y="77201"/>
                  <a:pt x="36018" y="75068"/>
                  <a:pt x="39949" y="75068"/>
                </a:cubicBezTo>
                <a:cubicBezTo>
                  <a:pt x="43941" y="75068"/>
                  <a:pt x="47445" y="77247"/>
                  <a:pt x="49624" y="80568"/>
                </a:cubicBezTo>
                <a:cubicBezTo>
                  <a:pt x="50203" y="80340"/>
                  <a:pt x="50782" y="80157"/>
                  <a:pt x="51391" y="80005"/>
                </a:cubicBezTo>
                <a:cubicBezTo>
                  <a:pt x="48938" y="75876"/>
                  <a:pt x="44733" y="73133"/>
                  <a:pt x="39949" y="73133"/>
                </a:cubicBezTo>
                <a:close/>
                <a:moveTo>
                  <a:pt x="68501" y="73149"/>
                </a:moveTo>
                <a:cubicBezTo>
                  <a:pt x="63747" y="73149"/>
                  <a:pt x="59558" y="75845"/>
                  <a:pt x="57089" y="79944"/>
                </a:cubicBezTo>
                <a:cubicBezTo>
                  <a:pt x="57699" y="80066"/>
                  <a:pt x="58308" y="80248"/>
                  <a:pt x="58887" y="80462"/>
                </a:cubicBezTo>
                <a:cubicBezTo>
                  <a:pt x="61066" y="77201"/>
                  <a:pt x="64555" y="75068"/>
                  <a:pt x="68501" y="75068"/>
                </a:cubicBezTo>
                <a:cubicBezTo>
                  <a:pt x="72462" y="75068"/>
                  <a:pt x="75997" y="77247"/>
                  <a:pt x="78161" y="80568"/>
                </a:cubicBezTo>
                <a:cubicBezTo>
                  <a:pt x="78740" y="80340"/>
                  <a:pt x="79334" y="80157"/>
                  <a:pt x="79928" y="80020"/>
                </a:cubicBezTo>
                <a:cubicBezTo>
                  <a:pt x="77490" y="75876"/>
                  <a:pt x="73270" y="73149"/>
                  <a:pt x="68501" y="73149"/>
                </a:cubicBezTo>
                <a:close/>
                <a:moveTo>
                  <a:pt x="97023" y="73133"/>
                </a:moveTo>
                <a:lnTo>
                  <a:pt x="97038" y="73149"/>
                </a:lnTo>
                <a:cubicBezTo>
                  <a:pt x="92284" y="73149"/>
                  <a:pt x="88079" y="75845"/>
                  <a:pt x="85626" y="79944"/>
                </a:cubicBezTo>
                <a:cubicBezTo>
                  <a:pt x="86236" y="80066"/>
                  <a:pt x="86845" y="80248"/>
                  <a:pt x="87424" y="80462"/>
                </a:cubicBezTo>
                <a:cubicBezTo>
                  <a:pt x="89603" y="77201"/>
                  <a:pt x="93092" y="75068"/>
                  <a:pt x="97023" y="75068"/>
                </a:cubicBezTo>
                <a:cubicBezTo>
                  <a:pt x="101014" y="75068"/>
                  <a:pt x="104519" y="77247"/>
                  <a:pt x="106698" y="80568"/>
                </a:cubicBezTo>
                <a:cubicBezTo>
                  <a:pt x="107276" y="80340"/>
                  <a:pt x="107871" y="80157"/>
                  <a:pt x="108480" y="80005"/>
                </a:cubicBezTo>
                <a:cubicBezTo>
                  <a:pt x="106027" y="75876"/>
                  <a:pt x="101807" y="73133"/>
                  <a:pt x="97023" y="73133"/>
                </a:cubicBezTo>
                <a:close/>
                <a:moveTo>
                  <a:pt x="125575" y="73149"/>
                </a:moveTo>
                <a:cubicBezTo>
                  <a:pt x="120821" y="73149"/>
                  <a:pt x="116631" y="75845"/>
                  <a:pt x="114178" y="79944"/>
                </a:cubicBezTo>
                <a:cubicBezTo>
                  <a:pt x="114788" y="80081"/>
                  <a:pt x="115382" y="80248"/>
                  <a:pt x="115976" y="80477"/>
                </a:cubicBezTo>
                <a:cubicBezTo>
                  <a:pt x="118155" y="77201"/>
                  <a:pt x="121644" y="75068"/>
                  <a:pt x="125575" y="75068"/>
                </a:cubicBezTo>
                <a:cubicBezTo>
                  <a:pt x="129551" y="75068"/>
                  <a:pt x="133071" y="77247"/>
                  <a:pt x="135250" y="80568"/>
                </a:cubicBezTo>
                <a:cubicBezTo>
                  <a:pt x="135829" y="80355"/>
                  <a:pt x="136408" y="80157"/>
                  <a:pt x="137017" y="80020"/>
                </a:cubicBezTo>
                <a:cubicBezTo>
                  <a:pt x="134564" y="75891"/>
                  <a:pt x="130359" y="73149"/>
                  <a:pt x="125575" y="73149"/>
                </a:cubicBezTo>
                <a:close/>
                <a:moveTo>
                  <a:pt x="154112" y="73149"/>
                </a:moveTo>
                <a:cubicBezTo>
                  <a:pt x="149358" y="73149"/>
                  <a:pt x="145168" y="75845"/>
                  <a:pt x="142715" y="79944"/>
                </a:cubicBezTo>
                <a:cubicBezTo>
                  <a:pt x="143325" y="80066"/>
                  <a:pt x="143934" y="80248"/>
                  <a:pt x="144513" y="80462"/>
                </a:cubicBezTo>
                <a:cubicBezTo>
                  <a:pt x="146692" y="77201"/>
                  <a:pt x="150181" y="75068"/>
                  <a:pt x="154112" y="75068"/>
                </a:cubicBezTo>
                <a:cubicBezTo>
                  <a:pt x="158088" y="75068"/>
                  <a:pt x="161608" y="77247"/>
                  <a:pt x="163787" y="80568"/>
                </a:cubicBezTo>
                <a:cubicBezTo>
                  <a:pt x="164366" y="80340"/>
                  <a:pt x="164960" y="80157"/>
                  <a:pt x="165554" y="80020"/>
                </a:cubicBezTo>
                <a:cubicBezTo>
                  <a:pt x="163116" y="75876"/>
                  <a:pt x="158896" y="73149"/>
                  <a:pt x="154112" y="73149"/>
                </a:cubicBezTo>
                <a:close/>
                <a:moveTo>
                  <a:pt x="182649" y="73149"/>
                </a:moveTo>
                <a:cubicBezTo>
                  <a:pt x="177910" y="73149"/>
                  <a:pt x="173705" y="75845"/>
                  <a:pt x="171252" y="79944"/>
                </a:cubicBezTo>
                <a:cubicBezTo>
                  <a:pt x="171862" y="80081"/>
                  <a:pt x="172471" y="80248"/>
                  <a:pt x="173050" y="80462"/>
                </a:cubicBezTo>
                <a:cubicBezTo>
                  <a:pt x="175229" y="77201"/>
                  <a:pt x="178718" y="75068"/>
                  <a:pt x="182649" y="75068"/>
                </a:cubicBezTo>
                <a:cubicBezTo>
                  <a:pt x="186625" y="75068"/>
                  <a:pt x="190145" y="77247"/>
                  <a:pt x="192323" y="80568"/>
                </a:cubicBezTo>
                <a:cubicBezTo>
                  <a:pt x="192902" y="80340"/>
                  <a:pt x="193497" y="80157"/>
                  <a:pt x="194106" y="80020"/>
                </a:cubicBezTo>
                <a:cubicBezTo>
                  <a:pt x="191653" y="75876"/>
                  <a:pt x="187433" y="73149"/>
                  <a:pt x="182649" y="73149"/>
                </a:cubicBezTo>
                <a:close/>
                <a:moveTo>
                  <a:pt x="211201" y="73133"/>
                </a:moveTo>
                <a:cubicBezTo>
                  <a:pt x="206447" y="73133"/>
                  <a:pt x="202257" y="75845"/>
                  <a:pt x="199789" y="79944"/>
                </a:cubicBezTo>
                <a:cubicBezTo>
                  <a:pt x="200399" y="80066"/>
                  <a:pt x="201008" y="80248"/>
                  <a:pt x="201587" y="80462"/>
                </a:cubicBezTo>
                <a:cubicBezTo>
                  <a:pt x="203766" y="77201"/>
                  <a:pt x="207255" y="75068"/>
                  <a:pt x="211201" y="75068"/>
                </a:cubicBezTo>
                <a:cubicBezTo>
                  <a:pt x="215162" y="75068"/>
                  <a:pt x="218697" y="77247"/>
                  <a:pt x="220876" y="80568"/>
                </a:cubicBezTo>
                <a:cubicBezTo>
                  <a:pt x="221439" y="80340"/>
                  <a:pt x="222034" y="80157"/>
                  <a:pt x="222643" y="80005"/>
                </a:cubicBezTo>
                <a:cubicBezTo>
                  <a:pt x="220190" y="75876"/>
                  <a:pt x="215954" y="73133"/>
                  <a:pt x="211201" y="73133"/>
                </a:cubicBezTo>
                <a:close/>
                <a:moveTo>
                  <a:pt x="239738" y="73133"/>
                </a:moveTo>
                <a:cubicBezTo>
                  <a:pt x="234984" y="73133"/>
                  <a:pt x="230794" y="75845"/>
                  <a:pt x="228341" y="79944"/>
                </a:cubicBezTo>
                <a:cubicBezTo>
                  <a:pt x="228951" y="80066"/>
                  <a:pt x="229545" y="80248"/>
                  <a:pt x="230139" y="80462"/>
                </a:cubicBezTo>
                <a:cubicBezTo>
                  <a:pt x="232303" y="77201"/>
                  <a:pt x="235807" y="75068"/>
                  <a:pt x="239738" y="75068"/>
                </a:cubicBezTo>
                <a:cubicBezTo>
                  <a:pt x="243714" y="75068"/>
                  <a:pt x="247234" y="77247"/>
                  <a:pt x="249413" y="80568"/>
                </a:cubicBezTo>
                <a:cubicBezTo>
                  <a:pt x="249992" y="80340"/>
                  <a:pt x="250570" y="80157"/>
                  <a:pt x="251180" y="80005"/>
                </a:cubicBezTo>
                <a:cubicBezTo>
                  <a:pt x="248727" y="75876"/>
                  <a:pt x="244491" y="73133"/>
                  <a:pt x="239738" y="73133"/>
                </a:cubicBezTo>
                <a:close/>
                <a:moveTo>
                  <a:pt x="268275" y="73149"/>
                </a:moveTo>
                <a:cubicBezTo>
                  <a:pt x="263521" y="73149"/>
                  <a:pt x="259331" y="75845"/>
                  <a:pt x="256878" y="79944"/>
                </a:cubicBezTo>
                <a:cubicBezTo>
                  <a:pt x="257488" y="80081"/>
                  <a:pt x="258082" y="80248"/>
                  <a:pt x="258676" y="80477"/>
                </a:cubicBezTo>
                <a:cubicBezTo>
                  <a:pt x="260855" y="77201"/>
                  <a:pt x="264344" y="75068"/>
                  <a:pt x="268275" y="75068"/>
                </a:cubicBezTo>
                <a:cubicBezTo>
                  <a:pt x="272251" y="75068"/>
                  <a:pt x="275771" y="77247"/>
                  <a:pt x="277949" y="80568"/>
                </a:cubicBezTo>
                <a:cubicBezTo>
                  <a:pt x="278528" y="80340"/>
                  <a:pt x="279123" y="80157"/>
                  <a:pt x="279717" y="80020"/>
                </a:cubicBezTo>
                <a:cubicBezTo>
                  <a:pt x="277264" y="75876"/>
                  <a:pt x="273028" y="73149"/>
                  <a:pt x="268275" y="73149"/>
                </a:cubicBezTo>
                <a:close/>
                <a:moveTo>
                  <a:pt x="97023" y="80843"/>
                </a:moveTo>
                <a:cubicBezTo>
                  <a:pt x="97025" y="80843"/>
                  <a:pt x="97028" y="80843"/>
                  <a:pt x="97030" y="80843"/>
                </a:cubicBezTo>
                <a:lnTo>
                  <a:pt x="97030" y="80843"/>
                </a:lnTo>
                <a:cubicBezTo>
                  <a:pt x="97033" y="80843"/>
                  <a:pt x="97035" y="80843"/>
                  <a:pt x="97038" y="80843"/>
                </a:cubicBezTo>
                <a:close/>
                <a:moveTo>
                  <a:pt x="39949" y="75708"/>
                </a:moveTo>
                <a:lnTo>
                  <a:pt x="39949" y="75723"/>
                </a:lnTo>
                <a:cubicBezTo>
                  <a:pt x="36262" y="75723"/>
                  <a:pt x="33001" y="77674"/>
                  <a:pt x="30914" y="80690"/>
                </a:cubicBezTo>
                <a:cubicBezTo>
                  <a:pt x="31478" y="80919"/>
                  <a:pt x="32011" y="81193"/>
                  <a:pt x="32544" y="81498"/>
                </a:cubicBezTo>
                <a:cubicBezTo>
                  <a:pt x="34312" y="79136"/>
                  <a:pt x="36978" y="77628"/>
                  <a:pt x="39949" y="77628"/>
                </a:cubicBezTo>
                <a:cubicBezTo>
                  <a:pt x="42981" y="77628"/>
                  <a:pt x="45708" y="79212"/>
                  <a:pt x="47460" y="81650"/>
                </a:cubicBezTo>
                <a:cubicBezTo>
                  <a:pt x="47978" y="81330"/>
                  <a:pt x="48511" y="81056"/>
                  <a:pt x="49060" y="80812"/>
                </a:cubicBezTo>
                <a:cubicBezTo>
                  <a:pt x="46973" y="77719"/>
                  <a:pt x="43682" y="75708"/>
                  <a:pt x="39949" y="75708"/>
                </a:cubicBezTo>
                <a:close/>
                <a:moveTo>
                  <a:pt x="68501" y="75708"/>
                </a:moveTo>
                <a:lnTo>
                  <a:pt x="68501" y="75723"/>
                </a:lnTo>
                <a:cubicBezTo>
                  <a:pt x="64814" y="75723"/>
                  <a:pt x="61538" y="77674"/>
                  <a:pt x="59466" y="80690"/>
                </a:cubicBezTo>
                <a:cubicBezTo>
                  <a:pt x="60030" y="80919"/>
                  <a:pt x="60563" y="81193"/>
                  <a:pt x="61081" y="81498"/>
                </a:cubicBezTo>
                <a:cubicBezTo>
                  <a:pt x="62864" y="79136"/>
                  <a:pt x="65515" y="77628"/>
                  <a:pt x="68501" y="77628"/>
                </a:cubicBezTo>
                <a:cubicBezTo>
                  <a:pt x="71533" y="77628"/>
                  <a:pt x="74245" y="79212"/>
                  <a:pt x="76012" y="81650"/>
                </a:cubicBezTo>
                <a:cubicBezTo>
                  <a:pt x="76515" y="81330"/>
                  <a:pt x="77048" y="81056"/>
                  <a:pt x="77597" y="80812"/>
                </a:cubicBezTo>
                <a:cubicBezTo>
                  <a:pt x="75525" y="77719"/>
                  <a:pt x="72219" y="75708"/>
                  <a:pt x="68501" y="75708"/>
                </a:cubicBezTo>
                <a:close/>
                <a:moveTo>
                  <a:pt x="97023" y="75708"/>
                </a:moveTo>
                <a:lnTo>
                  <a:pt x="97038" y="75723"/>
                </a:lnTo>
                <a:cubicBezTo>
                  <a:pt x="93351" y="75723"/>
                  <a:pt x="90090" y="77674"/>
                  <a:pt x="88003" y="80690"/>
                </a:cubicBezTo>
                <a:cubicBezTo>
                  <a:pt x="88552" y="80919"/>
                  <a:pt x="89100" y="81193"/>
                  <a:pt x="89618" y="81498"/>
                </a:cubicBezTo>
                <a:cubicBezTo>
                  <a:pt x="91385" y="79136"/>
                  <a:pt x="94052" y="77628"/>
                  <a:pt x="97038" y="77628"/>
                </a:cubicBezTo>
                <a:cubicBezTo>
                  <a:pt x="100070" y="77628"/>
                  <a:pt x="102782" y="79212"/>
                  <a:pt x="104549" y="81650"/>
                </a:cubicBezTo>
                <a:cubicBezTo>
                  <a:pt x="105052" y="81330"/>
                  <a:pt x="105585" y="81056"/>
                  <a:pt x="106149" y="80812"/>
                </a:cubicBezTo>
                <a:cubicBezTo>
                  <a:pt x="104062" y="77719"/>
                  <a:pt x="100755" y="75708"/>
                  <a:pt x="97023" y="75708"/>
                </a:cubicBezTo>
                <a:close/>
                <a:moveTo>
                  <a:pt x="125575" y="75723"/>
                </a:moveTo>
                <a:cubicBezTo>
                  <a:pt x="121888" y="75723"/>
                  <a:pt x="118627" y="77674"/>
                  <a:pt x="116540" y="80690"/>
                </a:cubicBezTo>
                <a:cubicBezTo>
                  <a:pt x="117104" y="80919"/>
                  <a:pt x="117637" y="81193"/>
                  <a:pt x="118155" y="81498"/>
                </a:cubicBezTo>
                <a:cubicBezTo>
                  <a:pt x="119938" y="79136"/>
                  <a:pt x="122604" y="77628"/>
                  <a:pt x="125575" y="77628"/>
                </a:cubicBezTo>
                <a:cubicBezTo>
                  <a:pt x="128607" y="77628"/>
                  <a:pt x="131319" y="79212"/>
                  <a:pt x="133101" y="81650"/>
                </a:cubicBezTo>
                <a:cubicBezTo>
                  <a:pt x="133604" y="81345"/>
                  <a:pt x="134137" y="81056"/>
                  <a:pt x="134686" y="80812"/>
                </a:cubicBezTo>
                <a:cubicBezTo>
                  <a:pt x="132614" y="77735"/>
                  <a:pt x="129308" y="75723"/>
                  <a:pt x="125575" y="75723"/>
                </a:cubicBezTo>
                <a:close/>
                <a:moveTo>
                  <a:pt x="182649" y="75708"/>
                </a:moveTo>
                <a:cubicBezTo>
                  <a:pt x="178977" y="75708"/>
                  <a:pt x="175701" y="77674"/>
                  <a:pt x="173629" y="80690"/>
                </a:cubicBezTo>
                <a:cubicBezTo>
                  <a:pt x="174177" y="80919"/>
                  <a:pt x="174726" y="81193"/>
                  <a:pt x="175244" y="81498"/>
                </a:cubicBezTo>
                <a:cubicBezTo>
                  <a:pt x="177011" y="79136"/>
                  <a:pt x="179678" y="77628"/>
                  <a:pt x="182649" y="77628"/>
                </a:cubicBezTo>
                <a:cubicBezTo>
                  <a:pt x="185696" y="77628"/>
                  <a:pt x="188408" y="79212"/>
                  <a:pt x="190175" y="81650"/>
                </a:cubicBezTo>
                <a:cubicBezTo>
                  <a:pt x="190693" y="81330"/>
                  <a:pt x="191211" y="81056"/>
                  <a:pt x="191760" y="80812"/>
                </a:cubicBezTo>
                <a:cubicBezTo>
                  <a:pt x="189703" y="77719"/>
                  <a:pt x="186381" y="75708"/>
                  <a:pt x="182649" y="75708"/>
                </a:cubicBezTo>
                <a:close/>
                <a:moveTo>
                  <a:pt x="211201" y="75708"/>
                </a:moveTo>
                <a:cubicBezTo>
                  <a:pt x="207514" y="75708"/>
                  <a:pt x="204238" y="77674"/>
                  <a:pt x="202166" y="80690"/>
                </a:cubicBezTo>
                <a:cubicBezTo>
                  <a:pt x="202714" y="80919"/>
                  <a:pt x="203263" y="81193"/>
                  <a:pt x="203781" y="81498"/>
                </a:cubicBezTo>
                <a:cubicBezTo>
                  <a:pt x="205548" y="79136"/>
                  <a:pt x="208215" y="77628"/>
                  <a:pt x="211201" y="77628"/>
                </a:cubicBezTo>
                <a:cubicBezTo>
                  <a:pt x="214233" y="77628"/>
                  <a:pt x="216945" y="79212"/>
                  <a:pt x="218712" y="81650"/>
                </a:cubicBezTo>
                <a:cubicBezTo>
                  <a:pt x="219230" y="81330"/>
                  <a:pt x="219763" y="81056"/>
                  <a:pt x="220312" y="80812"/>
                </a:cubicBezTo>
                <a:cubicBezTo>
                  <a:pt x="218225" y="77719"/>
                  <a:pt x="214918" y="75708"/>
                  <a:pt x="211201" y="75708"/>
                </a:cubicBezTo>
                <a:close/>
                <a:moveTo>
                  <a:pt x="239738" y="75708"/>
                </a:moveTo>
                <a:cubicBezTo>
                  <a:pt x="236051" y="75708"/>
                  <a:pt x="232790" y="77674"/>
                  <a:pt x="230703" y="80690"/>
                </a:cubicBezTo>
                <a:cubicBezTo>
                  <a:pt x="231267" y="80919"/>
                  <a:pt x="231800" y="81193"/>
                  <a:pt x="232318" y="81498"/>
                </a:cubicBezTo>
                <a:cubicBezTo>
                  <a:pt x="234100" y="79136"/>
                  <a:pt x="236767" y="77628"/>
                  <a:pt x="239738" y="77628"/>
                </a:cubicBezTo>
                <a:cubicBezTo>
                  <a:pt x="242770" y="77628"/>
                  <a:pt x="245482" y="79212"/>
                  <a:pt x="247264" y="81650"/>
                </a:cubicBezTo>
                <a:cubicBezTo>
                  <a:pt x="247767" y="81330"/>
                  <a:pt x="248300" y="81056"/>
                  <a:pt x="248849" y="80812"/>
                </a:cubicBezTo>
                <a:cubicBezTo>
                  <a:pt x="246777" y="77719"/>
                  <a:pt x="243471" y="75708"/>
                  <a:pt x="239738" y="75708"/>
                </a:cubicBezTo>
                <a:close/>
                <a:moveTo>
                  <a:pt x="268290" y="75708"/>
                </a:moveTo>
                <a:cubicBezTo>
                  <a:pt x="264603" y="75708"/>
                  <a:pt x="261327" y="77658"/>
                  <a:pt x="259255" y="80690"/>
                </a:cubicBezTo>
                <a:cubicBezTo>
                  <a:pt x="259803" y="80919"/>
                  <a:pt x="260352" y="81193"/>
                  <a:pt x="260870" y="81498"/>
                </a:cubicBezTo>
                <a:cubicBezTo>
                  <a:pt x="262637" y="79136"/>
                  <a:pt x="265304" y="77628"/>
                  <a:pt x="268290" y="77628"/>
                </a:cubicBezTo>
                <a:cubicBezTo>
                  <a:pt x="271322" y="77628"/>
                  <a:pt x="274034" y="79212"/>
                  <a:pt x="275801" y="81650"/>
                </a:cubicBezTo>
                <a:cubicBezTo>
                  <a:pt x="276304" y="81330"/>
                  <a:pt x="276837" y="81056"/>
                  <a:pt x="277401" y="80797"/>
                </a:cubicBezTo>
                <a:cubicBezTo>
                  <a:pt x="275314" y="77719"/>
                  <a:pt x="272007" y="75708"/>
                  <a:pt x="268290" y="75708"/>
                </a:cubicBezTo>
                <a:close/>
                <a:moveTo>
                  <a:pt x="11412" y="75723"/>
                </a:moveTo>
                <a:cubicBezTo>
                  <a:pt x="7725" y="75723"/>
                  <a:pt x="4464" y="77674"/>
                  <a:pt x="2377" y="80690"/>
                </a:cubicBezTo>
                <a:cubicBezTo>
                  <a:pt x="2941" y="80934"/>
                  <a:pt x="3474" y="81193"/>
                  <a:pt x="3992" y="81513"/>
                </a:cubicBezTo>
                <a:cubicBezTo>
                  <a:pt x="5775" y="79151"/>
                  <a:pt x="8426" y="77628"/>
                  <a:pt x="11412" y="77628"/>
                </a:cubicBezTo>
                <a:cubicBezTo>
                  <a:pt x="14444" y="77628"/>
                  <a:pt x="17156" y="79212"/>
                  <a:pt x="18923" y="81665"/>
                </a:cubicBezTo>
                <a:cubicBezTo>
                  <a:pt x="19441" y="81345"/>
                  <a:pt x="19975" y="81071"/>
                  <a:pt x="20523" y="80827"/>
                </a:cubicBezTo>
                <a:cubicBezTo>
                  <a:pt x="18451" y="77735"/>
                  <a:pt x="15145" y="75723"/>
                  <a:pt x="11412" y="75723"/>
                </a:cubicBezTo>
                <a:close/>
                <a:moveTo>
                  <a:pt x="154112" y="75723"/>
                </a:moveTo>
                <a:cubicBezTo>
                  <a:pt x="150440" y="75723"/>
                  <a:pt x="147164" y="77674"/>
                  <a:pt x="145077" y="80690"/>
                </a:cubicBezTo>
                <a:cubicBezTo>
                  <a:pt x="145641" y="80919"/>
                  <a:pt x="146174" y="81193"/>
                  <a:pt x="146692" y="81498"/>
                </a:cubicBezTo>
                <a:cubicBezTo>
                  <a:pt x="148474" y="79136"/>
                  <a:pt x="151141" y="77628"/>
                  <a:pt x="154112" y="77628"/>
                </a:cubicBezTo>
                <a:cubicBezTo>
                  <a:pt x="157159" y="77628"/>
                  <a:pt x="159871" y="79212"/>
                  <a:pt x="161638" y="81665"/>
                </a:cubicBezTo>
                <a:cubicBezTo>
                  <a:pt x="162141" y="81345"/>
                  <a:pt x="162674" y="81071"/>
                  <a:pt x="163223" y="80827"/>
                </a:cubicBezTo>
                <a:cubicBezTo>
                  <a:pt x="161151" y="77735"/>
                  <a:pt x="157845" y="75723"/>
                  <a:pt x="154112" y="75723"/>
                </a:cubicBezTo>
                <a:close/>
                <a:moveTo>
                  <a:pt x="11397" y="78283"/>
                </a:moveTo>
                <a:cubicBezTo>
                  <a:pt x="8639" y="78283"/>
                  <a:pt x="6171" y="79670"/>
                  <a:pt x="4510" y="81833"/>
                </a:cubicBezTo>
                <a:cubicBezTo>
                  <a:pt x="5013" y="82153"/>
                  <a:pt x="5500" y="82519"/>
                  <a:pt x="5957" y="82915"/>
                </a:cubicBezTo>
                <a:cubicBezTo>
                  <a:pt x="7298" y="81254"/>
                  <a:pt x="9233" y="80203"/>
                  <a:pt x="11397" y="80203"/>
                </a:cubicBezTo>
                <a:cubicBezTo>
                  <a:pt x="13636" y="80203"/>
                  <a:pt x="15632" y="81330"/>
                  <a:pt x="16988" y="83082"/>
                </a:cubicBezTo>
                <a:cubicBezTo>
                  <a:pt x="17430" y="82686"/>
                  <a:pt x="17918" y="82321"/>
                  <a:pt x="18405" y="81970"/>
                </a:cubicBezTo>
                <a:cubicBezTo>
                  <a:pt x="16745" y="79730"/>
                  <a:pt x="14231" y="78283"/>
                  <a:pt x="11397" y="78283"/>
                </a:cubicBezTo>
                <a:close/>
                <a:moveTo>
                  <a:pt x="39949" y="78283"/>
                </a:moveTo>
                <a:cubicBezTo>
                  <a:pt x="37191" y="78283"/>
                  <a:pt x="34723" y="79654"/>
                  <a:pt x="33047" y="81818"/>
                </a:cubicBezTo>
                <a:cubicBezTo>
                  <a:pt x="33565" y="82153"/>
                  <a:pt x="34037" y="82519"/>
                  <a:pt x="34510" y="82900"/>
                </a:cubicBezTo>
                <a:cubicBezTo>
                  <a:pt x="35850" y="81254"/>
                  <a:pt x="37785" y="80203"/>
                  <a:pt x="39949" y="80203"/>
                </a:cubicBezTo>
                <a:cubicBezTo>
                  <a:pt x="42189" y="80203"/>
                  <a:pt x="44184" y="81330"/>
                  <a:pt x="45540" y="83082"/>
                </a:cubicBezTo>
                <a:cubicBezTo>
                  <a:pt x="45982" y="82686"/>
                  <a:pt x="46470" y="82305"/>
                  <a:pt x="46957" y="81970"/>
                </a:cubicBezTo>
                <a:cubicBezTo>
                  <a:pt x="45297" y="79715"/>
                  <a:pt x="42768" y="78283"/>
                  <a:pt x="39949" y="78283"/>
                </a:cubicBezTo>
                <a:close/>
                <a:moveTo>
                  <a:pt x="68501" y="78283"/>
                </a:moveTo>
                <a:cubicBezTo>
                  <a:pt x="65728" y="78283"/>
                  <a:pt x="63260" y="79654"/>
                  <a:pt x="61599" y="81833"/>
                </a:cubicBezTo>
                <a:cubicBezTo>
                  <a:pt x="62102" y="82153"/>
                  <a:pt x="62589" y="82519"/>
                  <a:pt x="63047" y="82915"/>
                </a:cubicBezTo>
                <a:cubicBezTo>
                  <a:pt x="64387" y="81254"/>
                  <a:pt x="66338" y="80203"/>
                  <a:pt x="68501" y="80203"/>
                </a:cubicBezTo>
                <a:cubicBezTo>
                  <a:pt x="70725" y="80203"/>
                  <a:pt x="72737" y="81330"/>
                  <a:pt x="74077" y="83082"/>
                </a:cubicBezTo>
                <a:cubicBezTo>
                  <a:pt x="74534" y="82686"/>
                  <a:pt x="75022" y="82321"/>
                  <a:pt x="75525" y="82001"/>
                </a:cubicBezTo>
                <a:cubicBezTo>
                  <a:pt x="73849" y="79746"/>
                  <a:pt x="71320" y="78283"/>
                  <a:pt x="68501" y="78283"/>
                </a:cubicBezTo>
                <a:close/>
                <a:moveTo>
                  <a:pt x="97030" y="78283"/>
                </a:moveTo>
                <a:cubicBezTo>
                  <a:pt x="94276" y="78286"/>
                  <a:pt x="91795" y="79656"/>
                  <a:pt x="90136" y="81818"/>
                </a:cubicBezTo>
                <a:cubicBezTo>
                  <a:pt x="90639" y="82153"/>
                  <a:pt x="91126" y="82519"/>
                  <a:pt x="91583" y="82900"/>
                </a:cubicBezTo>
                <a:cubicBezTo>
                  <a:pt x="92924" y="81254"/>
                  <a:pt x="94859" y="80203"/>
                  <a:pt x="97023" y="80203"/>
                </a:cubicBezTo>
                <a:cubicBezTo>
                  <a:pt x="99262" y="80203"/>
                  <a:pt x="101274" y="81330"/>
                  <a:pt x="102614" y="83082"/>
                </a:cubicBezTo>
                <a:cubicBezTo>
                  <a:pt x="103071" y="82686"/>
                  <a:pt x="103544" y="82305"/>
                  <a:pt x="104046" y="81970"/>
                </a:cubicBezTo>
                <a:cubicBezTo>
                  <a:pt x="102387" y="79717"/>
                  <a:pt x="99861" y="78286"/>
                  <a:pt x="97030" y="78283"/>
                </a:cubicBezTo>
                <a:close/>
                <a:moveTo>
                  <a:pt x="125575" y="78283"/>
                </a:moveTo>
                <a:cubicBezTo>
                  <a:pt x="122817" y="78283"/>
                  <a:pt x="120349" y="79654"/>
                  <a:pt x="118673" y="81833"/>
                </a:cubicBezTo>
                <a:cubicBezTo>
                  <a:pt x="119191" y="82153"/>
                  <a:pt x="119679" y="82519"/>
                  <a:pt x="120136" y="82915"/>
                </a:cubicBezTo>
                <a:cubicBezTo>
                  <a:pt x="121476" y="81254"/>
                  <a:pt x="123411" y="80218"/>
                  <a:pt x="125575" y="80218"/>
                </a:cubicBezTo>
                <a:cubicBezTo>
                  <a:pt x="127815" y="80218"/>
                  <a:pt x="129810" y="81330"/>
                  <a:pt x="131166" y="83082"/>
                </a:cubicBezTo>
                <a:cubicBezTo>
                  <a:pt x="131608" y="82686"/>
                  <a:pt x="132096" y="82321"/>
                  <a:pt x="132583" y="81970"/>
                </a:cubicBezTo>
                <a:cubicBezTo>
                  <a:pt x="130923" y="79730"/>
                  <a:pt x="128393" y="78283"/>
                  <a:pt x="125575" y="78283"/>
                </a:cubicBezTo>
                <a:close/>
                <a:moveTo>
                  <a:pt x="154112" y="78283"/>
                </a:moveTo>
                <a:cubicBezTo>
                  <a:pt x="151354" y="78283"/>
                  <a:pt x="148886" y="79654"/>
                  <a:pt x="147225" y="81833"/>
                </a:cubicBezTo>
                <a:cubicBezTo>
                  <a:pt x="147728" y="82153"/>
                  <a:pt x="148215" y="82519"/>
                  <a:pt x="148673" y="82915"/>
                </a:cubicBezTo>
                <a:cubicBezTo>
                  <a:pt x="150013" y="81254"/>
                  <a:pt x="151948" y="80203"/>
                  <a:pt x="154112" y="80203"/>
                </a:cubicBezTo>
                <a:cubicBezTo>
                  <a:pt x="156351" y="80203"/>
                  <a:pt x="158363" y="81330"/>
                  <a:pt x="159703" y="83082"/>
                </a:cubicBezTo>
                <a:cubicBezTo>
                  <a:pt x="160160" y="82686"/>
                  <a:pt x="160633" y="82321"/>
                  <a:pt x="161136" y="81970"/>
                </a:cubicBezTo>
                <a:cubicBezTo>
                  <a:pt x="159460" y="79715"/>
                  <a:pt x="156946" y="78283"/>
                  <a:pt x="154112" y="78283"/>
                </a:cubicBezTo>
                <a:close/>
                <a:moveTo>
                  <a:pt x="182649" y="78283"/>
                </a:moveTo>
                <a:cubicBezTo>
                  <a:pt x="179891" y="78283"/>
                  <a:pt x="177423" y="79654"/>
                  <a:pt x="175762" y="81833"/>
                </a:cubicBezTo>
                <a:cubicBezTo>
                  <a:pt x="176265" y="82153"/>
                  <a:pt x="176752" y="82519"/>
                  <a:pt x="177209" y="82915"/>
                </a:cubicBezTo>
                <a:cubicBezTo>
                  <a:pt x="178550" y="81254"/>
                  <a:pt x="180500" y="80203"/>
                  <a:pt x="182649" y="80203"/>
                </a:cubicBezTo>
                <a:cubicBezTo>
                  <a:pt x="184888" y="80203"/>
                  <a:pt x="186899" y="81330"/>
                  <a:pt x="188240" y="83082"/>
                </a:cubicBezTo>
                <a:cubicBezTo>
                  <a:pt x="188697" y="82686"/>
                  <a:pt x="189170" y="82321"/>
                  <a:pt x="189672" y="81970"/>
                </a:cubicBezTo>
                <a:cubicBezTo>
                  <a:pt x="188012" y="79715"/>
                  <a:pt x="185483" y="78283"/>
                  <a:pt x="182649" y="78283"/>
                </a:cubicBezTo>
                <a:close/>
                <a:moveTo>
                  <a:pt x="211201" y="78283"/>
                </a:moveTo>
                <a:cubicBezTo>
                  <a:pt x="208443" y="78283"/>
                  <a:pt x="205960" y="79654"/>
                  <a:pt x="204299" y="81818"/>
                </a:cubicBezTo>
                <a:cubicBezTo>
                  <a:pt x="204802" y="82153"/>
                  <a:pt x="205289" y="82519"/>
                  <a:pt x="205746" y="82900"/>
                </a:cubicBezTo>
                <a:cubicBezTo>
                  <a:pt x="207102" y="81254"/>
                  <a:pt x="209037" y="80203"/>
                  <a:pt x="211201" y="80203"/>
                </a:cubicBezTo>
                <a:cubicBezTo>
                  <a:pt x="213440" y="80203"/>
                  <a:pt x="215436" y="81330"/>
                  <a:pt x="216792" y="83082"/>
                </a:cubicBezTo>
                <a:cubicBezTo>
                  <a:pt x="217234" y="82686"/>
                  <a:pt x="217722" y="82305"/>
                  <a:pt x="218209" y="81970"/>
                </a:cubicBezTo>
                <a:cubicBezTo>
                  <a:pt x="216549" y="79715"/>
                  <a:pt x="214019" y="78283"/>
                  <a:pt x="211201" y="78283"/>
                </a:cubicBezTo>
                <a:close/>
                <a:moveTo>
                  <a:pt x="239738" y="78283"/>
                </a:moveTo>
                <a:cubicBezTo>
                  <a:pt x="236980" y="78283"/>
                  <a:pt x="234497" y="79654"/>
                  <a:pt x="232836" y="81818"/>
                </a:cubicBezTo>
                <a:cubicBezTo>
                  <a:pt x="233354" y="82153"/>
                  <a:pt x="233826" y="82519"/>
                  <a:pt x="234298" y="82900"/>
                </a:cubicBezTo>
                <a:cubicBezTo>
                  <a:pt x="235639" y="81254"/>
                  <a:pt x="237574" y="80203"/>
                  <a:pt x="239738" y="80203"/>
                </a:cubicBezTo>
                <a:cubicBezTo>
                  <a:pt x="241977" y="80203"/>
                  <a:pt x="243973" y="81330"/>
                  <a:pt x="245329" y="83082"/>
                </a:cubicBezTo>
                <a:cubicBezTo>
                  <a:pt x="245771" y="82686"/>
                  <a:pt x="246259" y="82321"/>
                  <a:pt x="246746" y="81970"/>
                </a:cubicBezTo>
                <a:cubicBezTo>
                  <a:pt x="245086" y="79715"/>
                  <a:pt x="242556" y="78283"/>
                  <a:pt x="239738" y="78283"/>
                </a:cubicBezTo>
                <a:close/>
                <a:moveTo>
                  <a:pt x="268275" y="78283"/>
                </a:moveTo>
                <a:cubicBezTo>
                  <a:pt x="265517" y="78283"/>
                  <a:pt x="263049" y="79654"/>
                  <a:pt x="261373" y="81833"/>
                </a:cubicBezTo>
                <a:cubicBezTo>
                  <a:pt x="261891" y="82153"/>
                  <a:pt x="262378" y="82519"/>
                  <a:pt x="262835" y="82915"/>
                </a:cubicBezTo>
                <a:cubicBezTo>
                  <a:pt x="264176" y="81254"/>
                  <a:pt x="266111" y="80203"/>
                  <a:pt x="268275" y="80203"/>
                </a:cubicBezTo>
                <a:cubicBezTo>
                  <a:pt x="270514" y="80203"/>
                  <a:pt x="272510" y="81330"/>
                  <a:pt x="273866" y="83082"/>
                </a:cubicBezTo>
                <a:cubicBezTo>
                  <a:pt x="274323" y="82686"/>
                  <a:pt x="274796" y="82321"/>
                  <a:pt x="275298" y="81985"/>
                </a:cubicBezTo>
                <a:cubicBezTo>
                  <a:pt x="273622" y="79730"/>
                  <a:pt x="271109" y="78283"/>
                  <a:pt x="268275" y="78283"/>
                </a:cubicBezTo>
                <a:close/>
                <a:moveTo>
                  <a:pt x="6399" y="83311"/>
                </a:moveTo>
                <a:lnTo>
                  <a:pt x="6399" y="83326"/>
                </a:lnTo>
                <a:cubicBezTo>
                  <a:pt x="6402" y="83323"/>
                  <a:pt x="6404" y="83320"/>
                  <a:pt x="6406" y="83317"/>
                </a:cubicBezTo>
                <a:lnTo>
                  <a:pt x="6406" y="83317"/>
                </a:lnTo>
                <a:cubicBezTo>
                  <a:pt x="6404" y="83315"/>
                  <a:pt x="6402" y="83313"/>
                  <a:pt x="6399" y="83311"/>
                </a:cubicBezTo>
                <a:close/>
                <a:moveTo>
                  <a:pt x="39949" y="80843"/>
                </a:moveTo>
                <a:cubicBezTo>
                  <a:pt x="37968" y="80843"/>
                  <a:pt x="36170" y="81803"/>
                  <a:pt x="34936" y="83311"/>
                </a:cubicBezTo>
                <a:cubicBezTo>
                  <a:pt x="35393" y="83722"/>
                  <a:pt x="35820" y="84149"/>
                  <a:pt x="36216" y="84621"/>
                </a:cubicBezTo>
                <a:cubicBezTo>
                  <a:pt x="37163" y="83379"/>
                  <a:pt x="38562" y="82765"/>
                  <a:pt x="39956" y="82765"/>
                </a:cubicBezTo>
                <a:cubicBezTo>
                  <a:pt x="41435" y="82765"/>
                  <a:pt x="42909" y="83455"/>
                  <a:pt x="43834" y="84819"/>
                </a:cubicBezTo>
                <a:cubicBezTo>
                  <a:pt x="44230" y="84362"/>
                  <a:pt x="44642" y="83905"/>
                  <a:pt x="45083" y="83494"/>
                </a:cubicBezTo>
                <a:cubicBezTo>
                  <a:pt x="43849" y="81863"/>
                  <a:pt x="42006" y="80843"/>
                  <a:pt x="39949" y="80843"/>
                </a:cubicBezTo>
                <a:close/>
                <a:moveTo>
                  <a:pt x="97030" y="80843"/>
                </a:moveTo>
                <a:cubicBezTo>
                  <a:pt x="95053" y="80845"/>
                  <a:pt x="93258" y="81804"/>
                  <a:pt x="92025" y="83311"/>
                </a:cubicBezTo>
                <a:cubicBezTo>
                  <a:pt x="92482" y="83722"/>
                  <a:pt x="92909" y="84149"/>
                  <a:pt x="93305" y="84621"/>
                </a:cubicBezTo>
                <a:cubicBezTo>
                  <a:pt x="94252" y="83386"/>
                  <a:pt x="95650" y="82776"/>
                  <a:pt x="97045" y="82776"/>
                </a:cubicBezTo>
                <a:cubicBezTo>
                  <a:pt x="98523" y="82776"/>
                  <a:pt x="99998" y="83463"/>
                  <a:pt x="100923" y="84819"/>
                </a:cubicBezTo>
                <a:cubicBezTo>
                  <a:pt x="101304" y="84347"/>
                  <a:pt x="101731" y="83905"/>
                  <a:pt x="102172" y="83494"/>
                </a:cubicBezTo>
                <a:cubicBezTo>
                  <a:pt x="100940" y="81866"/>
                  <a:pt x="99084" y="80845"/>
                  <a:pt x="97030" y="80843"/>
                </a:cubicBezTo>
                <a:close/>
                <a:moveTo>
                  <a:pt x="11397" y="80843"/>
                </a:moveTo>
                <a:cubicBezTo>
                  <a:pt x="9435" y="80843"/>
                  <a:pt x="7640" y="81799"/>
                  <a:pt x="6406" y="83317"/>
                </a:cubicBezTo>
                <a:lnTo>
                  <a:pt x="6406" y="83317"/>
                </a:lnTo>
                <a:cubicBezTo>
                  <a:pt x="6861" y="83727"/>
                  <a:pt x="7285" y="84166"/>
                  <a:pt x="7679" y="84621"/>
                </a:cubicBezTo>
                <a:cubicBezTo>
                  <a:pt x="8578" y="83463"/>
                  <a:pt x="9949" y="82793"/>
                  <a:pt x="11412" y="82778"/>
                </a:cubicBezTo>
                <a:cubicBezTo>
                  <a:pt x="12981" y="82778"/>
                  <a:pt x="14383" y="83570"/>
                  <a:pt x="15297" y="84834"/>
                </a:cubicBezTo>
                <a:cubicBezTo>
                  <a:pt x="15678" y="84362"/>
                  <a:pt x="16105" y="83905"/>
                  <a:pt x="16546" y="83494"/>
                </a:cubicBezTo>
                <a:cubicBezTo>
                  <a:pt x="15297" y="81879"/>
                  <a:pt x="13454" y="80843"/>
                  <a:pt x="11397" y="80843"/>
                </a:cubicBezTo>
                <a:close/>
                <a:moveTo>
                  <a:pt x="68501" y="80843"/>
                </a:moveTo>
                <a:cubicBezTo>
                  <a:pt x="66520" y="80843"/>
                  <a:pt x="64722" y="81803"/>
                  <a:pt x="63488" y="83311"/>
                </a:cubicBezTo>
                <a:cubicBezTo>
                  <a:pt x="63930" y="83722"/>
                  <a:pt x="64357" y="84164"/>
                  <a:pt x="64768" y="84621"/>
                </a:cubicBezTo>
                <a:cubicBezTo>
                  <a:pt x="65706" y="83381"/>
                  <a:pt x="67102" y="82766"/>
                  <a:pt x="68497" y="82766"/>
                </a:cubicBezTo>
                <a:cubicBezTo>
                  <a:pt x="69979" y="82766"/>
                  <a:pt x="71460" y="83461"/>
                  <a:pt x="72386" y="84834"/>
                </a:cubicBezTo>
                <a:cubicBezTo>
                  <a:pt x="72782" y="84362"/>
                  <a:pt x="73194" y="83920"/>
                  <a:pt x="73636" y="83494"/>
                </a:cubicBezTo>
                <a:cubicBezTo>
                  <a:pt x="72401" y="81879"/>
                  <a:pt x="70558" y="80843"/>
                  <a:pt x="68501" y="80843"/>
                </a:cubicBezTo>
                <a:close/>
                <a:moveTo>
                  <a:pt x="125575" y="80843"/>
                </a:moveTo>
                <a:cubicBezTo>
                  <a:pt x="123594" y="80843"/>
                  <a:pt x="121812" y="81803"/>
                  <a:pt x="120577" y="83311"/>
                </a:cubicBezTo>
                <a:cubicBezTo>
                  <a:pt x="121035" y="83722"/>
                  <a:pt x="121461" y="84164"/>
                  <a:pt x="121857" y="84621"/>
                </a:cubicBezTo>
                <a:cubicBezTo>
                  <a:pt x="122795" y="83388"/>
                  <a:pt x="124187" y="82778"/>
                  <a:pt x="125579" y="82778"/>
                </a:cubicBezTo>
                <a:cubicBezTo>
                  <a:pt x="127060" y="82778"/>
                  <a:pt x="128541" y="83468"/>
                  <a:pt x="129475" y="84834"/>
                </a:cubicBezTo>
                <a:cubicBezTo>
                  <a:pt x="129856" y="84362"/>
                  <a:pt x="130283" y="83920"/>
                  <a:pt x="130725" y="83509"/>
                </a:cubicBezTo>
                <a:cubicBezTo>
                  <a:pt x="129475" y="81879"/>
                  <a:pt x="127632" y="80858"/>
                  <a:pt x="125575" y="80858"/>
                </a:cubicBezTo>
                <a:lnTo>
                  <a:pt x="125575" y="80843"/>
                </a:lnTo>
                <a:close/>
                <a:moveTo>
                  <a:pt x="154127" y="80843"/>
                </a:moveTo>
                <a:cubicBezTo>
                  <a:pt x="152146" y="80843"/>
                  <a:pt x="150364" y="81803"/>
                  <a:pt x="149130" y="83311"/>
                </a:cubicBezTo>
                <a:cubicBezTo>
                  <a:pt x="149571" y="83722"/>
                  <a:pt x="149998" y="84164"/>
                  <a:pt x="150394" y="84621"/>
                </a:cubicBezTo>
                <a:cubicBezTo>
                  <a:pt x="151293" y="83478"/>
                  <a:pt x="152664" y="82793"/>
                  <a:pt x="154112" y="82778"/>
                </a:cubicBezTo>
                <a:cubicBezTo>
                  <a:pt x="155666" y="82793"/>
                  <a:pt x="157128" y="83555"/>
                  <a:pt x="158027" y="84834"/>
                </a:cubicBezTo>
                <a:cubicBezTo>
                  <a:pt x="158408" y="84362"/>
                  <a:pt x="158820" y="83920"/>
                  <a:pt x="159261" y="83494"/>
                </a:cubicBezTo>
                <a:cubicBezTo>
                  <a:pt x="158027" y="81879"/>
                  <a:pt x="156184" y="80843"/>
                  <a:pt x="154127" y="80843"/>
                </a:cubicBezTo>
                <a:close/>
                <a:moveTo>
                  <a:pt x="182649" y="80843"/>
                </a:moveTo>
                <a:cubicBezTo>
                  <a:pt x="180683" y="80843"/>
                  <a:pt x="178901" y="81803"/>
                  <a:pt x="177667" y="83311"/>
                </a:cubicBezTo>
                <a:cubicBezTo>
                  <a:pt x="178108" y="83722"/>
                  <a:pt x="178535" y="84164"/>
                  <a:pt x="178931" y="84621"/>
                </a:cubicBezTo>
                <a:cubicBezTo>
                  <a:pt x="179830" y="83478"/>
                  <a:pt x="181201" y="82793"/>
                  <a:pt x="182649" y="82778"/>
                </a:cubicBezTo>
                <a:cubicBezTo>
                  <a:pt x="184233" y="82778"/>
                  <a:pt x="185635" y="83570"/>
                  <a:pt x="186549" y="84834"/>
                </a:cubicBezTo>
                <a:cubicBezTo>
                  <a:pt x="186945" y="84362"/>
                  <a:pt x="187357" y="83920"/>
                  <a:pt x="187798" y="83494"/>
                </a:cubicBezTo>
                <a:cubicBezTo>
                  <a:pt x="186564" y="81879"/>
                  <a:pt x="184721" y="80843"/>
                  <a:pt x="182649" y="80843"/>
                </a:cubicBezTo>
                <a:close/>
                <a:moveTo>
                  <a:pt x="211201" y="80843"/>
                </a:moveTo>
                <a:cubicBezTo>
                  <a:pt x="209220" y="80843"/>
                  <a:pt x="207438" y="81803"/>
                  <a:pt x="206203" y="83311"/>
                </a:cubicBezTo>
                <a:cubicBezTo>
                  <a:pt x="206645" y="83722"/>
                  <a:pt x="207072" y="84164"/>
                  <a:pt x="207468" y="84621"/>
                </a:cubicBezTo>
                <a:cubicBezTo>
                  <a:pt x="208367" y="83463"/>
                  <a:pt x="209738" y="82793"/>
                  <a:pt x="211201" y="82762"/>
                </a:cubicBezTo>
                <a:lnTo>
                  <a:pt x="211201" y="82778"/>
                </a:lnTo>
                <a:cubicBezTo>
                  <a:pt x="212755" y="82793"/>
                  <a:pt x="214202" y="83555"/>
                  <a:pt x="215101" y="84834"/>
                </a:cubicBezTo>
                <a:cubicBezTo>
                  <a:pt x="215482" y="84362"/>
                  <a:pt x="215893" y="83905"/>
                  <a:pt x="216335" y="83494"/>
                </a:cubicBezTo>
                <a:cubicBezTo>
                  <a:pt x="215101" y="81879"/>
                  <a:pt x="213258" y="80843"/>
                  <a:pt x="211201" y="80843"/>
                </a:cubicBezTo>
                <a:close/>
                <a:moveTo>
                  <a:pt x="239738" y="80843"/>
                </a:moveTo>
                <a:cubicBezTo>
                  <a:pt x="237757" y="80843"/>
                  <a:pt x="235990" y="81803"/>
                  <a:pt x="234756" y="83311"/>
                </a:cubicBezTo>
                <a:cubicBezTo>
                  <a:pt x="235197" y="83722"/>
                  <a:pt x="235609" y="84164"/>
                  <a:pt x="236005" y="84621"/>
                </a:cubicBezTo>
                <a:cubicBezTo>
                  <a:pt x="236904" y="83463"/>
                  <a:pt x="238275" y="82793"/>
                  <a:pt x="239738" y="82762"/>
                </a:cubicBezTo>
                <a:lnTo>
                  <a:pt x="239738" y="82778"/>
                </a:lnTo>
                <a:cubicBezTo>
                  <a:pt x="241307" y="82778"/>
                  <a:pt x="242709" y="83570"/>
                  <a:pt x="243638" y="84834"/>
                </a:cubicBezTo>
                <a:cubicBezTo>
                  <a:pt x="244019" y="84362"/>
                  <a:pt x="244446" y="83920"/>
                  <a:pt x="244887" y="83494"/>
                </a:cubicBezTo>
                <a:cubicBezTo>
                  <a:pt x="243638" y="81879"/>
                  <a:pt x="241795" y="80843"/>
                  <a:pt x="239738" y="80843"/>
                </a:cubicBezTo>
                <a:close/>
                <a:moveTo>
                  <a:pt x="268275" y="80843"/>
                </a:moveTo>
                <a:cubicBezTo>
                  <a:pt x="266294" y="80843"/>
                  <a:pt x="264527" y="81803"/>
                  <a:pt x="263292" y="83311"/>
                </a:cubicBezTo>
                <a:cubicBezTo>
                  <a:pt x="263734" y="83722"/>
                  <a:pt x="264146" y="84164"/>
                  <a:pt x="264542" y="84621"/>
                </a:cubicBezTo>
                <a:cubicBezTo>
                  <a:pt x="265441" y="83478"/>
                  <a:pt x="266812" y="82793"/>
                  <a:pt x="268275" y="82778"/>
                </a:cubicBezTo>
                <a:cubicBezTo>
                  <a:pt x="269844" y="82778"/>
                  <a:pt x="271246" y="83570"/>
                  <a:pt x="272175" y="84834"/>
                </a:cubicBezTo>
                <a:cubicBezTo>
                  <a:pt x="272556" y="84362"/>
                  <a:pt x="272983" y="83920"/>
                  <a:pt x="273424" y="83494"/>
                </a:cubicBezTo>
                <a:cubicBezTo>
                  <a:pt x="272175" y="81879"/>
                  <a:pt x="270331" y="80843"/>
                  <a:pt x="268275" y="80843"/>
                </a:cubicBezTo>
                <a:close/>
                <a:moveTo>
                  <a:pt x="68501" y="83418"/>
                </a:moveTo>
                <a:cubicBezTo>
                  <a:pt x="67160" y="83418"/>
                  <a:pt x="65987" y="84073"/>
                  <a:pt x="65164" y="85109"/>
                </a:cubicBezTo>
                <a:cubicBezTo>
                  <a:pt x="66247" y="84831"/>
                  <a:pt x="67359" y="84690"/>
                  <a:pt x="68472" y="84690"/>
                </a:cubicBezTo>
                <a:cubicBezTo>
                  <a:pt x="69609" y="84690"/>
                  <a:pt x="70747" y="84837"/>
                  <a:pt x="71854" y="85135"/>
                </a:cubicBezTo>
                <a:lnTo>
                  <a:pt x="71854" y="85135"/>
                </a:lnTo>
                <a:cubicBezTo>
                  <a:pt x="71061" y="84065"/>
                  <a:pt x="69819" y="83433"/>
                  <a:pt x="68501" y="83418"/>
                </a:cubicBezTo>
                <a:close/>
                <a:moveTo>
                  <a:pt x="97023" y="83402"/>
                </a:moveTo>
                <a:cubicBezTo>
                  <a:pt x="95697" y="83402"/>
                  <a:pt x="94524" y="84073"/>
                  <a:pt x="93701" y="85109"/>
                </a:cubicBezTo>
                <a:cubicBezTo>
                  <a:pt x="94777" y="84825"/>
                  <a:pt x="95882" y="84684"/>
                  <a:pt x="96987" y="84684"/>
                </a:cubicBezTo>
                <a:cubicBezTo>
                  <a:pt x="98132" y="84684"/>
                  <a:pt x="99277" y="84835"/>
                  <a:pt x="100391" y="85135"/>
                </a:cubicBezTo>
                <a:lnTo>
                  <a:pt x="100391" y="85135"/>
                </a:lnTo>
                <a:cubicBezTo>
                  <a:pt x="99598" y="84065"/>
                  <a:pt x="98356" y="83417"/>
                  <a:pt x="97023" y="83402"/>
                </a:cubicBezTo>
                <a:close/>
                <a:moveTo>
                  <a:pt x="154129" y="83404"/>
                </a:moveTo>
                <a:cubicBezTo>
                  <a:pt x="152873" y="83404"/>
                  <a:pt x="151617" y="83972"/>
                  <a:pt x="150790" y="85109"/>
                </a:cubicBezTo>
                <a:cubicBezTo>
                  <a:pt x="151872" y="84834"/>
                  <a:pt x="153000" y="84682"/>
                  <a:pt x="154112" y="84682"/>
                </a:cubicBezTo>
                <a:cubicBezTo>
                  <a:pt x="155254" y="84682"/>
                  <a:pt x="156397" y="84834"/>
                  <a:pt x="157494" y="85139"/>
                </a:cubicBezTo>
                <a:cubicBezTo>
                  <a:pt x="156667" y="83983"/>
                  <a:pt x="155398" y="83404"/>
                  <a:pt x="154129" y="83404"/>
                </a:cubicBezTo>
                <a:close/>
                <a:moveTo>
                  <a:pt x="182672" y="83404"/>
                </a:moveTo>
                <a:cubicBezTo>
                  <a:pt x="181413" y="83404"/>
                  <a:pt x="180153" y="83972"/>
                  <a:pt x="179327" y="85109"/>
                </a:cubicBezTo>
                <a:cubicBezTo>
                  <a:pt x="180417" y="84831"/>
                  <a:pt x="181530" y="84690"/>
                  <a:pt x="182640" y="84690"/>
                </a:cubicBezTo>
                <a:cubicBezTo>
                  <a:pt x="183781" y="84690"/>
                  <a:pt x="184920" y="84838"/>
                  <a:pt x="186031" y="85139"/>
                </a:cubicBezTo>
                <a:cubicBezTo>
                  <a:pt x="185212" y="83983"/>
                  <a:pt x="183943" y="83404"/>
                  <a:pt x="182672" y="83404"/>
                </a:cubicBezTo>
                <a:close/>
                <a:moveTo>
                  <a:pt x="211201" y="83402"/>
                </a:moveTo>
                <a:cubicBezTo>
                  <a:pt x="209860" y="83402"/>
                  <a:pt x="208687" y="84073"/>
                  <a:pt x="207864" y="85109"/>
                </a:cubicBezTo>
                <a:cubicBezTo>
                  <a:pt x="208954" y="84831"/>
                  <a:pt x="210067" y="84690"/>
                  <a:pt x="211177" y="84690"/>
                </a:cubicBezTo>
                <a:cubicBezTo>
                  <a:pt x="212318" y="84690"/>
                  <a:pt x="213457" y="84838"/>
                  <a:pt x="214568" y="85139"/>
                </a:cubicBezTo>
                <a:cubicBezTo>
                  <a:pt x="213776" y="84073"/>
                  <a:pt x="212526" y="83433"/>
                  <a:pt x="211201" y="83402"/>
                </a:cubicBezTo>
                <a:close/>
                <a:moveTo>
                  <a:pt x="239738" y="83402"/>
                </a:moveTo>
                <a:cubicBezTo>
                  <a:pt x="238412" y="83402"/>
                  <a:pt x="237224" y="84073"/>
                  <a:pt x="236401" y="85109"/>
                </a:cubicBezTo>
                <a:cubicBezTo>
                  <a:pt x="237448" y="84847"/>
                  <a:pt x="238509" y="84696"/>
                  <a:pt x="239583" y="84696"/>
                </a:cubicBezTo>
                <a:cubicBezTo>
                  <a:pt x="239635" y="84696"/>
                  <a:pt x="239686" y="84697"/>
                  <a:pt x="239738" y="84697"/>
                </a:cubicBezTo>
                <a:cubicBezTo>
                  <a:pt x="240880" y="84697"/>
                  <a:pt x="242008" y="84850"/>
                  <a:pt x="243105" y="85139"/>
                </a:cubicBezTo>
                <a:cubicBezTo>
                  <a:pt x="242328" y="84073"/>
                  <a:pt x="241078" y="83433"/>
                  <a:pt x="239738" y="83402"/>
                </a:cubicBezTo>
                <a:close/>
                <a:moveTo>
                  <a:pt x="268275" y="83418"/>
                </a:moveTo>
                <a:cubicBezTo>
                  <a:pt x="266949" y="83418"/>
                  <a:pt x="265761" y="84088"/>
                  <a:pt x="264953" y="85109"/>
                </a:cubicBezTo>
                <a:cubicBezTo>
                  <a:pt x="266028" y="84833"/>
                  <a:pt x="267133" y="84695"/>
                  <a:pt x="268237" y="84695"/>
                </a:cubicBezTo>
                <a:cubicBezTo>
                  <a:pt x="269387" y="84695"/>
                  <a:pt x="270538" y="84844"/>
                  <a:pt x="271657" y="85139"/>
                </a:cubicBezTo>
                <a:cubicBezTo>
                  <a:pt x="270865" y="84073"/>
                  <a:pt x="269615" y="83433"/>
                  <a:pt x="268275" y="83418"/>
                </a:cubicBezTo>
                <a:close/>
                <a:moveTo>
                  <a:pt x="11406" y="83419"/>
                </a:moveTo>
                <a:cubicBezTo>
                  <a:pt x="10146" y="83419"/>
                  <a:pt x="8886" y="83987"/>
                  <a:pt x="8060" y="85124"/>
                </a:cubicBezTo>
                <a:cubicBezTo>
                  <a:pt x="9157" y="84834"/>
                  <a:pt x="10269" y="84697"/>
                  <a:pt x="11397" y="84697"/>
                </a:cubicBezTo>
                <a:cubicBezTo>
                  <a:pt x="12539" y="84697"/>
                  <a:pt x="13667" y="84850"/>
                  <a:pt x="14779" y="85154"/>
                </a:cubicBezTo>
                <a:cubicBezTo>
                  <a:pt x="13952" y="83998"/>
                  <a:pt x="12679" y="83419"/>
                  <a:pt x="11406" y="83419"/>
                </a:cubicBezTo>
                <a:close/>
                <a:moveTo>
                  <a:pt x="39949" y="83402"/>
                </a:moveTo>
                <a:cubicBezTo>
                  <a:pt x="38608" y="83402"/>
                  <a:pt x="37435" y="84073"/>
                  <a:pt x="36612" y="85109"/>
                </a:cubicBezTo>
                <a:cubicBezTo>
                  <a:pt x="37709" y="84819"/>
                  <a:pt x="38821" y="84682"/>
                  <a:pt x="39949" y="84682"/>
                </a:cubicBezTo>
                <a:cubicBezTo>
                  <a:pt x="41092" y="84682"/>
                  <a:pt x="42219" y="84834"/>
                  <a:pt x="43316" y="85139"/>
                </a:cubicBezTo>
                <a:lnTo>
                  <a:pt x="43331" y="85154"/>
                </a:lnTo>
                <a:cubicBezTo>
                  <a:pt x="42539" y="84073"/>
                  <a:pt x="41290" y="83418"/>
                  <a:pt x="39949" y="83402"/>
                </a:cubicBezTo>
                <a:close/>
                <a:moveTo>
                  <a:pt x="71854" y="85135"/>
                </a:moveTo>
                <a:lnTo>
                  <a:pt x="71854" y="85135"/>
                </a:lnTo>
                <a:cubicBezTo>
                  <a:pt x="71859" y="85142"/>
                  <a:pt x="71863" y="85148"/>
                  <a:pt x="71868" y="85154"/>
                </a:cubicBezTo>
                <a:lnTo>
                  <a:pt x="71868" y="85139"/>
                </a:lnTo>
                <a:cubicBezTo>
                  <a:pt x="71863" y="85138"/>
                  <a:pt x="71859" y="85137"/>
                  <a:pt x="71854" y="85135"/>
                </a:cubicBezTo>
                <a:close/>
                <a:moveTo>
                  <a:pt x="100391" y="85135"/>
                </a:moveTo>
                <a:cubicBezTo>
                  <a:pt x="100396" y="85142"/>
                  <a:pt x="100400" y="85148"/>
                  <a:pt x="100405" y="85154"/>
                </a:cubicBezTo>
                <a:lnTo>
                  <a:pt x="100405" y="85139"/>
                </a:lnTo>
                <a:cubicBezTo>
                  <a:pt x="100400" y="85138"/>
                  <a:pt x="100396" y="85137"/>
                  <a:pt x="100391" y="85135"/>
                </a:cubicBezTo>
                <a:close/>
                <a:moveTo>
                  <a:pt x="125575" y="83418"/>
                </a:moveTo>
                <a:cubicBezTo>
                  <a:pt x="124249" y="83418"/>
                  <a:pt x="123061" y="84088"/>
                  <a:pt x="122238" y="85124"/>
                </a:cubicBezTo>
                <a:cubicBezTo>
                  <a:pt x="123335" y="84834"/>
                  <a:pt x="124447" y="84697"/>
                  <a:pt x="125575" y="84697"/>
                </a:cubicBezTo>
                <a:cubicBezTo>
                  <a:pt x="126718" y="84697"/>
                  <a:pt x="127845" y="84850"/>
                  <a:pt x="128942" y="85154"/>
                </a:cubicBezTo>
                <a:cubicBezTo>
                  <a:pt x="128150" y="84073"/>
                  <a:pt x="126916" y="83433"/>
                  <a:pt x="125575" y="83418"/>
                </a:cubicBezTo>
                <a:close/>
                <a:moveTo>
                  <a:pt x="97023" y="85337"/>
                </a:moveTo>
                <a:cubicBezTo>
                  <a:pt x="97025" y="85337"/>
                  <a:pt x="97028" y="85337"/>
                  <a:pt x="97030" y="85337"/>
                </a:cubicBezTo>
                <a:lnTo>
                  <a:pt x="97030" y="85337"/>
                </a:lnTo>
                <a:cubicBezTo>
                  <a:pt x="97033" y="85337"/>
                  <a:pt x="97035" y="85337"/>
                  <a:pt x="97038" y="85337"/>
                </a:cubicBezTo>
                <a:close/>
                <a:moveTo>
                  <a:pt x="82929" y="80248"/>
                </a:moveTo>
                <a:lnTo>
                  <a:pt x="82929" y="80294"/>
                </a:lnTo>
                <a:cubicBezTo>
                  <a:pt x="78877" y="80294"/>
                  <a:pt x="75235" y="82275"/>
                  <a:pt x="72706" y="85353"/>
                </a:cubicBezTo>
                <a:cubicBezTo>
                  <a:pt x="73316" y="85566"/>
                  <a:pt x="73895" y="85810"/>
                  <a:pt x="74458" y="86099"/>
                </a:cubicBezTo>
                <a:cubicBezTo>
                  <a:pt x="76622" y="83677"/>
                  <a:pt x="79623" y="82183"/>
                  <a:pt x="82929" y="82183"/>
                </a:cubicBezTo>
                <a:cubicBezTo>
                  <a:pt x="86190" y="82183"/>
                  <a:pt x="89130" y="83646"/>
                  <a:pt x="91294" y="85992"/>
                </a:cubicBezTo>
                <a:cubicBezTo>
                  <a:pt x="91873" y="85703"/>
                  <a:pt x="92467" y="85474"/>
                  <a:pt x="93077" y="85276"/>
                </a:cubicBezTo>
                <a:cubicBezTo>
                  <a:pt x="90578" y="82199"/>
                  <a:pt x="86952" y="80248"/>
                  <a:pt x="82929" y="80248"/>
                </a:cubicBezTo>
                <a:close/>
                <a:moveTo>
                  <a:pt x="54393" y="80294"/>
                </a:moveTo>
                <a:cubicBezTo>
                  <a:pt x="50340" y="80294"/>
                  <a:pt x="46683" y="82275"/>
                  <a:pt x="44184" y="85383"/>
                </a:cubicBezTo>
                <a:cubicBezTo>
                  <a:pt x="44779" y="85596"/>
                  <a:pt x="45373" y="85855"/>
                  <a:pt x="45937" y="86130"/>
                </a:cubicBezTo>
                <a:cubicBezTo>
                  <a:pt x="48100" y="83722"/>
                  <a:pt x="51102" y="82214"/>
                  <a:pt x="54408" y="82214"/>
                </a:cubicBezTo>
                <a:cubicBezTo>
                  <a:pt x="57653" y="82214"/>
                  <a:pt x="60609" y="83677"/>
                  <a:pt x="62772" y="86023"/>
                </a:cubicBezTo>
                <a:cubicBezTo>
                  <a:pt x="63351" y="85749"/>
                  <a:pt x="63945" y="85505"/>
                  <a:pt x="64555" y="85307"/>
                </a:cubicBezTo>
                <a:cubicBezTo>
                  <a:pt x="62041" y="82229"/>
                  <a:pt x="58415" y="80294"/>
                  <a:pt x="54408" y="80294"/>
                </a:cubicBezTo>
                <a:close/>
                <a:moveTo>
                  <a:pt x="168555" y="80294"/>
                </a:moveTo>
                <a:cubicBezTo>
                  <a:pt x="164503" y="80294"/>
                  <a:pt x="160846" y="82275"/>
                  <a:pt x="158347" y="85383"/>
                </a:cubicBezTo>
                <a:cubicBezTo>
                  <a:pt x="158942" y="85596"/>
                  <a:pt x="159521" y="85840"/>
                  <a:pt x="160084" y="86130"/>
                </a:cubicBezTo>
                <a:cubicBezTo>
                  <a:pt x="162248" y="83722"/>
                  <a:pt x="165249" y="82214"/>
                  <a:pt x="168555" y="82214"/>
                </a:cubicBezTo>
                <a:lnTo>
                  <a:pt x="168555" y="82229"/>
                </a:lnTo>
                <a:cubicBezTo>
                  <a:pt x="171816" y="82229"/>
                  <a:pt x="174772" y="83677"/>
                  <a:pt x="176920" y="86023"/>
                </a:cubicBezTo>
                <a:cubicBezTo>
                  <a:pt x="177499" y="85749"/>
                  <a:pt x="178093" y="85505"/>
                  <a:pt x="178703" y="85307"/>
                </a:cubicBezTo>
                <a:cubicBezTo>
                  <a:pt x="176204" y="82244"/>
                  <a:pt x="172578" y="80294"/>
                  <a:pt x="168555" y="80294"/>
                </a:cubicBezTo>
                <a:close/>
                <a:moveTo>
                  <a:pt x="197092" y="80279"/>
                </a:moveTo>
                <a:cubicBezTo>
                  <a:pt x="193040" y="80279"/>
                  <a:pt x="189383" y="82260"/>
                  <a:pt x="186884" y="85368"/>
                </a:cubicBezTo>
                <a:cubicBezTo>
                  <a:pt x="187478" y="85581"/>
                  <a:pt x="188057" y="85840"/>
                  <a:pt x="188621" y="86130"/>
                </a:cubicBezTo>
                <a:cubicBezTo>
                  <a:pt x="190785" y="83707"/>
                  <a:pt x="193786" y="82199"/>
                  <a:pt x="197092" y="82199"/>
                </a:cubicBezTo>
                <a:lnTo>
                  <a:pt x="197092" y="82229"/>
                </a:lnTo>
                <a:cubicBezTo>
                  <a:pt x="200353" y="82229"/>
                  <a:pt x="203309" y="83677"/>
                  <a:pt x="205457" y="86008"/>
                </a:cubicBezTo>
                <a:cubicBezTo>
                  <a:pt x="206036" y="85733"/>
                  <a:pt x="206630" y="85490"/>
                  <a:pt x="207239" y="85292"/>
                </a:cubicBezTo>
                <a:cubicBezTo>
                  <a:pt x="204741" y="82214"/>
                  <a:pt x="201115" y="80279"/>
                  <a:pt x="197092" y="80279"/>
                </a:cubicBezTo>
                <a:close/>
                <a:moveTo>
                  <a:pt x="254197" y="80294"/>
                </a:moveTo>
                <a:cubicBezTo>
                  <a:pt x="250129" y="80294"/>
                  <a:pt x="246472" y="82275"/>
                  <a:pt x="243973" y="85383"/>
                </a:cubicBezTo>
                <a:cubicBezTo>
                  <a:pt x="244568" y="85596"/>
                  <a:pt x="245146" y="85840"/>
                  <a:pt x="245725" y="86130"/>
                </a:cubicBezTo>
                <a:cubicBezTo>
                  <a:pt x="247889" y="83722"/>
                  <a:pt x="250875" y="82214"/>
                  <a:pt x="254197" y="82214"/>
                </a:cubicBezTo>
                <a:lnTo>
                  <a:pt x="254197" y="82229"/>
                </a:lnTo>
                <a:cubicBezTo>
                  <a:pt x="257427" y="82229"/>
                  <a:pt x="260382" y="83677"/>
                  <a:pt x="262546" y="86023"/>
                </a:cubicBezTo>
                <a:cubicBezTo>
                  <a:pt x="263125" y="85749"/>
                  <a:pt x="263734" y="85505"/>
                  <a:pt x="264344" y="85307"/>
                </a:cubicBezTo>
                <a:cubicBezTo>
                  <a:pt x="261830" y="82244"/>
                  <a:pt x="258219" y="80294"/>
                  <a:pt x="254197" y="80294"/>
                </a:cubicBezTo>
                <a:close/>
                <a:moveTo>
                  <a:pt x="25856" y="80294"/>
                </a:moveTo>
                <a:cubicBezTo>
                  <a:pt x="21803" y="80294"/>
                  <a:pt x="18146" y="82275"/>
                  <a:pt x="15632" y="85398"/>
                </a:cubicBezTo>
                <a:cubicBezTo>
                  <a:pt x="16227" y="85612"/>
                  <a:pt x="16821" y="85855"/>
                  <a:pt x="17384" y="86145"/>
                </a:cubicBezTo>
                <a:cubicBezTo>
                  <a:pt x="19548" y="83722"/>
                  <a:pt x="22534" y="82214"/>
                  <a:pt x="25856" y="82214"/>
                </a:cubicBezTo>
                <a:cubicBezTo>
                  <a:pt x="29101" y="82214"/>
                  <a:pt x="32057" y="83677"/>
                  <a:pt x="34205" y="86023"/>
                </a:cubicBezTo>
                <a:cubicBezTo>
                  <a:pt x="34784" y="85749"/>
                  <a:pt x="35393" y="85505"/>
                  <a:pt x="36003" y="85322"/>
                </a:cubicBezTo>
                <a:cubicBezTo>
                  <a:pt x="33489" y="82244"/>
                  <a:pt x="29878" y="80294"/>
                  <a:pt x="25856" y="80294"/>
                </a:cubicBezTo>
                <a:close/>
                <a:moveTo>
                  <a:pt x="111482" y="80294"/>
                </a:moveTo>
                <a:cubicBezTo>
                  <a:pt x="107414" y="80294"/>
                  <a:pt x="103772" y="82275"/>
                  <a:pt x="101258" y="85398"/>
                </a:cubicBezTo>
                <a:cubicBezTo>
                  <a:pt x="101852" y="85612"/>
                  <a:pt x="102431" y="85855"/>
                  <a:pt x="102995" y="86145"/>
                </a:cubicBezTo>
                <a:cubicBezTo>
                  <a:pt x="105174" y="83722"/>
                  <a:pt x="108175" y="82214"/>
                  <a:pt x="111482" y="82214"/>
                </a:cubicBezTo>
                <a:cubicBezTo>
                  <a:pt x="114727" y="82214"/>
                  <a:pt x="117683" y="83677"/>
                  <a:pt x="119846" y="86023"/>
                </a:cubicBezTo>
                <a:cubicBezTo>
                  <a:pt x="120410" y="85749"/>
                  <a:pt x="121019" y="85505"/>
                  <a:pt x="121629" y="85322"/>
                </a:cubicBezTo>
                <a:cubicBezTo>
                  <a:pt x="119115" y="82244"/>
                  <a:pt x="115504" y="80294"/>
                  <a:pt x="111482" y="80294"/>
                </a:cubicBezTo>
                <a:close/>
                <a:moveTo>
                  <a:pt x="140019" y="80294"/>
                </a:moveTo>
                <a:cubicBezTo>
                  <a:pt x="135966" y="80294"/>
                  <a:pt x="132309" y="82275"/>
                  <a:pt x="129810" y="85398"/>
                </a:cubicBezTo>
                <a:cubicBezTo>
                  <a:pt x="130405" y="85612"/>
                  <a:pt x="130984" y="85855"/>
                  <a:pt x="131547" y="86145"/>
                </a:cubicBezTo>
                <a:cubicBezTo>
                  <a:pt x="133726" y="83722"/>
                  <a:pt x="136712" y="82229"/>
                  <a:pt x="140019" y="82229"/>
                </a:cubicBezTo>
                <a:cubicBezTo>
                  <a:pt x="143279" y="82229"/>
                  <a:pt x="146235" y="83692"/>
                  <a:pt x="148383" y="86038"/>
                </a:cubicBezTo>
                <a:cubicBezTo>
                  <a:pt x="148962" y="85749"/>
                  <a:pt x="149556" y="85520"/>
                  <a:pt x="150181" y="85322"/>
                </a:cubicBezTo>
                <a:cubicBezTo>
                  <a:pt x="147667" y="82244"/>
                  <a:pt x="144041" y="80294"/>
                  <a:pt x="140019" y="80294"/>
                </a:cubicBezTo>
                <a:close/>
                <a:moveTo>
                  <a:pt x="225644" y="80294"/>
                </a:moveTo>
                <a:cubicBezTo>
                  <a:pt x="221592" y="80294"/>
                  <a:pt x="217935" y="82275"/>
                  <a:pt x="215436" y="85398"/>
                </a:cubicBezTo>
                <a:cubicBezTo>
                  <a:pt x="216031" y="85612"/>
                  <a:pt x="216610" y="85855"/>
                  <a:pt x="217173" y="86145"/>
                </a:cubicBezTo>
                <a:cubicBezTo>
                  <a:pt x="219337" y="83722"/>
                  <a:pt x="222338" y="82214"/>
                  <a:pt x="225644" y="82214"/>
                </a:cubicBezTo>
                <a:lnTo>
                  <a:pt x="225644" y="82229"/>
                </a:lnTo>
                <a:cubicBezTo>
                  <a:pt x="228890" y="82229"/>
                  <a:pt x="231845" y="83677"/>
                  <a:pt x="234009" y="86023"/>
                </a:cubicBezTo>
                <a:cubicBezTo>
                  <a:pt x="234588" y="85749"/>
                  <a:pt x="235182" y="85505"/>
                  <a:pt x="235792" y="85307"/>
                </a:cubicBezTo>
                <a:cubicBezTo>
                  <a:pt x="233293" y="82229"/>
                  <a:pt x="229667" y="80294"/>
                  <a:pt x="225644" y="80294"/>
                </a:cubicBezTo>
                <a:close/>
                <a:moveTo>
                  <a:pt x="82929" y="82823"/>
                </a:moveTo>
                <a:lnTo>
                  <a:pt x="82929" y="82869"/>
                </a:lnTo>
                <a:cubicBezTo>
                  <a:pt x="79852" y="82869"/>
                  <a:pt x="77079" y="84240"/>
                  <a:pt x="75022" y="86404"/>
                </a:cubicBezTo>
                <a:cubicBezTo>
                  <a:pt x="75555" y="86724"/>
                  <a:pt x="76073" y="87059"/>
                  <a:pt x="76561" y="87440"/>
                </a:cubicBezTo>
                <a:cubicBezTo>
                  <a:pt x="78267" y="85779"/>
                  <a:pt x="80492" y="84758"/>
                  <a:pt x="82929" y="84758"/>
                </a:cubicBezTo>
                <a:cubicBezTo>
                  <a:pt x="85245" y="84774"/>
                  <a:pt x="87485" y="85672"/>
                  <a:pt x="89146" y="87287"/>
                </a:cubicBezTo>
                <a:cubicBezTo>
                  <a:pt x="89648" y="86922"/>
                  <a:pt x="90182" y="86587"/>
                  <a:pt x="90730" y="86282"/>
                </a:cubicBezTo>
                <a:cubicBezTo>
                  <a:pt x="88689" y="84149"/>
                  <a:pt x="85946" y="82823"/>
                  <a:pt x="82929" y="82823"/>
                </a:cubicBezTo>
                <a:close/>
                <a:moveTo>
                  <a:pt x="197092" y="82854"/>
                </a:moveTo>
                <a:cubicBezTo>
                  <a:pt x="194015" y="82854"/>
                  <a:pt x="191226" y="84210"/>
                  <a:pt x="189170" y="86434"/>
                </a:cubicBezTo>
                <a:cubicBezTo>
                  <a:pt x="189718" y="86739"/>
                  <a:pt x="190236" y="87074"/>
                  <a:pt x="190724" y="87455"/>
                </a:cubicBezTo>
                <a:cubicBezTo>
                  <a:pt x="192430" y="85794"/>
                  <a:pt x="194655" y="84774"/>
                  <a:pt x="197092" y="84774"/>
                </a:cubicBezTo>
                <a:lnTo>
                  <a:pt x="197092" y="84804"/>
                </a:lnTo>
                <a:cubicBezTo>
                  <a:pt x="199408" y="84804"/>
                  <a:pt x="201648" y="85703"/>
                  <a:pt x="203324" y="87303"/>
                </a:cubicBezTo>
                <a:cubicBezTo>
                  <a:pt x="203811" y="86937"/>
                  <a:pt x="204345" y="86602"/>
                  <a:pt x="204893" y="86297"/>
                </a:cubicBezTo>
                <a:cubicBezTo>
                  <a:pt x="202852" y="84164"/>
                  <a:pt x="200109" y="82854"/>
                  <a:pt x="197092" y="82854"/>
                </a:cubicBezTo>
                <a:close/>
                <a:moveTo>
                  <a:pt x="54393" y="82869"/>
                </a:moveTo>
                <a:cubicBezTo>
                  <a:pt x="51315" y="82869"/>
                  <a:pt x="48527" y="84240"/>
                  <a:pt x="46485" y="86449"/>
                </a:cubicBezTo>
                <a:cubicBezTo>
                  <a:pt x="47018" y="86754"/>
                  <a:pt x="47536" y="87089"/>
                  <a:pt x="48039" y="87470"/>
                </a:cubicBezTo>
                <a:cubicBezTo>
                  <a:pt x="49779" y="85684"/>
                  <a:pt x="52089" y="84788"/>
                  <a:pt x="54402" y="84788"/>
                </a:cubicBezTo>
                <a:cubicBezTo>
                  <a:pt x="56645" y="84788"/>
                  <a:pt x="58891" y="85630"/>
                  <a:pt x="60624" y="87318"/>
                </a:cubicBezTo>
                <a:cubicBezTo>
                  <a:pt x="61127" y="86952"/>
                  <a:pt x="61645" y="86617"/>
                  <a:pt x="62193" y="86312"/>
                </a:cubicBezTo>
                <a:cubicBezTo>
                  <a:pt x="60167" y="84179"/>
                  <a:pt x="57424" y="82869"/>
                  <a:pt x="54408" y="82869"/>
                </a:cubicBezTo>
                <a:close/>
                <a:moveTo>
                  <a:pt x="168555" y="82854"/>
                </a:moveTo>
                <a:cubicBezTo>
                  <a:pt x="165478" y="82854"/>
                  <a:pt x="162690" y="84225"/>
                  <a:pt x="160648" y="86434"/>
                </a:cubicBezTo>
                <a:cubicBezTo>
                  <a:pt x="161181" y="86739"/>
                  <a:pt x="161699" y="87089"/>
                  <a:pt x="162202" y="87470"/>
                </a:cubicBezTo>
                <a:cubicBezTo>
                  <a:pt x="163893" y="85794"/>
                  <a:pt x="166118" y="84789"/>
                  <a:pt x="168555" y="84789"/>
                </a:cubicBezTo>
                <a:lnTo>
                  <a:pt x="168555" y="84804"/>
                </a:lnTo>
                <a:cubicBezTo>
                  <a:pt x="170871" y="84804"/>
                  <a:pt x="173111" y="85703"/>
                  <a:pt x="174772" y="87318"/>
                </a:cubicBezTo>
                <a:cubicBezTo>
                  <a:pt x="175274" y="86952"/>
                  <a:pt x="175808" y="86602"/>
                  <a:pt x="176356" y="86312"/>
                </a:cubicBezTo>
                <a:cubicBezTo>
                  <a:pt x="174315" y="84179"/>
                  <a:pt x="171587" y="82854"/>
                  <a:pt x="168555" y="82854"/>
                </a:cubicBezTo>
                <a:close/>
                <a:moveTo>
                  <a:pt x="225644" y="82869"/>
                </a:moveTo>
                <a:cubicBezTo>
                  <a:pt x="222567" y="82869"/>
                  <a:pt x="219779" y="84240"/>
                  <a:pt x="217722" y="86449"/>
                </a:cubicBezTo>
                <a:cubicBezTo>
                  <a:pt x="218270" y="86754"/>
                  <a:pt x="218788" y="87089"/>
                  <a:pt x="219276" y="87470"/>
                </a:cubicBezTo>
                <a:cubicBezTo>
                  <a:pt x="220982" y="85810"/>
                  <a:pt x="223207" y="84789"/>
                  <a:pt x="225644" y="84789"/>
                </a:cubicBezTo>
                <a:lnTo>
                  <a:pt x="225644" y="84804"/>
                </a:lnTo>
                <a:cubicBezTo>
                  <a:pt x="227960" y="84804"/>
                  <a:pt x="230200" y="85718"/>
                  <a:pt x="231861" y="87318"/>
                </a:cubicBezTo>
                <a:cubicBezTo>
                  <a:pt x="232364" y="86952"/>
                  <a:pt x="232897" y="86617"/>
                  <a:pt x="233445" y="86312"/>
                </a:cubicBezTo>
                <a:cubicBezTo>
                  <a:pt x="231404" y="84179"/>
                  <a:pt x="228661" y="82869"/>
                  <a:pt x="225644" y="82869"/>
                </a:cubicBezTo>
                <a:close/>
                <a:moveTo>
                  <a:pt x="254181" y="82854"/>
                </a:moveTo>
                <a:cubicBezTo>
                  <a:pt x="251119" y="82854"/>
                  <a:pt x="248316" y="84225"/>
                  <a:pt x="246274" y="86434"/>
                </a:cubicBezTo>
                <a:cubicBezTo>
                  <a:pt x="246807" y="86739"/>
                  <a:pt x="247325" y="87089"/>
                  <a:pt x="247828" y="87470"/>
                </a:cubicBezTo>
                <a:cubicBezTo>
                  <a:pt x="249519" y="85794"/>
                  <a:pt x="251744" y="84789"/>
                  <a:pt x="254197" y="84789"/>
                </a:cubicBezTo>
                <a:lnTo>
                  <a:pt x="254197" y="84804"/>
                </a:lnTo>
                <a:cubicBezTo>
                  <a:pt x="256512" y="84804"/>
                  <a:pt x="258737" y="85703"/>
                  <a:pt x="260413" y="87318"/>
                </a:cubicBezTo>
                <a:cubicBezTo>
                  <a:pt x="260916" y="86952"/>
                  <a:pt x="261434" y="86617"/>
                  <a:pt x="261982" y="86312"/>
                </a:cubicBezTo>
                <a:cubicBezTo>
                  <a:pt x="259941" y="84179"/>
                  <a:pt x="257213" y="82854"/>
                  <a:pt x="254181" y="82854"/>
                </a:cubicBezTo>
                <a:close/>
                <a:moveTo>
                  <a:pt x="25856" y="82869"/>
                </a:moveTo>
                <a:cubicBezTo>
                  <a:pt x="22778" y="82869"/>
                  <a:pt x="19990" y="84240"/>
                  <a:pt x="17933" y="86449"/>
                </a:cubicBezTo>
                <a:cubicBezTo>
                  <a:pt x="18466" y="86754"/>
                  <a:pt x="18999" y="87105"/>
                  <a:pt x="19487" y="87486"/>
                </a:cubicBezTo>
                <a:cubicBezTo>
                  <a:pt x="21229" y="85697"/>
                  <a:pt x="23542" y="84798"/>
                  <a:pt x="25857" y="84798"/>
                </a:cubicBezTo>
                <a:cubicBezTo>
                  <a:pt x="28098" y="84798"/>
                  <a:pt x="30341" y="85640"/>
                  <a:pt x="32072" y="87333"/>
                </a:cubicBezTo>
                <a:cubicBezTo>
                  <a:pt x="32575" y="86952"/>
                  <a:pt x="33108" y="86617"/>
                  <a:pt x="33641" y="86328"/>
                </a:cubicBezTo>
                <a:cubicBezTo>
                  <a:pt x="31600" y="84195"/>
                  <a:pt x="28872" y="82869"/>
                  <a:pt x="25856" y="82869"/>
                </a:cubicBezTo>
                <a:close/>
                <a:moveTo>
                  <a:pt x="111482" y="82869"/>
                </a:moveTo>
                <a:cubicBezTo>
                  <a:pt x="108404" y="82869"/>
                  <a:pt x="105601" y="84240"/>
                  <a:pt x="103559" y="86449"/>
                </a:cubicBezTo>
                <a:cubicBezTo>
                  <a:pt x="104092" y="86754"/>
                  <a:pt x="104610" y="87105"/>
                  <a:pt x="105113" y="87486"/>
                </a:cubicBezTo>
                <a:cubicBezTo>
                  <a:pt x="106855" y="85697"/>
                  <a:pt x="109168" y="84798"/>
                  <a:pt x="111483" y="84798"/>
                </a:cubicBezTo>
                <a:cubicBezTo>
                  <a:pt x="113724" y="84798"/>
                  <a:pt x="115967" y="85640"/>
                  <a:pt x="117698" y="87333"/>
                </a:cubicBezTo>
                <a:cubicBezTo>
                  <a:pt x="118201" y="86952"/>
                  <a:pt x="118719" y="86617"/>
                  <a:pt x="119267" y="86328"/>
                </a:cubicBezTo>
                <a:cubicBezTo>
                  <a:pt x="117241" y="84195"/>
                  <a:pt x="114498" y="82869"/>
                  <a:pt x="111482" y="82869"/>
                </a:cubicBezTo>
                <a:close/>
                <a:moveTo>
                  <a:pt x="140019" y="82869"/>
                </a:moveTo>
                <a:cubicBezTo>
                  <a:pt x="136941" y="82869"/>
                  <a:pt x="134153" y="84240"/>
                  <a:pt x="132111" y="86449"/>
                </a:cubicBezTo>
                <a:cubicBezTo>
                  <a:pt x="132644" y="86754"/>
                  <a:pt x="133162" y="87105"/>
                  <a:pt x="133665" y="87486"/>
                </a:cubicBezTo>
                <a:cubicBezTo>
                  <a:pt x="135356" y="85825"/>
                  <a:pt x="137581" y="84804"/>
                  <a:pt x="140019" y="84804"/>
                </a:cubicBezTo>
                <a:cubicBezTo>
                  <a:pt x="142350" y="84819"/>
                  <a:pt x="144574" y="85718"/>
                  <a:pt x="146250" y="87333"/>
                </a:cubicBezTo>
                <a:cubicBezTo>
                  <a:pt x="146753" y="86968"/>
                  <a:pt x="147271" y="86632"/>
                  <a:pt x="147819" y="86328"/>
                </a:cubicBezTo>
                <a:cubicBezTo>
                  <a:pt x="145778" y="84195"/>
                  <a:pt x="143050" y="82869"/>
                  <a:pt x="140019" y="82869"/>
                </a:cubicBezTo>
                <a:close/>
                <a:moveTo>
                  <a:pt x="82929" y="85398"/>
                </a:moveTo>
                <a:lnTo>
                  <a:pt x="82929" y="85444"/>
                </a:lnTo>
                <a:cubicBezTo>
                  <a:pt x="80735" y="85444"/>
                  <a:pt x="78633" y="86297"/>
                  <a:pt x="77048" y="87821"/>
                </a:cubicBezTo>
                <a:cubicBezTo>
                  <a:pt x="77521" y="88217"/>
                  <a:pt x="77963" y="88643"/>
                  <a:pt x="78374" y="89085"/>
                </a:cubicBezTo>
                <a:cubicBezTo>
                  <a:pt x="79663" y="87914"/>
                  <a:pt x="81292" y="87323"/>
                  <a:pt x="82923" y="87323"/>
                </a:cubicBezTo>
                <a:cubicBezTo>
                  <a:pt x="84473" y="87323"/>
                  <a:pt x="86025" y="87856"/>
                  <a:pt x="87287" y="88933"/>
                </a:cubicBezTo>
                <a:cubicBezTo>
                  <a:pt x="87714" y="88476"/>
                  <a:pt x="88171" y="88049"/>
                  <a:pt x="88658" y="87668"/>
                </a:cubicBezTo>
                <a:cubicBezTo>
                  <a:pt x="87104" y="86221"/>
                  <a:pt x="85062" y="85413"/>
                  <a:pt x="82929" y="85398"/>
                </a:cubicBezTo>
                <a:close/>
                <a:moveTo>
                  <a:pt x="197104" y="85411"/>
                </a:moveTo>
                <a:cubicBezTo>
                  <a:pt x="194971" y="85411"/>
                  <a:pt x="192840" y="86223"/>
                  <a:pt x="191211" y="87836"/>
                </a:cubicBezTo>
                <a:cubicBezTo>
                  <a:pt x="191684" y="88232"/>
                  <a:pt x="192125" y="88659"/>
                  <a:pt x="192552" y="89101"/>
                </a:cubicBezTo>
                <a:cubicBezTo>
                  <a:pt x="193801" y="87973"/>
                  <a:pt x="195416" y="87348"/>
                  <a:pt x="197092" y="87333"/>
                </a:cubicBezTo>
                <a:lnTo>
                  <a:pt x="197092" y="87364"/>
                </a:lnTo>
                <a:cubicBezTo>
                  <a:pt x="198692" y="87364"/>
                  <a:pt x="200231" y="87927"/>
                  <a:pt x="201450" y="88948"/>
                </a:cubicBezTo>
                <a:cubicBezTo>
                  <a:pt x="201892" y="88491"/>
                  <a:pt x="202349" y="88080"/>
                  <a:pt x="202836" y="87684"/>
                </a:cubicBezTo>
                <a:cubicBezTo>
                  <a:pt x="201221" y="86165"/>
                  <a:pt x="199161" y="85411"/>
                  <a:pt x="197104" y="85411"/>
                </a:cubicBezTo>
                <a:close/>
                <a:moveTo>
                  <a:pt x="168559" y="85420"/>
                </a:moveTo>
                <a:cubicBezTo>
                  <a:pt x="166429" y="85420"/>
                  <a:pt x="164301" y="86232"/>
                  <a:pt x="162674" y="87851"/>
                </a:cubicBezTo>
                <a:cubicBezTo>
                  <a:pt x="163147" y="88232"/>
                  <a:pt x="163588" y="88659"/>
                  <a:pt x="164015" y="89116"/>
                </a:cubicBezTo>
                <a:cubicBezTo>
                  <a:pt x="165264" y="87988"/>
                  <a:pt x="166879" y="87364"/>
                  <a:pt x="168555" y="87348"/>
                </a:cubicBezTo>
                <a:lnTo>
                  <a:pt x="168555" y="87364"/>
                </a:lnTo>
                <a:cubicBezTo>
                  <a:pt x="170155" y="87364"/>
                  <a:pt x="171694" y="87927"/>
                  <a:pt x="172928" y="88948"/>
                </a:cubicBezTo>
                <a:cubicBezTo>
                  <a:pt x="173355" y="88506"/>
                  <a:pt x="173812" y="88080"/>
                  <a:pt x="174299" y="87699"/>
                </a:cubicBezTo>
                <a:cubicBezTo>
                  <a:pt x="172682" y="86179"/>
                  <a:pt x="170619" y="85420"/>
                  <a:pt x="168559" y="85420"/>
                </a:cubicBezTo>
                <a:close/>
                <a:moveTo>
                  <a:pt x="225649" y="85432"/>
                </a:moveTo>
                <a:cubicBezTo>
                  <a:pt x="223518" y="85432"/>
                  <a:pt x="221390" y="86240"/>
                  <a:pt x="219763" y="87851"/>
                </a:cubicBezTo>
                <a:cubicBezTo>
                  <a:pt x="220236" y="88247"/>
                  <a:pt x="220678" y="88674"/>
                  <a:pt x="221104" y="89116"/>
                </a:cubicBezTo>
                <a:cubicBezTo>
                  <a:pt x="222354" y="88004"/>
                  <a:pt x="223969" y="87364"/>
                  <a:pt x="225644" y="87364"/>
                </a:cubicBezTo>
                <a:cubicBezTo>
                  <a:pt x="227244" y="87364"/>
                  <a:pt x="228783" y="87927"/>
                  <a:pt x="230002" y="88963"/>
                </a:cubicBezTo>
                <a:cubicBezTo>
                  <a:pt x="230444" y="88506"/>
                  <a:pt x="230901" y="88095"/>
                  <a:pt x="231388" y="87699"/>
                </a:cubicBezTo>
                <a:cubicBezTo>
                  <a:pt x="229771" y="86186"/>
                  <a:pt x="227708" y="85432"/>
                  <a:pt x="225649" y="85432"/>
                </a:cubicBezTo>
                <a:close/>
                <a:moveTo>
                  <a:pt x="254193" y="85426"/>
                </a:moveTo>
                <a:cubicBezTo>
                  <a:pt x="252060" y="85426"/>
                  <a:pt x="249929" y="86238"/>
                  <a:pt x="248300" y="87851"/>
                </a:cubicBezTo>
                <a:cubicBezTo>
                  <a:pt x="248773" y="88232"/>
                  <a:pt x="249230" y="88659"/>
                  <a:pt x="249641" y="89116"/>
                </a:cubicBezTo>
                <a:cubicBezTo>
                  <a:pt x="250890" y="87988"/>
                  <a:pt x="252505" y="87364"/>
                  <a:pt x="254197" y="87348"/>
                </a:cubicBezTo>
                <a:lnTo>
                  <a:pt x="254197" y="87364"/>
                </a:lnTo>
                <a:cubicBezTo>
                  <a:pt x="255781" y="87364"/>
                  <a:pt x="257320" y="87927"/>
                  <a:pt x="258554" y="88948"/>
                </a:cubicBezTo>
                <a:cubicBezTo>
                  <a:pt x="258981" y="88506"/>
                  <a:pt x="259438" y="88080"/>
                  <a:pt x="259925" y="87699"/>
                </a:cubicBezTo>
                <a:cubicBezTo>
                  <a:pt x="258310" y="86181"/>
                  <a:pt x="256250" y="85426"/>
                  <a:pt x="254193" y="85426"/>
                </a:cubicBezTo>
                <a:close/>
                <a:moveTo>
                  <a:pt x="25856" y="85444"/>
                </a:moveTo>
                <a:cubicBezTo>
                  <a:pt x="23646" y="85459"/>
                  <a:pt x="21544" y="86328"/>
                  <a:pt x="19959" y="87866"/>
                </a:cubicBezTo>
                <a:cubicBezTo>
                  <a:pt x="20432" y="88263"/>
                  <a:pt x="20889" y="88674"/>
                  <a:pt x="21300" y="89131"/>
                </a:cubicBezTo>
                <a:cubicBezTo>
                  <a:pt x="22581" y="87951"/>
                  <a:pt x="24211" y="87361"/>
                  <a:pt x="25842" y="87361"/>
                </a:cubicBezTo>
                <a:cubicBezTo>
                  <a:pt x="27392" y="87361"/>
                  <a:pt x="28943" y="87894"/>
                  <a:pt x="30198" y="88963"/>
                </a:cubicBezTo>
                <a:cubicBezTo>
                  <a:pt x="30640" y="88522"/>
                  <a:pt x="31097" y="88095"/>
                  <a:pt x="31584" y="87714"/>
                </a:cubicBezTo>
                <a:cubicBezTo>
                  <a:pt x="30030" y="86267"/>
                  <a:pt x="27973" y="85444"/>
                  <a:pt x="25856" y="85444"/>
                </a:cubicBezTo>
                <a:close/>
                <a:moveTo>
                  <a:pt x="54408" y="85429"/>
                </a:moveTo>
                <a:lnTo>
                  <a:pt x="54393" y="85444"/>
                </a:lnTo>
                <a:cubicBezTo>
                  <a:pt x="52199" y="85459"/>
                  <a:pt x="50081" y="86328"/>
                  <a:pt x="48511" y="87866"/>
                </a:cubicBezTo>
                <a:cubicBezTo>
                  <a:pt x="48984" y="88263"/>
                  <a:pt x="49426" y="88674"/>
                  <a:pt x="49852" y="89131"/>
                </a:cubicBezTo>
                <a:cubicBezTo>
                  <a:pt x="51133" y="87951"/>
                  <a:pt x="52759" y="87361"/>
                  <a:pt x="54388" y="87361"/>
                </a:cubicBezTo>
                <a:cubicBezTo>
                  <a:pt x="55936" y="87361"/>
                  <a:pt x="57488" y="87894"/>
                  <a:pt x="58750" y="88963"/>
                </a:cubicBezTo>
                <a:cubicBezTo>
                  <a:pt x="59177" y="88522"/>
                  <a:pt x="59634" y="88095"/>
                  <a:pt x="60121" y="87714"/>
                </a:cubicBezTo>
                <a:cubicBezTo>
                  <a:pt x="58567" y="86267"/>
                  <a:pt x="56526" y="85444"/>
                  <a:pt x="54408" y="85429"/>
                </a:cubicBezTo>
                <a:close/>
                <a:moveTo>
                  <a:pt x="111482" y="85444"/>
                </a:moveTo>
                <a:cubicBezTo>
                  <a:pt x="109272" y="85459"/>
                  <a:pt x="107170" y="86328"/>
                  <a:pt x="105601" y="87866"/>
                </a:cubicBezTo>
                <a:cubicBezTo>
                  <a:pt x="106058" y="88263"/>
                  <a:pt x="106515" y="88674"/>
                  <a:pt x="106926" y="89131"/>
                </a:cubicBezTo>
                <a:cubicBezTo>
                  <a:pt x="108207" y="87951"/>
                  <a:pt x="109837" y="87361"/>
                  <a:pt x="111470" y="87361"/>
                </a:cubicBezTo>
                <a:cubicBezTo>
                  <a:pt x="113022" y="87361"/>
                  <a:pt x="114577" y="87894"/>
                  <a:pt x="115839" y="88963"/>
                </a:cubicBezTo>
                <a:cubicBezTo>
                  <a:pt x="116266" y="88522"/>
                  <a:pt x="116723" y="88095"/>
                  <a:pt x="117210" y="87714"/>
                </a:cubicBezTo>
                <a:cubicBezTo>
                  <a:pt x="115641" y="86267"/>
                  <a:pt x="113599" y="85444"/>
                  <a:pt x="111482" y="85444"/>
                </a:cubicBezTo>
                <a:close/>
                <a:moveTo>
                  <a:pt x="140019" y="85444"/>
                </a:moveTo>
                <a:cubicBezTo>
                  <a:pt x="137809" y="85459"/>
                  <a:pt x="135707" y="86328"/>
                  <a:pt x="134137" y="87866"/>
                </a:cubicBezTo>
                <a:cubicBezTo>
                  <a:pt x="134610" y="88263"/>
                  <a:pt x="135052" y="88674"/>
                  <a:pt x="135478" y="89131"/>
                </a:cubicBezTo>
                <a:cubicBezTo>
                  <a:pt x="136762" y="87957"/>
                  <a:pt x="138395" y="87366"/>
                  <a:pt x="140028" y="87366"/>
                </a:cubicBezTo>
                <a:cubicBezTo>
                  <a:pt x="141576" y="87366"/>
                  <a:pt x="143124" y="87896"/>
                  <a:pt x="144376" y="88963"/>
                </a:cubicBezTo>
                <a:cubicBezTo>
                  <a:pt x="144803" y="88522"/>
                  <a:pt x="145275" y="88095"/>
                  <a:pt x="145762" y="87714"/>
                </a:cubicBezTo>
                <a:cubicBezTo>
                  <a:pt x="144193" y="86267"/>
                  <a:pt x="142152" y="85459"/>
                  <a:pt x="140019" y="85444"/>
                </a:cubicBezTo>
                <a:close/>
                <a:moveTo>
                  <a:pt x="82929" y="87958"/>
                </a:moveTo>
                <a:lnTo>
                  <a:pt x="82929" y="88004"/>
                </a:lnTo>
                <a:cubicBezTo>
                  <a:pt x="81406" y="88004"/>
                  <a:pt x="79943" y="88552"/>
                  <a:pt x="78801" y="89558"/>
                </a:cubicBezTo>
                <a:cubicBezTo>
                  <a:pt x="79197" y="90015"/>
                  <a:pt x="79578" y="90502"/>
                  <a:pt x="79913" y="91020"/>
                </a:cubicBezTo>
                <a:cubicBezTo>
                  <a:pt x="80777" y="90268"/>
                  <a:pt x="81859" y="89890"/>
                  <a:pt x="82943" y="89890"/>
                </a:cubicBezTo>
                <a:cubicBezTo>
                  <a:pt x="83925" y="89890"/>
                  <a:pt x="84908" y="90200"/>
                  <a:pt x="85733" y="90822"/>
                </a:cubicBezTo>
                <a:cubicBezTo>
                  <a:pt x="86083" y="90319"/>
                  <a:pt x="86464" y="89832"/>
                  <a:pt x="86876" y="89375"/>
                </a:cubicBezTo>
                <a:cubicBezTo>
                  <a:pt x="85763" y="88476"/>
                  <a:pt x="84362" y="87973"/>
                  <a:pt x="82929" y="87958"/>
                </a:cubicBezTo>
                <a:close/>
                <a:moveTo>
                  <a:pt x="168562" y="87991"/>
                </a:moveTo>
                <a:cubicBezTo>
                  <a:pt x="167077" y="87991"/>
                  <a:pt x="165596" y="88521"/>
                  <a:pt x="164426" y="89573"/>
                </a:cubicBezTo>
                <a:cubicBezTo>
                  <a:pt x="164823" y="90045"/>
                  <a:pt x="165204" y="90533"/>
                  <a:pt x="165554" y="91035"/>
                </a:cubicBezTo>
                <a:cubicBezTo>
                  <a:pt x="166392" y="90319"/>
                  <a:pt x="167458" y="89923"/>
                  <a:pt x="168555" y="89908"/>
                </a:cubicBezTo>
                <a:lnTo>
                  <a:pt x="168555" y="89923"/>
                </a:lnTo>
                <a:cubicBezTo>
                  <a:pt x="169561" y="89923"/>
                  <a:pt x="170551" y="90258"/>
                  <a:pt x="171359" y="90853"/>
                </a:cubicBezTo>
                <a:cubicBezTo>
                  <a:pt x="171709" y="90350"/>
                  <a:pt x="172090" y="89862"/>
                  <a:pt x="172502" y="89405"/>
                </a:cubicBezTo>
                <a:cubicBezTo>
                  <a:pt x="171357" y="88460"/>
                  <a:pt x="169958" y="87991"/>
                  <a:pt x="168562" y="87991"/>
                </a:cubicBezTo>
                <a:close/>
                <a:moveTo>
                  <a:pt x="197091" y="87975"/>
                </a:moveTo>
                <a:cubicBezTo>
                  <a:pt x="195610" y="87975"/>
                  <a:pt x="194133" y="88506"/>
                  <a:pt x="192963" y="89558"/>
                </a:cubicBezTo>
                <a:cubicBezTo>
                  <a:pt x="193360" y="90030"/>
                  <a:pt x="193740" y="90517"/>
                  <a:pt x="194076" y="91035"/>
                </a:cubicBezTo>
                <a:cubicBezTo>
                  <a:pt x="194914" y="90319"/>
                  <a:pt x="195995" y="89908"/>
                  <a:pt x="197092" y="89908"/>
                </a:cubicBezTo>
                <a:lnTo>
                  <a:pt x="197092" y="89923"/>
                </a:lnTo>
                <a:cubicBezTo>
                  <a:pt x="198098" y="89923"/>
                  <a:pt x="199073" y="90243"/>
                  <a:pt x="199880" y="90853"/>
                </a:cubicBezTo>
                <a:cubicBezTo>
                  <a:pt x="200231" y="90335"/>
                  <a:pt x="200612" y="89862"/>
                  <a:pt x="201023" y="89390"/>
                </a:cubicBezTo>
                <a:cubicBezTo>
                  <a:pt x="199878" y="88445"/>
                  <a:pt x="198483" y="87975"/>
                  <a:pt x="197091" y="87975"/>
                </a:cubicBezTo>
                <a:close/>
                <a:moveTo>
                  <a:pt x="254188" y="87991"/>
                </a:moveTo>
                <a:cubicBezTo>
                  <a:pt x="252703" y="87991"/>
                  <a:pt x="251222" y="88521"/>
                  <a:pt x="250052" y="89573"/>
                </a:cubicBezTo>
                <a:cubicBezTo>
                  <a:pt x="250464" y="90045"/>
                  <a:pt x="250829" y="90533"/>
                  <a:pt x="251180" y="91035"/>
                </a:cubicBezTo>
                <a:cubicBezTo>
                  <a:pt x="252018" y="90319"/>
                  <a:pt x="253084" y="89923"/>
                  <a:pt x="254197" y="89908"/>
                </a:cubicBezTo>
                <a:lnTo>
                  <a:pt x="254197" y="89923"/>
                </a:lnTo>
                <a:cubicBezTo>
                  <a:pt x="255202" y="89923"/>
                  <a:pt x="256177" y="90258"/>
                  <a:pt x="256985" y="90853"/>
                </a:cubicBezTo>
                <a:cubicBezTo>
                  <a:pt x="257335" y="90350"/>
                  <a:pt x="257716" y="89862"/>
                  <a:pt x="258127" y="89405"/>
                </a:cubicBezTo>
                <a:cubicBezTo>
                  <a:pt x="256983" y="88460"/>
                  <a:pt x="255584" y="87991"/>
                  <a:pt x="254188" y="87991"/>
                </a:cubicBezTo>
                <a:close/>
                <a:moveTo>
                  <a:pt x="54393" y="88004"/>
                </a:moveTo>
                <a:cubicBezTo>
                  <a:pt x="52869" y="88019"/>
                  <a:pt x="51406" y="88583"/>
                  <a:pt x="50264" y="89588"/>
                </a:cubicBezTo>
                <a:cubicBezTo>
                  <a:pt x="50660" y="90060"/>
                  <a:pt x="51041" y="90548"/>
                  <a:pt x="51391" y="91051"/>
                </a:cubicBezTo>
                <a:cubicBezTo>
                  <a:pt x="52252" y="90301"/>
                  <a:pt x="53327" y="89923"/>
                  <a:pt x="54404" y="89923"/>
                </a:cubicBezTo>
                <a:cubicBezTo>
                  <a:pt x="55385" y="89923"/>
                  <a:pt x="56368" y="90236"/>
                  <a:pt x="57196" y="90868"/>
                </a:cubicBezTo>
                <a:cubicBezTo>
                  <a:pt x="57546" y="90365"/>
                  <a:pt x="57927" y="89878"/>
                  <a:pt x="58339" y="89420"/>
                </a:cubicBezTo>
                <a:cubicBezTo>
                  <a:pt x="57226" y="88506"/>
                  <a:pt x="55840" y="88004"/>
                  <a:pt x="54408" y="88004"/>
                </a:cubicBezTo>
                <a:close/>
                <a:moveTo>
                  <a:pt x="225636" y="88000"/>
                </a:moveTo>
                <a:cubicBezTo>
                  <a:pt x="224157" y="88000"/>
                  <a:pt x="222683" y="88530"/>
                  <a:pt x="221516" y="89588"/>
                </a:cubicBezTo>
                <a:cubicBezTo>
                  <a:pt x="221912" y="90045"/>
                  <a:pt x="222293" y="90533"/>
                  <a:pt x="222643" y="91051"/>
                </a:cubicBezTo>
                <a:cubicBezTo>
                  <a:pt x="223481" y="90335"/>
                  <a:pt x="224547" y="89923"/>
                  <a:pt x="225644" y="89923"/>
                </a:cubicBezTo>
                <a:cubicBezTo>
                  <a:pt x="226650" y="89923"/>
                  <a:pt x="227640" y="90258"/>
                  <a:pt x="228448" y="90868"/>
                </a:cubicBezTo>
                <a:cubicBezTo>
                  <a:pt x="228798" y="90365"/>
                  <a:pt x="229179" y="89878"/>
                  <a:pt x="229591" y="89420"/>
                </a:cubicBezTo>
                <a:cubicBezTo>
                  <a:pt x="228436" y="88473"/>
                  <a:pt x="227034" y="88000"/>
                  <a:pt x="225636" y="88000"/>
                </a:cubicBezTo>
                <a:close/>
                <a:moveTo>
                  <a:pt x="25856" y="88004"/>
                </a:moveTo>
                <a:cubicBezTo>
                  <a:pt x="24317" y="88019"/>
                  <a:pt x="22854" y="88583"/>
                  <a:pt x="21711" y="89603"/>
                </a:cubicBezTo>
                <a:cubicBezTo>
                  <a:pt x="22108" y="90060"/>
                  <a:pt x="22488" y="90548"/>
                  <a:pt x="22839" y="91066"/>
                </a:cubicBezTo>
                <a:cubicBezTo>
                  <a:pt x="23703" y="90314"/>
                  <a:pt x="24781" y="89936"/>
                  <a:pt x="25861" y="89936"/>
                </a:cubicBezTo>
                <a:cubicBezTo>
                  <a:pt x="26839" y="89936"/>
                  <a:pt x="27819" y="90246"/>
                  <a:pt x="28644" y="90868"/>
                </a:cubicBezTo>
                <a:cubicBezTo>
                  <a:pt x="28994" y="90365"/>
                  <a:pt x="29375" y="89878"/>
                  <a:pt x="29786" y="89420"/>
                </a:cubicBezTo>
                <a:cubicBezTo>
                  <a:pt x="28674" y="88506"/>
                  <a:pt x="27288" y="88019"/>
                  <a:pt x="25856" y="88004"/>
                </a:cubicBezTo>
                <a:close/>
                <a:moveTo>
                  <a:pt x="111482" y="88004"/>
                </a:moveTo>
                <a:cubicBezTo>
                  <a:pt x="109943" y="88019"/>
                  <a:pt x="108480" y="88583"/>
                  <a:pt x="107337" y="89603"/>
                </a:cubicBezTo>
                <a:cubicBezTo>
                  <a:pt x="107734" y="90060"/>
                  <a:pt x="108114" y="90548"/>
                  <a:pt x="108465" y="91066"/>
                </a:cubicBezTo>
                <a:cubicBezTo>
                  <a:pt x="109329" y="90314"/>
                  <a:pt x="110407" y="89936"/>
                  <a:pt x="111487" y="89936"/>
                </a:cubicBezTo>
                <a:cubicBezTo>
                  <a:pt x="112465" y="89936"/>
                  <a:pt x="113445" y="90246"/>
                  <a:pt x="114270" y="90868"/>
                </a:cubicBezTo>
                <a:cubicBezTo>
                  <a:pt x="114620" y="90365"/>
                  <a:pt x="115001" y="89878"/>
                  <a:pt x="115412" y="89420"/>
                </a:cubicBezTo>
                <a:cubicBezTo>
                  <a:pt x="114300" y="88506"/>
                  <a:pt x="112914" y="88019"/>
                  <a:pt x="111482" y="88004"/>
                </a:cubicBezTo>
                <a:close/>
                <a:moveTo>
                  <a:pt x="140019" y="88004"/>
                </a:moveTo>
                <a:cubicBezTo>
                  <a:pt x="138495" y="88019"/>
                  <a:pt x="137017" y="88583"/>
                  <a:pt x="135890" y="89603"/>
                </a:cubicBezTo>
                <a:cubicBezTo>
                  <a:pt x="136286" y="90060"/>
                  <a:pt x="136667" y="90548"/>
                  <a:pt x="137002" y="91066"/>
                </a:cubicBezTo>
                <a:cubicBezTo>
                  <a:pt x="137866" y="90314"/>
                  <a:pt x="138948" y="89936"/>
                  <a:pt x="140032" y="89936"/>
                </a:cubicBezTo>
                <a:cubicBezTo>
                  <a:pt x="141014" y="89936"/>
                  <a:pt x="141997" y="90246"/>
                  <a:pt x="142822" y="90868"/>
                </a:cubicBezTo>
                <a:cubicBezTo>
                  <a:pt x="143172" y="90365"/>
                  <a:pt x="143553" y="89878"/>
                  <a:pt x="143965" y="89420"/>
                </a:cubicBezTo>
                <a:cubicBezTo>
                  <a:pt x="142852" y="88506"/>
                  <a:pt x="141451" y="88019"/>
                  <a:pt x="140019" y="88004"/>
                </a:cubicBezTo>
                <a:close/>
                <a:moveTo>
                  <a:pt x="256262" y="92010"/>
                </a:moveTo>
                <a:lnTo>
                  <a:pt x="256262" y="92010"/>
                </a:lnTo>
                <a:cubicBezTo>
                  <a:pt x="256259" y="92015"/>
                  <a:pt x="256256" y="92020"/>
                  <a:pt x="256253" y="92026"/>
                </a:cubicBezTo>
                <a:lnTo>
                  <a:pt x="256269" y="92011"/>
                </a:lnTo>
                <a:cubicBezTo>
                  <a:pt x="256267" y="92010"/>
                  <a:pt x="256264" y="92010"/>
                  <a:pt x="256262" y="92010"/>
                </a:cubicBezTo>
                <a:close/>
                <a:moveTo>
                  <a:pt x="82929" y="90533"/>
                </a:moveTo>
                <a:lnTo>
                  <a:pt x="82929" y="90578"/>
                </a:lnTo>
                <a:cubicBezTo>
                  <a:pt x="82909" y="90578"/>
                  <a:pt x="82889" y="90578"/>
                  <a:pt x="82868" y="90578"/>
                </a:cubicBezTo>
                <a:cubicBezTo>
                  <a:pt x="81915" y="90578"/>
                  <a:pt x="80994" y="90927"/>
                  <a:pt x="80263" y="91538"/>
                </a:cubicBezTo>
                <a:cubicBezTo>
                  <a:pt x="80355" y="91691"/>
                  <a:pt x="80461" y="91858"/>
                  <a:pt x="80553" y="92041"/>
                </a:cubicBezTo>
                <a:cubicBezTo>
                  <a:pt x="81330" y="91889"/>
                  <a:pt x="82137" y="91813"/>
                  <a:pt x="82929" y="91813"/>
                </a:cubicBezTo>
                <a:cubicBezTo>
                  <a:pt x="83630" y="91813"/>
                  <a:pt x="84316" y="91873"/>
                  <a:pt x="85002" y="91980"/>
                </a:cubicBezTo>
                <a:cubicBezTo>
                  <a:pt x="85123" y="91767"/>
                  <a:pt x="85261" y="91554"/>
                  <a:pt x="85382" y="91355"/>
                </a:cubicBezTo>
                <a:cubicBezTo>
                  <a:pt x="84682" y="90822"/>
                  <a:pt x="83813" y="90533"/>
                  <a:pt x="82929" y="90533"/>
                </a:cubicBezTo>
                <a:close/>
                <a:moveTo>
                  <a:pt x="197097" y="90551"/>
                </a:moveTo>
                <a:cubicBezTo>
                  <a:pt x="196141" y="90551"/>
                  <a:pt x="195188" y="90887"/>
                  <a:pt x="194426" y="91554"/>
                </a:cubicBezTo>
                <a:cubicBezTo>
                  <a:pt x="194517" y="91721"/>
                  <a:pt x="194624" y="91889"/>
                  <a:pt x="194716" y="92056"/>
                </a:cubicBezTo>
                <a:cubicBezTo>
                  <a:pt x="195493" y="91919"/>
                  <a:pt x="196300" y="91843"/>
                  <a:pt x="197092" y="91843"/>
                </a:cubicBezTo>
                <a:cubicBezTo>
                  <a:pt x="197164" y="91841"/>
                  <a:pt x="197235" y="91841"/>
                  <a:pt x="197307" y="91841"/>
                </a:cubicBezTo>
                <a:cubicBezTo>
                  <a:pt x="197933" y="91841"/>
                  <a:pt x="198549" y="91900"/>
                  <a:pt x="199164" y="91995"/>
                </a:cubicBezTo>
                <a:lnTo>
                  <a:pt x="199164" y="92026"/>
                </a:lnTo>
                <a:cubicBezTo>
                  <a:pt x="199286" y="91797"/>
                  <a:pt x="199423" y="91599"/>
                  <a:pt x="199545" y="91371"/>
                </a:cubicBezTo>
                <a:cubicBezTo>
                  <a:pt x="198817" y="90823"/>
                  <a:pt x="197956" y="90551"/>
                  <a:pt x="197097" y="90551"/>
                </a:cubicBezTo>
                <a:close/>
                <a:moveTo>
                  <a:pt x="54408" y="90563"/>
                </a:moveTo>
                <a:lnTo>
                  <a:pt x="54393" y="90578"/>
                </a:lnTo>
                <a:cubicBezTo>
                  <a:pt x="53417" y="90578"/>
                  <a:pt x="52473" y="90929"/>
                  <a:pt x="51726" y="91569"/>
                </a:cubicBezTo>
                <a:cubicBezTo>
                  <a:pt x="51833" y="91736"/>
                  <a:pt x="51924" y="91904"/>
                  <a:pt x="52016" y="92072"/>
                </a:cubicBezTo>
                <a:cubicBezTo>
                  <a:pt x="52808" y="91919"/>
                  <a:pt x="53600" y="91843"/>
                  <a:pt x="54393" y="91843"/>
                </a:cubicBezTo>
                <a:cubicBezTo>
                  <a:pt x="55093" y="91843"/>
                  <a:pt x="55779" y="91904"/>
                  <a:pt x="56465" y="92011"/>
                </a:cubicBezTo>
                <a:cubicBezTo>
                  <a:pt x="56602" y="91797"/>
                  <a:pt x="56724" y="91584"/>
                  <a:pt x="56846" y="91386"/>
                </a:cubicBezTo>
                <a:cubicBezTo>
                  <a:pt x="56145" y="90853"/>
                  <a:pt x="55291" y="90563"/>
                  <a:pt x="54408" y="90563"/>
                </a:cubicBezTo>
                <a:close/>
                <a:moveTo>
                  <a:pt x="168555" y="90578"/>
                </a:moveTo>
                <a:cubicBezTo>
                  <a:pt x="167580" y="90578"/>
                  <a:pt x="166636" y="90929"/>
                  <a:pt x="165874" y="91569"/>
                </a:cubicBezTo>
                <a:cubicBezTo>
                  <a:pt x="165996" y="91736"/>
                  <a:pt x="166087" y="91904"/>
                  <a:pt x="166179" y="92072"/>
                </a:cubicBezTo>
                <a:cubicBezTo>
                  <a:pt x="166971" y="91919"/>
                  <a:pt x="167763" y="91843"/>
                  <a:pt x="168555" y="91843"/>
                </a:cubicBezTo>
                <a:cubicBezTo>
                  <a:pt x="169256" y="91843"/>
                  <a:pt x="169942" y="91904"/>
                  <a:pt x="170627" y="92011"/>
                </a:cubicBezTo>
                <a:lnTo>
                  <a:pt x="170627" y="92026"/>
                </a:lnTo>
                <a:cubicBezTo>
                  <a:pt x="170749" y="91797"/>
                  <a:pt x="170887" y="91599"/>
                  <a:pt x="171008" y="91401"/>
                </a:cubicBezTo>
                <a:cubicBezTo>
                  <a:pt x="170308" y="90868"/>
                  <a:pt x="169439" y="90578"/>
                  <a:pt x="168555" y="90578"/>
                </a:cubicBezTo>
                <a:close/>
                <a:moveTo>
                  <a:pt x="254202" y="90553"/>
                </a:moveTo>
                <a:cubicBezTo>
                  <a:pt x="253239" y="90553"/>
                  <a:pt x="252279" y="90893"/>
                  <a:pt x="251515" y="91569"/>
                </a:cubicBezTo>
                <a:cubicBezTo>
                  <a:pt x="251622" y="91736"/>
                  <a:pt x="251713" y="91904"/>
                  <a:pt x="251805" y="92072"/>
                </a:cubicBezTo>
                <a:cubicBezTo>
                  <a:pt x="252597" y="91919"/>
                  <a:pt x="253389" y="91843"/>
                  <a:pt x="254197" y="91843"/>
                </a:cubicBezTo>
                <a:cubicBezTo>
                  <a:pt x="254880" y="91843"/>
                  <a:pt x="255579" y="91904"/>
                  <a:pt x="256262" y="92010"/>
                </a:cubicBezTo>
                <a:lnTo>
                  <a:pt x="256262" y="92010"/>
                </a:lnTo>
                <a:cubicBezTo>
                  <a:pt x="256381" y="91788"/>
                  <a:pt x="256501" y="91594"/>
                  <a:pt x="256650" y="91371"/>
                </a:cubicBezTo>
                <a:cubicBezTo>
                  <a:pt x="255923" y="90824"/>
                  <a:pt x="255062" y="90553"/>
                  <a:pt x="254202" y="90553"/>
                </a:cubicBezTo>
                <a:close/>
                <a:moveTo>
                  <a:pt x="25856" y="90563"/>
                </a:moveTo>
                <a:lnTo>
                  <a:pt x="25856" y="90578"/>
                </a:lnTo>
                <a:cubicBezTo>
                  <a:pt x="24865" y="90578"/>
                  <a:pt x="23921" y="90929"/>
                  <a:pt x="23174" y="91569"/>
                </a:cubicBezTo>
                <a:cubicBezTo>
                  <a:pt x="23281" y="91736"/>
                  <a:pt x="23372" y="91904"/>
                  <a:pt x="23464" y="92087"/>
                </a:cubicBezTo>
                <a:cubicBezTo>
                  <a:pt x="24256" y="91934"/>
                  <a:pt x="25048" y="91858"/>
                  <a:pt x="25856" y="91858"/>
                </a:cubicBezTo>
                <a:cubicBezTo>
                  <a:pt x="26541" y="91858"/>
                  <a:pt x="27242" y="91904"/>
                  <a:pt x="27928" y="92026"/>
                </a:cubicBezTo>
                <a:cubicBezTo>
                  <a:pt x="28050" y="91813"/>
                  <a:pt x="28171" y="91599"/>
                  <a:pt x="28309" y="91386"/>
                </a:cubicBezTo>
                <a:cubicBezTo>
                  <a:pt x="27593" y="90853"/>
                  <a:pt x="26739" y="90578"/>
                  <a:pt x="25856" y="90563"/>
                </a:cubicBezTo>
                <a:close/>
                <a:moveTo>
                  <a:pt x="111482" y="90563"/>
                </a:moveTo>
                <a:lnTo>
                  <a:pt x="111482" y="90578"/>
                </a:lnTo>
                <a:cubicBezTo>
                  <a:pt x="110491" y="90578"/>
                  <a:pt x="109547" y="90929"/>
                  <a:pt x="108785" y="91569"/>
                </a:cubicBezTo>
                <a:cubicBezTo>
                  <a:pt x="108907" y="91736"/>
                  <a:pt x="108998" y="91904"/>
                  <a:pt x="109090" y="92087"/>
                </a:cubicBezTo>
                <a:cubicBezTo>
                  <a:pt x="109882" y="91934"/>
                  <a:pt x="110674" y="91858"/>
                  <a:pt x="111466" y="91858"/>
                </a:cubicBezTo>
                <a:cubicBezTo>
                  <a:pt x="112167" y="91858"/>
                  <a:pt x="112853" y="91904"/>
                  <a:pt x="113538" y="92026"/>
                </a:cubicBezTo>
                <a:cubicBezTo>
                  <a:pt x="113676" y="91813"/>
                  <a:pt x="113797" y="91599"/>
                  <a:pt x="113919" y="91386"/>
                </a:cubicBezTo>
                <a:cubicBezTo>
                  <a:pt x="113218" y="90853"/>
                  <a:pt x="112365" y="90578"/>
                  <a:pt x="111482" y="90563"/>
                </a:cubicBezTo>
                <a:close/>
                <a:moveTo>
                  <a:pt x="140019" y="90578"/>
                </a:moveTo>
                <a:cubicBezTo>
                  <a:pt x="139043" y="90578"/>
                  <a:pt x="138099" y="90944"/>
                  <a:pt x="137352" y="91584"/>
                </a:cubicBezTo>
                <a:cubicBezTo>
                  <a:pt x="137459" y="91736"/>
                  <a:pt x="137550" y="91919"/>
                  <a:pt x="137642" y="92087"/>
                </a:cubicBezTo>
                <a:cubicBezTo>
                  <a:pt x="138434" y="91934"/>
                  <a:pt x="139226" y="91858"/>
                  <a:pt x="140019" y="91858"/>
                </a:cubicBezTo>
                <a:cubicBezTo>
                  <a:pt x="140719" y="91858"/>
                  <a:pt x="141405" y="91904"/>
                  <a:pt x="142091" y="92026"/>
                </a:cubicBezTo>
                <a:cubicBezTo>
                  <a:pt x="142212" y="91797"/>
                  <a:pt x="142350" y="91599"/>
                  <a:pt x="142471" y="91401"/>
                </a:cubicBezTo>
                <a:cubicBezTo>
                  <a:pt x="141771" y="90868"/>
                  <a:pt x="140902" y="90578"/>
                  <a:pt x="140019" y="90578"/>
                </a:cubicBezTo>
                <a:close/>
                <a:moveTo>
                  <a:pt x="225644" y="90578"/>
                </a:moveTo>
                <a:cubicBezTo>
                  <a:pt x="224654" y="90578"/>
                  <a:pt x="223710" y="90944"/>
                  <a:pt x="222963" y="91569"/>
                </a:cubicBezTo>
                <a:cubicBezTo>
                  <a:pt x="223070" y="91736"/>
                  <a:pt x="223176" y="91904"/>
                  <a:pt x="223268" y="92087"/>
                </a:cubicBezTo>
                <a:cubicBezTo>
                  <a:pt x="224045" y="91934"/>
                  <a:pt x="224852" y="91858"/>
                  <a:pt x="225644" y="91858"/>
                </a:cubicBezTo>
                <a:cubicBezTo>
                  <a:pt x="226345" y="91858"/>
                  <a:pt x="227031" y="91904"/>
                  <a:pt x="227717" y="92026"/>
                </a:cubicBezTo>
                <a:cubicBezTo>
                  <a:pt x="227823" y="91797"/>
                  <a:pt x="227960" y="91599"/>
                  <a:pt x="228082" y="91401"/>
                </a:cubicBezTo>
                <a:cubicBezTo>
                  <a:pt x="227381" y="90868"/>
                  <a:pt x="226528" y="90578"/>
                  <a:pt x="225644" y="90578"/>
                </a:cubicBezTo>
                <a:close/>
                <a:moveTo>
                  <a:pt x="39949" y="85337"/>
                </a:moveTo>
                <a:cubicBezTo>
                  <a:pt x="35195" y="85337"/>
                  <a:pt x="31005" y="88034"/>
                  <a:pt x="28552" y="92132"/>
                </a:cubicBezTo>
                <a:cubicBezTo>
                  <a:pt x="29162" y="92270"/>
                  <a:pt x="29756" y="92437"/>
                  <a:pt x="30350" y="92666"/>
                </a:cubicBezTo>
                <a:cubicBezTo>
                  <a:pt x="32529" y="89390"/>
                  <a:pt x="36018" y="87257"/>
                  <a:pt x="39949" y="87257"/>
                </a:cubicBezTo>
                <a:cubicBezTo>
                  <a:pt x="43941" y="87257"/>
                  <a:pt x="47445" y="89436"/>
                  <a:pt x="49624" y="92757"/>
                </a:cubicBezTo>
                <a:cubicBezTo>
                  <a:pt x="50187" y="92529"/>
                  <a:pt x="50782" y="92346"/>
                  <a:pt x="51391" y="92193"/>
                </a:cubicBezTo>
                <a:cubicBezTo>
                  <a:pt x="48938" y="88064"/>
                  <a:pt x="44733" y="85337"/>
                  <a:pt x="39949" y="85337"/>
                </a:cubicBezTo>
                <a:close/>
                <a:moveTo>
                  <a:pt x="68501" y="85337"/>
                </a:moveTo>
                <a:cubicBezTo>
                  <a:pt x="63747" y="85337"/>
                  <a:pt x="59558" y="88034"/>
                  <a:pt x="57089" y="92132"/>
                </a:cubicBezTo>
                <a:cubicBezTo>
                  <a:pt x="57714" y="92270"/>
                  <a:pt x="58308" y="92437"/>
                  <a:pt x="58902" y="92666"/>
                </a:cubicBezTo>
                <a:cubicBezTo>
                  <a:pt x="61081" y="89390"/>
                  <a:pt x="64570" y="87257"/>
                  <a:pt x="68501" y="87257"/>
                </a:cubicBezTo>
                <a:cubicBezTo>
                  <a:pt x="72462" y="87257"/>
                  <a:pt x="75997" y="89436"/>
                  <a:pt x="78161" y="92757"/>
                </a:cubicBezTo>
                <a:cubicBezTo>
                  <a:pt x="78740" y="92529"/>
                  <a:pt x="79334" y="92346"/>
                  <a:pt x="79928" y="92209"/>
                </a:cubicBezTo>
                <a:cubicBezTo>
                  <a:pt x="77490" y="88064"/>
                  <a:pt x="73270" y="85337"/>
                  <a:pt x="68501" y="85337"/>
                </a:cubicBezTo>
                <a:close/>
                <a:moveTo>
                  <a:pt x="97030" y="85337"/>
                </a:moveTo>
                <a:lnTo>
                  <a:pt x="97030" y="85337"/>
                </a:lnTo>
                <a:cubicBezTo>
                  <a:pt x="92280" y="85340"/>
                  <a:pt x="88078" y="88036"/>
                  <a:pt x="85626" y="92132"/>
                </a:cubicBezTo>
                <a:cubicBezTo>
                  <a:pt x="86236" y="92254"/>
                  <a:pt x="86845" y="92437"/>
                  <a:pt x="87424" y="92651"/>
                </a:cubicBezTo>
                <a:cubicBezTo>
                  <a:pt x="89603" y="89390"/>
                  <a:pt x="93092" y="87257"/>
                  <a:pt x="97023" y="87257"/>
                </a:cubicBezTo>
                <a:cubicBezTo>
                  <a:pt x="101014" y="87257"/>
                  <a:pt x="104519" y="89436"/>
                  <a:pt x="106698" y="92757"/>
                </a:cubicBezTo>
                <a:cubicBezTo>
                  <a:pt x="107276" y="92529"/>
                  <a:pt x="107871" y="92346"/>
                  <a:pt x="108480" y="92193"/>
                </a:cubicBezTo>
                <a:cubicBezTo>
                  <a:pt x="106028" y="88067"/>
                  <a:pt x="101811" y="85340"/>
                  <a:pt x="97030" y="85337"/>
                </a:cubicBezTo>
                <a:close/>
                <a:moveTo>
                  <a:pt x="154112" y="85337"/>
                </a:moveTo>
                <a:cubicBezTo>
                  <a:pt x="149358" y="85337"/>
                  <a:pt x="145168" y="88034"/>
                  <a:pt x="142715" y="92132"/>
                </a:cubicBezTo>
                <a:cubicBezTo>
                  <a:pt x="143325" y="92270"/>
                  <a:pt x="143919" y="92437"/>
                  <a:pt x="144513" y="92651"/>
                </a:cubicBezTo>
                <a:cubicBezTo>
                  <a:pt x="146692" y="89390"/>
                  <a:pt x="150181" y="87257"/>
                  <a:pt x="154112" y="87257"/>
                </a:cubicBezTo>
                <a:cubicBezTo>
                  <a:pt x="158088" y="87257"/>
                  <a:pt x="161608" y="89436"/>
                  <a:pt x="163787" y="92757"/>
                </a:cubicBezTo>
                <a:cubicBezTo>
                  <a:pt x="164366" y="92529"/>
                  <a:pt x="164960" y="92346"/>
                  <a:pt x="165554" y="92209"/>
                </a:cubicBezTo>
                <a:cubicBezTo>
                  <a:pt x="163116" y="88064"/>
                  <a:pt x="158896" y="85337"/>
                  <a:pt x="154112" y="85337"/>
                </a:cubicBezTo>
                <a:close/>
                <a:moveTo>
                  <a:pt x="182649" y="85337"/>
                </a:moveTo>
                <a:cubicBezTo>
                  <a:pt x="177910" y="85337"/>
                  <a:pt x="173705" y="88034"/>
                  <a:pt x="171252" y="92132"/>
                </a:cubicBezTo>
                <a:cubicBezTo>
                  <a:pt x="171862" y="92270"/>
                  <a:pt x="172471" y="92437"/>
                  <a:pt x="173050" y="92651"/>
                </a:cubicBezTo>
                <a:cubicBezTo>
                  <a:pt x="175229" y="89390"/>
                  <a:pt x="178718" y="87257"/>
                  <a:pt x="182649" y="87257"/>
                </a:cubicBezTo>
                <a:cubicBezTo>
                  <a:pt x="186625" y="87257"/>
                  <a:pt x="190160" y="89436"/>
                  <a:pt x="192323" y="92757"/>
                </a:cubicBezTo>
                <a:cubicBezTo>
                  <a:pt x="192902" y="92529"/>
                  <a:pt x="193497" y="92346"/>
                  <a:pt x="194106" y="92209"/>
                </a:cubicBezTo>
                <a:cubicBezTo>
                  <a:pt x="191653" y="88064"/>
                  <a:pt x="187433" y="85337"/>
                  <a:pt x="182649" y="85337"/>
                </a:cubicBezTo>
                <a:close/>
                <a:moveTo>
                  <a:pt x="211201" y="85337"/>
                </a:moveTo>
                <a:cubicBezTo>
                  <a:pt x="206447" y="85337"/>
                  <a:pt x="202257" y="88034"/>
                  <a:pt x="199789" y="92132"/>
                </a:cubicBezTo>
                <a:cubicBezTo>
                  <a:pt x="200399" y="92270"/>
                  <a:pt x="201008" y="92437"/>
                  <a:pt x="201587" y="92651"/>
                </a:cubicBezTo>
                <a:cubicBezTo>
                  <a:pt x="203766" y="89390"/>
                  <a:pt x="207255" y="87257"/>
                  <a:pt x="211201" y="87257"/>
                </a:cubicBezTo>
                <a:cubicBezTo>
                  <a:pt x="215177" y="87257"/>
                  <a:pt x="218697" y="89436"/>
                  <a:pt x="220876" y="92757"/>
                </a:cubicBezTo>
                <a:cubicBezTo>
                  <a:pt x="221439" y="92529"/>
                  <a:pt x="222034" y="92346"/>
                  <a:pt x="222643" y="92209"/>
                </a:cubicBezTo>
                <a:cubicBezTo>
                  <a:pt x="220190" y="88064"/>
                  <a:pt x="215954" y="85337"/>
                  <a:pt x="211201" y="85337"/>
                </a:cubicBezTo>
                <a:close/>
                <a:moveTo>
                  <a:pt x="239738" y="85337"/>
                </a:moveTo>
                <a:cubicBezTo>
                  <a:pt x="234984" y="85337"/>
                  <a:pt x="230794" y="88034"/>
                  <a:pt x="228341" y="92132"/>
                </a:cubicBezTo>
                <a:cubicBezTo>
                  <a:pt x="228951" y="92270"/>
                  <a:pt x="229545" y="92437"/>
                  <a:pt x="230139" y="92651"/>
                </a:cubicBezTo>
                <a:cubicBezTo>
                  <a:pt x="232303" y="89390"/>
                  <a:pt x="235807" y="87257"/>
                  <a:pt x="239738" y="87257"/>
                </a:cubicBezTo>
                <a:cubicBezTo>
                  <a:pt x="243714" y="87257"/>
                  <a:pt x="247234" y="89436"/>
                  <a:pt x="249413" y="92757"/>
                </a:cubicBezTo>
                <a:cubicBezTo>
                  <a:pt x="249976" y="92529"/>
                  <a:pt x="250570" y="92346"/>
                  <a:pt x="251180" y="92209"/>
                </a:cubicBezTo>
                <a:cubicBezTo>
                  <a:pt x="248727" y="88064"/>
                  <a:pt x="244491" y="85337"/>
                  <a:pt x="239738" y="85337"/>
                </a:cubicBezTo>
                <a:close/>
                <a:moveTo>
                  <a:pt x="268275" y="85337"/>
                </a:moveTo>
                <a:cubicBezTo>
                  <a:pt x="263521" y="85337"/>
                  <a:pt x="259331" y="88034"/>
                  <a:pt x="256878" y="92132"/>
                </a:cubicBezTo>
                <a:cubicBezTo>
                  <a:pt x="257488" y="92270"/>
                  <a:pt x="258082" y="92437"/>
                  <a:pt x="258676" y="92666"/>
                </a:cubicBezTo>
                <a:cubicBezTo>
                  <a:pt x="260855" y="89390"/>
                  <a:pt x="264344" y="87257"/>
                  <a:pt x="268275" y="87257"/>
                </a:cubicBezTo>
                <a:cubicBezTo>
                  <a:pt x="272251" y="87257"/>
                  <a:pt x="275771" y="89436"/>
                  <a:pt x="277949" y="92757"/>
                </a:cubicBezTo>
                <a:cubicBezTo>
                  <a:pt x="278528" y="92529"/>
                  <a:pt x="279123" y="92346"/>
                  <a:pt x="279717" y="92209"/>
                </a:cubicBezTo>
                <a:cubicBezTo>
                  <a:pt x="277264" y="88080"/>
                  <a:pt x="273028" y="85337"/>
                  <a:pt x="268275" y="85337"/>
                </a:cubicBezTo>
                <a:close/>
                <a:moveTo>
                  <a:pt x="11397" y="85337"/>
                </a:moveTo>
                <a:cubicBezTo>
                  <a:pt x="6643" y="85337"/>
                  <a:pt x="2453" y="88049"/>
                  <a:pt x="0" y="92148"/>
                </a:cubicBezTo>
                <a:lnTo>
                  <a:pt x="15" y="92132"/>
                </a:lnTo>
                <a:cubicBezTo>
                  <a:pt x="625" y="92270"/>
                  <a:pt x="1219" y="92437"/>
                  <a:pt x="1813" y="92666"/>
                </a:cubicBezTo>
                <a:cubicBezTo>
                  <a:pt x="3977" y="89390"/>
                  <a:pt x="7481" y="87257"/>
                  <a:pt x="11412" y="87257"/>
                </a:cubicBezTo>
                <a:cubicBezTo>
                  <a:pt x="15389" y="87257"/>
                  <a:pt x="18908" y="89436"/>
                  <a:pt x="21072" y="92772"/>
                </a:cubicBezTo>
                <a:cubicBezTo>
                  <a:pt x="21651" y="92544"/>
                  <a:pt x="22229" y="92346"/>
                  <a:pt x="22839" y="92209"/>
                </a:cubicBezTo>
                <a:cubicBezTo>
                  <a:pt x="20386" y="88080"/>
                  <a:pt x="16150" y="85337"/>
                  <a:pt x="11397" y="85337"/>
                </a:cubicBezTo>
                <a:close/>
                <a:moveTo>
                  <a:pt x="125575" y="85337"/>
                </a:moveTo>
                <a:cubicBezTo>
                  <a:pt x="120821" y="85337"/>
                  <a:pt x="116631" y="88034"/>
                  <a:pt x="114178" y="92132"/>
                </a:cubicBezTo>
                <a:cubicBezTo>
                  <a:pt x="114788" y="92270"/>
                  <a:pt x="115382" y="92437"/>
                  <a:pt x="115976" y="92666"/>
                </a:cubicBezTo>
                <a:cubicBezTo>
                  <a:pt x="118155" y="89390"/>
                  <a:pt x="121644" y="87257"/>
                  <a:pt x="125575" y="87257"/>
                </a:cubicBezTo>
                <a:cubicBezTo>
                  <a:pt x="129551" y="87257"/>
                  <a:pt x="133071" y="89436"/>
                  <a:pt x="135250" y="92772"/>
                </a:cubicBezTo>
                <a:cubicBezTo>
                  <a:pt x="135829" y="92544"/>
                  <a:pt x="136408" y="92346"/>
                  <a:pt x="137017" y="92209"/>
                </a:cubicBezTo>
                <a:cubicBezTo>
                  <a:pt x="134564" y="88080"/>
                  <a:pt x="130359" y="85337"/>
                  <a:pt x="125575" y="85337"/>
                </a:cubicBezTo>
                <a:close/>
                <a:moveTo>
                  <a:pt x="97023" y="93031"/>
                </a:moveTo>
                <a:cubicBezTo>
                  <a:pt x="97025" y="93031"/>
                  <a:pt x="97028" y="93031"/>
                  <a:pt x="97030" y="93031"/>
                </a:cubicBezTo>
                <a:lnTo>
                  <a:pt x="97030" y="93031"/>
                </a:lnTo>
                <a:cubicBezTo>
                  <a:pt x="97033" y="93031"/>
                  <a:pt x="97035" y="93031"/>
                  <a:pt x="97038" y="93031"/>
                </a:cubicBezTo>
                <a:close/>
                <a:moveTo>
                  <a:pt x="39949" y="87897"/>
                </a:moveTo>
                <a:lnTo>
                  <a:pt x="39949" y="87912"/>
                </a:lnTo>
                <a:cubicBezTo>
                  <a:pt x="36262" y="87912"/>
                  <a:pt x="33001" y="89862"/>
                  <a:pt x="30914" y="92879"/>
                </a:cubicBezTo>
                <a:cubicBezTo>
                  <a:pt x="31478" y="93108"/>
                  <a:pt x="32011" y="93382"/>
                  <a:pt x="32529" y="93687"/>
                </a:cubicBezTo>
                <a:cubicBezTo>
                  <a:pt x="34296" y="91325"/>
                  <a:pt x="36978" y="89817"/>
                  <a:pt x="39949" y="89817"/>
                </a:cubicBezTo>
                <a:cubicBezTo>
                  <a:pt x="42981" y="89817"/>
                  <a:pt x="45693" y="91401"/>
                  <a:pt x="47460" y="93839"/>
                </a:cubicBezTo>
                <a:cubicBezTo>
                  <a:pt x="47978" y="93519"/>
                  <a:pt x="48511" y="93245"/>
                  <a:pt x="49060" y="92986"/>
                </a:cubicBezTo>
                <a:cubicBezTo>
                  <a:pt x="46973" y="89908"/>
                  <a:pt x="43682" y="87897"/>
                  <a:pt x="39949" y="87897"/>
                </a:cubicBezTo>
                <a:close/>
                <a:moveTo>
                  <a:pt x="97023" y="87897"/>
                </a:moveTo>
                <a:lnTo>
                  <a:pt x="97038" y="87912"/>
                </a:lnTo>
                <a:cubicBezTo>
                  <a:pt x="93351" y="87912"/>
                  <a:pt x="90075" y="89862"/>
                  <a:pt x="88003" y="92879"/>
                </a:cubicBezTo>
                <a:cubicBezTo>
                  <a:pt x="88552" y="93108"/>
                  <a:pt x="89100" y="93382"/>
                  <a:pt x="89618" y="93687"/>
                </a:cubicBezTo>
                <a:cubicBezTo>
                  <a:pt x="91385" y="91325"/>
                  <a:pt x="94052" y="89817"/>
                  <a:pt x="97023" y="89817"/>
                </a:cubicBezTo>
                <a:cubicBezTo>
                  <a:pt x="100070" y="89817"/>
                  <a:pt x="102782" y="91401"/>
                  <a:pt x="104549" y="93839"/>
                </a:cubicBezTo>
                <a:cubicBezTo>
                  <a:pt x="105052" y="93519"/>
                  <a:pt x="105585" y="93245"/>
                  <a:pt x="106149" y="92986"/>
                </a:cubicBezTo>
                <a:cubicBezTo>
                  <a:pt x="104062" y="89908"/>
                  <a:pt x="100755" y="87897"/>
                  <a:pt x="97023" y="87897"/>
                </a:cubicBezTo>
                <a:close/>
                <a:moveTo>
                  <a:pt x="211201" y="87897"/>
                </a:moveTo>
                <a:cubicBezTo>
                  <a:pt x="207514" y="87897"/>
                  <a:pt x="204238" y="89862"/>
                  <a:pt x="202166" y="92879"/>
                </a:cubicBezTo>
                <a:cubicBezTo>
                  <a:pt x="202714" y="93108"/>
                  <a:pt x="203263" y="93382"/>
                  <a:pt x="203781" y="93687"/>
                </a:cubicBezTo>
                <a:cubicBezTo>
                  <a:pt x="205548" y="91325"/>
                  <a:pt x="208215" y="89832"/>
                  <a:pt x="211201" y="89832"/>
                </a:cubicBezTo>
                <a:cubicBezTo>
                  <a:pt x="214233" y="89832"/>
                  <a:pt x="216945" y="91401"/>
                  <a:pt x="218712" y="93839"/>
                </a:cubicBezTo>
                <a:cubicBezTo>
                  <a:pt x="219230" y="93519"/>
                  <a:pt x="219763" y="93245"/>
                  <a:pt x="220312" y="93001"/>
                </a:cubicBezTo>
                <a:cubicBezTo>
                  <a:pt x="218225" y="89908"/>
                  <a:pt x="214918" y="87897"/>
                  <a:pt x="211201" y="87897"/>
                </a:cubicBezTo>
                <a:close/>
                <a:moveTo>
                  <a:pt x="239738" y="87897"/>
                </a:moveTo>
                <a:cubicBezTo>
                  <a:pt x="236051" y="87897"/>
                  <a:pt x="232790" y="89862"/>
                  <a:pt x="230703" y="92879"/>
                </a:cubicBezTo>
                <a:cubicBezTo>
                  <a:pt x="231267" y="93108"/>
                  <a:pt x="231800" y="93382"/>
                  <a:pt x="232318" y="93687"/>
                </a:cubicBezTo>
                <a:cubicBezTo>
                  <a:pt x="234085" y="91325"/>
                  <a:pt x="236767" y="89832"/>
                  <a:pt x="239738" y="89832"/>
                </a:cubicBezTo>
                <a:cubicBezTo>
                  <a:pt x="242770" y="89832"/>
                  <a:pt x="245482" y="91401"/>
                  <a:pt x="247264" y="93839"/>
                </a:cubicBezTo>
                <a:cubicBezTo>
                  <a:pt x="247767" y="93519"/>
                  <a:pt x="248300" y="93245"/>
                  <a:pt x="248849" y="93001"/>
                </a:cubicBezTo>
                <a:cubicBezTo>
                  <a:pt x="246777" y="89908"/>
                  <a:pt x="243471" y="87897"/>
                  <a:pt x="239738" y="87897"/>
                </a:cubicBezTo>
                <a:close/>
                <a:moveTo>
                  <a:pt x="268290" y="87912"/>
                </a:moveTo>
                <a:cubicBezTo>
                  <a:pt x="264603" y="87912"/>
                  <a:pt x="261327" y="89862"/>
                  <a:pt x="259240" y="92879"/>
                </a:cubicBezTo>
                <a:cubicBezTo>
                  <a:pt x="259803" y="93123"/>
                  <a:pt x="260337" y="93397"/>
                  <a:pt x="260870" y="93702"/>
                </a:cubicBezTo>
                <a:cubicBezTo>
                  <a:pt x="262637" y="91340"/>
                  <a:pt x="265304" y="89832"/>
                  <a:pt x="268275" y="89832"/>
                </a:cubicBezTo>
                <a:cubicBezTo>
                  <a:pt x="271322" y="89832"/>
                  <a:pt x="274034" y="91401"/>
                  <a:pt x="275801" y="93839"/>
                </a:cubicBezTo>
                <a:cubicBezTo>
                  <a:pt x="276304" y="93534"/>
                  <a:pt x="276837" y="93245"/>
                  <a:pt x="277401" y="93001"/>
                </a:cubicBezTo>
                <a:cubicBezTo>
                  <a:pt x="275314" y="89923"/>
                  <a:pt x="272007" y="87912"/>
                  <a:pt x="268290" y="87912"/>
                </a:cubicBezTo>
                <a:close/>
                <a:moveTo>
                  <a:pt x="11412" y="87912"/>
                </a:moveTo>
                <a:cubicBezTo>
                  <a:pt x="7725" y="87912"/>
                  <a:pt x="4464" y="89862"/>
                  <a:pt x="2362" y="92879"/>
                </a:cubicBezTo>
                <a:lnTo>
                  <a:pt x="2377" y="92879"/>
                </a:lnTo>
                <a:cubicBezTo>
                  <a:pt x="2941" y="93123"/>
                  <a:pt x="3474" y="93397"/>
                  <a:pt x="3992" y="93702"/>
                </a:cubicBezTo>
                <a:cubicBezTo>
                  <a:pt x="5759" y="91340"/>
                  <a:pt x="8426" y="89832"/>
                  <a:pt x="11412" y="89832"/>
                </a:cubicBezTo>
                <a:cubicBezTo>
                  <a:pt x="14444" y="89832"/>
                  <a:pt x="17156" y="91416"/>
                  <a:pt x="18923" y="93854"/>
                </a:cubicBezTo>
                <a:cubicBezTo>
                  <a:pt x="19441" y="93534"/>
                  <a:pt x="19975" y="93260"/>
                  <a:pt x="20523" y="93001"/>
                </a:cubicBezTo>
                <a:cubicBezTo>
                  <a:pt x="18451" y="89923"/>
                  <a:pt x="15145" y="87912"/>
                  <a:pt x="11412" y="87912"/>
                </a:cubicBezTo>
                <a:close/>
                <a:moveTo>
                  <a:pt x="68501" y="87912"/>
                </a:moveTo>
                <a:cubicBezTo>
                  <a:pt x="64814" y="87912"/>
                  <a:pt x="61538" y="89862"/>
                  <a:pt x="59466" y="92894"/>
                </a:cubicBezTo>
                <a:cubicBezTo>
                  <a:pt x="60030" y="93123"/>
                  <a:pt x="60563" y="93397"/>
                  <a:pt x="61081" y="93702"/>
                </a:cubicBezTo>
                <a:cubicBezTo>
                  <a:pt x="62864" y="91340"/>
                  <a:pt x="65515" y="89832"/>
                  <a:pt x="68501" y="89832"/>
                </a:cubicBezTo>
                <a:cubicBezTo>
                  <a:pt x="71533" y="89832"/>
                  <a:pt x="74245" y="91416"/>
                  <a:pt x="76012" y="93854"/>
                </a:cubicBezTo>
                <a:cubicBezTo>
                  <a:pt x="76530" y="93534"/>
                  <a:pt x="77064" y="93260"/>
                  <a:pt x="77612" y="93001"/>
                </a:cubicBezTo>
                <a:cubicBezTo>
                  <a:pt x="75540" y="89923"/>
                  <a:pt x="72234" y="87912"/>
                  <a:pt x="68501" y="87912"/>
                </a:cubicBezTo>
                <a:close/>
                <a:moveTo>
                  <a:pt x="125575" y="87912"/>
                </a:moveTo>
                <a:cubicBezTo>
                  <a:pt x="121888" y="87912"/>
                  <a:pt x="118627" y="89862"/>
                  <a:pt x="116540" y="92879"/>
                </a:cubicBezTo>
                <a:cubicBezTo>
                  <a:pt x="117104" y="93123"/>
                  <a:pt x="117637" y="93397"/>
                  <a:pt x="118155" y="93702"/>
                </a:cubicBezTo>
                <a:cubicBezTo>
                  <a:pt x="119938" y="91340"/>
                  <a:pt x="122604" y="89832"/>
                  <a:pt x="125575" y="89832"/>
                </a:cubicBezTo>
                <a:cubicBezTo>
                  <a:pt x="128607" y="89832"/>
                  <a:pt x="131334" y="91416"/>
                  <a:pt x="133101" y="93854"/>
                </a:cubicBezTo>
                <a:cubicBezTo>
                  <a:pt x="133604" y="93534"/>
                  <a:pt x="134137" y="93245"/>
                  <a:pt x="134686" y="93001"/>
                </a:cubicBezTo>
                <a:cubicBezTo>
                  <a:pt x="132614" y="89923"/>
                  <a:pt x="129308" y="87912"/>
                  <a:pt x="125575" y="87912"/>
                </a:cubicBezTo>
                <a:close/>
                <a:moveTo>
                  <a:pt x="154112" y="87912"/>
                </a:moveTo>
                <a:cubicBezTo>
                  <a:pt x="150440" y="87912"/>
                  <a:pt x="147164" y="89862"/>
                  <a:pt x="145077" y="92879"/>
                </a:cubicBezTo>
                <a:cubicBezTo>
                  <a:pt x="145641" y="93108"/>
                  <a:pt x="146174" y="93382"/>
                  <a:pt x="146692" y="93687"/>
                </a:cubicBezTo>
                <a:cubicBezTo>
                  <a:pt x="148474" y="91325"/>
                  <a:pt x="151141" y="89832"/>
                  <a:pt x="154112" y="89832"/>
                </a:cubicBezTo>
                <a:cubicBezTo>
                  <a:pt x="157159" y="89832"/>
                  <a:pt x="159871" y="91401"/>
                  <a:pt x="161638" y="93854"/>
                </a:cubicBezTo>
                <a:cubicBezTo>
                  <a:pt x="162141" y="93534"/>
                  <a:pt x="162674" y="93260"/>
                  <a:pt x="163223" y="93001"/>
                </a:cubicBezTo>
                <a:cubicBezTo>
                  <a:pt x="161151" y="89923"/>
                  <a:pt x="157845" y="87912"/>
                  <a:pt x="154112" y="87912"/>
                </a:cubicBezTo>
                <a:close/>
                <a:moveTo>
                  <a:pt x="182649" y="87912"/>
                </a:moveTo>
                <a:cubicBezTo>
                  <a:pt x="178977" y="87912"/>
                  <a:pt x="175701" y="89862"/>
                  <a:pt x="173629" y="92879"/>
                </a:cubicBezTo>
                <a:cubicBezTo>
                  <a:pt x="174177" y="93108"/>
                  <a:pt x="174726" y="93382"/>
                  <a:pt x="175244" y="93687"/>
                </a:cubicBezTo>
                <a:cubicBezTo>
                  <a:pt x="177011" y="91325"/>
                  <a:pt x="179678" y="89832"/>
                  <a:pt x="182649" y="89832"/>
                </a:cubicBezTo>
                <a:cubicBezTo>
                  <a:pt x="185696" y="89832"/>
                  <a:pt x="188408" y="91401"/>
                  <a:pt x="190175" y="93854"/>
                </a:cubicBezTo>
                <a:cubicBezTo>
                  <a:pt x="190693" y="93534"/>
                  <a:pt x="191211" y="93260"/>
                  <a:pt x="191760" y="93001"/>
                </a:cubicBezTo>
                <a:cubicBezTo>
                  <a:pt x="189703" y="89923"/>
                  <a:pt x="186381" y="87912"/>
                  <a:pt x="182649" y="87912"/>
                </a:cubicBezTo>
                <a:close/>
                <a:moveTo>
                  <a:pt x="39949" y="90457"/>
                </a:moveTo>
                <a:lnTo>
                  <a:pt x="39949" y="90472"/>
                </a:lnTo>
                <a:cubicBezTo>
                  <a:pt x="37191" y="90472"/>
                  <a:pt x="34723" y="91858"/>
                  <a:pt x="33047" y="94006"/>
                </a:cubicBezTo>
                <a:cubicBezTo>
                  <a:pt x="33550" y="94342"/>
                  <a:pt x="34037" y="94707"/>
                  <a:pt x="34494" y="95103"/>
                </a:cubicBezTo>
                <a:cubicBezTo>
                  <a:pt x="35850" y="93443"/>
                  <a:pt x="37785" y="92391"/>
                  <a:pt x="39949" y="92391"/>
                </a:cubicBezTo>
                <a:cubicBezTo>
                  <a:pt x="42189" y="92391"/>
                  <a:pt x="44184" y="93504"/>
                  <a:pt x="45540" y="95271"/>
                </a:cubicBezTo>
                <a:cubicBezTo>
                  <a:pt x="45998" y="94875"/>
                  <a:pt x="46470" y="94494"/>
                  <a:pt x="46957" y="94159"/>
                </a:cubicBezTo>
                <a:cubicBezTo>
                  <a:pt x="45297" y="91904"/>
                  <a:pt x="42768" y="90457"/>
                  <a:pt x="39949" y="90457"/>
                </a:cubicBezTo>
                <a:close/>
                <a:moveTo>
                  <a:pt x="97023" y="90457"/>
                </a:moveTo>
                <a:lnTo>
                  <a:pt x="97038" y="90472"/>
                </a:lnTo>
                <a:cubicBezTo>
                  <a:pt x="94280" y="90472"/>
                  <a:pt x="91797" y="91858"/>
                  <a:pt x="90136" y="94006"/>
                </a:cubicBezTo>
                <a:cubicBezTo>
                  <a:pt x="90639" y="94342"/>
                  <a:pt x="91126" y="94707"/>
                  <a:pt x="91583" y="95103"/>
                </a:cubicBezTo>
                <a:cubicBezTo>
                  <a:pt x="92924" y="93443"/>
                  <a:pt x="94859" y="92391"/>
                  <a:pt x="97023" y="92391"/>
                </a:cubicBezTo>
                <a:cubicBezTo>
                  <a:pt x="99262" y="92391"/>
                  <a:pt x="101274" y="93504"/>
                  <a:pt x="102614" y="95271"/>
                </a:cubicBezTo>
                <a:cubicBezTo>
                  <a:pt x="103071" y="94875"/>
                  <a:pt x="103544" y="94494"/>
                  <a:pt x="104046" y="94159"/>
                </a:cubicBezTo>
                <a:cubicBezTo>
                  <a:pt x="102386" y="91904"/>
                  <a:pt x="99857" y="90457"/>
                  <a:pt x="97023" y="90457"/>
                </a:cubicBezTo>
                <a:close/>
                <a:moveTo>
                  <a:pt x="125575" y="90472"/>
                </a:moveTo>
                <a:cubicBezTo>
                  <a:pt x="122817" y="90472"/>
                  <a:pt x="120349" y="91858"/>
                  <a:pt x="118673" y="94022"/>
                </a:cubicBezTo>
                <a:cubicBezTo>
                  <a:pt x="119176" y="94357"/>
                  <a:pt x="119663" y="94707"/>
                  <a:pt x="120136" y="95103"/>
                </a:cubicBezTo>
                <a:cubicBezTo>
                  <a:pt x="121476" y="93443"/>
                  <a:pt x="123411" y="92391"/>
                  <a:pt x="125575" y="92391"/>
                </a:cubicBezTo>
                <a:cubicBezTo>
                  <a:pt x="127815" y="92391"/>
                  <a:pt x="129810" y="93519"/>
                  <a:pt x="131166" y="95271"/>
                </a:cubicBezTo>
                <a:cubicBezTo>
                  <a:pt x="131608" y="94875"/>
                  <a:pt x="132096" y="94509"/>
                  <a:pt x="132583" y="94174"/>
                </a:cubicBezTo>
                <a:cubicBezTo>
                  <a:pt x="130923" y="91919"/>
                  <a:pt x="128393" y="90472"/>
                  <a:pt x="125575" y="90472"/>
                </a:cubicBezTo>
                <a:close/>
                <a:moveTo>
                  <a:pt x="154112" y="90472"/>
                </a:moveTo>
                <a:cubicBezTo>
                  <a:pt x="151354" y="90472"/>
                  <a:pt x="148886" y="91843"/>
                  <a:pt x="147225" y="94022"/>
                </a:cubicBezTo>
                <a:cubicBezTo>
                  <a:pt x="147728" y="94342"/>
                  <a:pt x="148215" y="94707"/>
                  <a:pt x="148673" y="95103"/>
                </a:cubicBezTo>
                <a:cubicBezTo>
                  <a:pt x="150013" y="93443"/>
                  <a:pt x="151948" y="92391"/>
                  <a:pt x="154112" y="92391"/>
                </a:cubicBezTo>
                <a:cubicBezTo>
                  <a:pt x="156351" y="92391"/>
                  <a:pt x="158363" y="93519"/>
                  <a:pt x="159703" y="95271"/>
                </a:cubicBezTo>
                <a:cubicBezTo>
                  <a:pt x="160160" y="94875"/>
                  <a:pt x="160633" y="94509"/>
                  <a:pt x="161136" y="94159"/>
                </a:cubicBezTo>
                <a:cubicBezTo>
                  <a:pt x="159460" y="91904"/>
                  <a:pt x="156946" y="90472"/>
                  <a:pt x="154112" y="90472"/>
                </a:cubicBezTo>
                <a:close/>
                <a:moveTo>
                  <a:pt x="182649" y="90472"/>
                </a:moveTo>
                <a:cubicBezTo>
                  <a:pt x="179891" y="90472"/>
                  <a:pt x="177423" y="91843"/>
                  <a:pt x="175762" y="94022"/>
                </a:cubicBezTo>
                <a:cubicBezTo>
                  <a:pt x="176265" y="94342"/>
                  <a:pt x="176752" y="94707"/>
                  <a:pt x="177209" y="95103"/>
                </a:cubicBezTo>
                <a:cubicBezTo>
                  <a:pt x="178550" y="93443"/>
                  <a:pt x="180500" y="92391"/>
                  <a:pt x="182649" y="92391"/>
                </a:cubicBezTo>
                <a:cubicBezTo>
                  <a:pt x="184888" y="92391"/>
                  <a:pt x="186899" y="93519"/>
                  <a:pt x="188240" y="95271"/>
                </a:cubicBezTo>
                <a:cubicBezTo>
                  <a:pt x="188697" y="94875"/>
                  <a:pt x="189170" y="94509"/>
                  <a:pt x="189672" y="94159"/>
                </a:cubicBezTo>
                <a:cubicBezTo>
                  <a:pt x="188012" y="91904"/>
                  <a:pt x="185483" y="90472"/>
                  <a:pt x="182649" y="90472"/>
                </a:cubicBezTo>
                <a:close/>
                <a:moveTo>
                  <a:pt x="211201" y="90472"/>
                </a:moveTo>
                <a:cubicBezTo>
                  <a:pt x="208443" y="90472"/>
                  <a:pt x="205960" y="91843"/>
                  <a:pt x="204299" y="94022"/>
                </a:cubicBezTo>
                <a:cubicBezTo>
                  <a:pt x="204802" y="94342"/>
                  <a:pt x="205289" y="94707"/>
                  <a:pt x="205746" y="95103"/>
                </a:cubicBezTo>
                <a:cubicBezTo>
                  <a:pt x="207102" y="93443"/>
                  <a:pt x="209037" y="92391"/>
                  <a:pt x="211201" y="92391"/>
                </a:cubicBezTo>
                <a:cubicBezTo>
                  <a:pt x="213440" y="92391"/>
                  <a:pt x="215436" y="93519"/>
                  <a:pt x="216792" y="95271"/>
                </a:cubicBezTo>
                <a:cubicBezTo>
                  <a:pt x="217234" y="94875"/>
                  <a:pt x="217722" y="94509"/>
                  <a:pt x="218209" y="94159"/>
                </a:cubicBezTo>
                <a:cubicBezTo>
                  <a:pt x="216549" y="91904"/>
                  <a:pt x="214019" y="90472"/>
                  <a:pt x="211201" y="90472"/>
                </a:cubicBezTo>
                <a:close/>
                <a:moveTo>
                  <a:pt x="239738" y="90472"/>
                </a:moveTo>
                <a:cubicBezTo>
                  <a:pt x="236980" y="90472"/>
                  <a:pt x="234497" y="91843"/>
                  <a:pt x="232836" y="94022"/>
                </a:cubicBezTo>
                <a:cubicBezTo>
                  <a:pt x="233354" y="94342"/>
                  <a:pt x="233826" y="94707"/>
                  <a:pt x="234298" y="95103"/>
                </a:cubicBezTo>
                <a:cubicBezTo>
                  <a:pt x="235639" y="93443"/>
                  <a:pt x="237574" y="92391"/>
                  <a:pt x="239738" y="92391"/>
                </a:cubicBezTo>
                <a:cubicBezTo>
                  <a:pt x="241977" y="92391"/>
                  <a:pt x="243973" y="93519"/>
                  <a:pt x="245329" y="95271"/>
                </a:cubicBezTo>
                <a:cubicBezTo>
                  <a:pt x="245786" y="94875"/>
                  <a:pt x="246259" y="94509"/>
                  <a:pt x="246746" y="94159"/>
                </a:cubicBezTo>
                <a:cubicBezTo>
                  <a:pt x="245086" y="91904"/>
                  <a:pt x="242556" y="90472"/>
                  <a:pt x="239738" y="90472"/>
                </a:cubicBezTo>
                <a:close/>
                <a:moveTo>
                  <a:pt x="268275" y="90472"/>
                </a:moveTo>
                <a:cubicBezTo>
                  <a:pt x="265517" y="90472"/>
                  <a:pt x="263049" y="91858"/>
                  <a:pt x="261373" y="94022"/>
                </a:cubicBezTo>
                <a:cubicBezTo>
                  <a:pt x="261891" y="94342"/>
                  <a:pt x="262378" y="94707"/>
                  <a:pt x="262835" y="95103"/>
                </a:cubicBezTo>
                <a:cubicBezTo>
                  <a:pt x="264176" y="93443"/>
                  <a:pt x="266111" y="92391"/>
                  <a:pt x="268275" y="92391"/>
                </a:cubicBezTo>
                <a:cubicBezTo>
                  <a:pt x="270514" y="92391"/>
                  <a:pt x="272525" y="93519"/>
                  <a:pt x="273866" y="95271"/>
                </a:cubicBezTo>
                <a:cubicBezTo>
                  <a:pt x="274323" y="94875"/>
                  <a:pt x="274796" y="94509"/>
                  <a:pt x="275298" y="94174"/>
                </a:cubicBezTo>
                <a:cubicBezTo>
                  <a:pt x="273622" y="91904"/>
                  <a:pt x="271109" y="90472"/>
                  <a:pt x="268275" y="90472"/>
                </a:cubicBezTo>
                <a:close/>
                <a:moveTo>
                  <a:pt x="11397" y="90472"/>
                </a:moveTo>
                <a:cubicBezTo>
                  <a:pt x="8639" y="90472"/>
                  <a:pt x="6156" y="91858"/>
                  <a:pt x="4495" y="94022"/>
                </a:cubicBezTo>
                <a:lnTo>
                  <a:pt x="4510" y="94022"/>
                </a:lnTo>
                <a:cubicBezTo>
                  <a:pt x="5013" y="94357"/>
                  <a:pt x="5500" y="94723"/>
                  <a:pt x="5957" y="95119"/>
                </a:cubicBezTo>
                <a:cubicBezTo>
                  <a:pt x="7298" y="93458"/>
                  <a:pt x="9233" y="92407"/>
                  <a:pt x="11397" y="92407"/>
                </a:cubicBezTo>
                <a:cubicBezTo>
                  <a:pt x="13636" y="92407"/>
                  <a:pt x="15632" y="93519"/>
                  <a:pt x="16988" y="95286"/>
                </a:cubicBezTo>
                <a:cubicBezTo>
                  <a:pt x="17430" y="94890"/>
                  <a:pt x="17918" y="94525"/>
                  <a:pt x="18405" y="94174"/>
                </a:cubicBezTo>
                <a:cubicBezTo>
                  <a:pt x="16745" y="91919"/>
                  <a:pt x="14215" y="90472"/>
                  <a:pt x="11397" y="90472"/>
                </a:cubicBezTo>
                <a:close/>
                <a:moveTo>
                  <a:pt x="68501" y="90472"/>
                </a:moveTo>
                <a:cubicBezTo>
                  <a:pt x="65728" y="90472"/>
                  <a:pt x="63260" y="91858"/>
                  <a:pt x="61599" y="94022"/>
                </a:cubicBezTo>
                <a:cubicBezTo>
                  <a:pt x="62117" y="94357"/>
                  <a:pt x="62589" y="94723"/>
                  <a:pt x="63062" y="95119"/>
                </a:cubicBezTo>
                <a:cubicBezTo>
                  <a:pt x="64403" y="93458"/>
                  <a:pt x="66338" y="92407"/>
                  <a:pt x="68501" y="92407"/>
                </a:cubicBezTo>
                <a:cubicBezTo>
                  <a:pt x="70741" y="92407"/>
                  <a:pt x="72737" y="93519"/>
                  <a:pt x="74093" y="95286"/>
                </a:cubicBezTo>
                <a:cubicBezTo>
                  <a:pt x="74534" y="94890"/>
                  <a:pt x="75022" y="94509"/>
                  <a:pt x="75510" y="94174"/>
                </a:cubicBezTo>
                <a:cubicBezTo>
                  <a:pt x="73849" y="91919"/>
                  <a:pt x="71320" y="90472"/>
                  <a:pt x="68501" y="90472"/>
                </a:cubicBezTo>
                <a:close/>
                <a:moveTo>
                  <a:pt x="39949" y="93031"/>
                </a:moveTo>
                <a:cubicBezTo>
                  <a:pt x="37968" y="93031"/>
                  <a:pt x="36170" y="93991"/>
                  <a:pt x="34936" y="95500"/>
                </a:cubicBezTo>
                <a:cubicBezTo>
                  <a:pt x="35393" y="95911"/>
                  <a:pt x="35820" y="96338"/>
                  <a:pt x="36216" y="96810"/>
                </a:cubicBezTo>
                <a:cubicBezTo>
                  <a:pt x="37163" y="95567"/>
                  <a:pt x="38562" y="94953"/>
                  <a:pt x="39956" y="94953"/>
                </a:cubicBezTo>
                <a:cubicBezTo>
                  <a:pt x="41435" y="94953"/>
                  <a:pt x="42909" y="95644"/>
                  <a:pt x="43834" y="97008"/>
                </a:cubicBezTo>
                <a:cubicBezTo>
                  <a:pt x="44230" y="96551"/>
                  <a:pt x="44642" y="96094"/>
                  <a:pt x="45083" y="95682"/>
                </a:cubicBezTo>
                <a:cubicBezTo>
                  <a:pt x="43849" y="94067"/>
                  <a:pt x="42006" y="93031"/>
                  <a:pt x="39949" y="93031"/>
                </a:cubicBezTo>
                <a:close/>
                <a:moveTo>
                  <a:pt x="97030" y="93031"/>
                </a:moveTo>
                <a:lnTo>
                  <a:pt x="97030" y="93031"/>
                </a:lnTo>
                <a:cubicBezTo>
                  <a:pt x="95053" y="93034"/>
                  <a:pt x="93258" y="93993"/>
                  <a:pt x="92025" y="95500"/>
                </a:cubicBezTo>
                <a:cubicBezTo>
                  <a:pt x="92482" y="95911"/>
                  <a:pt x="92909" y="96338"/>
                  <a:pt x="93305" y="96810"/>
                </a:cubicBezTo>
                <a:cubicBezTo>
                  <a:pt x="94253" y="95573"/>
                  <a:pt x="95655" y="94959"/>
                  <a:pt x="97051" y="94959"/>
                </a:cubicBezTo>
                <a:cubicBezTo>
                  <a:pt x="98528" y="94959"/>
                  <a:pt x="99999" y="95646"/>
                  <a:pt x="100923" y="97008"/>
                </a:cubicBezTo>
                <a:cubicBezTo>
                  <a:pt x="101319" y="96551"/>
                  <a:pt x="101731" y="96094"/>
                  <a:pt x="102172" y="95682"/>
                </a:cubicBezTo>
                <a:cubicBezTo>
                  <a:pt x="100940" y="94069"/>
                  <a:pt x="99084" y="93034"/>
                  <a:pt x="97030" y="93031"/>
                </a:cubicBezTo>
                <a:close/>
                <a:moveTo>
                  <a:pt x="182649" y="93031"/>
                </a:moveTo>
                <a:cubicBezTo>
                  <a:pt x="180668" y="93031"/>
                  <a:pt x="178901" y="93991"/>
                  <a:pt x="177667" y="95500"/>
                </a:cubicBezTo>
                <a:cubicBezTo>
                  <a:pt x="178108" y="95911"/>
                  <a:pt x="178535" y="96353"/>
                  <a:pt x="178931" y="96810"/>
                </a:cubicBezTo>
                <a:cubicBezTo>
                  <a:pt x="179830" y="95667"/>
                  <a:pt x="181201" y="94982"/>
                  <a:pt x="182649" y="94966"/>
                </a:cubicBezTo>
                <a:cubicBezTo>
                  <a:pt x="184233" y="94966"/>
                  <a:pt x="185635" y="95774"/>
                  <a:pt x="186549" y="97008"/>
                </a:cubicBezTo>
                <a:cubicBezTo>
                  <a:pt x="186945" y="96551"/>
                  <a:pt x="187357" y="96109"/>
                  <a:pt x="187798" y="95682"/>
                </a:cubicBezTo>
                <a:cubicBezTo>
                  <a:pt x="186564" y="94067"/>
                  <a:pt x="184721" y="93031"/>
                  <a:pt x="182649" y="93031"/>
                </a:cubicBezTo>
                <a:close/>
                <a:moveTo>
                  <a:pt x="211201" y="93031"/>
                </a:moveTo>
                <a:cubicBezTo>
                  <a:pt x="209220" y="93031"/>
                  <a:pt x="207438" y="93991"/>
                  <a:pt x="206203" y="95500"/>
                </a:cubicBezTo>
                <a:cubicBezTo>
                  <a:pt x="206645" y="95911"/>
                  <a:pt x="207072" y="96353"/>
                  <a:pt x="207468" y="96810"/>
                </a:cubicBezTo>
                <a:cubicBezTo>
                  <a:pt x="208367" y="95667"/>
                  <a:pt x="209738" y="94982"/>
                  <a:pt x="211201" y="94966"/>
                </a:cubicBezTo>
                <a:cubicBezTo>
                  <a:pt x="212755" y="94982"/>
                  <a:pt x="214202" y="95743"/>
                  <a:pt x="215101" y="97008"/>
                </a:cubicBezTo>
                <a:cubicBezTo>
                  <a:pt x="215482" y="96551"/>
                  <a:pt x="215893" y="96094"/>
                  <a:pt x="216335" y="95682"/>
                </a:cubicBezTo>
                <a:cubicBezTo>
                  <a:pt x="215101" y="94067"/>
                  <a:pt x="213258" y="93031"/>
                  <a:pt x="211201" y="93031"/>
                </a:cubicBezTo>
                <a:close/>
                <a:moveTo>
                  <a:pt x="239738" y="93031"/>
                </a:moveTo>
                <a:cubicBezTo>
                  <a:pt x="237757" y="93031"/>
                  <a:pt x="235990" y="93991"/>
                  <a:pt x="234756" y="95500"/>
                </a:cubicBezTo>
                <a:cubicBezTo>
                  <a:pt x="235197" y="95911"/>
                  <a:pt x="235609" y="96353"/>
                  <a:pt x="236005" y="96810"/>
                </a:cubicBezTo>
                <a:cubicBezTo>
                  <a:pt x="236904" y="95667"/>
                  <a:pt x="238275" y="94982"/>
                  <a:pt x="239738" y="94966"/>
                </a:cubicBezTo>
                <a:cubicBezTo>
                  <a:pt x="241307" y="94966"/>
                  <a:pt x="242709" y="95774"/>
                  <a:pt x="243638" y="97008"/>
                </a:cubicBezTo>
                <a:cubicBezTo>
                  <a:pt x="244019" y="96551"/>
                  <a:pt x="244446" y="96109"/>
                  <a:pt x="244887" y="95682"/>
                </a:cubicBezTo>
                <a:cubicBezTo>
                  <a:pt x="243638" y="94067"/>
                  <a:pt x="241795" y="93031"/>
                  <a:pt x="239738" y="93031"/>
                </a:cubicBezTo>
                <a:close/>
                <a:moveTo>
                  <a:pt x="11397" y="93031"/>
                </a:moveTo>
                <a:cubicBezTo>
                  <a:pt x="9416" y="93031"/>
                  <a:pt x="7618" y="94006"/>
                  <a:pt x="6384" y="95515"/>
                </a:cubicBezTo>
                <a:lnTo>
                  <a:pt x="6399" y="95500"/>
                </a:lnTo>
                <a:cubicBezTo>
                  <a:pt x="6856" y="95911"/>
                  <a:pt x="7283" y="96353"/>
                  <a:pt x="7679" y="96810"/>
                </a:cubicBezTo>
                <a:cubicBezTo>
                  <a:pt x="8578" y="95667"/>
                  <a:pt x="9949" y="94982"/>
                  <a:pt x="11412" y="94966"/>
                </a:cubicBezTo>
                <a:cubicBezTo>
                  <a:pt x="12981" y="94966"/>
                  <a:pt x="14383" y="95774"/>
                  <a:pt x="15297" y="97023"/>
                </a:cubicBezTo>
                <a:cubicBezTo>
                  <a:pt x="15678" y="96551"/>
                  <a:pt x="16089" y="96109"/>
                  <a:pt x="16546" y="95682"/>
                </a:cubicBezTo>
                <a:cubicBezTo>
                  <a:pt x="15297" y="94067"/>
                  <a:pt x="13454" y="93031"/>
                  <a:pt x="11397" y="93031"/>
                </a:cubicBezTo>
                <a:close/>
                <a:moveTo>
                  <a:pt x="68501" y="93031"/>
                </a:moveTo>
                <a:cubicBezTo>
                  <a:pt x="66520" y="93031"/>
                  <a:pt x="64722" y="93991"/>
                  <a:pt x="63488" y="95515"/>
                </a:cubicBezTo>
                <a:cubicBezTo>
                  <a:pt x="63945" y="95926"/>
                  <a:pt x="64372" y="96353"/>
                  <a:pt x="64768" y="96825"/>
                </a:cubicBezTo>
                <a:cubicBezTo>
                  <a:pt x="65707" y="95583"/>
                  <a:pt x="67106" y="94968"/>
                  <a:pt x="68504" y="94968"/>
                </a:cubicBezTo>
                <a:cubicBezTo>
                  <a:pt x="69987" y="94968"/>
                  <a:pt x="71468" y="95659"/>
                  <a:pt x="72401" y="97023"/>
                </a:cubicBezTo>
                <a:cubicBezTo>
                  <a:pt x="72782" y="96551"/>
                  <a:pt x="73194" y="96109"/>
                  <a:pt x="73651" y="95698"/>
                </a:cubicBezTo>
                <a:cubicBezTo>
                  <a:pt x="72401" y="94083"/>
                  <a:pt x="70558" y="93047"/>
                  <a:pt x="68501" y="93047"/>
                </a:cubicBezTo>
                <a:lnTo>
                  <a:pt x="68501" y="93031"/>
                </a:lnTo>
                <a:close/>
                <a:moveTo>
                  <a:pt x="125575" y="93031"/>
                </a:moveTo>
                <a:cubicBezTo>
                  <a:pt x="123594" y="93031"/>
                  <a:pt x="121812" y="93991"/>
                  <a:pt x="120577" y="95500"/>
                </a:cubicBezTo>
                <a:cubicBezTo>
                  <a:pt x="121019" y="95911"/>
                  <a:pt x="121446" y="96353"/>
                  <a:pt x="121842" y="96810"/>
                </a:cubicBezTo>
                <a:cubicBezTo>
                  <a:pt x="122787" y="95577"/>
                  <a:pt x="124183" y="94966"/>
                  <a:pt x="125576" y="94966"/>
                </a:cubicBezTo>
                <a:cubicBezTo>
                  <a:pt x="127056" y="94966"/>
                  <a:pt x="128533" y="95657"/>
                  <a:pt x="129460" y="97023"/>
                </a:cubicBezTo>
                <a:cubicBezTo>
                  <a:pt x="129856" y="96551"/>
                  <a:pt x="130283" y="96109"/>
                  <a:pt x="130725" y="95682"/>
                </a:cubicBezTo>
                <a:cubicBezTo>
                  <a:pt x="129475" y="94067"/>
                  <a:pt x="127632" y="93047"/>
                  <a:pt x="125575" y="93047"/>
                </a:cubicBezTo>
                <a:lnTo>
                  <a:pt x="125575" y="93031"/>
                </a:lnTo>
                <a:close/>
                <a:moveTo>
                  <a:pt x="154127" y="93031"/>
                </a:moveTo>
                <a:cubicBezTo>
                  <a:pt x="152146" y="93031"/>
                  <a:pt x="150364" y="93991"/>
                  <a:pt x="149130" y="95500"/>
                </a:cubicBezTo>
                <a:cubicBezTo>
                  <a:pt x="149571" y="95911"/>
                  <a:pt x="149998" y="96353"/>
                  <a:pt x="150394" y="96825"/>
                </a:cubicBezTo>
                <a:cubicBezTo>
                  <a:pt x="151293" y="95667"/>
                  <a:pt x="152664" y="94982"/>
                  <a:pt x="154112" y="94966"/>
                </a:cubicBezTo>
                <a:cubicBezTo>
                  <a:pt x="155666" y="94982"/>
                  <a:pt x="157128" y="95743"/>
                  <a:pt x="158027" y="97023"/>
                </a:cubicBezTo>
                <a:cubicBezTo>
                  <a:pt x="158408" y="96551"/>
                  <a:pt x="158820" y="96109"/>
                  <a:pt x="159261" y="95682"/>
                </a:cubicBezTo>
                <a:cubicBezTo>
                  <a:pt x="158027" y="94067"/>
                  <a:pt x="156184" y="93031"/>
                  <a:pt x="154127" y="93031"/>
                </a:cubicBezTo>
                <a:close/>
                <a:moveTo>
                  <a:pt x="268275" y="93031"/>
                </a:moveTo>
                <a:cubicBezTo>
                  <a:pt x="266294" y="93031"/>
                  <a:pt x="264527" y="93991"/>
                  <a:pt x="263292" y="95500"/>
                </a:cubicBezTo>
                <a:cubicBezTo>
                  <a:pt x="263734" y="95911"/>
                  <a:pt x="264146" y="96353"/>
                  <a:pt x="264542" y="96825"/>
                </a:cubicBezTo>
                <a:cubicBezTo>
                  <a:pt x="265490" y="95581"/>
                  <a:pt x="266895" y="94963"/>
                  <a:pt x="268296" y="94963"/>
                </a:cubicBezTo>
                <a:cubicBezTo>
                  <a:pt x="269776" y="94963"/>
                  <a:pt x="271251" y="95653"/>
                  <a:pt x="272175" y="97023"/>
                </a:cubicBezTo>
                <a:cubicBezTo>
                  <a:pt x="272556" y="96551"/>
                  <a:pt x="272983" y="96109"/>
                  <a:pt x="273424" y="95682"/>
                </a:cubicBezTo>
                <a:cubicBezTo>
                  <a:pt x="272175" y="94067"/>
                  <a:pt x="270331" y="93031"/>
                  <a:pt x="268275" y="93031"/>
                </a:cubicBezTo>
                <a:close/>
                <a:moveTo>
                  <a:pt x="264968" y="97294"/>
                </a:moveTo>
                <a:lnTo>
                  <a:pt x="264968" y="97294"/>
                </a:lnTo>
                <a:cubicBezTo>
                  <a:pt x="264963" y="97295"/>
                  <a:pt x="264958" y="97296"/>
                  <a:pt x="264953" y="97297"/>
                </a:cubicBezTo>
                <a:lnTo>
                  <a:pt x="264953" y="97313"/>
                </a:lnTo>
                <a:cubicBezTo>
                  <a:pt x="264958" y="97306"/>
                  <a:pt x="264963" y="97300"/>
                  <a:pt x="264968" y="97294"/>
                </a:cubicBezTo>
                <a:close/>
                <a:moveTo>
                  <a:pt x="97023" y="95591"/>
                </a:moveTo>
                <a:cubicBezTo>
                  <a:pt x="95697" y="95591"/>
                  <a:pt x="94524" y="96261"/>
                  <a:pt x="93701" y="97297"/>
                </a:cubicBezTo>
                <a:cubicBezTo>
                  <a:pt x="94734" y="97036"/>
                  <a:pt x="95807" y="96885"/>
                  <a:pt x="96870" y="96885"/>
                </a:cubicBezTo>
                <a:cubicBezTo>
                  <a:pt x="96921" y="96885"/>
                  <a:pt x="96972" y="96885"/>
                  <a:pt x="97023" y="96886"/>
                </a:cubicBezTo>
                <a:cubicBezTo>
                  <a:pt x="98161" y="96886"/>
                  <a:pt x="99298" y="97037"/>
                  <a:pt x="100391" y="97324"/>
                </a:cubicBezTo>
                <a:lnTo>
                  <a:pt x="100391" y="97324"/>
                </a:lnTo>
                <a:cubicBezTo>
                  <a:pt x="99598" y="96254"/>
                  <a:pt x="98356" y="95606"/>
                  <a:pt x="97023" y="95591"/>
                </a:cubicBezTo>
                <a:close/>
                <a:moveTo>
                  <a:pt x="154112" y="95591"/>
                </a:moveTo>
                <a:cubicBezTo>
                  <a:pt x="152786" y="95591"/>
                  <a:pt x="151598" y="96277"/>
                  <a:pt x="150790" y="97297"/>
                </a:cubicBezTo>
                <a:lnTo>
                  <a:pt x="150790" y="97313"/>
                </a:lnTo>
                <a:cubicBezTo>
                  <a:pt x="151872" y="97023"/>
                  <a:pt x="153000" y="96871"/>
                  <a:pt x="154112" y="96871"/>
                </a:cubicBezTo>
                <a:cubicBezTo>
                  <a:pt x="155254" y="96871"/>
                  <a:pt x="156397" y="97023"/>
                  <a:pt x="157494" y="97328"/>
                </a:cubicBezTo>
                <a:cubicBezTo>
                  <a:pt x="156702" y="96246"/>
                  <a:pt x="155453" y="95606"/>
                  <a:pt x="154112" y="95591"/>
                </a:cubicBezTo>
                <a:close/>
                <a:moveTo>
                  <a:pt x="182649" y="95591"/>
                </a:moveTo>
                <a:cubicBezTo>
                  <a:pt x="181323" y="95591"/>
                  <a:pt x="180150" y="96277"/>
                  <a:pt x="179327" y="97297"/>
                </a:cubicBezTo>
                <a:cubicBezTo>
                  <a:pt x="180417" y="97019"/>
                  <a:pt x="181530" y="96878"/>
                  <a:pt x="182640" y="96878"/>
                </a:cubicBezTo>
                <a:cubicBezTo>
                  <a:pt x="183781" y="96878"/>
                  <a:pt x="184920" y="97027"/>
                  <a:pt x="186031" y="97328"/>
                </a:cubicBezTo>
                <a:cubicBezTo>
                  <a:pt x="185239" y="96246"/>
                  <a:pt x="183989" y="95606"/>
                  <a:pt x="182649" y="95591"/>
                </a:cubicBezTo>
                <a:close/>
                <a:moveTo>
                  <a:pt x="211201" y="95591"/>
                </a:moveTo>
                <a:cubicBezTo>
                  <a:pt x="209860" y="95591"/>
                  <a:pt x="208687" y="96277"/>
                  <a:pt x="207864" y="97297"/>
                </a:cubicBezTo>
                <a:cubicBezTo>
                  <a:pt x="208954" y="97019"/>
                  <a:pt x="210067" y="96878"/>
                  <a:pt x="211177" y="96878"/>
                </a:cubicBezTo>
                <a:cubicBezTo>
                  <a:pt x="212318" y="96878"/>
                  <a:pt x="213457" y="97027"/>
                  <a:pt x="214568" y="97328"/>
                </a:cubicBezTo>
                <a:cubicBezTo>
                  <a:pt x="213776" y="96246"/>
                  <a:pt x="212526" y="95606"/>
                  <a:pt x="211201" y="95591"/>
                </a:cubicBezTo>
                <a:close/>
                <a:moveTo>
                  <a:pt x="239738" y="95591"/>
                </a:moveTo>
                <a:cubicBezTo>
                  <a:pt x="238412" y="95591"/>
                  <a:pt x="237224" y="96277"/>
                  <a:pt x="236401" y="97297"/>
                </a:cubicBezTo>
                <a:lnTo>
                  <a:pt x="236401" y="97313"/>
                </a:lnTo>
                <a:cubicBezTo>
                  <a:pt x="237498" y="97023"/>
                  <a:pt x="238610" y="96871"/>
                  <a:pt x="239738" y="96871"/>
                </a:cubicBezTo>
                <a:cubicBezTo>
                  <a:pt x="240880" y="96871"/>
                  <a:pt x="242008" y="97023"/>
                  <a:pt x="243105" y="97328"/>
                </a:cubicBezTo>
                <a:cubicBezTo>
                  <a:pt x="242313" y="96246"/>
                  <a:pt x="241078" y="95606"/>
                  <a:pt x="239738" y="95591"/>
                </a:cubicBezTo>
                <a:close/>
                <a:moveTo>
                  <a:pt x="268275" y="95591"/>
                </a:moveTo>
                <a:cubicBezTo>
                  <a:pt x="266957" y="95591"/>
                  <a:pt x="265775" y="96268"/>
                  <a:pt x="264968" y="97294"/>
                </a:cubicBezTo>
                <a:lnTo>
                  <a:pt x="264968" y="97294"/>
                </a:lnTo>
                <a:cubicBezTo>
                  <a:pt x="266046" y="97018"/>
                  <a:pt x="267153" y="96878"/>
                  <a:pt x="268261" y="96878"/>
                </a:cubicBezTo>
                <a:cubicBezTo>
                  <a:pt x="269403" y="96878"/>
                  <a:pt x="270546" y="97027"/>
                  <a:pt x="271657" y="97328"/>
                </a:cubicBezTo>
                <a:cubicBezTo>
                  <a:pt x="270865" y="96261"/>
                  <a:pt x="269615" y="95622"/>
                  <a:pt x="268275" y="95591"/>
                </a:cubicBezTo>
                <a:close/>
                <a:moveTo>
                  <a:pt x="68501" y="95606"/>
                </a:moveTo>
                <a:cubicBezTo>
                  <a:pt x="67175" y="95606"/>
                  <a:pt x="65987" y="96277"/>
                  <a:pt x="65180" y="97313"/>
                </a:cubicBezTo>
                <a:cubicBezTo>
                  <a:pt x="66262" y="97035"/>
                  <a:pt x="67374" y="96894"/>
                  <a:pt x="68487" y="96894"/>
                </a:cubicBezTo>
                <a:cubicBezTo>
                  <a:pt x="69623" y="96894"/>
                  <a:pt x="70759" y="97040"/>
                  <a:pt x="71864" y="97338"/>
                </a:cubicBezTo>
                <a:lnTo>
                  <a:pt x="71864" y="97338"/>
                </a:lnTo>
                <a:cubicBezTo>
                  <a:pt x="71072" y="96259"/>
                  <a:pt x="69824" y="95621"/>
                  <a:pt x="68501" y="95606"/>
                </a:cubicBezTo>
                <a:close/>
                <a:moveTo>
                  <a:pt x="11397" y="95606"/>
                </a:moveTo>
                <a:cubicBezTo>
                  <a:pt x="10056" y="95606"/>
                  <a:pt x="8883" y="96292"/>
                  <a:pt x="8060" y="97313"/>
                </a:cubicBezTo>
                <a:cubicBezTo>
                  <a:pt x="9142" y="97038"/>
                  <a:pt x="10269" y="96901"/>
                  <a:pt x="11397" y="96901"/>
                </a:cubicBezTo>
                <a:cubicBezTo>
                  <a:pt x="12539" y="96901"/>
                  <a:pt x="13667" y="97054"/>
                  <a:pt x="14764" y="97343"/>
                </a:cubicBezTo>
                <a:lnTo>
                  <a:pt x="14794" y="97343"/>
                </a:lnTo>
                <a:cubicBezTo>
                  <a:pt x="14002" y="96261"/>
                  <a:pt x="12737" y="95622"/>
                  <a:pt x="11397" y="95606"/>
                </a:cubicBezTo>
                <a:close/>
                <a:moveTo>
                  <a:pt x="39949" y="95591"/>
                </a:moveTo>
                <a:cubicBezTo>
                  <a:pt x="38608" y="95591"/>
                  <a:pt x="37435" y="96261"/>
                  <a:pt x="36612" y="97297"/>
                </a:cubicBezTo>
                <a:cubicBezTo>
                  <a:pt x="37659" y="97036"/>
                  <a:pt x="38720" y="96885"/>
                  <a:pt x="39794" y="96885"/>
                </a:cubicBezTo>
                <a:cubicBezTo>
                  <a:pt x="39846" y="96885"/>
                  <a:pt x="39897" y="96885"/>
                  <a:pt x="39949" y="96886"/>
                </a:cubicBezTo>
                <a:cubicBezTo>
                  <a:pt x="41092" y="96886"/>
                  <a:pt x="42219" y="97038"/>
                  <a:pt x="43316" y="97328"/>
                </a:cubicBezTo>
                <a:lnTo>
                  <a:pt x="43331" y="97343"/>
                </a:lnTo>
                <a:cubicBezTo>
                  <a:pt x="42539" y="96261"/>
                  <a:pt x="41290" y="95606"/>
                  <a:pt x="39949" y="95591"/>
                </a:cubicBezTo>
                <a:close/>
                <a:moveTo>
                  <a:pt x="71864" y="97338"/>
                </a:moveTo>
                <a:cubicBezTo>
                  <a:pt x="71866" y="97340"/>
                  <a:pt x="71867" y="97341"/>
                  <a:pt x="71868" y="97343"/>
                </a:cubicBezTo>
                <a:lnTo>
                  <a:pt x="71883" y="97343"/>
                </a:lnTo>
                <a:cubicBezTo>
                  <a:pt x="71877" y="97341"/>
                  <a:pt x="71871" y="97340"/>
                  <a:pt x="71864" y="97338"/>
                </a:cubicBezTo>
                <a:close/>
                <a:moveTo>
                  <a:pt x="100391" y="97324"/>
                </a:moveTo>
                <a:cubicBezTo>
                  <a:pt x="100396" y="97331"/>
                  <a:pt x="100400" y="97337"/>
                  <a:pt x="100405" y="97343"/>
                </a:cubicBezTo>
                <a:lnTo>
                  <a:pt x="100405" y="97328"/>
                </a:lnTo>
                <a:cubicBezTo>
                  <a:pt x="100400" y="97327"/>
                  <a:pt x="100396" y="97325"/>
                  <a:pt x="100391" y="97324"/>
                </a:cubicBezTo>
                <a:close/>
                <a:moveTo>
                  <a:pt x="125575" y="95591"/>
                </a:moveTo>
                <a:cubicBezTo>
                  <a:pt x="124249" y="95591"/>
                  <a:pt x="123061" y="96277"/>
                  <a:pt x="122238" y="97313"/>
                </a:cubicBezTo>
                <a:cubicBezTo>
                  <a:pt x="123335" y="97023"/>
                  <a:pt x="124447" y="96886"/>
                  <a:pt x="125575" y="96886"/>
                </a:cubicBezTo>
                <a:cubicBezTo>
                  <a:pt x="126718" y="96886"/>
                  <a:pt x="127845" y="97038"/>
                  <a:pt x="128957" y="97343"/>
                </a:cubicBezTo>
                <a:cubicBezTo>
                  <a:pt x="128165" y="96261"/>
                  <a:pt x="126916" y="95622"/>
                  <a:pt x="125575" y="95591"/>
                </a:cubicBezTo>
                <a:close/>
                <a:moveTo>
                  <a:pt x="97023" y="97526"/>
                </a:moveTo>
                <a:cubicBezTo>
                  <a:pt x="97025" y="97526"/>
                  <a:pt x="97028" y="97526"/>
                  <a:pt x="97030" y="97526"/>
                </a:cubicBezTo>
                <a:lnTo>
                  <a:pt x="97030" y="97526"/>
                </a:lnTo>
                <a:cubicBezTo>
                  <a:pt x="97033" y="97526"/>
                  <a:pt x="97035" y="97526"/>
                  <a:pt x="97038" y="97526"/>
                </a:cubicBezTo>
                <a:close/>
                <a:moveTo>
                  <a:pt x="82929" y="92452"/>
                </a:moveTo>
                <a:lnTo>
                  <a:pt x="82929" y="92498"/>
                </a:lnTo>
                <a:cubicBezTo>
                  <a:pt x="78877" y="92498"/>
                  <a:pt x="75235" y="94464"/>
                  <a:pt x="72706" y="97556"/>
                </a:cubicBezTo>
                <a:cubicBezTo>
                  <a:pt x="73316" y="97755"/>
                  <a:pt x="73895" y="97998"/>
                  <a:pt x="74458" y="98303"/>
                </a:cubicBezTo>
                <a:cubicBezTo>
                  <a:pt x="76622" y="95881"/>
                  <a:pt x="79623" y="94372"/>
                  <a:pt x="82929" y="94372"/>
                </a:cubicBezTo>
                <a:cubicBezTo>
                  <a:pt x="86190" y="94372"/>
                  <a:pt x="89130" y="95835"/>
                  <a:pt x="91294" y="98181"/>
                </a:cubicBezTo>
                <a:cubicBezTo>
                  <a:pt x="91873" y="97892"/>
                  <a:pt x="92467" y="97663"/>
                  <a:pt x="93077" y="97465"/>
                </a:cubicBezTo>
                <a:cubicBezTo>
                  <a:pt x="90578" y="94387"/>
                  <a:pt x="86952" y="92452"/>
                  <a:pt x="82929" y="92452"/>
                </a:cubicBezTo>
                <a:close/>
                <a:moveTo>
                  <a:pt x="197092" y="92483"/>
                </a:moveTo>
                <a:cubicBezTo>
                  <a:pt x="193040" y="92483"/>
                  <a:pt x="189383" y="94448"/>
                  <a:pt x="186884" y="97572"/>
                </a:cubicBezTo>
                <a:cubicBezTo>
                  <a:pt x="187478" y="97785"/>
                  <a:pt x="188057" y="98029"/>
                  <a:pt x="188621" y="98318"/>
                </a:cubicBezTo>
                <a:cubicBezTo>
                  <a:pt x="190785" y="95896"/>
                  <a:pt x="193786" y="94403"/>
                  <a:pt x="197092" y="94403"/>
                </a:cubicBezTo>
                <a:lnTo>
                  <a:pt x="197092" y="94418"/>
                </a:lnTo>
                <a:cubicBezTo>
                  <a:pt x="200353" y="94418"/>
                  <a:pt x="203309" y="95881"/>
                  <a:pt x="205457" y="98212"/>
                </a:cubicBezTo>
                <a:cubicBezTo>
                  <a:pt x="206036" y="97922"/>
                  <a:pt x="206630" y="97678"/>
                  <a:pt x="207239" y="97496"/>
                </a:cubicBezTo>
                <a:cubicBezTo>
                  <a:pt x="204741" y="94418"/>
                  <a:pt x="201115" y="92483"/>
                  <a:pt x="197092" y="92483"/>
                </a:cubicBezTo>
                <a:close/>
                <a:moveTo>
                  <a:pt x="25856" y="92498"/>
                </a:moveTo>
                <a:cubicBezTo>
                  <a:pt x="21803" y="92498"/>
                  <a:pt x="18146" y="94464"/>
                  <a:pt x="15632" y="97587"/>
                </a:cubicBezTo>
                <a:cubicBezTo>
                  <a:pt x="16242" y="97800"/>
                  <a:pt x="16821" y="98044"/>
                  <a:pt x="17384" y="98333"/>
                </a:cubicBezTo>
                <a:cubicBezTo>
                  <a:pt x="19548" y="95911"/>
                  <a:pt x="22534" y="94418"/>
                  <a:pt x="25856" y="94418"/>
                </a:cubicBezTo>
                <a:cubicBezTo>
                  <a:pt x="29101" y="94418"/>
                  <a:pt x="32057" y="95881"/>
                  <a:pt x="34205" y="98227"/>
                </a:cubicBezTo>
                <a:cubicBezTo>
                  <a:pt x="34784" y="97937"/>
                  <a:pt x="35393" y="97694"/>
                  <a:pt x="36003" y="97511"/>
                </a:cubicBezTo>
                <a:cubicBezTo>
                  <a:pt x="33489" y="94433"/>
                  <a:pt x="29878" y="92498"/>
                  <a:pt x="25856" y="92498"/>
                </a:cubicBezTo>
                <a:close/>
                <a:moveTo>
                  <a:pt x="54408" y="92483"/>
                </a:moveTo>
                <a:lnTo>
                  <a:pt x="54393" y="92498"/>
                </a:lnTo>
                <a:cubicBezTo>
                  <a:pt x="50340" y="92498"/>
                  <a:pt x="46683" y="94464"/>
                  <a:pt x="44184" y="97587"/>
                </a:cubicBezTo>
                <a:cubicBezTo>
                  <a:pt x="44779" y="97785"/>
                  <a:pt x="45373" y="98044"/>
                  <a:pt x="45937" y="98333"/>
                </a:cubicBezTo>
                <a:cubicBezTo>
                  <a:pt x="48100" y="95911"/>
                  <a:pt x="51102" y="94418"/>
                  <a:pt x="54408" y="94418"/>
                </a:cubicBezTo>
                <a:cubicBezTo>
                  <a:pt x="57653" y="94418"/>
                  <a:pt x="60609" y="95865"/>
                  <a:pt x="62772" y="98227"/>
                </a:cubicBezTo>
                <a:cubicBezTo>
                  <a:pt x="63336" y="97937"/>
                  <a:pt x="63945" y="97694"/>
                  <a:pt x="64555" y="97496"/>
                </a:cubicBezTo>
                <a:cubicBezTo>
                  <a:pt x="62041" y="94418"/>
                  <a:pt x="58415" y="92483"/>
                  <a:pt x="54408" y="92483"/>
                </a:cubicBezTo>
                <a:close/>
                <a:moveTo>
                  <a:pt x="111482" y="92498"/>
                </a:moveTo>
                <a:cubicBezTo>
                  <a:pt x="107414" y="92498"/>
                  <a:pt x="103772" y="94464"/>
                  <a:pt x="101258" y="97587"/>
                </a:cubicBezTo>
                <a:cubicBezTo>
                  <a:pt x="101852" y="97800"/>
                  <a:pt x="102431" y="98044"/>
                  <a:pt x="102995" y="98333"/>
                </a:cubicBezTo>
                <a:cubicBezTo>
                  <a:pt x="105174" y="95911"/>
                  <a:pt x="108175" y="94418"/>
                  <a:pt x="111482" y="94418"/>
                </a:cubicBezTo>
                <a:cubicBezTo>
                  <a:pt x="114727" y="94418"/>
                  <a:pt x="117683" y="95881"/>
                  <a:pt x="119846" y="98227"/>
                </a:cubicBezTo>
                <a:cubicBezTo>
                  <a:pt x="120410" y="97937"/>
                  <a:pt x="121019" y="97694"/>
                  <a:pt x="121629" y="97511"/>
                </a:cubicBezTo>
                <a:cubicBezTo>
                  <a:pt x="119115" y="94433"/>
                  <a:pt x="115504" y="92498"/>
                  <a:pt x="111482" y="92498"/>
                </a:cubicBezTo>
                <a:close/>
                <a:moveTo>
                  <a:pt x="140019" y="92498"/>
                </a:moveTo>
                <a:cubicBezTo>
                  <a:pt x="135966" y="92498"/>
                  <a:pt x="132309" y="94464"/>
                  <a:pt x="129810" y="97587"/>
                </a:cubicBezTo>
                <a:cubicBezTo>
                  <a:pt x="130405" y="97800"/>
                  <a:pt x="130984" y="98044"/>
                  <a:pt x="131547" y="98333"/>
                </a:cubicBezTo>
                <a:cubicBezTo>
                  <a:pt x="133726" y="95926"/>
                  <a:pt x="136712" y="94418"/>
                  <a:pt x="140019" y="94418"/>
                </a:cubicBezTo>
                <a:cubicBezTo>
                  <a:pt x="143279" y="94418"/>
                  <a:pt x="146235" y="95881"/>
                  <a:pt x="148383" y="98227"/>
                </a:cubicBezTo>
                <a:cubicBezTo>
                  <a:pt x="148962" y="97937"/>
                  <a:pt x="149556" y="97709"/>
                  <a:pt x="150181" y="97511"/>
                </a:cubicBezTo>
                <a:cubicBezTo>
                  <a:pt x="147667" y="94433"/>
                  <a:pt x="144041" y="92498"/>
                  <a:pt x="140019" y="92498"/>
                </a:cubicBezTo>
                <a:close/>
                <a:moveTo>
                  <a:pt x="168555" y="92483"/>
                </a:moveTo>
                <a:cubicBezTo>
                  <a:pt x="164503" y="92483"/>
                  <a:pt x="160846" y="94464"/>
                  <a:pt x="158347" y="97587"/>
                </a:cubicBezTo>
                <a:cubicBezTo>
                  <a:pt x="158942" y="97785"/>
                  <a:pt x="159521" y="98044"/>
                  <a:pt x="160084" y="98333"/>
                </a:cubicBezTo>
                <a:cubicBezTo>
                  <a:pt x="162248" y="95911"/>
                  <a:pt x="165249" y="94418"/>
                  <a:pt x="168555" y="94418"/>
                </a:cubicBezTo>
                <a:cubicBezTo>
                  <a:pt x="171816" y="94418"/>
                  <a:pt x="174772" y="95881"/>
                  <a:pt x="176920" y="98212"/>
                </a:cubicBezTo>
                <a:cubicBezTo>
                  <a:pt x="177499" y="97937"/>
                  <a:pt x="178093" y="97694"/>
                  <a:pt x="178703" y="97496"/>
                </a:cubicBezTo>
                <a:cubicBezTo>
                  <a:pt x="176204" y="94418"/>
                  <a:pt x="172578" y="92483"/>
                  <a:pt x="168555" y="92483"/>
                </a:cubicBezTo>
                <a:close/>
                <a:moveTo>
                  <a:pt x="254197" y="92483"/>
                </a:moveTo>
                <a:cubicBezTo>
                  <a:pt x="250129" y="92483"/>
                  <a:pt x="246487" y="94464"/>
                  <a:pt x="243973" y="97587"/>
                </a:cubicBezTo>
                <a:cubicBezTo>
                  <a:pt x="244568" y="97800"/>
                  <a:pt x="245162" y="98044"/>
                  <a:pt x="245725" y="98333"/>
                </a:cubicBezTo>
                <a:cubicBezTo>
                  <a:pt x="247889" y="95911"/>
                  <a:pt x="250875" y="94418"/>
                  <a:pt x="254197" y="94418"/>
                </a:cubicBezTo>
                <a:cubicBezTo>
                  <a:pt x="257427" y="94418"/>
                  <a:pt x="260382" y="95881"/>
                  <a:pt x="262546" y="98212"/>
                </a:cubicBezTo>
                <a:cubicBezTo>
                  <a:pt x="263125" y="97937"/>
                  <a:pt x="263734" y="97694"/>
                  <a:pt x="264344" y="97496"/>
                </a:cubicBezTo>
                <a:cubicBezTo>
                  <a:pt x="261830" y="94418"/>
                  <a:pt x="258219" y="92483"/>
                  <a:pt x="254197" y="92483"/>
                </a:cubicBezTo>
                <a:close/>
                <a:moveTo>
                  <a:pt x="225644" y="92498"/>
                </a:moveTo>
                <a:cubicBezTo>
                  <a:pt x="221592" y="92498"/>
                  <a:pt x="217935" y="94464"/>
                  <a:pt x="215436" y="97602"/>
                </a:cubicBezTo>
                <a:cubicBezTo>
                  <a:pt x="216031" y="97800"/>
                  <a:pt x="216610" y="98044"/>
                  <a:pt x="217173" y="98349"/>
                </a:cubicBezTo>
                <a:cubicBezTo>
                  <a:pt x="219337" y="95926"/>
                  <a:pt x="222338" y="94418"/>
                  <a:pt x="225644" y="94418"/>
                </a:cubicBezTo>
                <a:cubicBezTo>
                  <a:pt x="228890" y="94418"/>
                  <a:pt x="231845" y="95881"/>
                  <a:pt x="234009" y="98227"/>
                </a:cubicBezTo>
                <a:cubicBezTo>
                  <a:pt x="234588" y="97937"/>
                  <a:pt x="235182" y="97694"/>
                  <a:pt x="235792" y="97511"/>
                </a:cubicBezTo>
                <a:cubicBezTo>
                  <a:pt x="233293" y="94433"/>
                  <a:pt x="229667" y="92498"/>
                  <a:pt x="225644" y="92498"/>
                </a:cubicBezTo>
                <a:close/>
                <a:moveTo>
                  <a:pt x="82929" y="95012"/>
                </a:moveTo>
                <a:lnTo>
                  <a:pt x="82929" y="95058"/>
                </a:lnTo>
                <a:cubicBezTo>
                  <a:pt x="79852" y="95058"/>
                  <a:pt x="77079" y="96429"/>
                  <a:pt x="75022" y="98593"/>
                </a:cubicBezTo>
                <a:cubicBezTo>
                  <a:pt x="75555" y="98912"/>
                  <a:pt x="76073" y="99248"/>
                  <a:pt x="76561" y="99629"/>
                </a:cubicBezTo>
                <a:cubicBezTo>
                  <a:pt x="78267" y="97968"/>
                  <a:pt x="80492" y="96947"/>
                  <a:pt x="82929" y="96947"/>
                </a:cubicBezTo>
                <a:cubicBezTo>
                  <a:pt x="85245" y="96962"/>
                  <a:pt x="87485" y="97861"/>
                  <a:pt x="89146" y="99476"/>
                </a:cubicBezTo>
                <a:cubicBezTo>
                  <a:pt x="89648" y="99111"/>
                  <a:pt x="90182" y="98775"/>
                  <a:pt x="90730" y="98471"/>
                </a:cubicBezTo>
                <a:cubicBezTo>
                  <a:pt x="88689" y="96338"/>
                  <a:pt x="85946" y="95012"/>
                  <a:pt x="82929" y="95012"/>
                </a:cubicBezTo>
                <a:close/>
                <a:moveTo>
                  <a:pt x="54393" y="95058"/>
                </a:moveTo>
                <a:cubicBezTo>
                  <a:pt x="51315" y="95058"/>
                  <a:pt x="48527" y="96429"/>
                  <a:pt x="46485" y="98638"/>
                </a:cubicBezTo>
                <a:cubicBezTo>
                  <a:pt x="47018" y="98943"/>
                  <a:pt x="47536" y="99293"/>
                  <a:pt x="48039" y="99659"/>
                </a:cubicBezTo>
                <a:cubicBezTo>
                  <a:pt x="49778" y="97874"/>
                  <a:pt x="52084" y="96979"/>
                  <a:pt x="54394" y="96979"/>
                </a:cubicBezTo>
                <a:cubicBezTo>
                  <a:pt x="56640" y="96979"/>
                  <a:pt x="58889" y="97825"/>
                  <a:pt x="60624" y="99522"/>
                </a:cubicBezTo>
                <a:cubicBezTo>
                  <a:pt x="61127" y="99141"/>
                  <a:pt x="61645" y="98806"/>
                  <a:pt x="62193" y="98516"/>
                </a:cubicBezTo>
                <a:cubicBezTo>
                  <a:pt x="60167" y="96368"/>
                  <a:pt x="57424" y="95058"/>
                  <a:pt x="54408" y="95058"/>
                </a:cubicBezTo>
                <a:close/>
                <a:moveTo>
                  <a:pt x="168555" y="95058"/>
                </a:moveTo>
                <a:cubicBezTo>
                  <a:pt x="165478" y="95058"/>
                  <a:pt x="162690" y="96429"/>
                  <a:pt x="160648" y="98638"/>
                </a:cubicBezTo>
                <a:cubicBezTo>
                  <a:pt x="161181" y="98943"/>
                  <a:pt x="161699" y="99278"/>
                  <a:pt x="162202" y="99659"/>
                </a:cubicBezTo>
                <a:cubicBezTo>
                  <a:pt x="163893" y="97998"/>
                  <a:pt x="166118" y="96978"/>
                  <a:pt x="168555" y="96978"/>
                </a:cubicBezTo>
                <a:lnTo>
                  <a:pt x="168555" y="96993"/>
                </a:lnTo>
                <a:cubicBezTo>
                  <a:pt x="170887" y="97008"/>
                  <a:pt x="173096" y="97922"/>
                  <a:pt x="174772" y="99537"/>
                </a:cubicBezTo>
                <a:cubicBezTo>
                  <a:pt x="175274" y="99156"/>
                  <a:pt x="175808" y="98806"/>
                  <a:pt x="176356" y="98501"/>
                </a:cubicBezTo>
                <a:cubicBezTo>
                  <a:pt x="174315" y="96368"/>
                  <a:pt x="171587" y="95058"/>
                  <a:pt x="168555" y="95058"/>
                </a:cubicBezTo>
                <a:close/>
                <a:moveTo>
                  <a:pt x="197092" y="95043"/>
                </a:moveTo>
                <a:cubicBezTo>
                  <a:pt x="194015" y="95043"/>
                  <a:pt x="191226" y="96414"/>
                  <a:pt x="189170" y="98623"/>
                </a:cubicBezTo>
                <a:cubicBezTo>
                  <a:pt x="189718" y="98928"/>
                  <a:pt x="190236" y="99278"/>
                  <a:pt x="190724" y="99659"/>
                </a:cubicBezTo>
                <a:cubicBezTo>
                  <a:pt x="192430" y="97983"/>
                  <a:pt x="194655" y="96962"/>
                  <a:pt x="197092" y="96962"/>
                </a:cubicBezTo>
                <a:lnTo>
                  <a:pt x="197092" y="96993"/>
                </a:lnTo>
                <a:cubicBezTo>
                  <a:pt x="199423" y="96993"/>
                  <a:pt x="201648" y="97907"/>
                  <a:pt x="203324" y="99507"/>
                </a:cubicBezTo>
                <a:cubicBezTo>
                  <a:pt x="203811" y="99141"/>
                  <a:pt x="204345" y="98806"/>
                  <a:pt x="204893" y="98501"/>
                </a:cubicBezTo>
                <a:cubicBezTo>
                  <a:pt x="202852" y="96368"/>
                  <a:pt x="200109" y="95043"/>
                  <a:pt x="197092" y="95043"/>
                </a:cubicBezTo>
                <a:close/>
                <a:moveTo>
                  <a:pt x="254181" y="95058"/>
                </a:moveTo>
                <a:cubicBezTo>
                  <a:pt x="251119" y="95058"/>
                  <a:pt x="248316" y="96429"/>
                  <a:pt x="246274" y="98638"/>
                </a:cubicBezTo>
                <a:cubicBezTo>
                  <a:pt x="246807" y="98943"/>
                  <a:pt x="247325" y="99278"/>
                  <a:pt x="247828" y="99659"/>
                </a:cubicBezTo>
                <a:cubicBezTo>
                  <a:pt x="249519" y="97998"/>
                  <a:pt x="251744" y="96978"/>
                  <a:pt x="254197" y="96978"/>
                </a:cubicBezTo>
                <a:lnTo>
                  <a:pt x="254197" y="96993"/>
                </a:lnTo>
                <a:cubicBezTo>
                  <a:pt x="256512" y="96993"/>
                  <a:pt x="258737" y="97907"/>
                  <a:pt x="260413" y="99507"/>
                </a:cubicBezTo>
                <a:cubicBezTo>
                  <a:pt x="260916" y="99141"/>
                  <a:pt x="261434" y="98806"/>
                  <a:pt x="261982" y="98501"/>
                </a:cubicBezTo>
                <a:cubicBezTo>
                  <a:pt x="259941" y="96368"/>
                  <a:pt x="257213" y="95058"/>
                  <a:pt x="254181" y="95058"/>
                </a:cubicBezTo>
                <a:close/>
                <a:moveTo>
                  <a:pt x="25856" y="95058"/>
                </a:moveTo>
                <a:cubicBezTo>
                  <a:pt x="22778" y="95058"/>
                  <a:pt x="19990" y="96429"/>
                  <a:pt x="17933" y="98638"/>
                </a:cubicBezTo>
                <a:cubicBezTo>
                  <a:pt x="18466" y="98943"/>
                  <a:pt x="18999" y="99293"/>
                  <a:pt x="19487" y="99674"/>
                </a:cubicBezTo>
                <a:cubicBezTo>
                  <a:pt x="21229" y="97886"/>
                  <a:pt x="23542" y="96986"/>
                  <a:pt x="25857" y="96986"/>
                </a:cubicBezTo>
                <a:cubicBezTo>
                  <a:pt x="28098" y="96986"/>
                  <a:pt x="30341" y="97828"/>
                  <a:pt x="32072" y="99522"/>
                </a:cubicBezTo>
                <a:cubicBezTo>
                  <a:pt x="32575" y="99156"/>
                  <a:pt x="33108" y="98821"/>
                  <a:pt x="33641" y="98516"/>
                </a:cubicBezTo>
                <a:cubicBezTo>
                  <a:pt x="31600" y="96383"/>
                  <a:pt x="28872" y="95058"/>
                  <a:pt x="25856" y="95058"/>
                </a:cubicBezTo>
                <a:close/>
                <a:moveTo>
                  <a:pt x="111482" y="95058"/>
                </a:moveTo>
                <a:cubicBezTo>
                  <a:pt x="108404" y="95058"/>
                  <a:pt x="105601" y="96429"/>
                  <a:pt x="103559" y="98638"/>
                </a:cubicBezTo>
                <a:cubicBezTo>
                  <a:pt x="104092" y="98943"/>
                  <a:pt x="104610" y="99293"/>
                  <a:pt x="105113" y="99674"/>
                </a:cubicBezTo>
                <a:cubicBezTo>
                  <a:pt x="106855" y="97886"/>
                  <a:pt x="109168" y="96986"/>
                  <a:pt x="111483" y="96986"/>
                </a:cubicBezTo>
                <a:cubicBezTo>
                  <a:pt x="113724" y="96986"/>
                  <a:pt x="115967" y="97828"/>
                  <a:pt x="117698" y="99522"/>
                </a:cubicBezTo>
                <a:cubicBezTo>
                  <a:pt x="118201" y="99156"/>
                  <a:pt x="118719" y="98806"/>
                  <a:pt x="119267" y="98516"/>
                </a:cubicBezTo>
                <a:cubicBezTo>
                  <a:pt x="117241" y="96383"/>
                  <a:pt x="114498" y="95058"/>
                  <a:pt x="111482" y="95058"/>
                </a:cubicBezTo>
                <a:close/>
                <a:moveTo>
                  <a:pt x="140019" y="95027"/>
                </a:moveTo>
                <a:cubicBezTo>
                  <a:pt x="136941" y="95027"/>
                  <a:pt x="134153" y="96429"/>
                  <a:pt x="132111" y="98638"/>
                </a:cubicBezTo>
                <a:cubicBezTo>
                  <a:pt x="132644" y="98943"/>
                  <a:pt x="133162" y="99293"/>
                  <a:pt x="133665" y="99674"/>
                </a:cubicBezTo>
                <a:cubicBezTo>
                  <a:pt x="135356" y="98014"/>
                  <a:pt x="137581" y="96993"/>
                  <a:pt x="140019" y="96993"/>
                </a:cubicBezTo>
                <a:cubicBezTo>
                  <a:pt x="142350" y="97008"/>
                  <a:pt x="144574" y="97907"/>
                  <a:pt x="146250" y="99522"/>
                </a:cubicBezTo>
                <a:cubicBezTo>
                  <a:pt x="146753" y="99156"/>
                  <a:pt x="147271" y="98821"/>
                  <a:pt x="147819" y="98516"/>
                </a:cubicBezTo>
                <a:cubicBezTo>
                  <a:pt x="145778" y="96383"/>
                  <a:pt x="143050" y="95027"/>
                  <a:pt x="140019" y="95027"/>
                </a:cubicBezTo>
                <a:close/>
                <a:moveTo>
                  <a:pt x="225644" y="95058"/>
                </a:moveTo>
                <a:cubicBezTo>
                  <a:pt x="222567" y="95058"/>
                  <a:pt x="219779" y="96429"/>
                  <a:pt x="217722" y="98638"/>
                </a:cubicBezTo>
                <a:cubicBezTo>
                  <a:pt x="218270" y="98943"/>
                  <a:pt x="218788" y="99293"/>
                  <a:pt x="219276" y="99674"/>
                </a:cubicBezTo>
                <a:cubicBezTo>
                  <a:pt x="220982" y="97998"/>
                  <a:pt x="223207" y="96993"/>
                  <a:pt x="225644" y="96993"/>
                </a:cubicBezTo>
                <a:cubicBezTo>
                  <a:pt x="227960" y="97008"/>
                  <a:pt x="230200" y="97907"/>
                  <a:pt x="231861" y="99522"/>
                </a:cubicBezTo>
                <a:cubicBezTo>
                  <a:pt x="232364" y="99156"/>
                  <a:pt x="232897" y="98821"/>
                  <a:pt x="233445" y="98516"/>
                </a:cubicBezTo>
                <a:cubicBezTo>
                  <a:pt x="231404" y="96383"/>
                  <a:pt x="228661" y="95058"/>
                  <a:pt x="225644" y="95058"/>
                </a:cubicBezTo>
                <a:close/>
                <a:moveTo>
                  <a:pt x="82929" y="97587"/>
                </a:moveTo>
                <a:lnTo>
                  <a:pt x="82929" y="97633"/>
                </a:lnTo>
                <a:cubicBezTo>
                  <a:pt x="80735" y="97633"/>
                  <a:pt x="78633" y="98486"/>
                  <a:pt x="77048" y="100025"/>
                </a:cubicBezTo>
                <a:cubicBezTo>
                  <a:pt x="77521" y="100406"/>
                  <a:pt x="77963" y="100832"/>
                  <a:pt x="78374" y="101289"/>
                </a:cubicBezTo>
                <a:cubicBezTo>
                  <a:pt x="79663" y="100110"/>
                  <a:pt x="81292" y="99519"/>
                  <a:pt x="82923" y="99519"/>
                </a:cubicBezTo>
                <a:cubicBezTo>
                  <a:pt x="84473" y="99519"/>
                  <a:pt x="86025" y="100053"/>
                  <a:pt x="87287" y="101122"/>
                </a:cubicBezTo>
                <a:cubicBezTo>
                  <a:pt x="87714" y="100680"/>
                  <a:pt x="88171" y="100253"/>
                  <a:pt x="88658" y="99872"/>
                </a:cubicBezTo>
                <a:cubicBezTo>
                  <a:pt x="87104" y="98410"/>
                  <a:pt x="85062" y="97602"/>
                  <a:pt x="82929" y="97587"/>
                </a:cubicBezTo>
                <a:close/>
                <a:moveTo>
                  <a:pt x="168567" y="97615"/>
                </a:moveTo>
                <a:cubicBezTo>
                  <a:pt x="166434" y="97615"/>
                  <a:pt x="164303" y="98426"/>
                  <a:pt x="162674" y="100040"/>
                </a:cubicBezTo>
                <a:cubicBezTo>
                  <a:pt x="163147" y="100436"/>
                  <a:pt x="163588" y="100863"/>
                  <a:pt x="164015" y="101305"/>
                </a:cubicBezTo>
                <a:cubicBezTo>
                  <a:pt x="165264" y="100177"/>
                  <a:pt x="166879" y="99552"/>
                  <a:pt x="168555" y="99537"/>
                </a:cubicBezTo>
                <a:lnTo>
                  <a:pt x="168555" y="99552"/>
                </a:lnTo>
                <a:cubicBezTo>
                  <a:pt x="170155" y="99552"/>
                  <a:pt x="171694" y="100131"/>
                  <a:pt x="172928" y="101152"/>
                </a:cubicBezTo>
                <a:cubicBezTo>
                  <a:pt x="173355" y="100710"/>
                  <a:pt x="173812" y="100284"/>
                  <a:pt x="174299" y="99888"/>
                </a:cubicBezTo>
                <a:cubicBezTo>
                  <a:pt x="172684" y="98369"/>
                  <a:pt x="170624" y="97615"/>
                  <a:pt x="168567" y="97615"/>
                </a:cubicBezTo>
                <a:close/>
                <a:moveTo>
                  <a:pt x="197102" y="97609"/>
                </a:moveTo>
                <a:cubicBezTo>
                  <a:pt x="194969" y="97609"/>
                  <a:pt x="192838" y="98421"/>
                  <a:pt x="191211" y="100040"/>
                </a:cubicBezTo>
                <a:cubicBezTo>
                  <a:pt x="191684" y="100436"/>
                  <a:pt x="192125" y="100847"/>
                  <a:pt x="192552" y="101305"/>
                </a:cubicBezTo>
                <a:cubicBezTo>
                  <a:pt x="193801" y="100177"/>
                  <a:pt x="195416" y="99552"/>
                  <a:pt x="197092" y="99537"/>
                </a:cubicBezTo>
                <a:lnTo>
                  <a:pt x="197092" y="99552"/>
                </a:lnTo>
                <a:cubicBezTo>
                  <a:pt x="198692" y="99552"/>
                  <a:pt x="200231" y="100116"/>
                  <a:pt x="201450" y="101137"/>
                </a:cubicBezTo>
                <a:cubicBezTo>
                  <a:pt x="201892" y="100695"/>
                  <a:pt x="202349" y="100268"/>
                  <a:pt x="202836" y="99888"/>
                </a:cubicBezTo>
                <a:cubicBezTo>
                  <a:pt x="201226" y="98367"/>
                  <a:pt x="199163" y="97609"/>
                  <a:pt x="197102" y="97609"/>
                </a:cubicBezTo>
                <a:close/>
                <a:moveTo>
                  <a:pt x="254199" y="97615"/>
                </a:moveTo>
                <a:cubicBezTo>
                  <a:pt x="252064" y="97615"/>
                  <a:pt x="249929" y="98426"/>
                  <a:pt x="248300" y="100040"/>
                </a:cubicBezTo>
                <a:cubicBezTo>
                  <a:pt x="248773" y="100436"/>
                  <a:pt x="249214" y="100863"/>
                  <a:pt x="249641" y="101305"/>
                </a:cubicBezTo>
                <a:cubicBezTo>
                  <a:pt x="250890" y="100192"/>
                  <a:pt x="252505" y="99552"/>
                  <a:pt x="254197" y="99537"/>
                </a:cubicBezTo>
                <a:lnTo>
                  <a:pt x="254197" y="99552"/>
                </a:lnTo>
                <a:cubicBezTo>
                  <a:pt x="255781" y="99552"/>
                  <a:pt x="257320" y="100131"/>
                  <a:pt x="258554" y="101152"/>
                </a:cubicBezTo>
                <a:cubicBezTo>
                  <a:pt x="258981" y="100710"/>
                  <a:pt x="259438" y="100284"/>
                  <a:pt x="259925" y="99888"/>
                </a:cubicBezTo>
                <a:cubicBezTo>
                  <a:pt x="258317" y="98369"/>
                  <a:pt x="256258" y="97615"/>
                  <a:pt x="254199" y="97615"/>
                </a:cubicBezTo>
                <a:close/>
                <a:moveTo>
                  <a:pt x="25856" y="97633"/>
                </a:moveTo>
                <a:cubicBezTo>
                  <a:pt x="23646" y="97648"/>
                  <a:pt x="21544" y="98516"/>
                  <a:pt x="19959" y="100055"/>
                </a:cubicBezTo>
                <a:cubicBezTo>
                  <a:pt x="20432" y="100451"/>
                  <a:pt x="20873" y="100863"/>
                  <a:pt x="21300" y="101320"/>
                </a:cubicBezTo>
                <a:cubicBezTo>
                  <a:pt x="22579" y="100142"/>
                  <a:pt x="24205" y="99551"/>
                  <a:pt x="25833" y="99551"/>
                </a:cubicBezTo>
                <a:cubicBezTo>
                  <a:pt x="27386" y="99551"/>
                  <a:pt x="28941" y="100089"/>
                  <a:pt x="30198" y="101167"/>
                </a:cubicBezTo>
                <a:cubicBezTo>
                  <a:pt x="30640" y="100710"/>
                  <a:pt x="31097" y="100284"/>
                  <a:pt x="31584" y="99903"/>
                </a:cubicBezTo>
                <a:cubicBezTo>
                  <a:pt x="30030" y="98455"/>
                  <a:pt x="27973" y="97633"/>
                  <a:pt x="25856" y="97633"/>
                </a:cubicBezTo>
                <a:close/>
                <a:moveTo>
                  <a:pt x="54408" y="97617"/>
                </a:moveTo>
                <a:lnTo>
                  <a:pt x="54393" y="97633"/>
                </a:lnTo>
                <a:cubicBezTo>
                  <a:pt x="52199" y="97648"/>
                  <a:pt x="50081" y="98516"/>
                  <a:pt x="48511" y="100055"/>
                </a:cubicBezTo>
                <a:cubicBezTo>
                  <a:pt x="48984" y="100451"/>
                  <a:pt x="49426" y="100878"/>
                  <a:pt x="49852" y="101320"/>
                </a:cubicBezTo>
                <a:cubicBezTo>
                  <a:pt x="51133" y="100148"/>
                  <a:pt x="52759" y="99557"/>
                  <a:pt x="54388" y="99557"/>
                </a:cubicBezTo>
                <a:cubicBezTo>
                  <a:pt x="55936" y="99557"/>
                  <a:pt x="57488" y="100091"/>
                  <a:pt x="58750" y="101167"/>
                </a:cubicBezTo>
                <a:cubicBezTo>
                  <a:pt x="59177" y="100726"/>
                  <a:pt x="59634" y="100299"/>
                  <a:pt x="60121" y="99918"/>
                </a:cubicBezTo>
                <a:cubicBezTo>
                  <a:pt x="58567" y="98455"/>
                  <a:pt x="56526" y="97633"/>
                  <a:pt x="54408" y="97617"/>
                </a:cubicBezTo>
                <a:close/>
                <a:moveTo>
                  <a:pt x="111482" y="97633"/>
                </a:moveTo>
                <a:cubicBezTo>
                  <a:pt x="109272" y="97648"/>
                  <a:pt x="107170" y="98516"/>
                  <a:pt x="105601" y="100055"/>
                </a:cubicBezTo>
                <a:cubicBezTo>
                  <a:pt x="106058" y="100451"/>
                  <a:pt x="106499" y="100878"/>
                  <a:pt x="106926" y="101320"/>
                </a:cubicBezTo>
                <a:cubicBezTo>
                  <a:pt x="108207" y="100148"/>
                  <a:pt x="109837" y="99557"/>
                  <a:pt x="111470" y="99557"/>
                </a:cubicBezTo>
                <a:cubicBezTo>
                  <a:pt x="113022" y="99557"/>
                  <a:pt x="114577" y="100091"/>
                  <a:pt x="115839" y="101167"/>
                </a:cubicBezTo>
                <a:cubicBezTo>
                  <a:pt x="116266" y="100726"/>
                  <a:pt x="116723" y="100299"/>
                  <a:pt x="117210" y="99918"/>
                </a:cubicBezTo>
                <a:cubicBezTo>
                  <a:pt x="115641" y="98455"/>
                  <a:pt x="113599" y="97633"/>
                  <a:pt x="111482" y="97633"/>
                </a:cubicBezTo>
                <a:close/>
                <a:moveTo>
                  <a:pt x="225648" y="97624"/>
                </a:moveTo>
                <a:cubicBezTo>
                  <a:pt x="223518" y="97624"/>
                  <a:pt x="221390" y="98436"/>
                  <a:pt x="219763" y="100055"/>
                </a:cubicBezTo>
                <a:cubicBezTo>
                  <a:pt x="220236" y="100451"/>
                  <a:pt x="220678" y="100863"/>
                  <a:pt x="221104" y="101320"/>
                </a:cubicBezTo>
                <a:cubicBezTo>
                  <a:pt x="222354" y="100192"/>
                  <a:pt x="223969" y="99568"/>
                  <a:pt x="225644" y="99552"/>
                </a:cubicBezTo>
                <a:cubicBezTo>
                  <a:pt x="227244" y="99552"/>
                  <a:pt x="228783" y="100131"/>
                  <a:pt x="230002" y="101167"/>
                </a:cubicBezTo>
                <a:cubicBezTo>
                  <a:pt x="230444" y="100710"/>
                  <a:pt x="230901" y="100299"/>
                  <a:pt x="231388" y="99903"/>
                </a:cubicBezTo>
                <a:cubicBezTo>
                  <a:pt x="229771" y="98383"/>
                  <a:pt x="227708" y="97624"/>
                  <a:pt x="225648" y="97624"/>
                </a:cubicBezTo>
                <a:close/>
                <a:moveTo>
                  <a:pt x="140019" y="97633"/>
                </a:moveTo>
                <a:cubicBezTo>
                  <a:pt x="137809" y="97648"/>
                  <a:pt x="135707" y="98516"/>
                  <a:pt x="134137" y="100055"/>
                </a:cubicBezTo>
                <a:cubicBezTo>
                  <a:pt x="134610" y="100451"/>
                  <a:pt x="135052" y="100878"/>
                  <a:pt x="135478" y="101335"/>
                </a:cubicBezTo>
                <a:cubicBezTo>
                  <a:pt x="136759" y="100155"/>
                  <a:pt x="138389" y="99565"/>
                  <a:pt x="140020" y="99565"/>
                </a:cubicBezTo>
                <a:cubicBezTo>
                  <a:pt x="141570" y="99565"/>
                  <a:pt x="143121" y="100098"/>
                  <a:pt x="144376" y="101167"/>
                </a:cubicBezTo>
                <a:cubicBezTo>
                  <a:pt x="144818" y="100726"/>
                  <a:pt x="145275" y="100299"/>
                  <a:pt x="145762" y="99918"/>
                </a:cubicBezTo>
                <a:cubicBezTo>
                  <a:pt x="144193" y="98455"/>
                  <a:pt x="142152" y="97648"/>
                  <a:pt x="140019" y="97633"/>
                </a:cubicBezTo>
                <a:close/>
                <a:moveTo>
                  <a:pt x="97023" y="102660"/>
                </a:moveTo>
                <a:cubicBezTo>
                  <a:pt x="97025" y="102660"/>
                  <a:pt x="97028" y="102660"/>
                  <a:pt x="97030" y="102660"/>
                </a:cubicBezTo>
                <a:lnTo>
                  <a:pt x="97030" y="102660"/>
                </a:lnTo>
                <a:cubicBezTo>
                  <a:pt x="97033" y="102660"/>
                  <a:pt x="97035" y="102660"/>
                  <a:pt x="97038" y="102660"/>
                </a:cubicBezTo>
                <a:close/>
                <a:moveTo>
                  <a:pt x="82929" y="100147"/>
                </a:moveTo>
                <a:lnTo>
                  <a:pt x="82929" y="100192"/>
                </a:lnTo>
                <a:cubicBezTo>
                  <a:pt x="81406" y="100192"/>
                  <a:pt x="79943" y="100741"/>
                  <a:pt x="78801" y="101731"/>
                </a:cubicBezTo>
                <a:cubicBezTo>
                  <a:pt x="79197" y="102203"/>
                  <a:pt x="79578" y="102691"/>
                  <a:pt x="79913" y="103209"/>
                </a:cubicBezTo>
                <a:cubicBezTo>
                  <a:pt x="80774" y="102459"/>
                  <a:pt x="81853" y="102081"/>
                  <a:pt x="82934" y="102081"/>
                </a:cubicBezTo>
                <a:cubicBezTo>
                  <a:pt x="83918" y="102081"/>
                  <a:pt x="84905" y="102395"/>
                  <a:pt x="85733" y="103026"/>
                </a:cubicBezTo>
                <a:cubicBezTo>
                  <a:pt x="86083" y="102523"/>
                  <a:pt x="86464" y="102036"/>
                  <a:pt x="86876" y="101579"/>
                </a:cubicBezTo>
                <a:cubicBezTo>
                  <a:pt x="85763" y="100665"/>
                  <a:pt x="84362" y="100162"/>
                  <a:pt x="82929" y="100147"/>
                </a:cubicBezTo>
                <a:close/>
                <a:moveTo>
                  <a:pt x="197088" y="100174"/>
                </a:moveTo>
                <a:cubicBezTo>
                  <a:pt x="195609" y="100174"/>
                  <a:pt x="194131" y="100704"/>
                  <a:pt x="192963" y="101762"/>
                </a:cubicBezTo>
                <a:cubicBezTo>
                  <a:pt x="193360" y="102219"/>
                  <a:pt x="193740" y="102721"/>
                  <a:pt x="194076" y="103224"/>
                </a:cubicBezTo>
                <a:cubicBezTo>
                  <a:pt x="194929" y="102508"/>
                  <a:pt x="195995" y="102112"/>
                  <a:pt x="197092" y="102097"/>
                </a:cubicBezTo>
                <a:lnTo>
                  <a:pt x="197092" y="102112"/>
                </a:lnTo>
                <a:cubicBezTo>
                  <a:pt x="198098" y="102112"/>
                  <a:pt x="199088" y="102447"/>
                  <a:pt x="199880" y="103041"/>
                </a:cubicBezTo>
                <a:cubicBezTo>
                  <a:pt x="200231" y="102539"/>
                  <a:pt x="200612" y="102051"/>
                  <a:pt x="201023" y="101594"/>
                </a:cubicBezTo>
                <a:cubicBezTo>
                  <a:pt x="199883" y="100647"/>
                  <a:pt x="198485" y="100174"/>
                  <a:pt x="197088" y="100174"/>
                </a:cubicBezTo>
                <a:close/>
                <a:moveTo>
                  <a:pt x="25856" y="100192"/>
                </a:moveTo>
                <a:cubicBezTo>
                  <a:pt x="24332" y="100208"/>
                  <a:pt x="22854" y="100771"/>
                  <a:pt x="21711" y="101777"/>
                </a:cubicBezTo>
                <a:cubicBezTo>
                  <a:pt x="22108" y="102249"/>
                  <a:pt x="22488" y="102737"/>
                  <a:pt x="22839" y="103239"/>
                </a:cubicBezTo>
                <a:cubicBezTo>
                  <a:pt x="23698" y="102492"/>
                  <a:pt x="24768" y="102114"/>
                  <a:pt x="25843" y="102114"/>
                </a:cubicBezTo>
                <a:cubicBezTo>
                  <a:pt x="26827" y="102114"/>
                  <a:pt x="27814" y="102431"/>
                  <a:pt x="28644" y="103072"/>
                </a:cubicBezTo>
                <a:cubicBezTo>
                  <a:pt x="28994" y="102554"/>
                  <a:pt x="29375" y="102066"/>
                  <a:pt x="29786" y="101609"/>
                </a:cubicBezTo>
                <a:cubicBezTo>
                  <a:pt x="28674" y="100710"/>
                  <a:pt x="27288" y="100208"/>
                  <a:pt x="25856" y="100192"/>
                </a:cubicBezTo>
                <a:close/>
                <a:moveTo>
                  <a:pt x="54393" y="100192"/>
                </a:moveTo>
                <a:cubicBezTo>
                  <a:pt x="52869" y="100208"/>
                  <a:pt x="51406" y="100756"/>
                  <a:pt x="50264" y="101777"/>
                </a:cubicBezTo>
                <a:cubicBezTo>
                  <a:pt x="50660" y="102234"/>
                  <a:pt x="51041" y="102721"/>
                  <a:pt x="51391" y="103239"/>
                </a:cubicBezTo>
                <a:cubicBezTo>
                  <a:pt x="52252" y="102490"/>
                  <a:pt x="53327" y="102112"/>
                  <a:pt x="54404" y="102112"/>
                </a:cubicBezTo>
                <a:cubicBezTo>
                  <a:pt x="55385" y="102112"/>
                  <a:pt x="56368" y="102425"/>
                  <a:pt x="57196" y="103057"/>
                </a:cubicBezTo>
                <a:cubicBezTo>
                  <a:pt x="57546" y="102554"/>
                  <a:pt x="57927" y="102066"/>
                  <a:pt x="58339" y="101609"/>
                </a:cubicBezTo>
                <a:cubicBezTo>
                  <a:pt x="57226" y="100695"/>
                  <a:pt x="55840" y="100192"/>
                  <a:pt x="54408" y="100192"/>
                </a:cubicBezTo>
                <a:close/>
                <a:moveTo>
                  <a:pt x="111482" y="100192"/>
                </a:moveTo>
                <a:cubicBezTo>
                  <a:pt x="109943" y="100208"/>
                  <a:pt x="108480" y="100771"/>
                  <a:pt x="107337" y="101777"/>
                </a:cubicBezTo>
                <a:cubicBezTo>
                  <a:pt x="107734" y="102249"/>
                  <a:pt x="108114" y="102737"/>
                  <a:pt x="108465" y="103239"/>
                </a:cubicBezTo>
                <a:cubicBezTo>
                  <a:pt x="109324" y="102492"/>
                  <a:pt x="110394" y="102114"/>
                  <a:pt x="111469" y="102114"/>
                </a:cubicBezTo>
                <a:cubicBezTo>
                  <a:pt x="112453" y="102114"/>
                  <a:pt x="113439" y="102431"/>
                  <a:pt x="114270" y="103072"/>
                </a:cubicBezTo>
                <a:cubicBezTo>
                  <a:pt x="114620" y="102554"/>
                  <a:pt x="115001" y="102066"/>
                  <a:pt x="115412" y="101609"/>
                </a:cubicBezTo>
                <a:cubicBezTo>
                  <a:pt x="114300" y="100710"/>
                  <a:pt x="112914" y="100208"/>
                  <a:pt x="111482" y="100192"/>
                </a:cubicBezTo>
                <a:close/>
                <a:moveTo>
                  <a:pt x="168553" y="100182"/>
                </a:moveTo>
                <a:cubicBezTo>
                  <a:pt x="167072" y="100182"/>
                  <a:pt x="165594" y="100712"/>
                  <a:pt x="164426" y="101762"/>
                </a:cubicBezTo>
                <a:cubicBezTo>
                  <a:pt x="164823" y="102234"/>
                  <a:pt x="165204" y="102721"/>
                  <a:pt x="165554" y="103239"/>
                </a:cubicBezTo>
                <a:cubicBezTo>
                  <a:pt x="166392" y="102523"/>
                  <a:pt x="167458" y="102112"/>
                  <a:pt x="168555" y="102112"/>
                </a:cubicBezTo>
                <a:cubicBezTo>
                  <a:pt x="169561" y="102127"/>
                  <a:pt x="170551" y="102447"/>
                  <a:pt x="171359" y="103057"/>
                </a:cubicBezTo>
                <a:cubicBezTo>
                  <a:pt x="171709" y="102554"/>
                  <a:pt x="172090" y="102066"/>
                  <a:pt x="172502" y="101609"/>
                </a:cubicBezTo>
                <a:cubicBezTo>
                  <a:pt x="171354" y="100655"/>
                  <a:pt x="169952" y="100182"/>
                  <a:pt x="168553" y="100182"/>
                </a:cubicBezTo>
                <a:close/>
                <a:moveTo>
                  <a:pt x="225651" y="100195"/>
                </a:moveTo>
                <a:cubicBezTo>
                  <a:pt x="224166" y="100195"/>
                  <a:pt x="222685" y="100725"/>
                  <a:pt x="221516" y="101777"/>
                </a:cubicBezTo>
                <a:cubicBezTo>
                  <a:pt x="221912" y="102249"/>
                  <a:pt x="222293" y="102737"/>
                  <a:pt x="222643" y="103239"/>
                </a:cubicBezTo>
                <a:cubicBezTo>
                  <a:pt x="223481" y="102523"/>
                  <a:pt x="224547" y="102127"/>
                  <a:pt x="225644" y="102112"/>
                </a:cubicBezTo>
                <a:cubicBezTo>
                  <a:pt x="226650" y="102127"/>
                  <a:pt x="227640" y="102447"/>
                  <a:pt x="228448" y="103072"/>
                </a:cubicBezTo>
                <a:cubicBezTo>
                  <a:pt x="228798" y="102554"/>
                  <a:pt x="229179" y="102066"/>
                  <a:pt x="229591" y="101609"/>
                </a:cubicBezTo>
                <a:cubicBezTo>
                  <a:pt x="228446" y="100664"/>
                  <a:pt x="227047" y="100195"/>
                  <a:pt x="225651" y="100195"/>
                </a:cubicBezTo>
                <a:close/>
                <a:moveTo>
                  <a:pt x="254179" y="100182"/>
                </a:moveTo>
                <a:cubicBezTo>
                  <a:pt x="252698" y="100182"/>
                  <a:pt x="251220" y="100712"/>
                  <a:pt x="250052" y="101762"/>
                </a:cubicBezTo>
                <a:cubicBezTo>
                  <a:pt x="250464" y="102234"/>
                  <a:pt x="250829" y="102721"/>
                  <a:pt x="251180" y="103239"/>
                </a:cubicBezTo>
                <a:cubicBezTo>
                  <a:pt x="252018" y="102523"/>
                  <a:pt x="253084" y="102112"/>
                  <a:pt x="254197" y="102112"/>
                </a:cubicBezTo>
                <a:cubicBezTo>
                  <a:pt x="255202" y="102127"/>
                  <a:pt x="256177" y="102447"/>
                  <a:pt x="256985" y="103057"/>
                </a:cubicBezTo>
                <a:cubicBezTo>
                  <a:pt x="257335" y="102554"/>
                  <a:pt x="257716" y="102066"/>
                  <a:pt x="258127" y="101609"/>
                </a:cubicBezTo>
                <a:cubicBezTo>
                  <a:pt x="256980" y="100655"/>
                  <a:pt x="255578" y="100182"/>
                  <a:pt x="254179" y="100182"/>
                </a:cubicBezTo>
                <a:close/>
                <a:moveTo>
                  <a:pt x="140019" y="100192"/>
                </a:moveTo>
                <a:cubicBezTo>
                  <a:pt x="138495" y="100208"/>
                  <a:pt x="137032" y="100771"/>
                  <a:pt x="135890" y="101777"/>
                </a:cubicBezTo>
                <a:cubicBezTo>
                  <a:pt x="136286" y="102249"/>
                  <a:pt x="136667" y="102737"/>
                  <a:pt x="137002" y="103255"/>
                </a:cubicBezTo>
                <a:cubicBezTo>
                  <a:pt x="137861" y="102499"/>
                  <a:pt x="138935" y="102121"/>
                  <a:pt x="140014" y="102121"/>
                </a:cubicBezTo>
                <a:cubicBezTo>
                  <a:pt x="141001" y="102121"/>
                  <a:pt x="141992" y="102438"/>
                  <a:pt x="142822" y="103072"/>
                </a:cubicBezTo>
                <a:cubicBezTo>
                  <a:pt x="143172" y="102569"/>
                  <a:pt x="143553" y="102082"/>
                  <a:pt x="143965" y="101609"/>
                </a:cubicBezTo>
                <a:cubicBezTo>
                  <a:pt x="142852" y="100710"/>
                  <a:pt x="141466" y="100208"/>
                  <a:pt x="140019" y="100192"/>
                </a:cubicBezTo>
                <a:close/>
                <a:moveTo>
                  <a:pt x="256263" y="104198"/>
                </a:moveTo>
                <a:cubicBezTo>
                  <a:pt x="256260" y="104204"/>
                  <a:pt x="256257" y="104209"/>
                  <a:pt x="256253" y="104215"/>
                </a:cubicBezTo>
                <a:lnTo>
                  <a:pt x="256269" y="104199"/>
                </a:lnTo>
                <a:cubicBezTo>
                  <a:pt x="256267" y="104199"/>
                  <a:pt x="256265" y="104199"/>
                  <a:pt x="256263" y="104198"/>
                </a:cubicBezTo>
                <a:close/>
                <a:moveTo>
                  <a:pt x="82929" y="102721"/>
                </a:moveTo>
                <a:lnTo>
                  <a:pt x="82929" y="102767"/>
                </a:lnTo>
                <a:cubicBezTo>
                  <a:pt x="82909" y="102767"/>
                  <a:pt x="82889" y="102767"/>
                  <a:pt x="82868" y="102767"/>
                </a:cubicBezTo>
                <a:cubicBezTo>
                  <a:pt x="81915" y="102767"/>
                  <a:pt x="80994" y="103115"/>
                  <a:pt x="80263" y="103727"/>
                </a:cubicBezTo>
                <a:cubicBezTo>
                  <a:pt x="80355" y="103895"/>
                  <a:pt x="80461" y="104062"/>
                  <a:pt x="80553" y="104230"/>
                </a:cubicBezTo>
                <a:cubicBezTo>
                  <a:pt x="81330" y="104077"/>
                  <a:pt x="82137" y="104001"/>
                  <a:pt x="82929" y="104001"/>
                </a:cubicBezTo>
                <a:cubicBezTo>
                  <a:pt x="83630" y="104001"/>
                  <a:pt x="84316" y="104062"/>
                  <a:pt x="85002" y="104169"/>
                </a:cubicBezTo>
                <a:cubicBezTo>
                  <a:pt x="85123" y="103956"/>
                  <a:pt x="85261" y="103742"/>
                  <a:pt x="85382" y="103544"/>
                </a:cubicBezTo>
                <a:cubicBezTo>
                  <a:pt x="84682" y="103011"/>
                  <a:pt x="83813" y="102721"/>
                  <a:pt x="82929" y="102721"/>
                </a:cubicBezTo>
                <a:close/>
                <a:moveTo>
                  <a:pt x="197104" y="102741"/>
                </a:moveTo>
                <a:cubicBezTo>
                  <a:pt x="196146" y="102741"/>
                  <a:pt x="195190" y="103082"/>
                  <a:pt x="194426" y="103757"/>
                </a:cubicBezTo>
                <a:cubicBezTo>
                  <a:pt x="194517" y="103910"/>
                  <a:pt x="194624" y="104077"/>
                  <a:pt x="194716" y="104245"/>
                </a:cubicBezTo>
                <a:cubicBezTo>
                  <a:pt x="195493" y="104108"/>
                  <a:pt x="196300" y="104032"/>
                  <a:pt x="197092" y="104032"/>
                </a:cubicBezTo>
                <a:cubicBezTo>
                  <a:pt x="197793" y="104032"/>
                  <a:pt x="198479" y="104077"/>
                  <a:pt x="199164" y="104199"/>
                </a:cubicBezTo>
                <a:lnTo>
                  <a:pt x="199164" y="104215"/>
                </a:lnTo>
                <a:cubicBezTo>
                  <a:pt x="199286" y="104001"/>
                  <a:pt x="199423" y="103788"/>
                  <a:pt x="199545" y="103559"/>
                </a:cubicBezTo>
                <a:cubicBezTo>
                  <a:pt x="198819" y="103013"/>
                  <a:pt x="197961" y="102741"/>
                  <a:pt x="197104" y="102741"/>
                </a:cubicBezTo>
                <a:close/>
                <a:moveTo>
                  <a:pt x="54408" y="102752"/>
                </a:moveTo>
                <a:lnTo>
                  <a:pt x="54393" y="102767"/>
                </a:lnTo>
                <a:cubicBezTo>
                  <a:pt x="53417" y="102767"/>
                  <a:pt x="52458" y="103118"/>
                  <a:pt x="51726" y="103757"/>
                </a:cubicBezTo>
                <a:cubicBezTo>
                  <a:pt x="51833" y="103925"/>
                  <a:pt x="51924" y="104093"/>
                  <a:pt x="52016" y="104260"/>
                </a:cubicBezTo>
                <a:cubicBezTo>
                  <a:pt x="52808" y="104108"/>
                  <a:pt x="53600" y="104032"/>
                  <a:pt x="54393" y="104032"/>
                </a:cubicBezTo>
                <a:cubicBezTo>
                  <a:pt x="55093" y="104032"/>
                  <a:pt x="55779" y="104093"/>
                  <a:pt x="56465" y="104215"/>
                </a:cubicBezTo>
                <a:cubicBezTo>
                  <a:pt x="56602" y="103986"/>
                  <a:pt x="56724" y="103788"/>
                  <a:pt x="56846" y="103575"/>
                </a:cubicBezTo>
                <a:cubicBezTo>
                  <a:pt x="56145" y="103041"/>
                  <a:pt x="55291" y="102767"/>
                  <a:pt x="54408" y="102752"/>
                </a:cubicBezTo>
                <a:close/>
                <a:moveTo>
                  <a:pt x="168553" y="102755"/>
                </a:moveTo>
                <a:cubicBezTo>
                  <a:pt x="167593" y="102755"/>
                  <a:pt x="166636" y="103091"/>
                  <a:pt x="165874" y="103757"/>
                </a:cubicBezTo>
                <a:cubicBezTo>
                  <a:pt x="165981" y="103925"/>
                  <a:pt x="166072" y="104093"/>
                  <a:pt x="166179" y="104260"/>
                </a:cubicBezTo>
                <a:cubicBezTo>
                  <a:pt x="166956" y="104108"/>
                  <a:pt x="167763" y="104032"/>
                  <a:pt x="168555" y="104032"/>
                </a:cubicBezTo>
                <a:cubicBezTo>
                  <a:pt x="169256" y="104032"/>
                  <a:pt x="169942" y="104093"/>
                  <a:pt x="170627" y="104199"/>
                </a:cubicBezTo>
                <a:lnTo>
                  <a:pt x="170627" y="104215"/>
                </a:lnTo>
                <a:cubicBezTo>
                  <a:pt x="170749" y="104001"/>
                  <a:pt x="170887" y="103788"/>
                  <a:pt x="171008" y="103575"/>
                </a:cubicBezTo>
                <a:cubicBezTo>
                  <a:pt x="170280" y="103027"/>
                  <a:pt x="169415" y="102755"/>
                  <a:pt x="168553" y="102755"/>
                </a:cubicBezTo>
                <a:close/>
                <a:moveTo>
                  <a:pt x="254194" y="102755"/>
                </a:moveTo>
                <a:cubicBezTo>
                  <a:pt x="253234" y="102755"/>
                  <a:pt x="252277" y="103091"/>
                  <a:pt x="251515" y="103757"/>
                </a:cubicBezTo>
                <a:cubicBezTo>
                  <a:pt x="251622" y="103925"/>
                  <a:pt x="251713" y="104093"/>
                  <a:pt x="251805" y="104260"/>
                </a:cubicBezTo>
                <a:cubicBezTo>
                  <a:pt x="252597" y="104108"/>
                  <a:pt x="253389" y="104032"/>
                  <a:pt x="254197" y="104032"/>
                </a:cubicBezTo>
                <a:cubicBezTo>
                  <a:pt x="254880" y="104032"/>
                  <a:pt x="255579" y="104092"/>
                  <a:pt x="256263" y="104198"/>
                </a:cubicBezTo>
                <a:lnTo>
                  <a:pt x="256263" y="104198"/>
                </a:lnTo>
                <a:cubicBezTo>
                  <a:pt x="256382" y="103990"/>
                  <a:pt x="256501" y="103783"/>
                  <a:pt x="256650" y="103575"/>
                </a:cubicBezTo>
                <a:cubicBezTo>
                  <a:pt x="255921" y="103027"/>
                  <a:pt x="255056" y="102755"/>
                  <a:pt x="254194" y="102755"/>
                </a:cubicBezTo>
                <a:close/>
                <a:moveTo>
                  <a:pt x="25856" y="102767"/>
                </a:moveTo>
                <a:cubicBezTo>
                  <a:pt x="24865" y="102767"/>
                  <a:pt x="23921" y="103133"/>
                  <a:pt x="23174" y="103773"/>
                </a:cubicBezTo>
                <a:cubicBezTo>
                  <a:pt x="23281" y="103940"/>
                  <a:pt x="23372" y="104108"/>
                  <a:pt x="23464" y="104276"/>
                </a:cubicBezTo>
                <a:cubicBezTo>
                  <a:pt x="24256" y="104123"/>
                  <a:pt x="25048" y="104047"/>
                  <a:pt x="25856" y="104047"/>
                </a:cubicBezTo>
                <a:cubicBezTo>
                  <a:pt x="26541" y="104047"/>
                  <a:pt x="27242" y="104093"/>
                  <a:pt x="27928" y="104215"/>
                </a:cubicBezTo>
                <a:cubicBezTo>
                  <a:pt x="28050" y="104001"/>
                  <a:pt x="28171" y="103788"/>
                  <a:pt x="28309" y="103575"/>
                </a:cubicBezTo>
                <a:cubicBezTo>
                  <a:pt x="27593" y="103057"/>
                  <a:pt x="26739" y="102767"/>
                  <a:pt x="25856" y="102767"/>
                </a:cubicBezTo>
                <a:close/>
                <a:moveTo>
                  <a:pt x="111482" y="102767"/>
                </a:moveTo>
                <a:cubicBezTo>
                  <a:pt x="110491" y="102767"/>
                  <a:pt x="109531" y="103133"/>
                  <a:pt x="108785" y="103773"/>
                </a:cubicBezTo>
                <a:cubicBezTo>
                  <a:pt x="108907" y="103940"/>
                  <a:pt x="108998" y="104108"/>
                  <a:pt x="109090" y="104276"/>
                </a:cubicBezTo>
                <a:cubicBezTo>
                  <a:pt x="109882" y="104123"/>
                  <a:pt x="110674" y="104047"/>
                  <a:pt x="111466" y="104047"/>
                </a:cubicBezTo>
                <a:cubicBezTo>
                  <a:pt x="112167" y="104047"/>
                  <a:pt x="112853" y="104093"/>
                  <a:pt x="113538" y="104215"/>
                </a:cubicBezTo>
                <a:cubicBezTo>
                  <a:pt x="113676" y="104001"/>
                  <a:pt x="113797" y="103788"/>
                  <a:pt x="113919" y="103575"/>
                </a:cubicBezTo>
                <a:cubicBezTo>
                  <a:pt x="113218" y="103057"/>
                  <a:pt x="112350" y="102767"/>
                  <a:pt x="111482" y="102767"/>
                </a:cubicBezTo>
                <a:close/>
                <a:moveTo>
                  <a:pt x="140019" y="102767"/>
                </a:moveTo>
                <a:cubicBezTo>
                  <a:pt x="139028" y="102767"/>
                  <a:pt x="138084" y="103133"/>
                  <a:pt x="137352" y="103773"/>
                </a:cubicBezTo>
                <a:cubicBezTo>
                  <a:pt x="137459" y="103940"/>
                  <a:pt x="137550" y="104108"/>
                  <a:pt x="137642" y="104276"/>
                </a:cubicBezTo>
                <a:cubicBezTo>
                  <a:pt x="138434" y="104123"/>
                  <a:pt x="139226" y="104047"/>
                  <a:pt x="140019" y="104047"/>
                </a:cubicBezTo>
                <a:cubicBezTo>
                  <a:pt x="140719" y="104047"/>
                  <a:pt x="141405" y="104108"/>
                  <a:pt x="142091" y="104215"/>
                </a:cubicBezTo>
                <a:cubicBezTo>
                  <a:pt x="142212" y="104001"/>
                  <a:pt x="142350" y="103788"/>
                  <a:pt x="142471" y="103590"/>
                </a:cubicBezTo>
                <a:cubicBezTo>
                  <a:pt x="141771" y="103057"/>
                  <a:pt x="140902" y="102767"/>
                  <a:pt x="140019" y="102767"/>
                </a:cubicBezTo>
                <a:close/>
                <a:moveTo>
                  <a:pt x="225650" y="102757"/>
                </a:moveTo>
                <a:cubicBezTo>
                  <a:pt x="224687" y="102757"/>
                  <a:pt x="223727" y="103097"/>
                  <a:pt x="222963" y="103773"/>
                </a:cubicBezTo>
                <a:cubicBezTo>
                  <a:pt x="223070" y="103940"/>
                  <a:pt x="223161" y="104108"/>
                  <a:pt x="223268" y="104276"/>
                </a:cubicBezTo>
                <a:cubicBezTo>
                  <a:pt x="224045" y="104123"/>
                  <a:pt x="224852" y="104047"/>
                  <a:pt x="225644" y="104047"/>
                </a:cubicBezTo>
                <a:cubicBezTo>
                  <a:pt x="226345" y="104047"/>
                  <a:pt x="227031" y="104093"/>
                  <a:pt x="227717" y="104215"/>
                </a:cubicBezTo>
                <a:cubicBezTo>
                  <a:pt x="227823" y="104001"/>
                  <a:pt x="227960" y="103788"/>
                  <a:pt x="228097" y="103575"/>
                </a:cubicBezTo>
                <a:cubicBezTo>
                  <a:pt x="227371" y="103028"/>
                  <a:pt x="226509" y="102757"/>
                  <a:pt x="225650" y="102757"/>
                </a:cubicBezTo>
                <a:close/>
                <a:moveTo>
                  <a:pt x="39949" y="97526"/>
                </a:moveTo>
                <a:cubicBezTo>
                  <a:pt x="35195" y="97526"/>
                  <a:pt x="31005" y="100238"/>
                  <a:pt x="28552" y="104336"/>
                </a:cubicBezTo>
                <a:cubicBezTo>
                  <a:pt x="29162" y="104458"/>
                  <a:pt x="29771" y="104626"/>
                  <a:pt x="30350" y="104854"/>
                </a:cubicBezTo>
                <a:cubicBezTo>
                  <a:pt x="32529" y="101594"/>
                  <a:pt x="36018" y="99461"/>
                  <a:pt x="39949" y="99461"/>
                </a:cubicBezTo>
                <a:cubicBezTo>
                  <a:pt x="43941" y="99461"/>
                  <a:pt x="47445" y="101624"/>
                  <a:pt x="49624" y="104946"/>
                </a:cubicBezTo>
                <a:cubicBezTo>
                  <a:pt x="50187" y="104717"/>
                  <a:pt x="50782" y="104535"/>
                  <a:pt x="51391" y="104397"/>
                </a:cubicBezTo>
                <a:cubicBezTo>
                  <a:pt x="48938" y="100253"/>
                  <a:pt x="44733" y="97526"/>
                  <a:pt x="39949" y="97526"/>
                </a:cubicBezTo>
                <a:close/>
                <a:moveTo>
                  <a:pt x="97030" y="97526"/>
                </a:moveTo>
                <a:cubicBezTo>
                  <a:pt x="92280" y="97529"/>
                  <a:pt x="88078" y="100240"/>
                  <a:pt x="85626" y="104336"/>
                </a:cubicBezTo>
                <a:cubicBezTo>
                  <a:pt x="86236" y="104458"/>
                  <a:pt x="86845" y="104626"/>
                  <a:pt x="87439" y="104854"/>
                </a:cubicBezTo>
                <a:cubicBezTo>
                  <a:pt x="89603" y="101594"/>
                  <a:pt x="93092" y="99461"/>
                  <a:pt x="97038" y="99461"/>
                </a:cubicBezTo>
                <a:cubicBezTo>
                  <a:pt x="101014" y="99461"/>
                  <a:pt x="104534" y="101624"/>
                  <a:pt x="106698" y="104946"/>
                </a:cubicBezTo>
                <a:cubicBezTo>
                  <a:pt x="107276" y="104717"/>
                  <a:pt x="107871" y="104535"/>
                  <a:pt x="108480" y="104397"/>
                </a:cubicBezTo>
                <a:cubicBezTo>
                  <a:pt x="106028" y="100255"/>
                  <a:pt x="101811" y="97529"/>
                  <a:pt x="97030" y="97526"/>
                </a:cubicBezTo>
                <a:close/>
                <a:moveTo>
                  <a:pt x="154112" y="97526"/>
                </a:moveTo>
                <a:cubicBezTo>
                  <a:pt x="149358" y="97526"/>
                  <a:pt x="145168" y="100238"/>
                  <a:pt x="142715" y="104321"/>
                </a:cubicBezTo>
                <a:cubicBezTo>
                  <a:pt x="143325" y="104458"/>
                  <a:pt x="143934" y="104626"/>
                  <a:pt x="144513" y="104854"/>
                </a:cubicBezTo>
                <a:cubicBezTo>
                  <a:pt x="146692" y="101579"/>
                  <a:pt x="150181" y="99446"/>
                  <a:pt x="154112" y="99446"/>
                </a:cubicBezTo>
                <a:lnTo>
                  <a:pt x="154112" y="99461"/>
                </a:lnTo>
                <a:cubicBezTo>
                  <a:pt x="158088" y="99461"/>
                  <a:pt x="161608" y="101624"/>
                  <a:pt x="163787" y="104946"/>
                </a:cubicBezTo>
                <a:cubicBezTo>
                  <a:pt x="164366" y="104717"/>
                  <a:pt x="164960" y="104535"/>
                  <a:pt x="165554" y="104397"/>
                </a:cubicBezTo>
                <a:cubicBezTo>
                  <a:pt x="163116" y="100253"/>
                  <a:pt x="158896" y="97526"/>
                  <a:pt x="154112" y="97526"/>
                </a:cubicBezTo>
                <a:close/>
                <a:moveTo>
                  <a:pt x="182649" y="97526"/>
                </a:moveTo>
                <a:cubicBezTo>
                  <a:pt x="177910" y="97526"/>
                  <a:pt x="173705" y="100238"/>
                  <a:pt x="171252" y="104321"/>
                </a:cubicBezTo>
                <a:cubicBezTo>
                  <a:pt x="171862" y="104458"/>
                  <a:pt x="172471" y="104626"/>
                  <a:pt x="173050" y="104854"/>
                </a:cubicBezTo>
                <a:cubicBezTo>
                  <a:pt x="175229" y="101579"/>
                  <a:pt x="178718" y="99446"/>
                  <a:pt x="182649" y="99446"/>
                </a:cubicBezTo>
                <a:lnTo>
                  <a:pt x="182649" y="99461"/>
                </a:lnTo>
                <a:cubicBezTo>
                  <a:pt x="186625" y="99461"/>
                  <a:pt x="190145" y="101624"/>
                  <a:pt x="192323" y="104946"/>
                </a:cubicBezTo>
                <a:cubicBezTo>
                  <a:pt x="192902" y="104717"/>
                  <a:pt x="193497" y="104535"/>
                  <a:pt x="194106" y="104397"/>
                </a:cubicBezTo>
                <a:cubicBezTo>
                  <a:pt x="191653" y="100253"/>
                  <a:pt x="187433" y="97526"/>
                  <a:pt x="182649" y="97526"/>
                </a:cubicBezTo>
                <a:close/>
                <a:moveTo>
                  <a:pt x="211201" y="97526"/>
                </a:moveTo>
                <a:cubicBezTo>
                  <a:pt x="206447" y="97526"/>
                  <a:pt x="202257" y="100238"/>
                  <a:pt x="199789" y="104321"/>
                </a:cubicBezTo>
                <a:cubicBezTo>
                  <a:pt x="200399" y="104458"/>
                  <a:pt x="201008" y="104626"/>
                  <a:pt x="201587" y="104854"/>
                </a:cubicBezTo>
                <a:cubicBezTo>
                  <a:pt x="203766" y="101579"/>
                  <a:pt x="207255" y="99446"/>
                  <a:pt x="211201" y="99446"/>
                </a:cubicBezTo>
                <a:lnTo>
                  <a:pt x="211201" y="99461"/>
                </a:lnTo>
                <a:cubicBezTo>
                  <a:pt x="215162" y="99461"/>
                  <a:pt x="218697" y="101624"/>
                  <a:pt x="220876" y="104946"/>
                </a:cubicBezTo>
                <a:cubicBezTo>
                  <a:pt x="221439" y="104717"/>
                  <a:pt x="222034" y="104535"/>
                  <a:pt x="222643" y="104397"/>
                </a:cubicBezTo>
                <a:cubicBezTo>
                  <a:pt x="220190" y="100253"/>
                  <a:pt x="215954" y="97526"/>
                  <a:pt x="211201" y="97526"/>
                </a:cubicBezTo>
                <a:close/>
                <a:moveTo>
                  <a:pt x="239738" y="97526"/>
                </a:moveTo>
                <a:cubicBezTo>
                  <a:pt x="234984" y="97526"/>
                  <a:pt x="230794" y="100238"/>
                  <a:pt x="228341" y="104321"/>
                </a:cubicBezTo>
                <a:cubicBezTo>
                  <a:pt x="228951" y="104458"/>
                  <a:pt x="229545" y="104626"/>
                  <a:pt x="230139" y="104839"/>
                </a:cubicBezTo>
                <a:cubicBezTo>
                  <a:pt x="232303" y="101579"/>
                  <a:pt x="235807" y="99446"/>
                  <a:pt x="239738" y="99446"/>
                </a:cubicBezTo>
                <a:lnTo>
                  <a:pt x="239738" y="99461"/>
                </a:lnTo>
                <a:cubicBezTo>
                  <a:pt x="243714" y="99461"/>
                  <a:pt x="247234" y="101624"/>
                  <a:pt x="249413" y="104946"/>
                </a:cubicBezTo>
                <a:cubicBezTo>
                  <a:pt x="249976" y="104717"/>
                  <a:pt x="250570" y="104535"/>
                  <a:pt x="251180" y="104397"/>
                </a:cubicBezTo>
                <a:cubicBezTo>
                  <a:pt x="248727" y="100253"/>
                  <a:pt x="244491" y="97526"/>
                  <a:pt x="239738" y="97526"/>
                </a:cubicBezTo>
                <a:close/>
                <a:moveTo>
                  <a:pt x="11412" y="97526"/>
                </a:moveTo>
                <a:cubicBezTo>
                  <a:pt x="6658" y="97526"/>
                  <a:pt x="2468" y="100238"/>
                  <a:pt x="15" y="104336"/>
                </a:cubicBezTo>
                <a:cubicBezTo>
                  <a:pt x="625" y="104458"/>
                  <a:pt x="1219" y="104626"/>
                  <a:pt x="1813" y="104854"/>
                </a:cubicBezTo>
                <a:cubicBezTo>
                  <a:pt x="3977" y="101594"/>
                  <a:pt x="7481" y="99461"/>
                  <a:pt x="11412" y="99461"/>
                </a:cubicBezTo>
                <a:cubicBezTo>
                  <a:pt x="15389" y="99461"/>
                  <a:pt x="18908" y="101624"/>
                  <a:pt x="21087" y="104961"/>
                </a:cubicBezTo>
                <a:cubicBezTo>
                  <a:pt x="21666" y="104717"/>
                  <a:pt x="22245" y="104535"/>
                  <a:pt x="22854" y="104397"/>
                </a:cubicBezTo>
                <a:cubicBezTo>
                  <a:pt x="20401" y="100268"/>
                  <a:pt x="16166" y="97526"/>
                  <a:pt x="11412" y="97526"/>
                </a:cubicBezTo>
                <a:close/>
                <a:moveTo>
                  <a:pt x="68501" y="97526"/>
                </a:moveTo>
                <a:cubicBezTo>
                  <a:pt x="63747" y="97526"/>
                  <a:pt x="59558" y="100238"/>
                  <a:pt x="57089" y="104336"/>
                </a:cubicBezTo>
                <a:cubicBezTo>
                  <a:pt x="57714" y="104458"/>
                  <a:pt x="58308" y="104626"/>
                  <a:pt x="58902" y="104854"/>
                </a:cubicBezTo>
                <a:cubicBezTo>
                  <a:pt x="61081" y="101594"/>
                  <a:pt x="64570" y="99461"/>
                  <a:pt x="68501" y="99461"/>
                </a:cubicBezTo>
                <a:cubicBezTo>
                  <a:pt x="72462" y="99461"/>
                  <a:pt x="75997" y="101624"/>
                  <a:pt x="78176" y="104961"/>
                </a:cubicBezTo>
                <a:cubicBezTo>
                  <a:pt x="78740" y="104733"/>
                  <a:pt x="79334" y="104550"/>
                  <a:pt x="79943" y="104413"/>
                </a:cubicBezTo>
                <a:cubicBezTo>
                  <a:pt x="77490" y="100268"/>
                  <a:pt x="73285" y="97541"/>
                  <a:pt x="68501" y="97541"/>
                </a:cubicBezTo>
                <a:lnTo>
                  <a:pt x="68501" y="97526"/>
                </a:lnTo>
                <a:close/>
                <a:moveTo>
                  <a:pt x="125575" y="97526"/>
                </a:moveTo>
                <a:cubicBezTo>
                  <a:pt x="120821" y="97526"/>
                  <a:pt x="116631" y="100238"/>
                  <a:pt x="114178" y="104336"/>
                </a:cubicBezTo>
                <a:cubicBezTo>
                  <a:pt x="114788" y="104458"/>
                  <a:pt x="115382" y="104626"/>
                  <a:pt x="115976" y="104854"/>
                </a:cubicBezTo>
                <a:cubicBezTo>
                  <a:pt x="118155" y="101594"/>
                  <a:pt x="121644" y="99461"/>
                  <a:pt x="125575" y="99461"/>
                </a:cubicBezTo>
                <a:cubicBezTo>
                  <a:pt x="129551" y="99461"/>
                  <a:pt x="133071" y="101624"/>
                  <a:pt x="135250" y="104961"/>
                </a:cubicBezTo>
                <a:cubicBezTo>
                  <a:pt x="135813" y="104733"/>
                  <a:pt x="136408" y="104535"/>
                  <a:pt x="137017" y="104397"/>
                </a:cubicBezTo>
                <a:cubicBezTo>
                  <a:pt x="134564" y="100268"/>
                  <a:pt x="130359" y="97526"/>
                  <a:pt x="125575" y="97526"/>
                </a:cubicBezTo>
                <a:close/>
                <a:moveTo>
                  <a:pt x="268290" y="97526"/>
                </a:moveTo>
                <a:cubicBezTo>
                  <a:pt x="263521" y="97526"/>
                  <a:pt x="259331" y="100238"/>
                  <a:pt x="256878" y="104336"/>
                </a:cubicBezTo>
                <a:cubicBezTo>
                  <a:pt x="257488" y="104458"/>
                  <a:pt x="258097" y="104626"/>
                  <a:pt x="258676" y="104854"/>
                </a:cubicBezTo>
                <a:cubicBezTo>
                  <a:pt x="260855" y="101579"/>
                  <a:pt x="264344" y="99461"/>
                  <a:pt x="268290" y="99461"/>
                </a:cubicBezTo>
                <a:cubicBezTo>
                  <a:pt x="272251" y="99461"/>
                  <a:pt x="275771" y="101624"/>
                  <a:pt x="277949" y="104961"/>
                </a:cubicBezTo>
                <a:cubicBezTo>
                  <a:pt x="278528" y="104717"/>
                  <a:pt x="279123" y="104535"/>
                  <a:pt x="279717" y="104397"/>
                </a:cubicBezTo>
                <a:cubicBezTo>
                  <a:pt x="277264" y="100268"/>
                  <a:pt x="273043" y="97526"/>
                  <a:pt x="268290" y="97526"/>
                </a:cubicBezTo>
                <a:close/>
                <a:moveTo>
                  <a:pt x="39949" y="100086"/>
                </a:moveTo>
                <a:lnTo>
                  <a:pt x="39949" y="100101"/>
                </a:lnTo>
                <a:cubicBezTo>
                  <a:pt x="36262" y="100101"/>
                  <a:pt x="33001" y="102051"/>
                  <a:pt x="30914" y="105068"/>
                </a:cubicBezTo>
                <a:cubicBezTo>
                  <a:pt x="31478" y="105296"/>
                  <a:pt x="32011" y="105571"/>
                  <a:pt x="32529" y="105891"/>
                </a:cubicBezTo>
                <a:cubicBezTo>
                  <a:pt x="34296" y="103514"/>
                  <a:pt x="36978" y="102021"/>
                  <a:pt x="39949" y="102021"/>
                </a:cubicBezTo>
                <a:cubicBezTo>
                  <a:pt x="42981" y="102021"/>
                  <a:pt x="45693" y="103590"/>
                  <a:pt x="47460" y="106028"/>
                </a:cubicBezTo>
                <a:cubicBezTo>
                  <a:pt x="47978" y="105708"/>
                  <a:pt x="48511" y="105433"/>
                  <a:pt x="49060" y="105174"/>
                </a:cubicBezTo>
                <a:cubicBezTo>
                  <a:pt x="46973" y="102097"/>
                  <a:pt x="43682" y="100086"/>
                  <a:pt x="39949" y="100086"/>
                </a:cubicBezTo>
                <a:close/>
                <a:moveTo>
                  <a:pt x="97023" y="100086"/>
                </a:moveTo>
                <a:lnTo>
                  <a:pt x="97038" y="100101"/>
                </a:lnTo>
                <a:cubicBezTo>
                  <a:pt x="93351" y="100101"/>
                  <a:pt x="90090" y="102051"/>
                  <a:pt x="88003" y="105068"/>
                </a:cubicBezTo>
                <a:cubicBezTo>
                  <a:pt x="88552" y="105296"/>
                  <a:pt x="89100" y="105571"/>
                  <a:pt x="89618" y="105891"/>
                </a:cubicBezTo>
                <a:cubicBezTo>
                  <a:pt x="91385" y="103514"/>
                  <a:pt x="94052" y="102021"/>
                  <a:pt x="97023" y="102021"/>
                </a:cubicBezTo>
                <a:cubicBezTo>
                  <a:pt x="100070" y="102021"/>
                  <a:pt x="102782" y="103590"/>
                  <a:pt x="104549" y="106028"/>
                </a:cubicBezTo>
                <a:cubicBezTo>
                  <a:pt x="105052" y="105708"/>
                  <a:pt x="105585" y="105433"/>
                  <a:pt x="106149" y="105174"/>
                </a:cubicBezTo>
                <a:cubicBezTo>
                  <a:pt x="104062" y="102097"/>
                  <a:pt x="100755" y="100086"/>
                  <a:pt x="97023" y="100086"/>
                </a:cubicBezTo>
                <a:close/>
                <a:moveTo>
                  <a:pt x="211201" y="100086"/>
                </a:moveTo>
                <a:cubicBezTo>
                  <a:pt x="207514" y="100086"/>
                  <a:pt x="204238" y="102051"/>
                  <a:pt x="202166" y="105068"/>
                </a:cubicBezTo>
                <a:cubicBezTo>
                  <a:pt x="202714" y="105312"/>
                  <a:pt x="203263" y="105586"/>
                  <a:pt x="203781" y="105891"/>
                </a:cubicBezTo>
                <a:cubicBezTo>
                  <a:pt x="205548" y="103514"/>
                  <a:pt x="208215" y="102021"/>
                  <a:pt x="211201" y="102021"/>
                </a:cubicBezTo>
                <a:cubicBezTo>
                  <a:pt x="214233" y="102021"/>
                  <a:pt x="216945" y="103590"/>
                  <a:pt x="218712" y="106028"/>
                </a:cubicBezTo>
                <a:cubicBezTo>
                  <a:pt x="219230" y="105708"/>
                  <a:pt x="219763" y="105433"/>
                  <a:pt x="220312" y="105190"/>
                </a:cubicBezTo>
                <a:cubicBezTo>
                  <a:pt x="218225" y="102097"/>
                  <a:pt x="214918" y="100086"/>
                  <a:pt x="211201" y="100086"/>
                </a:cubicBezTo>
                <a:close/>
                <a:moveTo>
                  <a:pt x="239738" y="100086"/>
                </a:moveTo>
                <a:cubicBezTo>
                  <a:pt x="236051" y="100086"/>
                  <a:pt x="232790" y="102051"/>
                  <a:pt x="230703" y="105068"/>
                </a:cubicBezTo>
                <a:cubicBezTo>
                  <a:pt x="231267" y="105312"/>
                  <a:pt x="231800" y="105586"/>
                  <a:pt x="232318" y="105891"/>
                </a:cubicBezTo>
                <a:cubicBezTo>
                  <a:pt x="234100" y="103514"/>
                  <a:pt x="236767" y="102021"/>
                  <a:pt x="239738" y="102021"/>
                </a:cubicBezTo>
                <a:cubicBezTo>
                  <a:pt x="242770" y="102021"/>
                  <a:pt x="245482" y="103590"/>
                  <a:pt x="247264" y="106028"/>
                </a:cubicBezTo>
                <a:cubicBezTo>
                  <a:pt x="247767" y="105708"/>
                  <a:pt x="248300" y="105433"/>
                  <a:pt x="248849" y="105190"/>
                </a:cubicBezTo>
                <a:cubicBezTo>
                  <a:pt x="246777" y="102097"/>
                  <a:pt x="243471" y="100086"/>
                  <a:pt x="239738" y="100086"/>
                </a:cubicBezTo>
                <a:close/>
                <a:moveTo>
                  <a:pt x="11412" y="100101"/>
                </a:moveTo>
                <a:cubicBezTo>
                  <a:pt x="7725" y="100101"/>
                  <a:pt x="4464" y="102051"/>
                  <a:pt x="2377" y="105068"/>
                </a:cubicBezTo>
                <a:cubicBezTo>
                  <a:pt x="2941" y="105312"/>
                  <a:pt x="3474" y="105586"/>
                  <a:pt x="3992" y="105891"/>
                </a:cubicBezTo>
                <a:cubicBezTo>
                  <a:pt x="5775" y="103529"/>
                  <a:pt x="8426" y="102021"/>
                  <a:pt x="11412" y="102021"/>
                </a:cubicBezTo>
                <a:cubicBezTo>
                  <a:pt x="14444" y="102021"/>
                  <a:pt x="17156" y="103590"/>
                  <a:pt x="18923" y="106043"/>
                </a:cubicBezTo>
                <a:cubicBezTo>
                  <a:pt x="19441" y="105723"/>
                  <a:pt x="19975" y="105449"/>
                  <a:pt x="20523" y="105190"/>
                </a:cubicBezTo>
                <a:cubicBezTo>
                  <a:pt x="18451" y="102112"/>
                  <a:pt x="15145" y="100101"/>
                  <a:pt x="11412" y="100101"/>
                </a:cubicBezTo>
                <a:close/>
                <a:moveTo>
                  <a:pt x="68501" y="100101"/>
                </a:moveTo>
                <a:cubicBezTo>
                  <a:pt x="64814" y="100101"/>
                  <a:pt x="61538" y="102051"/>
                  <a:pt x="59466" y="105083"/>
                </a:cubicBezTo>
                <a:cubicBezTo>
                  <a:pt x="60030" y="105312"/>
                  <a:pt x="60563" y="105586"/>
                  <a:pt x="61081" y="105891"/>
                </a:cubicBezTo>
                <a:cubicBezTo>
                  <a:pt x="62864" y="103529"/>
                  <a:pt x="65515" y="102021"/>
                  <a:pt x="68501" y="102021"/>
                </a:cubicBezTo>
                <a:cubicBezTo>
                  <a:pt x="71533" y="102021"/>
                  <a:pt x="74245" y="103590"/>
                  <a:pt x="76012" y="106043"/>
                </a:cubicBezTo>
                <a:cubicBezTo>
                  <a:pt x="76530" y="105723"/>
                  <a:pt x="77064" y="105433"/>
                  <a:pt x="77612" y="105190"/>
                </a:cubicBezTo>
                <a:cubicBezTo>
                  <a:pt x="75540" y="102112"/>
                  <a:pt x="72234" y="100101"/>
                  <a:pt x="68501" y="100101"/>
                </a:cubicBezTo>
                <a:close/>
                <a:moveTo>
                  <a:pt x="125575" y="100101"/>
                </a:moveTo>
                <a:cubicBezTo>
                  <a:pt x="121888" y="100101"/>
                  <a:pt x="118627" y="102051"/>
                  <a:pt x="116540" y="105068"/>
                </a:cubicBezTo>
                <a:cubicBezTo>
                  <a:pt x="117104" y="105312"/>
                  <a:pt x="117637" y="105586"/>
                  <a:pt x="118155" y="105891"/>
                </a:cubicBezTo>
                <a:cubicBezTo>
                  <a:pt x="119938" y="103529"/>
                  <a:pt x="122604" y="102021"/>
                  <a:pt x="125575" y="102021"/>
                </a:cubicBezTo>
                <a:cubicBezTo>
                  <a:pt x="128607" y="102021"/>
                  <a:pt x="131319" y="103590"/>
                  <a:pt x="133101" y="106043"/>
                </a:cubicBezTo>
                <a:cubicBezTo>
                  <a:pt x="133604" y="105723"/>
                  <a:pt x="134137" y="105433"/>
                  <a:pt x="134686" y="105190"/>
                </a:cubicBezTo>
                <a:cubicBezTo>
                  <a:pt x="132614" y="102112"/>
                  <a:pt x="129308" y="100101"/>
                  <a:pt x="125575" y="100101"/>
                </a:cubicBezTo>
                <a:close/>
                <a:moveTo>
                  <a:pt x="154112" y="100101"/>
                </a:moveTo>
                <a:cubicBezTo>
                  <a:pt x="150440" y="100101"/>
                  <a:pt x="147164" y="102051"/>
                  <a:pt x="145077" y="105068"/>
                </a:cubicBezTo>
                <a:cubicBezTo>
                  <a:pt x="145641" y="105312"/>
                  <a:pt x="146174" y="105586"/>
                  <a:pt x="146692" y="105891"/>
                </a:cubicBezTo>
                <a:cubicBezTo>
                  <a:pt x="148474" y="103514"/>
                  <a:pt x="151141" y="102021"/>
                  <a:pt x="154112" y="102021"/>
                </a:cubicBezTo>
                <a:cubicBezTo>
                  <a:pt x="157159" y="102021"/>
                  <a:pt x="159871" y="103590"/>
                  <a:pt x="161638" y="106043"/>
                </a:cubicBezTo>
                <a:cubicBezTo>
                  <a:pt x="162141" y="105723"/>
                  <a:pt x="162674" y="105433"/>
                  <a:pt x="163223" y="105190"/>
                </a:cubicBezTo>
                <a:cubicBezTo>
                  <a:pt x="161151" y="102112"/>
                  <a:pt x="157845" y="100101"/>
                  <a:pt x="154112" y="100101"/>
                </a:cubicBezTo>
                <a:close/>
                <a:moveTo>
                  <a:pt x="182649" y="100101"/>
                </a:moveTo>
                <a:cubicBezTo>
                  <a:pt x="178977" y="100101"/>
                  <a:pt x="175701" y="102051"/>
                  <a:pt x="173629" y="105068"/>
                </a:cubicBezTo>
                <a:cubicBezTo>
                  <a:pt x="174177" y="105312"/>
                  <a:pt x="174726" y="105586"/>
                  <a:pt x="175244" y="105891"/>
                </a:cubicBezTo>
                <a:cubicBezTo>
                  <a:pt x="177011" y="103514"/>
                  <a:pt x="179678" y="102021"/>
                  <a:pt x="182649" y="102021"/>
                </a:cubicBezTo>
                <a:cubicBezTo>
                  <a:pt x="185696" y="102021"/>
                  <a:pt x="188408" y="103590"/>
                  <a:pt x="190175" y="106043"/>
                </a:cubicBezTo>
                <a:cubicBezTo>
                  <a:pt x="190693" y="105723"/>
                  <a:pt x="191211" y="105449"/>
                  <a:pt x="191760" y="105190"/>
                </a:cubicBezTo>
                <a:cubicBezTo>
                  <a:pt x="189703" y="102112"/>
                  <a:pt x="186381" y="100101"/>
                  <a:pt x="182649" y="100101"/>
                </a:cubicBezTo>
                <a:close/>
                <a:moveTo>
                  <a:pt x="268290" y="100101"/>
                </a:moveTo>
                <a:cubicBezTo>
                  <a:pt x="264603" y="100101"/>
                  <a:pt x="261327" y="102051"/>
                  <a:pt x="259240" y="105068"/>
                </a:cubicBezTo>
                <a:cubicBezTo>
                  <a:pt x="259803" y="105312"/>
                  <a:pt x="260337" y="105586"/>
                  <a:pt x="260870" y="105891"/>
                </a:cubicBezTo>
                <a:cubicBezTo>
                  <a:pt x="262637" y="103529"/>
                  <a:pt x="265304" y="102021"/>
                  <a:pt x="268275" y="102021"/>
                </a:cubicBezTo>
                <a:cubicBezTo>
                  <a:pt x="271322" y="102021"/>
                  <a:pt x="274034" y="103590"/>
                  <a:pt x="275801" y="106043"/>
                </a:cubicBezTo>
                <a:cubicBezTo>
                  <a:pt x="276304" y="105723"/>
                  <a:pt x="276837" y="105433"/>
                  <a:pt x="277401" y="105190"/>
                </a:cubicBezTo>
                <a:cubicBezTo>
                  <a:pt x="275314" y="102112"/>
                  <a:pt x="272007" y="100101"/>
                  <a:pt x="268290" y="100101"/>
                </a:cubicBezTo>
                <a:close/>
                <a:moveTo>
                  <a:pt x="39949" y="102660"/>
                </a:moveTo>
                <a:cubicBezTo>
                  <a:pt x="37191" y="102660"/>
                  <a:pt x="34723" y="104047"/>
                  <a:pt x="33047" y="106210"/>
                </a:cubicBezTo>
                <a:cubicBezTo>
                  <a:pt x="33550" y="106530"/>
                  <a:pt x="34037" y="106896"/>
                  <a:pt x="34510" y="107292"/>
                </a:cubicBezTo>
                <a:cubicBezTo>
                  <a:pt x="35850" y="105631"/>
                  <a:pt x="37785" y="104580"/>
                  <a:pt x="39949" y="104580"/>
                </a:cubicBezTo>
                <a:cubicBezTo>
                  <a:pt x="42189" y="104580"/>
                  <a:pt x="44184" y="105708"/>
                  <a:pt x="45540" y="107460"/>
                </a:cubicBezTo>
                <a:cubicBezTo>
                  <a:pt x="45982" y="107064"/>
                  <a:pt x="46470" y="106698"/>
                  <a:pt x="46957" y="106348"/>
                </a:cubicBezTo>
                <a:cubicBezTo>
                  <a:pt x="45297" y="104093"/>
                  <a:pt x="42768" y="102660"/>
                  <a:pt x="39949" y="102660"/>
                </a:cubicBezTo>
                <a:close/>
                <a:moveTo>
                  <a:pt x="97030" y="102660"/>
                </a:moveTo>
                <a:lnTo>
                  <a:pt x="97030" y="102660"/>
                </a:lnTo>
                <a:cubicBezTo>
                  <a:pt x="94276" y="102663"/>
                  <a:pt x="91795" y="104049"/>
                  <a:pt x="90136" y="106210"/>
                </a:cubicBezTo>
                <a:cubicBezTo>
                  <a:pt x="90639" y="106530"/>
                  <a:pt x="91126" y="106896"/>
                  <a:pt x="91583" y="107292"/>
                </a:cubicBezTo>
                <a:cubicBezTo>
                  <a:pt x="92924" y="105631"/>
                  <a:pt x="94859" y="104580"/>
                  <a:pt x="97023" y="104580"/>
                </a:cubicBezTo>
                <a:cubicBezTo>
                  <a:pt x="99262" y="104580"/>
                  <a:pt x="101274" y="105708"/>
                  <a:pt x="102614" y="107460"/>
                </a:cubicBezTo>
                <a:cubicBezTo>
                  <a:pt x="103071" y="107064"/>
                  <a:pt x="103544" y="106683"/>
                  <a:pt x="104046" y="106348"/>
                </a:cubicBezTo>
                <a:cubicBezTo>
                  <a:pt x="102387" y="104095"/>
                  <a:pt x="99861" y="102663"/>
                  <a:pt x="97030" y="102660"/>
                </a:cubicBezTo>
                <a:close/>
                <a:moveTo>
                  <a:pt x="11412" y="102660"/>
                </a:moveTo>
                <a:cubicBezTo>
                  <a:pt x="8654" y="102660"/>
                  <a:pt x="6171" y="104047"/>
                  <a:pt x="4510" y="106210"/>
                </a:cubicBezTo>
                <a:cubicBezTo>
                  <a:pt x="5013" y="106546"/>
                  <a:pt x="5500" y="106896"/>
                  <a:pt x="5973" y="107292"/>
                </a:cubicBezTo>
                <a:cubicBezTo>
                  <a:pt x="7313" y="105647"/>
                  <a:pt x="9248" y="104595"/>
                  <a:pt x="11412" y="104595"/>
                </a:cubicBezTo>
                <a:cubicBezTo>
                  <a:pt x="13652" y="104595"/>
                  <a:pt x="15648" y="105708"/>
                  <a:pt x="17004" y="107475"/>
                </a:cubicBezTo>
                <a:cubicBezTo>
                  <a:pt x="17445" y="107079"/>
                  <a:pt x="17918" y="106698"/>
                  <a:pt x="18420" y="106363"/>
                </a:cubicBezTo>
                <a:cubicBezTo>
                  <a:pt x="16760" y="104108"/>
                  <a:pt x="14231" y="102660"/>
                  <a:pt x="11412" y="102660"/>
                </a:cubicBezTo>
                <a:close/>
                <a:moveTo>
                  <a:pt x="68501" y="102660"/>
                </a:moveTo>
                <a:cubicBezTo>
                  <a:pt x="65728" y="102660"/>
                  <a:pt x="63260" y="104047"/>
                  <a:pt x="61599" y="106226"/>
                </a:cubicBezTo>
                <a:cubicBezTo>
                  <a:pt x="62117" y="106546"/>
                  <a:pt x="62589" y="106911"/>
                  <a:pt x="63062" y="107292"/>
                </a:cubicBezTo>
                <a:cubicBezTo>
                  <a:pt x="64403" y="105647"/>
                  <a:pt x="66338" y="104595"/>
                  <a:pt x="68501" y="104595"/>
                </a:cubicBezTo>
                <a:cubicBezTo>
                  <a:pt x="70741" y="104595"/>
                  <a:pt x="72737" y="105708"/>
                  <a:pt x="74093" y="107475"/>
                </a:cubicBezTo>
                <a:cubicBezTo>
                  <a:pt x="74534" y="107079"/>
                  <a:pt x="75022" y="106698"/>
                  <a:pt x="75510" y="106363"/>
                </a:cubicBezTo>
                <a:cubicBezTo>
                  <a:pt x="73849" y="104108"/>
                  <a:pt x="71320" y="102660"/>
                  <a:pt x="68501" y="102660"/>
                </a:cubicBezTo>
                <a:close/>
                <a:moveTo>
                  <a:pt x="125575" y="102660"/>
                </a:moveTo>
                <a:cubicBezTo>
                  <a:pt x="122817" y="102660"/>
                  <a:pt x="120349" y="104047"/>
                  <a:pt x="118673" y="106210"/>
                </a:cubicBezTo>
                <a:cubicBezTo>
                  <a:pt x="119176" y="106546"/>
                  <a:pt x="119663" y="106896"/>
                  <a:pt x="120136" y="107292"/>
                </a:cubicBezTo>
                <a:cubicBezTo>
                  <a:pt x="121476" y="105647"/>
                  <a:pt x="123411" y="104580"/>
                  <a:pt x="125575" y="104580"/>
                </a:cubicBezTo>
                <a:cubicBezTo>
                  <a:pt x="127815" y="104580"/>
                  <a:pt x="129810" y="105708"/>
                  <a:pt x="131166" y="107475"/>
                </a:cubicBezTo>
                <a:cubicBezTo>
                  <a:pt x="131608" y="107064"/>
                  <a:pt x="132096" y="106698"/>
                  <a:pt x="132583" y="106363"/>
                </a:cubicBezTo>
                <a:cubicBezTo>
                  <a:pt x="130923" y="104108"/>
                  <a:pt x="128393" y="102660"/>
                  <a:pt x="125575" y="102660"/>
                </a:cubicBezTo>
                <a:close/>
                <a:moveTo>
                  <a:pt x="154112" y="102660"/>
                </a:moveTo>
                <a:cubicBezTo>
                  <a:pt x="151354" y="102660"/>
                  <a:pt x="148886" y="104047"/>
                  <a:pt x="147225" y="106210"/>
                </a:cubicBezTo>
                <a:cubicBezTo>
                  <a:pt x="147728" y="106530"/>
                  <a:pt x="148215" y="106896"/>
                  <a:pt x="148673" y="107292"/>
                </a:cubicBezTo>
                <a:cubicBezTo>
                  <a:pt x="150013" y="105631"/>
                  <a:pt x="151948" y="104580"/>
                  <a:pt x="154112" y="104580"/>
                </a:cubicBezTo>
                <a:cubicBezTo>
                  <a:pt x="156351" y="104580"/>
                  <a:pt x="158363" y="105708"/>
                  <a:pt x="159703" y="107475"/>
                </a:cubicBezTo>
                <a:cubicBezTo>
                  <a:pt x="160160" y="107064"/>
                  <a:pt x="160633" y="106698"/>
                  <a:pt x="161136" y="106348"/>
                </a:cubicBezTo>
                <a:cubicBezTo>
                  <a:pt x="159460" y="104108"/>
                  <a:pt x="156946" y="102660"/>
                  <a:pt x="154112" y="102660"/>
                </a:cubicBezTo>
                <a:close/>
                <a:moveTo>
                  <a:pt x="182649" y="102660"/>
                </a:moveTo>
                <a:cubicBezTo>
                  <a:pt x="179891" y="102660"/>
                  <a:pt x="177423" y="104047"/>
                  <a:pt x="175762" y="106210"/>
                </a:cubicBezTo>
                <a:cubicBezTo>
                  <a:pt x="176265" y="106530"/>
                  <a:pt x="176752" y="106896"/>
                  <a:pt x="177209" y="107292"/>
                </a:cubicBezTo>
                <a:cubicBezTo>
                  <a:pt x="178550" y="105631"/>
                  <a:pt x="180500" y="104580"/>
                  <a:pt x="182649" y="104580"/>
                </a:cubicBezTo>
                <a:cubicBezTo>
                  <a:pt x="184888" y="104580"/>
                  <a:pt x="186899" y="105708"/>
                  <a:pt x="188240" y="107475"/>
                </a:cubicBezTo>
                <a:cubicBezTo>
                  <a:pt x="188697" y="107064"/>
                  <a:pt x="189170" y="106698"/>
                  <a:pt x="189672" y="106348"/>
                </a:cubicBezTo>
                <a:cubicBezTo>
                  <a:pt x="188012" y="104108"/>
                  <a:pt x="185483" y="102660"/>
                  <a:pt x="182649" y="102660"/>
                </a:cubicBezTo>
                <a:close/>
                <a:moveTo>
                  <a:pt x="211201" y="102660"/>
                </a:moveTo>
                <a:cubicBezTo>
                  <a:pt x="208443" y="102660"/>
                  <a:pt x="205960" y="104047"/>
                  <a:pt x="204299" y="106210"/>
                </a:cubicBezTo>
                <a:cubicBezTo>
                  <a:pt x="204802" y="106530"/>
                  <a:pt x="205289" y="106896"/>
                  <a:pt x="205746" y="107292"/>
                </a:cubicBezTo>
                <a:cubicBezTo>
                  <a:pt x="207102" y="105631"/>
                  <a:pt x="209037" y="104580"/>
                  <a:pt x="211201" y="104580"/>
                </a:cubicBezTo>
                <a:cubicBezTo>
                  <a:pt x="213440" y="104580"/>
                  <a:pt x="215436" y="105708"/>
                  <a:pt x="216792" y="107475"/>
                </a:cubicBezTo>
                <a:cubicBezTo>
                  <a:pt x="217234" y="107064"/>
                  <a:pt x="217707" y="106698"/>
                  <a:pt x="218209" y="106348"/>
                </a:cubicBezTo>
                <a:cubicBezTo>
                  <a:pt x="216549" y="104108"/>
                  <a:pt x="214019" y="102660"/>
                  <a:pt x="211201" y="102660"/>
                </a:cubicBezTo>
                <a:close/>
                <a:moveTo>
                  <a:pt x="239738" y="102660"/>
                </a:moveTo>
                <a:cubicBezTo>
                  <a:pt x="236980" y="102660"/>
                  <a:pt x="234497" y="104047"/>
                  <a:pt x="232836" y="106210"/>
                </a:cubicBezTo>
                <a:cubicBezTo>
                  <a:pt x="233339" y="106546"/>
                  <a:pt x="233826" y="106896"/>
                  <a:pt x="234298" y="107292"/>
                </a:cubicBezTo>
                <a:cubicBezTo>
                  <a:pt x="235639" y="105631"/>
                  <a:pt x="237574" y="104580"/>
                  <a:pt x="239738" y="104580"/>
                </a:cubicBezTo>
                <a:cubicBezTo>
                  <a:pt x="241977" y="104580"/>
                  <a:pt x="243973" y="105708"/>
                  <a:pt x="245329" y="107475"/>
                </a:cubicBezTo>
                <a:cubicBezTo>
                  <a:pt x="245771" y="107064"/>
                  <a:pt x="246259" y="106698"/>
                  <a:pt x="246746" y="106348"/>
                </a:cubicBezTo>
                <a:cubicBezTo>
                  <a:pt x="245086" y="104108"/>
                  <a:pt x="242556" y="102660"/>
                  <a:pt x="239738" y="102660"/>
                </a:cubicBezTo>
                <a:close/>
                <a:moveTo>
                  <a:pt x="268275" y="102660"/>
                </a:moveTo>
                <a:cubicBezTo>
                  <a:pt x="265517" y="102660"/>
                  <a:pt x="263049" y="104047"/>
                  <a:pt x="261373" y="106210"/>
                </a:cubicBezTo>
                <a:cubicBezTo>
                  <a:pt x="261891" y="106546"/>
                  <a:pt x="262363" y="106896"/>
                  <a:pt x="262835" y="107292"/>
                </a:cubicBezTo>
                <a:cubicBezTo>
                  <a:pt x="264176" y="105647"/>
                  <a:pt x="266111" y="104580"/>
                  <a:pt x="268275" y="104580"/>
                </a:cubicBezTo>
                <a:cubicBezTo>
                  <a:pt x="270514" y="104580"/>
                  <a:pt x="272525" y="105708"/>
                  <a:pt x="273866" y="107475"/>
                </a:cubicBezTo>
                <a:cubicBezTo>
                  <a:pt x="274323" y="107064"/>
                  <a:pt x="274796" y="106698"/>
                  <a:pt x="275298" y="106363"/>
                </a:cubicBezTo>
                <a:cubicBezTo>
                  <a:pt x="273622" y="104108"/>
                  <a:pt x="271109" y="102660"/>
                  <a:pt x="268275" y="102660"/>
                </a:cubicBezTo>
                <a:close/>
                <a:moveTo>
                  <a:pt x="6399" y="107688"/>
                </a:moveTo>
                <a:lnTo>
                  <a:pt x="6399" y="107704"/>
                </a:lnTo>
                <a:cubicBezTo>
                  <a:pt x="6402" y="107701"/>
                  <a:pt x="6404" y="107698"/>
                  <a:pt x="6407" y="107695"/>
                </a:cubicBezTo>
                <a:lnTo>
                  <a:pt x="6407" y="107695"/>
                </a:lnTo>
                <a:cubicBezTo>
                  <a:pt x="6404" y="107693"/>
                  <a:pt x="6402" y="107690"/>
                  <a:pt x="6399" y="107688"/>
                </a:cubicBezTo>
                <a:close/>
                <a:moveTo>
                  <a:pt x="39949" y="105220"/>
                </a:moveTo>
                <a:lnTo>
                  <a:pt x="39949" y="105235"/>
                </a:lnTo>
                <a:cubicBezTo>
                  <a:pt x="37968" y="105235"/>
                  <a:pt x="36170" y="106195"/>
                  <a:pt x="34936" y="107673"/>
                </a:cubicBezTo>
                <a:cubicBezTo>
                  <a:pt x="35393" y="108084"/>
                  <a:pt x="35820" y="108526"/>
                  <a:pt x="36216" y="108999"/>
                </a:cubicBezTo>
                <a:cubicBezTo>
                  <a:pt x="37115" y="107841"/>
                  <a:pt x="38486" y="107155"/>
                  <a:pt x="39949" y="107140"/>
                </a:cubicBezTo>
                <a:cubicBezTo>
                  <a:pt x="41518" y="107140"/>
                  <a:pt x="42920" y="107947"/>
                  <a:pt x="43834" y="109197"/>
                </a:cubicBezTo>
                <a:cubicBezTo>
                  <a:pt x="44230" y="108740"/>
                  <a:pt x="44642" y="108283"/>
                  <a:pt x="45083" y="107871"/>
                </a:cubicBezTo>
                <a:cubicBezTo>
                  <a:pt x="43849" y="106256"/>
                  <a:pt x="42006" y="105220"/>
                  <a:pt x="39949" y="105220"/>
                </a:cubicBezTo>
                <a:close/>
                <a:moveTo>
                  <a:pt x="97023" y="105220"/>
                </a:moveTo>
                <a:lnTo>
                  <a:pt x="97038" y="105235"/>
                </a:lnTo>
                <a:cubicBezTo>
                  <a:pt x="95057" y="105235"/>
                  <a:pt x="93259" y="106195"/>
                  <a:pt x="92025" y="107673"/>
                </a:cubicBezTo>
                <a:cubicBezTo>
                  <a:pt x="92467" y="108084"/>
                  <a:pt x="92894" y="108526"/>
                  <a:pt x="93305" y="108999"/>
                </a:cubicBezTo>
                <a:cubicBezTo>
                  <a:pt x="94189" y="107841"/>
                  <a:pt x="95560" y="107155"/>
                  <a:pt x="97023" y="107140"/>
                </a:cubicBezTo>
                <a:cubicBezTo>
                  <a:pt x="98592" y="107140"/>
                  <a:pt x="100009" y="107947"/>
                  <a:pt x="100923" y="109197"/>
                </a:cubicBezTo>
                <a:cubicBezTo>
                  <a:pt x="101319" y="108740"/>
                  <a:pt x="101731" y="108283"/>
                  <a:pt x="102172" y="107871"/>
                </a:cubicBezTo>
                <a:cubicBezTo>
                  <a:pt x="100938" y="106256"/>
                  <a:pt x="99080" y="105220"/>
                  <a:pt x="97023" y="105220"/>
                </a:cubicBezTo>
                <a:close/>
                <a:moveTo>
                  <a:pt x="11412" y="105235"/>
                </a:moveTo>
                <a:cubicBezTo>
                  <a:pt x="9435" y="105235"/>
                  <a:pt x="7640" y="106192"/>
                  <a:pt x="6407" y="107695"/>
                </a:cubicBezTo>
                <a:lnTo>
                  <a:pt x="6407" y="107695"/>
                </a:lnTo>
                <a:cubicBezTo>
                  <a:pt x="6861" y="108104"/>
                  <a:pt x="7285" y="108544"/>
                  <a:pt x="7679" y="108999"/>
                </a:cubicBezTo>
                <a:cubicBezTo>
                  <a:pt x="8578" y="107856"/>
                  <a:pt x="9949" y="107170"/>
                  <a:pt x="11412" y="107155"/>
                </a:cubicBezTo>
                <a:cubicBezTo>
                  <a:pt x="12981" y="107155"/>
                  <a:pt x="14383" y="107963"/>
                  <a:pt x="15312" y="109212"/>
                </a:cubicBezTo>
                <a:cubicBezTo>
                  <a:pt x="15693" y="108740"/>
                  <a:pt x="16105" y="108298"/>
                  <a:pt x="16562" y="107886"/>
                </a:cubicBezTo>
                <a:cubicBezTo>
                  <a:pt x="15312" y="106256"/>
                  <a:pt x="13469" y="105235"/>
                  <a:pt x="11412" y="105235"/>
                </a:cubicBezTo>
                <a:close/>
                <a:moveTo>
                  <a:pt x="68501" y="105235"/>
                </a:moveTo>
                <a:cubicBezTo>
                  <a:pt x="66520" y="105235"/>
                  <a:pt x="64722" y="106195"/>
                  <a:pt x="63488" y="107688"/>
                </a:cubicBezTo>
                <a:cubicBezTo>
                  <a:pt x="63945" y="108100"/>
                  <a:pt x="64372" y="108542"/>
                  <a:pt x="64768" y="108999"/>
                </a:cubicBezTo>
                <a:cubicBezTo>
                  <a:pt x="65667" y="107856"/>
                  <a:pt x="67038" y="107170"/>
                  <a:pt x="68501" y="107155"/>
                </a:cubicBezTo>
                <a:cubicBezTo>
                  <a:pt x="70070" y="107155"/>
                  <a:pt x="71472" y="107963"/>
                  <a:pt x="72401" y="109212"/>
                </a:cubicBezTo>
                <a:cubicBezTo>
                  <a:pt x="72782" y="108740"/>
                  <a:pt x="73194" y="108298"/>
                  <a:pt x="73651" y="107886"/>
                </a:cubicBezTo>
                <a:cubicBezTo>
                  <a:pt x="72401" y="106271"/>
                  <a:pt x="70558" y="105235"/>
                  <a:pt x="68501" y="105235"/>
                </a:cubicBezTo>
                <a:close/>
                <a:moveTo>
                  <a:pt x="125575" y="105235"/>
                </a:moveTo>
                <a:cubicBezTo>
                  <a:pt x="123594" y="105235"/>
                  <a:pt x="121812" y="106195"/>
                  <a:pt x="120562" y="107688"/>
                </a:cubicBezTo>
                <a:cubicBezTo>
                  <a:pt x="121019" y="108100"/>
                  <a:pt x="121446" y="108542"/>
                  <a:pt x="121842" y="108999"/>
                </a:cubicBezTo>
                <a:cubicBezTo>
                  <a:pt x="122741" y="107856"/>
                  <a:pt x="124112" y="107170"/>
                  <a:pt x="125575" y="107140"/>
                </a:cubicBezTo>
                <a:cubicBezTo>
                  <a:pt x="127144" y="107140"/>
                  <a:pt x="128546" y="107963"/>
                  <a:pt x="129460" y="109212"/>
                </a:cubicBezTo>
                <a:cubicBezTo>
                  <a:pt x="129856" y="108740"/>
                  <a:pt x="130283" y="108298"/>
                  <a:pt x="130725" y="107886"/>
                </a:cubicBezTo>
                <a:cubicBezTo>
                  <a:pt x="129475" y="106256"/>
                  <a:pt x="127632" y="105235"/>
                  <a:pt x="125575" y="105235"/>
                </a:cubicBezTo>
                <a:close/>
                <a:moveTo>
                  <a:pt x="154127" y="105220"/>
                </a:moveTo>
                <a:cubicBezTo>
                  <a:pt x="152146" y="105220"/>
                  <a:pt x="150364" y="106180"/>
                  <a:pt x="149130" y="107688"/>
                </a:cubicBezTo>
                <a:cubicBezTo>
                  <a:pt x="149571" y="108100"/>
                  <a:pt x="149998" y="108542"/>
                  <a:pt x="150394" y="109014"/>
                </a:cubicBezTo>
                <a:cubicBezTo>
                  <a:pt x="151293" y="107856"/>
                  <a:pt x="152664" y="107170"/>
                  <a:pt x="154112" y="107155"/>
                </a:cubicBezTo>
                <a:cubicBezTo>
                  <a:pt x="155681" y="107155"/>
                  <a:pt x="157098" y="107963"/>
                  <a:pt x="158027" y="109212"/>
                </a:cubicBezTo>
                <a:cubicBezTo>
                  <a:pt x="158408" y="108740"/>
                  <a:pt x="158820" y="108298"/>
                  <a:pt x="159261" y="107871"/>
                </a:cubicBezTo>
                <a:cubicBezTo>
                  <a:pt x="158027" y="106256"/>
                  <a:pt x="156184" y="105220"/>
                  <a:pt x="154127" y="105220"/>
                </a:cubicBezTo>
                <a:close/>
                <a:moveTo>
                  <a:pt x="182649" y="105220"/>
                </a:moveTo>
                <a:cubicBezTo>
                  <a:pt x="180683" y="105220"/>
                  <a:pt x="178901" y="106180"/>
                  <a:pt x="177667" y="107688"/>
                </a:cubicBezTo>
                <a:cubicBezTo>
                  <a:pt x="178108" y="108100"/>
                  <a:pt x="178535" y="108542"/>
                  <a:pt x="178931" y="108999"/>
                </a:cubicBezTo>
                <a:cubicBezTo>
                  <a:pt x="179815" y="107856"/>
                  <a:pt x="181201" y="107170"/>
                  <a:pt x="182649" y="107155"/>
                </a:cubicBezTo>
                <a:cubicBezTo>
                  <a:pt x="184233" y="107155"/>
                  <a:pt x="185635" y="107963"/>
                  <a:pt x="186549" y="109212"/>
                </a:cubicBezTo>
                <a:cubicBezTo>
                  <a:pt x="186945" y="108740"/>
                  <a:pt x="187357" y="108298"/>
                  <a:pt x="187798" y="107871"/>
                </a:cubicBezTo>
                <a:cubicBezTo>
                  <a:pt x="186564" y="106256"/>
                  <a:pt x="184721" y="105220"/>
                  <a:pt x="182649" y="105220"/>
                </a:cubicBezTo>
                <a:close/>
                <a:moveTo>
                  <a:pt x="211201" y="105220"/>
                </a:moveTo>
                <a:cubicBezTo>
                  <a:pt x="209220" y="105220"/>
                  <a:pt x="207438" y="106180"/>
                  <a:pt x="206203" y="107688"/>
                </a:cubicBezTo>
                <a:cubicBezTo>
                  <a:pt x="206645" y="108100"/>
                  <a:pt x="207072" y="108542"/>
                  <a:pt x="207468" y="108999"/>
                </a:cubicBezTo>
                <a:cubicBezTo>
                  <a:pt x="208367" y="107856"/>
                  <a:pt x="209738" y="107170"/>
                  <a:pt x="211201" y="107155"/>
                </a:cubicBezTo>
                <a:cubicBezTo>
                  <a:pt x="212770" y="107155"/>
                  <a:pt x="214172" y="107963"/>
                  <a:pt x="215101" y="109212"/>
                </a:cubicBezTo>
                <a:cubicBezTo>
                  <a:pt x="215482" y="108740"/>
                  <a:pt x="215893" y="108283"/>
                  <a:pt x="216335" y="107871"/>
                </a:cubicBezTo>
                <a:cubicBezTo>
                  <a:pt x="215101" y="106256"/>
                  <a:pt x="213258" y="105220"/>
                  <a:pt x="211201" y="105220"/>
                </a:cubicBezTo>
                <a:close/>
                <a:moveTo>
                  <a:pt x="239738" y="105220"/>
                </a:moveTo>
                <a:cubicBezTo>
                  <a:pt x="237757" y="105220"/>
                  <a:pt x="235990" y="106180"/>
                  <a:pt x="234756" y="107688"/>
                </a:cubicBezTo>
                <a:cubicBezTo>
                  <a:pt x="235197" y="108100"/>
                  <a:pt x="235609" y="108542"/>
                  <a:pt x="236005" y="108999"/>
                </a:cubicBezTo>
                <a:cubicBezTo>
                  <a:pt x="236904" y="107856"/>
                  <a:pt x="238275" y="107170"/>
                  <a:pt x="239738" y="107155"/>
                </a:cubicBezTo>
                <a:cubicBezTo>
                  <a:pt x="241307" y="107155"/>
                  <a:pt x="242709" y="107963"/>
                  <a:pt x="243638" y="109212"/>
                </a:cubicBezTo>
                <a:cubicBezTo>
                  <a:pt x="244019" y="108740"/>
                  <a:pt x="244446" y="108298"/>
                  <a:pt x="244887" y="107871"/>
                </a:cubicBezTo>
                <a:cubicBezTo>
                  <a:pt x="243638" y="106256"/>
                  <a:pt x="241795" y="105220"/>
                  <a:pt x="239738" y="105220"/>
                </a:cubicBezTo>
                <a:close/>
                <a:moveTo>
                  <a:pt x="268275" y="105220"/>
                </a:moveTo>
                <a:cubicBezTo>
                  <a:pt x="266294" y="105220"/>
                  <a:pt x="264527" y="106180"/>
                  <a:pt x="263292" y="107688"/>
                </a:cubicBezTo>
                <a:cubicBezTo>
                  <a:pt x="263734" y="108100"/>
                  <a:pt x="264146" y="108542"/>
                  <a:pt x="264542" y="109014"/>
                </a:cubicBezTo>
                <a:cubicBezTo>
                  <a:pt x="265488" y="107771"/>
                  <a:pt x="266891" y="107157"/>
                  <a:pt x="268289" y="107157"/>
                </a:cubicBezTo>
                <a:cubicBezTo>
                  <a:pt x="269772" y="107157"/>
                  <a:pt x="271250" y="107848"/>
                  <a:pt x="272175" y="109212"/>
                </a:cubicBezTo>
                <a:cubicBezTo>
                  <a:pt x="272556" y="108740"/>
                  <a:pt x="272983" y="108298"/>
                  <a:pt x="273424" y="107871"/>
                </a:cubicBezTo>
                <a:cubicBezTo>
                  <a:pt x="272175" y="106256"/>
                  <a:pt x="270331" y="105220"/>
                  <a:pt x="268275" y="105220"/>
                </a:cubicBezTo>
                <a:close/>
                <a:moveTo>
                  <a:pt x="211201" y="107749"/>
                </a:moveTo>
                <a:cubicBezTo>
                  <a:pt x="209860" y="107749"/>
                  <a:pt x="208687" y="108420"/>
                  <a:pt x="207864" y="109456"/>
                </a:cubicBezTo>
                <a:cubicBezTo>
                  <a:pt x="208947" y="109178"/>
                  <a:pt x="210059" y="109037"/>
                  <a:pt x="211172" y="109037"/>
                </a:cubicBezTo>
                <a:cubicBezTo>
                  <a:pt x="212314" y="109037"/>
                  <a:pt x="213457" y="109185"/>
                  <a:pt x="214568" y="109486"/>
                </a:cubicBezTo>
                <a:cubicBezTo>
                  <a:pt x="213776" y="108420"/>
                  <a:pt x="212526" y="107780"/>
                  <a:pt x="211201" y="107749"/>
                </a:cubicBezTo>
                <a:close/>
                <a:moveTo>
                  <a:pt x="97023" y="107795"/>
                </a:moveTo>
                <a:cubicBezTo>
                  <a:pt x="95697" y="107795"/>
                  <a:pt x="94524" y="108465"/>
                  <a:pt x="93701" y="109486"/>
                </a:cubicBezTo>
                <a:cubicBezTo>
                  <a:pt x="94776" y="109210"/>
                  <a:pt x="95881" y="109073"/>
                  <a:pt x="96986" y="109073"/>
                </a:cubicBezTo>
                <a:cubicBezTo>
                  <a:pt x="98131" y="109073"/>
                  <a:pt x="99277" y="109220"/>
                  <a:pt x="100391" y="109513"/>
                </a:cubicBezTo>
                <a:lnTo>
                  <a:pt x="100391" y="109513"/>
                </a:lnTo>
                <a:cubicBezTo>
                  <a:pt x="99598" y="108443"/>
                  <a:pt x="98356" y="107810"/>
                  <a:pt x="97023" y="107795"/>
                </a:cubicBezTo>
                <a:close/>
                <a:moveTo>
                  <a:pt x="239753" y="107795"/>
                </a:moveTo>
                <a:cubicBezTo>
                  <a:pt x="238412" y="107795"/>
                  <a:pt x="237239" y="108465"/>
                  <a:pt x="236416" y="109486"/>
                </a:cubicBezTo>
                <a:lnTo>
                  <a:pt x="236401" y="109501"/>
                </a:lnTo>
                <a:cubicBezTo>
                  <a:pt x="237498" y="109212"/>
                  <a:pt x="238625" y="109075"/>
                  <a:pt x="239753" y="109075"/>
                </a:cubicBezTo>
                <a:cubicBezTo>
                  <a:pt x="240880" y="109075"/>
                  <a:pt x="242023" y="109227"/>
                  <a:pt x="243120" y="109517"/>
                </a:cubicBezTo>
                <a:cubicBezTo>
                  <a:pt x="242328" y="108450"/>
                  <a:pt x="241078" y="107810"/>
                  <a:pt x="239753" y="107795"/>
                </a:cubicBezTo>
                <a:close/>
                <a:moveTo>
                  <a:pt x="68501" y="107810"/>
                </a:moveTo>
                <a:cubicBezTo>
                  <a:pt x="67175" y="107810"/>
                  <a:pt x="65987" y="108465"/>
                  <a:pt x="65180" y="109501"/>
                </a:cubicBezTo>
                <a:cubicBezTo>
                  <a:pt x="66262" y="109223"/>
                  <a:pt x="67374" y="109082"/>
                  <a:pt x="68487" y="109082"/>
                </a:cubicBezTo>
                <a:cubicBezTo>
                  <a:pt x="69623" y="109082"/>
                  <a:pt x="70759" y="109229"/>
                  <a:pt x="71864" y="109527"/>
                </a:cubicBezTo>
                <a:lnTo>
                  <a:pt x="71864" y="109527"/>
                </a:lnTo>
                <a:cubicBezTo>
                  <a:pt x="71072" y="108463"/>
                  <a:pt x="69824" y="107825"/>
                  <a:pt x="68501" y="107810"/>
                </a:cubicBezTo>
                <a:close/>
                <a:moveTo>
                  <a:pt x="11414" y="107797"/>
                </a:moveTo>
                <a:cubicBezTo>
                  <a:pt x="10158" y="107797"/>
                  <a:pt x="8902" y="108364"/>
                  <a:pt x="8075" y="109501"/>
                </a:cubicBezTo>
                <a:cubicBezTo>
                  <a:pt x="9158" y="109223"/>
                  <a:pt x="10270" y="109082"/>
                  <a:pt x="11383" y="109082"/>
                </a:cubicBezTo>
                <a:cubicBezTo>
                  <a:pt x="12525" y="109082"/>
                  <a:pt x="13668" y="109231"/>
                  <a:pt x="14779" y="109532"/>
                </a:cubicBezTo>
                <a:cubicBezTo>
                  <a:pt x="13952" y="108376"/>
                  <a:pt x="12683" y="107797"/>
                  <a:pt x="11414" y="107797"/>
                </a:cubicBezTo>
                <a:close/>
                <a:moveTo>
                  <a:pt x="39949" y="107795"/>
                </a:moveTo>
                <a:cubicBezTo>
                  <a:pt x="38608" y="107795"/>
                  <a:pt x="37435" y="108465"/>
                  <a:pt x="36612" y="109486"/>
                </a:cubicBezTo>
                <a:cubicBezTo>
                  <a:pt x="37695" y="109210"/>
                  <a:pt x="38799" y="109073"/>
                  <a:pt x="39902" y="109073"/>
                </a:cubicBezTo>
                <a:cubicBezTo>
                  <a:pt x="41050" y="109073"/>
                  <a:pt x="42197" y="109221"/>
                  <a:pt x="43316" y="109517"/>
                </a:cubicBezTo>
                <a:lnTo>
                  <a:pt x="43331" y="109532"/>
                </a:lnTo>
                <a:cubicBezTo>
                  <a:pt x="42539" y="108450"/>
                  <a:pt x="41290" y="107810"/>
                  <a:pt x="39949" y="107795"/>
                </a:cubicBezTo>
                <a:close/>
                <a:moveTo>
                  <a:pt x="71864" y="109527"/>
                </a:moveTo>
                <a:cubicBezTo>
                  <a:pt x="71866" y="109528"/>
                  <a:pt x="71867" y="109530"/>
                  <a:pt x="71868" y="109532"/>
                </a:cubicBezTo>
                <a:lnTo>
                  <a:pt x="71883" y="109532"/>
                </a:lnTo>
                <a:cubicBezTo>
                  <a:pt x="71877" y="109530"/>
                  <a:pt x="71871" y="109528"/>
                  <a:pt x="71864" y="109527"/>
                </a:cubicBezTo>
                <a:close/>
                <a:moveTo>
                  <a:pt x="100391" y="109513"/>
                </a:moveTo>
                <a:cubicBezTo>
                  <a:pt x="100396" y="109519"/>
                  <a:pt x="100400" y="109526"/>
                  <a:pt x="100405" y="109532"/>
                </a:cubicBezTo>
                <a:lnTo>
                  <a:pt x="100405" y="109517"/>
                </a:lnTo>
                <a:cubicBezTo>
                  <a:pt x="100400" y="109515"/>
                  <a:pt x="100396" y="109514"/>
                  <a:pt x="100391" y="109513"/>
                </a:cubicBezTo>
                <a:close/>
                <a:moveTo>
                  <a:pt x="125584" y="107797"/>
                </a:moveTo>
                <a:cubicBezTo>
                  <a:pt x="124324" y="107797"/>
                  <a:pt x="123064" y="108364"/>
                  <a:pt x="122238" y="109501"/>
                </a:cubicBezTo>
                <a:cubicBezTo>
                  <a:pt x="123328" y="109223"/>
                  <a:pt x="124441" y="109082"/>
                  <a:pt x="125553" y="109082"/>
                </a:cubicBezTo>
                <a:cubicBezTo>
                  <a:pt x="126695" y="109082"/>
                  <a:pt x="127838" y="109231"/>
                  <a:pt x="128957" y="109532"/>
                </a:cubicBezTo>
                <a:cubicBezTo>
                  <a:pt x="128130" y="108376"/>
                  <a:pt x="126857" y="107797"/>
                  <a:pt x="125584" y="107797"/>
                </a:cubicBezTo>
                <a:close/>
                <a:moveTo>
                  <a:pt x="154135" y="107797"/>
                </a:moveTo>
                <a:cubicBezTo>
                  <a:pt x="152876" y="107797"/>
                  <a:pt x="151617" y="108364"/>
                  <a:pt x="150790" y="109501"/>
                </a:cubicBezTo>
                <a:cubicBezTo>
                  <a:pt x="151880" y="109223"/>
                  <a:pt x="152993" y="109082"/>
                  <a:pt x="154103" y="109082"/>
                </a:cubicBezTo>
                <a:cubicBezTo>
                  <a:pt x="155244" y="109082"/>
                  <a:pt x="156383" y="109231"/>
                  <a:pt x="157494" y="109532"/>
                </a:cubicBezTo>
                <a:cubicBezTo>
                  <a:pt x="156675" y="108376"/>
                  <a:pt x="155406" y="107797"/>
                  <a:pt x="154135" y="107797"/>
                </a:cubicBezTo>
                <a:close/>
                <a:moveTo>
                  <a:pt x="182666" y="107797"/>
                </a:moveTo>
                <a:cubicBezTo>
                  <a:pt x="181410" y="107797"/>
                  <a:pt x="180153" y="108364"/>
                  <a:pt x="179327" y="109501"/>
                </a:cubicBezTo>
                <a:cubicBezTo>
                  <a:pt x="180403" y="109218"/>
                  <a:pt x="181508" y="109077"/>
                  <a:pt x="182613" y="109077"/>
                </a:cubicBezTo>
                <a:cubicBezTo>
                  <a:pt x="183763" y="109077"/>
                  <a:pt x="184913" y="109229"/>
                  <a:pt x="186031" y="109532"/>
                </a:cubicBezTo>
                <a:cubicBezTo>
                  <a:pt x="185204" y="108376"/>
                  <a:pt x="183935" y="107797"/>
                  <a:pt x="182666" y="107797"/>
                </a:cubicBezTo>
                <a:close/>
                <a:moveTo>
                  <a:pt x="268275" y="107795"/>
                </a:moveTo>
                <a:cubicBezTo>
                  <a:pt x="266949" y="107795"/>
                  <a:pt x="265761" y="108465"/>
                  <a:pt x="264953" y="109501"/>
                </a:cubicBezTo>
                <a:cubicBezTo>
                  <a:pt x="266029" y="109218"/>
                  <a:pt x="267134" y="109077"/>
                  <a:pt x="268239" y="109077"/>
                </a:cubicBezTo>
                <a:cubicBezTo>
                  <a:pt x="269389" y="109077"/>
                  <a:pt x="270539" y="109229"/>
                  <a:pt x="271657" y="109532"/>
                </a:cubicBezTo>
                <a:cubicBezTo>
                  <a:pt x="270865" y="108450"/>
                  <a:pt x="269615" y="107810"/>
                  <a:pt x="268275" y="107795"/>
                </a:cubicBezTo>
                <a:close/>
                <a:moveTo>
                  <a:pt x="97023" y="109715"/>
                </a:moveTo>
                <a:cubicBezTo>
                  <a:pt x="97025" y="109715"/>
                  <a:pt x="97028" y="109715"/>
                  <a:pt x="97030" y="109715"/>
                </a:cubicBezTo>
                <a:lnTo>
                  <a:pt x="97030" y="109715"/>
                </a:lnTo>
                <a:cubicBezTo>
                  <a:pt x="97033" y="109715"/>
                  <a:pt x="97035" y="109715"/>
                  <a:pt x="97038" y="109715"/>
                </a:cubicBezTo>
                <a:close/>
                <a:moveTo>
                  <a:pt x="82929" y="104641"/>
                </a:moveTo>
                <a:lnTo>
                  <a:pt x="82929" y="104687"/>
                </a:lnTo>
                <a:cubicBezTo>
                  <a:pt x="78877" y="104687"/>
                  <a:pt x="75235" y="106652"/>
                  <a:pt x="72706" y="109745"/>
                </a:cubicBezTo>
                <a:cubicBezTo>
                  <a:pt x="73316" y="109943"/>
                  <a:pt x="73895" y="110187"/>
                  <a:pt x="74458" y="110492"/>
                </a:cubicBezTo>
                <a:cubicBezTo>
                  <a:pt x="76622" y="108069"/>
                  <a:pt x="79623" y="106561"/>
                  <a:pt x="82929" y="106561"/>
                </a:cubicBezTo>
                <a:cubicBezTo>
                  <a:pt x="86190" y="106561"/>
                  <a:pt x="89130" y="108024"/>
                  <a:pt x="91294" y="110370"/>
                </a:cubicBezTo>
                <a:cubicBezTo>
                  <a:pt x="91873" y="110096"/>
                  <a:pt x="92467" y="109852"/>
                  <a:pt x="93077" y="109654"/>
                </a:cubicBezTo>
                <a:cubicBezTo>
                  <a:pt x="90578" y="106576"/>
                  <a:pt x="86952" y="104641"/>
                  <a:pt x="82929" y="104641"/>
                </a:cubicBezTo>
                <a:close/>
                <a:moveTo>
                  <a:pt x="25856" y="104687"/>
                </a:moveTo>
                <a:cubicBezTo>
                  <a:pt x="21803" y="104687"/>
                  <a:pt x="18146" y="106652"/>
                  <a:pt x="15632" y="109776"/>
                </a:cubicBezTo>
                <a:cubicBezTo>
                  <a:pt x="16227" y="109989"/>
                  <a:pt x="16821" y="110233"/>
                  <a:pt x="17384" y="110522"/>
                </a:cubicBezTo>
                <a:cubicBezTo>
                  <a:pt x="19548" y="108100"/>
                  <a:pt x="22534" y="106607"/>
                  <a:pt x="25856" y="106607"/>
                </a:cubicBezTo>
                <a:cubicBezTo>
                  <a:pt x="29101" y="106607"/>
                  <a:pt x="32057" y="108069"/>
                  <a:pt x="34205" y="110416"/>
                </a:cubicBezTo>
                <a:cubicBezTo>
                  <a:pt x="34784" y="110126"/>
                  <a:pt x="35393" y="109898"/>
                  <a:pt x="36003" y="109699"/>
                </a:cubicBezTo>
                <a:cubicBezTo>
                  <a:pt x="33489" y="106622"/>
                  <a:pt x="29878" y="104687"/>
                  <a:pt x="25856" y="104687"/>
                </a:cubicBezTo>
                <a:close/>
                <a:moveTo>
                  <a:pt x="54393" y="104687"/>
                </a:moveTo>
                <a:cubicBezTo>
                  <a:pt x="50340" y="104687"/>
                  <a:pt x="46683" y="106652"/>
                  <a:pt x="44184" y="109776"/>
                </a:cubicBezTo>
                <a:cubicBezTo>
                  <a:pt x="44779" y="109989"/>
                  <a:pt x="45373" y="110233"/>
                  <a:pt x="45937" y="110522"/>
                </a:cubicBezTo>
                <a:cubicBezTo>
                  <a:pt x="48100" y="108100"/>
                  <a:pt x="51102" y="106607"/>
                  <a:pt x="54408" y="106607"/>
                </a:cubicBezTo>
                <a:cubicBezTo>
                  <a:pt x="57653" y="106607"/>
                  <a:pt x="60609" y="108054"/>
                  <a:pt x="62772" y="110416"/>
                </a:cubicBezTo>
                <a:cubicBezTo>
                  <a:pt x="63336" y="110126"/>
                  <a:pt x="63945" y="109882"/>
                  <a:pt x="64555" y="109684"/>
                </a:cubicBezTo>
                <a:cubicBezTo>
                  <a:pt x="62041" y="106607"/>
                  <a:pt x="58415" y="104687"/>
                  <a:pt x="54408" y="104687"/>
                </a:cubicBezTo>
                <a:close/>
                <a:moveTo>
                  <a:pt x="111482" y="104687"/>
                </a:moveTo>
                <a:cubicBezTo>
                  <a:pt x="107414" y="104687"/>
                  <a:pt x="103772" y="106652"/>
                  <a:pt x="101258" y="109776"/>
                </a:cubicBezTo>
                <a:cubicBezTo>
                  <a:pt x="101852" y="109989"/>
                  <a:pt x="102431" y="110233"/>
                  <a:pt x="102995" y="110522"/>
                </a:cubicBezTo>
                <a:cubicBezTo>
                  <a:pt x="105174" y="108100"/>
                  <a:pt x="108175" y="106607"/>
                  <a:pt x="111482" y="106607"/>
                </a:cubicBezTo>
                <a:cubicBezTo>
                  <a:pt x="114727" y="106607"/>
                  <a:pt x="117683" y="108069"/>
                  <a:pt x="119846" y="110416"/>
                </a:cubicBezTo>
                <a:cubicBezTo>
                  <a:pt x="120410" y="110126"/>
                  <a:pt x="121019" y="109882"/>
                  <a:pt x="121629" y="109699"/>
                </a:cubicBezTo>
                <a:cubicBezTo>
                  <a:pt x="119115" y="106622"/>
                  <a:pt x="115504" y="104687"/>
                  <a:pt x="111482" y="104687"/>
                </a:cubicBezTo>
                <a:close/>
                <a:moveTo>
                  <a:pt x="168555" y="104672"/>
                </a:moveTo>
                <a:cubicBezTo>
                  <a:pt x="164503" y="104672"/>
                  <a:pt x="160846" y="106652"/>
                  <a:pt x="158347" y="109776"/>
                </a:cubicBezTo>
                <a:cubicBezTo>
                  <a:pt x="158942" y="109989"/>
                  <a:pt x="159521" y="110233"/>
                  <a:pt x="160084" y="110522"/>
                </a:cubicBezTo>
                <a:cubicBezTo>
                  <a:pt x="162248" y="108100"/>
                  <a:pt x="165249" y="106607"/>
                  <a:pt x="168555" y="106607"/>
                </a:cubicBezTo>
                <a:cubicBezTo>
                  <a:pt x="171816" y="106607"/>
                  <a:pt x="174772" y="108069"/>
                  <a:pt x="176920" y="110416"/>
                </a:cubicBezTo>
                <a:cubicBezTo>
                  <a:pt x="177499" y="110126"/>
                  <a:pt x="178093" y="109882"/>
                  <a:pt x="178703" y="109684"/>
                </a:cubicBezTo>
                <a:cubicBezTo>
                  <a:pt x="176204" y="106607"/>
                  <a:pt x="172578" y="104672"/>
                  <a:pt x="168555" y="104672"/>
                </a:cubicBezTo>
                <a:close/>
                <a:moveTo>
                  <a:pt x="197092" y="104672"/>
                </a:moveTo>
                <a:cubicBezTo>
                  <a:pt x="193040" y="104672"/>
                  <a:pt x="189383" y="106637"/>
                  <a:pt x="186884" y="109760"/>
                </a:cubicBezTo>
                <a:cubicBezTo>
                  <a:pt x="187478" y="109974"/>
                  <a:pt x="188057" y="110218"/>
                  <a:pt x="188621" y="110522"/>
                </a:cubicBezTo>
                <a:cubicBezTo>
                  <a:pt x="190785" y="108100"/>
                  <a:pt x="193786" y="106591"/>
                  <a:pt x="197092" y="106591"/>
                </a:cubicBezTo>
                <a:lnTo>
                  <a:pt x="197092" y="106607"/>
                </a:lnTo>
                <a:cubicBezTo>
                  <a:pt x="200353" y="106607"/>
                  <a:pt x="203309" y="108069"/>
                  <a:pt x="205457" y="110400"/>
                </a:cubicBezTo>
                <a:cubicBezTo>
                  <a:pt x="206036" y="110111"/>
                  <a:pt x="206630" y="109867"/>
                  <a:pt x="207239" y="109684"/>
                </a:cubicBezTo>
                <a:cubicBezTo>
                  <a:pt x="204741" y="106607"/>
                  <a:pt x="201115" y="104672"/>
                  <a:pt x="197092" y="104672"/>
                </a:cubicBezTo>
                <a:close/>
                <a:moveTo>
                  <a:pt x="225644" y="104672"/>
                </a:moveTo>
                <a:cubicBezTo>
                  <a:pt x="221592" y="104672"/>
                  <a:pt x="217935" y="106652"/>
                  <a:pt x="215436" y="109776"/>
                </a:cubicBezTo>
                <a:cubicBezTo>
                  <a:pt x="216031" y="109989"/>
                  <a:pt x="216610" y="110233"/>
                  <a:pt x="217173" y="110522"/>
                </a:cubicBezTo>
                <a:cubicBezTo>
                  <a:pt x="219337" y="108100"/>
                  <a:pt x="222338" y="106607"/>
                  <a:pt x="225644" y="106607"/>
                </a:cubicBezTo>
                <a:cubicBezTo>
                  <a:pt x="228890" y="106607"/>
                  <a:pt x="231845" y="108069"/>
                  <a:pt x="234009" y="110400"/>
                </a:cubicBezTo>
                <a:cubicBezTo>
                  <a:pt x="234588" y="110126"/>
                  <a:pt x="235182" y="109882"/>
                  <a:pt x="235792" y="109684"/>
                </a:cubicBezTo>
                <a:cubicBezTo>
                  <a:pt x="233293" y="106607"/>
                  <a:pt x="229667" y="104672"/>
                  <a:pt x="225644" y="104672"/>
                </a:cubicBezTo>
                <a:close/>
                <a:moveTo>
                  <a:pt x="254197" y="104672"/>
                </a:moveTo>
                <a:cubicBezTo>
                  <a:pt x="250129" y="104672"/>
                  <a:pt x="246487" y="106652"/>
                  <a:pt x="243973" y="109776"/>
                </a:cubicBezTo>
                <a:cubicBezTo>
                  <a:pt x="244568" y="109989"/>
                  <a:pt x="245162" y="110233"/>
                  <a:pt x="245725" y="110522"/>
                </a:cubicBezTo>
                <a:cubicBezTo>
                  <a:pt x="247889" y="108100"/>
                  <a:pt x="250875" y="106607"/>
                  <a:pt x="254197" y="106607"/>
                </a:cubicBezTo>
                <a:cubicBezTo>
                  <a:pt x="257427" y="106607"/>
                  <a:pt x="260382" y="108069"/>
                  <a:pt x="262546" y="110400"/>
                </a:cubicBezTo>
                <a:cubicBezTo>
                  <a:pt x="263125" y="110126"/>
                  <a:pt x="263734" y="109882"/>
                  <a:pt x="264344" y="109684"/>
                </a:cubicBezTo>
                <a:cubicBezTo>
                  <a:pt x="261830" y="106607"/>
                  <a:pt x="258219" y="104672"/>
                  <a:pt x="254197" y="104672"/>
                </a:cubicBezTo>
                <a:close/>
                <a:moveTo>
                  <a:pt x="140019" y="104687"/>
                </a:moveTo>
                <a:cubicBezTo>
                  <a:pt x="135966" y="104687"/>
                  <a:pt x="132309" y="106652"/>
                  <a:pt x="129810" y="109776"/>
                </a:cubicBezTo>
                <a:cubicBezTo>
                  <a:pt x="130405" y="109989"/>
                  <a:pt x="130984" y="110233"/>
                  <a:pt x="131547" y="110537"/>
                </a:cubicBezTo>
                <a:cubicBezTo>
                  <a:pt x="133726" y="108115"/>
                  <a:pt x="136712" y="106607"/>
                  <a:pt x="140019" y="106607"/>
                </a:cubicBezTo>
                <a:cubicBezTo>
                  <a:pt x="143279" y="106607"/>
                  <a:pt x="146235" y="108069"/>
                  <a:pt x="148383" y="110416"/>
                </a:cubicBezTo>
                <a:cubicBezTo>
                  <a:pt x="148962" y="110126"/>
                  <a:pt x="149556" y="109898"/>
                  <a:pt x="150181" y="109699"/>
                </a:cubicBezTo>
                <a:cubicBezTo>
                  <a:pt x="147667" y="106622"/>
                  <a:pt x="144041" y="104687"/>
                  <a:pt x="140019" y="104687"/>
                </a:cubicBezTo>
                <a:close/>
                <a:moveTo>
                  <a:pt x="82929" y="107216"/>
                </a:moveTo>
                <a:lnTo>
                  <a:pt x="82929" y="107247"/>
                </a:lnTo>
                <a:cubicBezTo>
                  <a:pt x="79852" y="107247"/>
                  <a:pt x="77079" y="108618"/>
                  <a:pt x="75022" y="110796"/>
                </a:cubicBezTo>
                <a:cubicBezTo>
                  <a:pt x="75555" y="111101"/>
                  <a:pt x="76073" y="111436"/>
                  <a:pt x="76561" y="111817"/>
                </a:cubicBezTo>
                <a:cubicBezTo>
                  <a:pt x="78267" y="110157"/>
                  <a:pt x="80492" y="109136"/>
                  <a:pt x="82929" y="109136"/>
                </a:cubicBezTo>
                <a:cubicBezTo>
                  <a:pt x="85245" y="109151"/>
                  <a:pt x="87485" y="110065"/>
                  <a:pt x="89146" y="111680"/>
                </a:cubicBezTo>
                <a:cubicBezTo>
                  <a:pt x="89648" y="111299"/>
                  <a:pt x="90182" y="110964"/>
                  <a:pt x="90730" y="110659"/>
                </a:cubicBezTo>
                <a:cubicBezTo>
                  <a:pt x="88689" y="108526"/>
                  <a:pt x="85946" y="107216"/>
                  <a:pt x="82929" y="107216"/>
                </a:cubicBezTo>
                <a:close/>
                <a:moveTo>
                  <a:pt x="54393" y="107247"/>
                </a:moveTo>
                <a:cubicBezTo>
                  <a:pt x="51315" y="107247"/>
                  <a:pt x="48527" y="108618"/>
                  <a:pt x="46485" y="110827"/>
                </a:cubicBezTo>
                <a:cubicBezTo>
                  <a:pt x="47018" y="111132"/>
                  <a:pt x="47536" y="111482"/>
                  <a:pt x="48039" y="111848"/>
                </a:cubicBezTo>
                <a:cubicBezTo>
                  <a:pt x="49778" y="110063"/>
                  <a:pt x="52084" y="109168"/>
                  <a:pt x="54394" y="109168"/>
                </a:cubicBezTo>
                <a:cubicBezTo>
                  <a:pt x="56640" y="109168"/>
                  <a:pt x="58889" y="110013"/>
                  <a:pt x="60624" y="111711"/>
                </a:cubicBezTo>
                <a:cubicBezTo>
                  <a:pt x="61127" y="111330"/>
                  <a:pt x="61645" y="110995"/>
                  <a:pt x="62193" y="110705"/>
                </a:cubicBezTo>
                <a:cubicBezTo>
                  <a:pt x="60167" y="108572"/>
                  <a:pt x="57424" y="107247"/>
                  <a:pt x="54408" y="107247"/>
                </a:cubicBezTo>
                <a:close/>
                <a:moveTo>
                  <a:pt x="168555" y="107247"/>
                </a:moveTo>
                <a:cubicBezTo>
                  <a:pt x="165478" y="107247"/>
                  <a:pt x="162690" y="108618"/>
                  <a:pt x="160648" y="110827"/>
                </a:cubicBezTo>
                <a:cubicBezTo>
                  <a:pt x="161181" y="111132"/>
                  <a:pt x="161699" y="111482"/>
                  <a:pt x="162202" y="111848"/>
                </a:cubicBezTo>
                <a:cubicBezTo>
                  <a:pt x="163893" y="110187"/>
                  <a:pt x="166118" y="109166"/>
                  <a:pt x="168555" y="109166"/>
                </a:cubicBezTo>
                <a:lnTo>
                  <a:pt x="168555" y="109181"/>
                </a:lnTo>
                <a:cubicBezTo>
                  <a:pt x="170887" y="109197"/>
                  <a:pt x="173111" y="110111"/>
                  <a:pt x="174772" y="111726"/>
                </a:cubicBezTo>
                <a:cubicBezTo>
                  <a:pt x="175274" y="111345"/>
                  <a:pt x="175808" y="110995"/>
                  <a:pt x="176356" y="110705"/>
                </a:cubicBezTo>
                <a:cubicBezTo>
                  <a:pt x="174315" y="108572"/>
                  <a:pt x="171587" y="107247"/>
                  <a:pt x="168555" y="107247"/>
                </a:cubicBezTo>
                <a:close/>
                <a:moveTo>
                  <a:pt x="197092" y="107231"/>
                </a:moveTo>
                <a:cubicBezTo>
                  <a:pt x="194015" y="107231"/>
                  <a:pt x="191226" y="108602"/>
                  <a:pt x="189170" y="110812"/>
                </a:cubicBezTo>
                <a:cubicBezTo>
                  <a:pt x="189718" y="111116"/>
                  <a:pt x="190236" y="111467"/>
                  <a:pt x="190724" y="111848"/>
                </a:cubicBezTo>
                <a:cubicBezTo>
                  <a:pt x="192430" y="110172"/>
                  <a:pt x="194655" y="109166"/>
                  <a:pt x="197092" y="109166"/>
                </a:cubicBezTo>
                <a:lnTo>
                  <a:pt x="197092" y="109181"/>
                </a:lnTo>
                <a:cubicBezTo>
                  <a:pt x="199423" y="109181"/>
                  <a:pt x="201648" y="110096"/>
                  <a:pt x="203324" y="111695"/>
                </a:cubicBezTo>
                <a:cubicBezTo>
                  <a:pt x="203811" y="111330"/>
                  <a:pt x="204345" y="110995"/>
                  <a:pt x="204893" y="110690"/>
                </a:cubicBezTo>
                <a:cubicBezTo>
                  <a:pt x="202852" y="108557"/>
                  <a:pt x="200109" y="107231"/>
                  <a:pt x="197092" y="107231"/>
                </a:cubicBezTo>
                <a:close/>
                <a:moveTo>
                  <a:pt x="225644" y="107247"/>
                </a:moveTo>
                <a:cubicBezTo>
                  <a:pt x="222567" y="107247"/>
                  <a:pt x="219779" y="108618"/>
                  <a:pt x="217722" y="110827"/>
                </a:cubicBezTo>
                <a:cubicBezTo>
                  <a:pt x="218270" y="111132"/>
                  <a:pt x="218788" y="111482"/>
                  <a:pt x="219276" y="111848"/>
                </a:cubicBezTo>
                <a:cubicBezTo>
                  <a:pt x="220982" y="110187"/>
                  <a:pt x="223207" y="109166"/>
                  <a:pt x="225644" y="109166"/>
                </a:cubicBezTo>
                <a:lnTo>
                  <a:pt x="225644" y="109181"/>
                </a:lnTo>
                <a:cubicBezTo>
                  <a:pt x="227960" y="109197"/>
                  <a:pt x="230200" y="110096"/>
                  <a:pt x="231861" y="111711"/>
                </a:cubicBezTo>
                <a:cubicBezTo>
                  <a:pt x="232364" y="111330"/>
                  <a:pt x="232897" y="110995"/>
                  <a:pt x="233445" y="110705"/>
                </a:cubicBezTo>
                <a:cubicBezTo>
                  <a:pt x="231404" y="108572"/>
                  <a:pt x="228661" y="107247"/>
                  <a:pt x="225644" y="107247"/>
                </a:cubicBezTo>
                <a:close/>
                <a:moveTo>
                  <a:pt x="254181" y="107247"/>
                </a:moveTo>
                <a:cubicBezTo>
                  <a:pt x="251119" y="107247"/>
                  <a:pt x="248316" y="108618"/>
                  <a:pt x="246274" y="110827"/>
                </a:cubicBezTo>
                <a:cubicBezTo>
                  <a:pt x="246807" y="111132"/>
                  <a:pt x="247325" y="111482"/>
                  <a:pt x="247828" y="111848"/>
                </a:cubicBezTo>
                <a:cubicBezTo>
                  <a:pt x="249519" y="110187"/>
                  <a:pt x="251744" y="109166"/>
                  <a:pt x="254197" y="109166"/>
                </a:cubicBezTo>
                <a:lnTo>
                  <a:pt x="254197" y="109181"/>
                </a:lnTo>
                <a:cubicBezTo>
                  <a:pt x="256512" y="109197"/>
                  <a:pt x="258737" y="110096"/>
                  <a:pt x="260413" y="111711"/>
                </a:cubicBezTo>
                <a:cubicBezTo>
                  <a:pt x="260916" y="111330"/>
                  <a:pt x="261434" y="110995"/>
                  <a:pt x="261982" y="110690"/>
                </a:cubicBezTo>
                <a:cubicBezTo>
                  <a:pt x="259941" y="108557"/>
                  <a:pt x="257213" y="107247"/>
                  <a:pt x="254181" y="107247"/>
                </a:cubicBezTo>
                <a:close/>
                <a:moveTo>
                  <a:pt x="25856" y="107247"/>
                </a:moveTo>
                <a:cubicBezTo>
                  <a:pt x="22778" y="107247"/>
                  <a:pt x="19990" y="108618"/>
                  <a:pt x="17933" y="110827"/>
                </a:cubicBezTo>
                <a:cubicBezTo>
                  <a:pt x="18466" y="111132"/>
                  <a:pt x="18999" y="111482"/>
                  <a:pt x="19487" y="111863"/>
                </a:cubicBezTo>
                <a:cubicBezTo>
                  <a:pt x="21229" y="110074"/>
                  <a:pt x="23542" y="109175"/>
                  <a:pt x="25857" y="109175"/>
                </a:cubicBezTo>
                <a:cubicBezTo>
                  <a:pt x="28098" y="109175"/>
                  <a:pt x="30341" y="110017"/>
                  <a:pt x="32072" y="111711"/>
                </a:cubicBezTo>
                <a:cubicBezTo>
                  <a:pt x="32575" y="111345"/>
                  <a:pt x="33093" y="111010"/>
                  <a:pt x="33641" y="110705"/>
                </a:cubicBezTo>
                <a:cubicBezTo>
                  <a:pt x="31600" y="108572"/>
                  <a:pt x="28872" y="107247"/>
                  <a:pt x="25856" y="107247"/>
                </a:cubicBezTo>
                <a:close/>
                <a:moveTo>
                  <a:pt x="111482" y="107247"/>
                </a:moveTo>
                <a:cubicBezTo>
                  <a:pt x="108404" y="107247"/>
                  <a:pt x="105601" y="108618"/>
                  <a:pt x="103559" y="110827"/>
                </a:cubicBezTo>
                <a:cubicBezTo>
                  <a:pt x="104092" y="111132"/>
                  <a:pt x="104610" y="111482"/>
                  <a:pt x="105113" y="111863"/>
                </a:cubicBezTo>
                <a:cubicBezTo>
                  <a:pt x="106855" y="110074"/>
                  <a:pt x="109168" y="109175"/>
                  <a:pt x="111483" y="109175"/>
                </a:cubicBezTo>
                <a:cubicBezTo>
                  <a:pt x="113724" y="109175"/>
                  <a:pt x="115967" y="110017"/>
                  <a:pt x="117698" y="111711"/>
                </a:cubicBezTo>
                <a:cubicBezTo>
                  <a:pt x="118201" y="111345"/>
                  <a:pt x="118719" y="111010"/>
                  <a:pt x="119267" y="110705"/>
                </a:cubicBezTo>
                <a:cubicBezTo>
                  <a:pt x="117241" y="108572"/>
                  <a:pt x="114498" y="107247"/>
                  <a:pt x="111482" y="107247"/>
                </a:cubicBezTo>
                <a:close/>
                <a:moveTo>
                  <a:pt x="140019" y="107247"/>
                </a:moveTo>
                <a:cubicBezTo>
                  <a:pt x="136941" y="107247"/>
                  <a:pt x="134153" y="108618"/>
                  <a:pt x="132111" y="110827"/>
                </a:cubicBezTo>
                <a:cubicBezTo>
                  <a:pt x="132644" y="111147"/>
                  <a:pt x="133162" y="111482"/>
                  <a:pt x="133665" y="111863"/>
                </a:cubicBezTo>
                <a:cubicBezTo>
                  <a:pt x="135356" y="110202"/>
                  <a:pt x="137581" y="109181"/>
                  <a:pt x="140019" y="109181"/>
                </a:cubicBezTo>
                <a:cubicBezTo>
                  <a:pt x="142350" y="109197"/>
                  <a:pt x="144574" y="110096"/>
                  <a:pt x="146250" y="111711"/>
                </a:cubicBezTo>
                <a:cubicBezTo>
                  <a:pt x="146753" y="111345"/>
                  <a:pt x="147271" y="111010"/>
                  <a:pt x="147819" y="110705"/>
                </a:cubicBezTo>
                <a:cubicBezTo>
                  <a:pt x="145778" y="108572"/>
                  <a:pt x="143050" y="107247"/>
                  <a:pt x="140019" y="107247"/>
                </a:cubicBezTo>
                <a:close/>
                <a:moveTo>
                  <a:pt x="82929" y="109776"/>
                </a:moveTo>
                <a:lnTo>
                  <a:pt x="82929" y="109821"/>
                </a:lnTo>
                <a:cubicBezTo>
                  <a:pt x="80735" y="109821"/>
                  <a:pt x="78633" y="110675"/>
                  <a:pt x="77048" y="112213"/>
                </a:cubicBezTo>
                <a:cubicBezTo>
                  <a:pt x="77521" y="112610"/>
                  <a:pt x="77963" y="113021"/>
                  <a:pt x="78374" y="113478"/>
                </a:cubicBezTo>
                <a:cubicBezTo>
                  <a:pt x="79663" y="112298"/>
                  <a:pt x="81292" y="111708"/>
                  <a:pt x="82923" y="111708"/>
                </a:cubicBezTo>
                <a:cubicBezTo>
                  <a:pt x="84473" y="111708"/>
                  <a:pt x="86025" y="112241"/>
                  <a:pt x="87287" y="113310"/>
                </a:cubicBezTo>
                <a:cubicBezTo>
                  <a:pt x="87714" y="112869"/>
                  <a:pt x="88171" y="112442"/>
                  <a:pt x="88658" y="112061"/>
                </a:cubicBezTo>
                <a:cubicBezTo>
                  <a:pt x="87104" y="110614"/>
                  <a:pt x="85062" y="109791"/>
                  <a:pt x="82929" y="109776"/>
                </a:cubicBezTo>
                <a:close/>
                <a:moveTo>
                  <a:pt x="197102" y="109798"/>
                </a:moveTo>
                <a:cubicBezTo>
                  <a:pt x="194969" y="109798"/>
                  <a:pt x="192838" y="110609"/>
                  <a:pt x="191211" y="112229"/>
                </a:cubicBezTo>
                <a:cubicBezTo>
                  <a:pt x="191684" y="112625"/>
                  <a:pt x="192125" y="113051"/>
                  <a:pt x="192552" y="113493"/>
                </a:cubicBezTo>
                <a:cubicBezTo>
                  <a:pt x="193801" y="112366"/>
                  <a:pt x="195416" y="111741"/>
                  <a:pt x="197092" y="111726"/>
                </a:cubicBezTo>
                <a:lnTo>
                  <a:pt x="197092" y="111741"/>
                </a:lnTo>
                <a:cubicBezTo>
                  <a:pt x="198692" y="111741"/>
                  <a:pt x="200231" y="112305"/>
                  <a:pt x="201450" y="113341"/>
                </a:cubicBezTo>
                <a:cubicBezTo>
                  <a:pt x="201892" y="112884"/>
                  <a:pt x="202349" y="112472"/>
                  <a:pt x="202836" y="112076"/>
                </a:cubicBezTo>
                <a:cubicBezTo>
                  <a:pt x="201226" y="110556"/>
                  <a:pt x="199163" y="109798"/>
                  <a:pt x="197102" y="109798"/>
                </a:cubicBezTo>
                <a:close/>
                <a:moveTo>
                  <a:pt x="225641" y="109811"/>
                </a:moveTo>
                <a:cubicBezTo>
                  <a:pt x="223513" y="109811"/>
                  <a:pt x="221388" y="110619"/>
                  <a:pt x="219763" y="112229"/>
                </a:cubicBezTo>
                <a:cubicBezTo>
                  <a:pt x="220236" y="112625"/>
                  <a:pt x="220678" y="113051"/>
                  <a:pt x="221104" y="113493"/>
                </a:cubicBezTo>
                <a:cubicBezTo>
                  <a:pt x="222354" y="112381"/>
                  <a:pt x="223969" y="111741"/>
                  <a:pt x="225644" y="111741"/>
                </a:cubicBezTo>
                <a:cubicBezTo>
                  <a:pt x="227244" y="111741"/>
                  <a:pt x="228783" y="112320"/>
                  <a:pt x="230002" y="113341"/>
                </a:cubicBezTo>
                <a:cubicBezTo>
                  <a:pt x="230444" y="112899"/>
                  <a:pt x="230901" y="112472"/>
                  <a:pt x="231388" y="112092"/>
                </a:cubicBezTo>
                <a:cubicBezTo>
                  <a:pt x="229769" y="110570"/>
                  <a:pt x="227703" y="109811"/>
                  <a:pt x="225641" y="109811"/>
                </a:cubicBezTo>
                <a:close/>
                <a:moveTo>
                  <a:pt x="254184" y="109811"/>
                </a:moveTo>
                <a:cubicBezTo>
                  <a:pt x="252054" y="109811"/>
                  <a:pt x="249925" y="110619"/>
                  <a:pt x="248300" y="112229"/>
                </a:cubicBezTo>
                <a:cubicBezTo>
                  <a:pt x="248773" y="112625"/>
                  <a:pt x="249214" y="113051"/>
                  <a:pt x="249641" y="113493"/>
                </a:cubicBezTo>
                <a:cubicBezTo>
                  <a:pt x="250890" y="112381"/>
                  <a:pt x="252505" y="111741"/>
                  <a:pt x="254197" y="111741"/>
                </a:cubicBezTo>
                <a:cubicBezTo>
                  <a:pt x="255781" y="111756"/>
                  <a:pt x="257320" y="112320"/>
                  <a:pt x="258554" y="113341"/>
                </a:cubicBezTo>
                <a:cubicBezTo>
                  <a:pt x="258981" y="112899"/>
                  <a:pt x="259438" y="112472"/>
                  <a:pt x="259925" y="112092"/>
                </a:cubicBezTo>
                <a:cubicBezTo>
                  <a:pt x="258313" y="110570"/>
                  <a:pt x="256248" y="109811"/>
                  <a:pt x="254184" y="109811"/>
                </a:cubicBezTo>
                <a:close/>
                <a:moveTo>
                  <a:pt x="54408" y="109806"/>
                </a:moveTo>
                <a:lnTo>
                  <a:pt x="54393" y="109821"/>
                </a:lnTo>
                <a:cubicBezTo>
                  <a:pt x="52199" y="109837"/>
                  <a:pt x="50081" y="110705"/>
                  <a:pt x="48511" y="112244"/>
                </a:cubicBezTo>
                <a:cubicBezTo>
                  <a:pt x="48984" y="112640"/>
                  <a:pt x="49426" y="113067"/>
                  <a:pt x="49852" y="113508"/>
                </a:cubicBezTo>
                <a:cubicBezTo>
                  <a:pt x="51133" y="112337"/>
                  <a:pt x="52759" y="111746"/>
                  <a:pt x="54388" y="111746"/>
                </a:cubicBezTo>
                <a:cubicBezTo>
                  <a:pt x="55936" y="111746"/>
                  <a:pt x="57488" y="112280"/>
                  <a:pt x="58750" y="113356"/>
                </a:cubicBezTo>
                <a:cubicBezTo>
                  <a:pt x="59177" y="112914"/>
                  <a:pt x="59634" y="112488"/>
                  <a:pt x="60121" y="112107"/>
                </a:cubicBezTo>
                <a:cubicBezTo>
                  <a:pt x="58567" y="110644"/>
                  <a:pt x="56526" y="109837"/>
                  <a:pt x="54408" y="109806"/>
                </a:cubicBezTo>
                <a:close/>
                <a:moveTo>
                  <a:pt x="168558" y="109811"/>
                </a:moveTo>
                <a:cubicBezTo>
                  <a:pt x="166428" y="109811"/>
                  <a:pt x="164299" y="110619"/>
                  <a:pt x="162674" y="112229"/>
                </a:cubicBezTo>
                <a:cubicBezTo>
                  <a:pt x="163147" y="112625"/>
                  <a:pt x="163588" y="113051"/>
                  <a:pt x="164015" y="113508"/>
                </a:cubicBezTo>
                <a:cubicBezTo>
                  <a:pt x="165264" y="112381"/>
                  <a:pt x="166879" y="111741"/>
                  <a:pt x="168555" y="111741"/>
                </a:cubicBezTo>
                <a:cubicBezTo>
                  <a:pt x="170155" y="111756"/>
                  <a:pt x="171694" y="112320"/>
                  <a:pt x="172928" y="113341"/>
                </a:cubicBezTo>
                <a:cubicBezTo>
                  <a:pt x="173355" y="112899"/>
                  <a:pt x="173812" y="112472"/>
                  <a:pt x="174299" y="112092"/>
                </a:cubicBezTo>
                <a:cubicBezTo>
                  <a:pt x="172687" y="110570"/>
                  <a:pt x="170622" y="109811"/>
                  <a:pt x="168558" y="109811"/>
                </a:cubicBezTo>
                <a:close/>
                <a:moveTo>
                  <a:pt x="25856" y="109821"/>
                </a:moveTo>
                <a:cubicBezTo>
                  <a:pt x="23646" y="109837"/>
                  <a:pt x="21544" y="110705"/>
                  <a:pt x="19959" y="112244"/>
                </a:cubicBezTo>
                <a:cubicBezTo>
                  <a:pt x="20432" y="112640"/>
                  <a:pt x="20873" y="113067"/>
                  <a:pt x="21300" y="113524"/>
                </a:cubicBezTo>
                <a:cubicBezTo>
                  <a:pt x="22581" y="112344"/>
                  <a:pt x="24211" y="111753"/>
                  <a:pt x="25842" y="111753"/>
                </a:cubicBezTo>
                <a:cubicBezTo>
                  <a:pt x="27392" y="111753"/>
                  <a:pt x="28943" y="112287"/>
                  <a:pt x="30198" y="113356"/>
                </a:cubicBezTo>
                <a:cubicBezTo>
                  <a:pt x="30640" y="112914"/>
                  <a:pt x="31097" y="112488"/>
                  <a:pt x="31584" y="112107"/>
                </a:cubicBezTo>
                <a:cubicBezTo>
                  <a:pt x="30030" y="110644"/>
                  <a:pt x="27973" y="109837"/>
                  <a:pt x="25856" y="109821"/>
                </a:cubicBezTo>
                <a:close/>
                <a:moveTo>
                  <a:pt x="111482" y="109821"/>
                </a:moveTo>
                <a:cubicBezTo>
                  <a:pt x="109272" y="109837"/>
                  <a:pt x="107170" y="110705"/>
                  <a:pt x="105601" y="112244"/>
                </a:cubicBezTo>
                <a:cubicBezTo>
                  <a:pt x="106058" y="112640"/>
                  <a:pt x="106499" y="113067"/>
                  <a:pt x="106926" y="113524"/>
                </a:cubicBezTo>
                <a:cubicBezTo>
                  <a:pt x="108207" y="112344"/>
                  <a:pt x="109837" y="111753"/>
                  <a:pt x="111470" y="111753"/>
                </a:cubicBezTo>
                <a:cubicBezTo>
                  <a:pt x="113022" y="111753"/>
                  <a:pt x="114577" y="112287"/>
                  <a:pt x="115839" y="113356"/>
                </a:cubicBezTo>
                <a:cubicBezTo>
                  <a:pt x="116266" y="112914"/>
                  <a:pt x="116723" y="112488"/>
                  <a:pt x="117210" y="112107"/>
                </a:cubicBezTo>
                <a:cubicBezTo>
                  <a:pt x="115641" y="110644"/>
                  <a:pt x="113599" y="109837"/>
                  <a:pt x="111482" y="109821"/>
                </a:cubicBezTo>
                <a:close/>
                <a:moveTo>
                  <a:pt x="140019" y="109821"/>
                </a:moveTo>
                <a:cubicBezTo>
                  <a:pt x="137809" y="109837"/>
                  <a:pt x="135707" y="110705"/>
                  <a:pt x="134137" y="112259"/>
                </a:cubicBezTo>
                <a:cubicBezTo>
                  <a:pt x="134610" y="112640"/>
                  <a:pt x="135052" y="113067"/>
                  <a:pt x="135478" y="113524"/>
                </a:cubicBezTo>
                <a:cubicBezTo>
                  <a:pt x="136759" y="112344"/>
                  <a:pt x="138389" y="111753"/>
                  <a:pt x="140020" y="111753"/>
                </a:cubicBezTo>
                <a:cubicBezTo>
                  <a:pt x="141570" y="111753"/>
                  <a:pt x="143121" y="112287"/>
                  <a:pt x="144376" y="113356"/>
                </a:cubicBezTo>
                <a:cubicBezTo>
                  <a:pt x="144818" y="112914"/>
                  <a:pt x="145275" y="112488"/>
                  <a:pt x="145762" y="112107"/>
                </a:cubicBezTo>
                <a:cubicBezTo>
                  <a:pt x="144193" y="110644"/>
                  <a:pt x="142152" y="109837"/>
                  <a:pt x="140019" y="109821"/>
                </a:cubicBezTo>
                <a:close/>
                <a:moveTo>
                  <a:pt x="97023" y="114849"/>
                </a:moveTo>
                <a:cubicBezTo>
                  <a:pt x="97025" y="114849"/>
                  <a:pt x="97028" y="114849"/>
                  <a:pt x="97030" y="114849"/>
                </a:cubicBezTo>
                <a:lnTo>
                  <a:pt x="97030" y="114849"/>
                </a:lnTo>
                <a:cubicBezTo>
                  <a:pt x="97033" y="114849"/>
                  <a:pt x="97035" y="114849"/>
                  <a:pt x="97038" y="114849"/>
                </a:cubicBezTo>
                <a:close/>
                <a:moveTo>
                  <a:pt x="197091" y="112368"/>
                </a:moveTo>
                <a:cubicBezTo>
                  <a:pt x="195610" y="112368"/>
                  <a:pt x="194133" y="112898"/>
                  <a:pt x="192963" y="113950"/>
                </a:cubicBezTo>
                <a:cubicBezTo>
                  <a:pt x="193360" y="114423"/>
                  <a:pt x="193740" y="114910"/>
                  <a:pt x="194076" y="115413"/>
                </a:cubicBezTo>
                <a:cubicBezTo>
                  <a:pt x="194929" y="114697"/>
                  <a:pt x="195995" y="114301"/>
                  <a:pt x="197092" y="114285"/>
                </a:cubicBezTo>
                <a:lnTo>
                  <a:pt x="197092" y="114316"/>
                </a:lnTo>
                <a:cubicBezTo>
                  <a:pt x="198098" y="114316"/>
                  <a:pt x="199088" y="114636"/>
                  <a:pt x="199880" y="115245"/>
                </a:cubicBezTo>
                <a:cubicBezTo>
                  <a:pt x="200231" y="114727"/>
                  <a:pt x="200612" y="114240"/>
                  <a:pt x="201023" y="113783"/>
                </a:cubicBezTo>
                <a:cubicBezTo>
                  <a:pt x="199878" y="112837"/>
                  <a:pt x="198483" y="112368"/>
                  <a:pt x="197091" y="112368"/>
                </a:cubicBezTo>
                <a:close/>
                <a:moveTo>
                  <a:pt x="82929" y="112351"/>
                </a:moveTo>
                <a:lnTo>
                  <a:pt x="82929" y="112381"/>
                </a:lnTo>
                <a:cubicBezTo>
                  <a:pt x="81406" y="112396"/>
                  <a:pt x="79943" y="112960"/>
                  <a:pt x="78801" y="113966"/>
                </a:cubicBezTo>
                <a:cubicBezTo>
                  <a:pt x="79212" y="114438"/>
                  <a:pt x="79578" y="114925"/>
                  <a:pt x="79928" y="115428"/>
                </a:cubicBezTo>
                <a:cubicBezTo>
                  <a:pt x="80766" y="114712"/>
                  <a:pt x="81832" y="114316"/>
                  <a:pt x="82929" y="114316"/>
                </a:cubicBezTo>
                <a:cubicBezTo>
                  <a:pt x="83950" y="114316"/>
                  <a:pt x="84925" y="114651"/>
                  <a:pt x="85733" y="115261"/>
                </a:cubicBezTo>
                <a:cubicBezTo>
                  <a:pt x="86083" y="114758"/>
                  <a:pt x="86464" y="114270"/>
                  <a:pt x="86876" y="113813"/>
                </a:cubicBezTo>
                <a:cubicBezTo>
                  <a:pt x="85763" y="112884"/>
                  <a:pt x="84377" y="112366"/>
                  <a:pt x="82929" y="112351"/>
                </a:cubicBezTo>
                <a:close/>
                <a:moveTo>
                  <a:pt x="168543" y="112391"/>
                </a:moveTo>
                <a:cubicBezTo>
                  <a:pt x="167070" y="112391"/>
                  <a:pt x="165600" y="112917"/>
                  <a:pt x="164426" y="113966"/>
                </a:cubicBezTo>
                <a:cubicBezTo>
                  <a:pt x="164823" y="114423"/>
                  <a:pt x="165204" y="114910"/>
                  <a:pt x="165554" y="115428"/>
                </a:cubicBezTo>
                <a:cubicBezTo>
                  <a:pt x="166392" y="114712"/>
                  <a:pt x="167458" y="114301"/>
                  <a:pt x="168555" y="114301"/>
                </a:cubicBezTo>
                <a:lnTo>
                  <a:pt x="168555" y="114316"/>
                </a:lnTo>
                <a:cubicBezTo>
                  <a:pt x="169561" y="114316"/>
                  <a:pt x="170536" y="114651"/>
                  <a:pt x="171344" y="115261"/>
                </a:cubicBezTo>
                <a:cubicBezTo>
                  <a:pt x="171694" y="114758"/>
                  <a:pt x="172075" y="114270"/>
                  <a:pt x="172486" y="113813"/>
                </a:cubicBezTo>
                <a:cubicBezTo>
                  <a:pt x="171337" y="112864"/>
                  <a:pt x="169939" y="112391"/>
                  <a:pt x="168543" y="112391"/>
                </a:cubicBezTo>
                <a:close/>
                <a:moveTo>
                  <a:pt x="225642" y="112378"/>
                </a:moveTo>
                <a:cubicBezTo>
                  <a:pt x="224161" y="112378"/>
                  <a:pt x="222683" y="112908"/>
                  <a:pt x="221516" y="113966"/>
                </a:cubicBezTo>
                <a:cubicBezTo>
                  <a:pt x="221912" y="114423"/>
                  <a:pt x="222293" y="114925"/>
                  <a:pt x="222643" y="115428"/>
                </a:cubicBezTo>
                <a:cubicBezTo>
                  <a:pt x="223481" y="114712"/>
                  <a:pt x="224547" y="114316"/>
                  <a:pt x="225644" y="114301"/>
                </a:cubicBezTo>
                <a:lnTo>
                  <a:pt x="225644" y="114316"/>
                </a:lnTo>
                <a:cubicBezTo>
                  <a:pt x="226650" y="114316"/>
                  <a:pt x="227640" y="114636"/>
                  <a:pt x="228448" y="115245"/>
                </a:cubicBezTo>
                <a:cubicBezTo>
                  <a:pt x="228798" y="114743"/>
                  <a:pt x="229179" y="114255"/>
                  <a:pt x="229591" y="113798"/>
                </a:cubicBezTo>
                <a:cubicBezTo>
                  <a:pt x="228443" y="112851"/>
                  <a:pt x="227041" y="112378"/>
                  <a:pt x="225642" y="112378"/>
                </a:cubicBezTo>
                <a:close/>
                <a:moveTo>
                  <a:pt x="254179" y="112378"/>
                </a:moveTo>
                <a:cubicBezTo>
                  <a:pt x="252698" y="112378"/>
                  <a:pt x="251220" y="112908"/>
                  <a:pt x="250052" y="113966"/>
                </a:cubicBezTo>
                <a:cubicBezTo>
                  <a:pt x="250464" y="114423"/>
                  <a:pt x="250829" y="114910"/>
                  <a:pt x="251180" y="115428"/>
                </a:cubicBezTo>
                <a:cubicBezTo>
                  <a:pt x="252018" y="114712"/>
                  <a:pt x="253084" y="114316"/>
                  <a:pt x="254197" y="114301"/>
                </a:cubicBezTo>
                <a:lnTo>
                  <a:pt x="254197" y="114316"/>
                </a:lnTo>
                <a:cubicBezTo>
                  <a:pt x="255202" y="114316"/>
                  <a:pt x="256177" y="114636"/>
                  <a:pt x="256985" y="115245"/>
                </a:cubicBezTo>
                <a:cubicBezTo>
                  <a:pt x="257335" y="114743"/>
                  <a:pt x="257716" y="114255"/>
                  <a:pt x="258127" y="113798"/>
                </a:cubicBezTo>
                <a:cubicBezTo>
                  <a:pt x="256980" y="112851"/>
                  <a:pt x="255578" y="112378"/>
                  <a:pt x="254179" y="112378"/>
                </a:cubicBezTo>
                <a:close/>
                <a:moveTo>
                  <a:pt x="25856" y="112381"/>
                </a:moveTo>
                <a:cubicBezTo>
                  <a:pt x="24317" y="112396"/>
                  <a:pt x="22854" y="112960"/>
                  <a:pt x="21711" y="113981"/>
                </a:cubicBezTo>
                <a:cubicBezTo>
                  <a:pt x="22108" y="114453"/>
                  <a:pt x="22488" y="114941"/>
                  <a:pt x="22839" y="115443"/>
                </a:cubicBezTo>
                <a:cubicBezTo>
                  <a:pt x="23700" y="114694"/>
                  <a:pt x="24779" y="114316"/>
                  <a:pt x="25858" y="114316"/>
                </a:cubicBezTo>
                <a:cubicBezTo>
                  <a:pt x="26840" y="114316"/>
                  <a:pt x="27823" y="114629"/>
                  <a:pt x="28644" y="115261"/>
                </a:cubicBezTo>
                <a:cubicBezTo>
                  <a:pt x="28994" y="114758"/>
                  <a:pt x="29375" y="114270"/>
                  <a:pt x="29786" y="113813"/>
                </a:cubicBezTo>
                <a:cubicBezTo>
                  <a:pt x="28674" y="112899"/>
                  <a:pt x="27288" y="112396"/>
                  <a:pt x="25856" y="112381"/>
                </a:cubicBezTo>
                <a:close/>
                <a:moveTo>
                  <a:pt x="54393" y="112381"/>
                </a:moveTo>
                <a:cubicBezTo>
                  <a:pt x="52869" y="112396"/>
                  <a:pt x="51391" y="112960"/>
                  <a:pt x="50248" y="113981"/>
                </a:cubicBezTo>
                <a:cubicBezTo>
                  <a:pt x="50660" y="114453"/>
                  <a:pt x="51025" y="114941"/>
                  <a:pt x="51376" y="115443"/>
                </a:cubicBezTo>
                <a:cubicBezTo>
                  <a:pt x="52237" y="114694"/>
                  <a:pt x="53316" y="114316"/>
                  <a:pt x="54395" y="114316"/>
                </a:cubicBezTo>
                <a:cubicBezTo>
                  <a:pt x="55377" y="114316"/>
                  <a:pt x="56360" y="114629"/>
                  <a:pt x="57181" y="115261"/>
                </a:cubicBezTo>
                <a:cubicBezTo>
                  <a:pt x="57531" y="114758"/>
                  <a:pt x="57927" y="114270"/>
                  <a:pt x="58323" y="113813"/>
                </a:cubicBezTo>
                <a:cubicBezTo>
                  <a:pt x="57226" y="112899"/>
                  <a:pt x="55840" y="112396"/>
                  <a:pt x="54408" y="112381"/>
                </a:cubicBezTo>
                <a:close/>
                <a:moveTo>
                  <a:pt x="111482" y="112381"/>
                </a:moveTo>
                <a:cubicBezTo>
                  <a:pt x="109943" y="112396"/>
                  <a:pt x="108480" y="112960"/>
                  <a:pt x="107337" y="113981"/>
                </a:cubicBezTo>
                <a:cubicBezTo>
                  <a:pt x="107734" y="114438"/>
                  <a:pt x="108114" y="114925"/>
                  <a:pt x="108465" y="115443"/>
                </a:cubicBezTo>
                <a:cubicBezTo>
                  <a:pt x="109303" y="114727"/>
                  <a:pt x="110369" y="114316"/>
                  <a:pt x="111482" y="114316"/>
                </a:cubicBezTo>
                <a:cubicBezTo>
                  <a:pt x="112487" y="114316"/>
                  <a:pt x="113462" y="114651"/>
                  <a:pt x="114270" y="115261"/>
                </a:cubicBezTo>
                <a:cubicBezTo>
                  <a:pt x="114620" y="114758"/>
                  <a:pt x="115001" y="114270"/>
                  <a:pt x="115412" y="113813"/>
                </a:cubicBezTo>
                <a:cubicBezTo>
                  <a:pt x="114300" y="112899"/>
                  <a:pt x="112914" y="112396"/>
                  <a:pt x="111482" y="112381"/>
                </a:cubicBezTo>
                <a:close/>
                <a:moveTo>
                  <a:pt x="140019" y="112381"/>
                </a:moveTo>
                <a:cubicBezTo>
                  <a:pt x="138495" y="112396"/>
                  <a:pt x="137017" y="112960"/>
                  <a:pt x="135874" y="113981"/>
                </a:cubicBezTo>
                <a:cubicBezTo>
                  <a:pt x="136286" y="114438"/>
                  <a:pt x="136651" y="114925"/>
                  <a:pt x="137002" y="115443"/>
                </a:cubicBezTo>
                <a:cubicBezTo>
                  <a:pt x="137840" y="114727"/>
                  <a:pt x="138906" y="114316"/>
                  <a:pt x="140019" y="114316"/>
                </a:cubicBezTo>
                <a:cubicBezTo>
                  <a:pt x="141024" y="114316"/>
                  <a:pt x="141999" y="114651"/>
                  <a:pt x="142807" y="115261"/>
                </a:cubicBezTo>
                <a:cubicBezTo>
                  <a:pt x="143157" y="114758"/>
                  <a:pt x="143538" y="114270"/>
                  <a:pt x="143949" y="113813"/>
                </a:cubicBezTo>
                <a:cubicBezTo>
                  <a:pt x="142837" y="112899"/>
                  <a:pt x="141451" y="112396"/>
                  <a:pt x="140019" y="112381"/>
                </a:cubicBezTo>
                <a:close/>
                <a:moveTo>
                  <a:pt x="256263" y="116387"/>
                </a:moveTo>
                <a:lnTo>
                  <a:pt x="256263" y="116387"/>
                </a:lnTo>
                <a:cubicBezTo>
                  <a:pt x="256260" y="116393"/>
                  <a:pt x="256257" y="116398"/>
                  <a:pt x="256253" y="116403"/>
                </a:cubicBezTo>
                <a:lnTo>
                  <a:pt x="256269" y="116388"/>
                </a:lnTo>
                <a:cubicBezTo>
                  <a:pt x="256267" y="116388"/>
                  <a:pt x="256265" y="116387"/>
                  <a:pt x="256263" y="116387"/>
                </a:cubicBezTo>
                <a:close/>
                <a:moveTo>
                  <a:pt x="82929" y="114910"/>
                </a:moveTo>
                <a:lnTo>
                  <a:pt x="82929" y="114956"/>
                </a:lnTo>
                <a:cubicBezTo>
                  <a:pt x="81954" y="114956"/>
                  <a:pt x="81010" y="115291"/>
                  <a:pt x="80263" y="115916"/>
                </a:cubicBezTo>
                <a:cubicBezTo>
                  <a:pt x="80355" y="116083"/>
                  <a:pt x="80461" y="116251"/>
                  <a:pt x="80553" y="116419"/>
                </a:cubicBezTo>
                <a:cubicBezTo>
                  <a:pt x="81330" y="116266"/>
                  <a:pt x="82137" y="116190"/>
                  <a:pt x="82929" y="116190"/>
                </a:cubicBezTo>
                <a:cubicBezTo>
                  <a:pt x="83630" y="116190"/>
                  <a:pt x="84316" y="116251"/>
                  <a:pt x="85002" y="116358"/>
                </a:cubicBezTo>
                <a:cubicBezTo>
                  <a:pt x="85123" y="116144"/>
                  <a:pt x="85261" y="115946"/>
                  <a:pt x="85382" y="115733"/>
                </a:cubicBezTo>
                <a:cubicBezTo>
                  <a:pt x="84682" y="115200"/>
                  <a:pt x="83813" y="114910"/>
                  <a:pt x="82929" y="114910"/>
                </a:cubicBezTo>
                <a:close/>
                <a:moveTo>
                  <a:pt x="54408" y="114941"/>
                </a:moveTo>
                <a:lnTo>
                  <a:pt x="54393" y="114956"/>
                </a:lnTo>
                <a:cubicBezTo>
                  <a:pt x="53417" y="114956"/>
                  <a:pt x="52458" y="115306"/>
                  <a:pt x="51726" y="115946"/>
                </a:cubicBezTo>
                <a:cubicBezTo>
                  <a:pt x="51833" y="116114"/>
                  <a:pt x="51924" y="116281"/>
                  <a:pt x="52016" y="116449"/>
                </a:cubicBezTo>
                <a:cubicBezTo>
                  <a:pt x="52808" y="116312"/>
                  <a:pt x="53600" y="116236"/>
                  <a:pt x="54393" y="116236"/>
                </a:cubicBezTo>
                <a:cubicBezTo>
                  <a:pt x="55093" y="116236"/>
                  <a:pt x="55779" y="116281"/>
                  <a:pt x="56465" y="116403"/>
                </a:cubicBezTo>
                <a:cubicBezTo>
                  <a:pt x="56602" y="116175"/>
                  <a:pt x="56724" y="115977"/>
                  <a:pt x="56846" y="115779"/>
                </a:cubicBezTo>
                <a:cubicBezTo>
                  <a:pt x="56145" y="115245"/>
                  <a:pt x="55291" y="114956"/>
                  <a:pt x="54408" y="114941"/>
                </a:cubicBezTo>
                <a:close/>
                <a:moveTo>
                  <a:pt x="168555" y="114956"/>
                </a:moveTo>
                <a:cubicBezTo>
                  <a:pt x="167580" y="114956"/>
                  <a:pt x="166620" y="115306"/>
                  <a:pt x="165874" y="115946"/>
                </a:cubicBezTo>
                <a:cubicBezTo>
                  <a:pt x="165981" y="116114"/>
                  <a:pt x="166072" y="116281"/>
                  <a:pt x="166179" y="116449"/>
                </a:cubicBezTo>
                <a:cubicBezTo>
                  <a:pt x="166956" y="116312"/>
                  <a:pt x="167763" y="116236"/>
                  <a:pt x="168555" y="116236"/>
                </a:cubicBezTo>
                <a:cubicBezTo>
                  <a:pt x="169256" y="116236"/>
                  <a:pt x="169942" y="116281"/>
                  <a:pt x="170627" y="116403"/>
                </a:cubicBezTo>
                <a:cubicBezTo>
                  <a:pt x="170749" y="116190"/>
                  <a:pt x="170887" y="115977"/>
                  <a:pt x="171008" y="115779"/>
                </a:cubicBezTo>
                <a:cubicBezTo>
                  <a:pt x="170308" y="115245"/>
                  <a:pt x="169439" y="114956"/>
                  <a:pt x="168555" y="114956"/>
                </a:cubicBezTo>
                <a:close/>
                <a:moveTo>
                  <a:pt x="197104" y="114930"/>
                </a:moveTo>
                <a:cubicBezTo>
                  <a:pt x="196146" y="114930"/>
                  <a:pt x="195190" y="115270"/>
                  <a:pt x="194426" y="115946"/>
                </a:cubicBezTo>
                <a:cubicBezTo>
                  <a:pt x="194517" y="116114"/>
                  <a:pt x="194624" y="116281"/>
                  <a:pt x="194716" y="116449"/>
                </a:cubicBezTo>
                <a:cubicBezTo>
                  <a:pt x="195493" y="116297"/>
                  <a:pt x="196300" y="116220"/>
                  <a:pt x="197092" y="116220"/>
                </a:cubicBezTo>
                <a:cubicBezTo>
                  <a:pt x="197793" y="116220"/>
                  <a:pt x="198479" y="116281"/>
                  <a:pt x="199164" y="116388"/>
                </a:cubicBezTo>
                <a:lnTo>
                  <a:pt x="199164" y="116403"/>
                </a:lnTo>
                <a:cubicBezTo>
                  <a:pt x="199286" y="116190"/>
                  <a:pt x="199423" y="115977"/>
                  <a:pt x="199545" y="115748"/>
                </a:cubicBezTo>
                <a:cubicBezTo>
                  <a:pt x="198819" y="115202"/>
                  <a:pt x="197961" y="114930"/>
                  <a:pt x="197104" y="114930"/>
                </a:cubicBezTo>
                <a:close/>
                <a:moveTo>
                  <a:pt x="225644" y="114956"/>
                </a:moveTo>
                <a:cubicBezTo>
                  <a:pt x="224654" y="114956"/>
                  <a:pt x="223710" y="115322"/>
                  <a:pt x="222963" y="115946"/>
                </a:cubicBezTo>
                <a:cubicBezTo>
                  <a:pt x="223070" y="116114"/>
                  <a:pt x="223161" y="116281"/>
                  <a:pt x="223268" y="116449"/>
                </a:cubicBezTo>
                <a:cubicBezTo>
                  <a:pt x="224045" y="116312"/>
                  <a:pt x="224852" y="116236"/>
                  <a:pt x="225644" y="116220"/>
                </a:cubicBezTo>
                <a:cubicBezTo>
                  <a:pt x="226345" y="116236"/>
                  <a:pt x="227031" y="116281"/>
                  <a:pt x="227717" y="116388"/>
                </a:cubicBezTo>
                <a:lnTo>
                  <a:pt x="227717" y="116403"/>
                </a:lnTo>
                <a:cubicBezTo>
                  <a:pt x="227823" y="116190"/>
                  <a:pt x="227960" y="115977"/>
                  <a:pt x="228082" y="115779"/>
                </a:cubicBezTo>
                <a:cubicBezTo>
                  <a:pt x="227381" y="115245"/>
                  <a:pt x="226528" y="114956"/>
                  <a:pt x="225644" y="114956"/>
                </a:cubicBezTo>
                <a:close/>
                <a:moveTo>
                  <a:pt x="254194" y="114944"/>
                </a:moveTo>
                <a:cubicBezTo>
                  <a:pt x="253234" y="114944"/>
                  <a:pt x="252277" y="115280"/>
                  <a:pt x="251515" y="115946"/>
                </a:cubicBezTo>
                <a:cubicBezTo>
                  <a:pt x="251622" y="116114"/>
                  <a:pt x="251713" y="116281"/>
                  <a:pt x="251805" y="116449"/>
                </a:cubicBezTo>
                <a:cubicBezTo>
                  <a:pt x="252597" y="116312"/>
                  <a:pt x="253389" y="116236"/>
                  <a:pt x="254197" y="116220"/>
                </a:cubicBezTo>
                <a:cubicBezTo>
                  <a:pt x="254880" y="116236"/>
                  <a:pt x="255579" y="116281"/>
                  <a:pt x="256263" y="116387"/>
                </a:cubicBezTo>
                <a:lnTo>
                  <a:pt x="256263" y="116387"/>
                </a:lnTo>
                <a:cubicBezTo>
                  <a:pt x="256382" y="116179"/>
                  <a:pt x="256501" y="115971"/>
                  <a:pt x="256650" y="115763"/>
                </a:cubicBezTo>
                <a:cubicBezTo>
                  <a:pt x="255921" y="115215"/>
                  <a:pt x="255056" y="114944"/>
                  <a:pt x="254194" y="114944"/>
                </a:cubicBezTo>
                <a:close/>
                <a:moveTo>
                  <a:pt x="25856" y="114956"/>
                </a:moveTo>
                <a:cubicBezTo>
                  <a:pt x="24865" y="114956"/>
                  <a:pt x="23921" y="115322"/>
                  <a:pt x="23174" y="115961"/>
                </a:cubicBezTo>
                <a:cubicBezTo>
                  <a:pt x="23281" y="116129"/>
                  <a:pt x="23372" y="116297"/>
                  <a:pt x="23464" y="116464"/>
                </a:cubicBezTo>
                <a:cubicBezTo>
                  <a:pt x="24256" y="116312"/>
                  <a:pt x="25048" y="116236"/>
                  <a:pt x="25856" y="116236"/>
                </a:cubicBezTo>
                <a:cubicBezTo>
                  <a:pt x="26541" y="116236"/>
                  <a:pt x="27242" y="116297"/>
                  <a:pt x="27928" y="116403"/>
                </a:cubicBezTo>
                <a:cubicBezTo>
                  <a:pt x="28050" y="116190"/>
                  <a:pt x="28171" y="115977"/>
                  <a:pt x="28309" y="115779"/>
                </a:cubicBezTo>
                <a:cubicBezTo>
                  <a:pt x="27593" y="115245"/>
                  <a:pt x="26739" y="114956"/>
                  <a:pt x="25856" y="114956"/>
                </a:cubicBezTo>
                <a:close/>
                <a:moveTo>
                  <a:pt x="111482" y="114956"/>
                </a:moveTo>
                <a:cubicBezTo>
                  <a:pt x="110491" y="114956"/>
                  <a:pt x="109547" y="115322"/>
                  <a:pt x="108785" y="115961"/>
                </a:cubicBezTo>
                <a:cubicBezTo>
                  <a:pt x="108907" y="116129"/>
                  <a:pt x="108998" y="116297"/>
                  <a:pt x="109090" y="116464"/>
                </a:cubicBezTo>
                <a:cubicBezTo>
                  <a:pt x="109882" y="116312"/>
                  <a:pt x="110674" y="116236"/>
                  <a:pt x="111466" y="116236"/>
                </a:cubicBezTo>
                <a:cubicBezTo>
                  <a:pt x="112167" y="116236"/>
                  <a:pt x="112853" y="116297"/>
                  <a:pt x="113538" y="116403"/>
                </a:cubicBezTo>
                <a:cubicBezTo>
                  <a:pt x="113676" y="116190"/>
                  <a:pt x="113797" y="115977"/>
                  <a:pt x="113919" y="115779"/>
                </a:cubicBezTo>
                <a:cubicBezTo>
                  <a:pt x="113218" y="115245"/>
                  <a:pt x="112365" y="114956"/>
                  <a:pt x="111482" y="114956"/>
                </a:cubicBezTo>
                <a:close/>
                <a:moveTo>
                  <a:pt x="140019" y="114956"/>
                </a:moveTo>
                <a:cubicBezTo>
                  <a:pt x="139028" y="114956"/>
                  <a:pt x="138084" y="115322"/>
                  <a:pt x="137352" y="115961"/>
                </a:cubicBezTo>
                <a:cubicBezTo>
                  <a:pt x="137459" y="116129"/>
                  <a:pt x="137550" y="116297"/>
                  <a:pt x="137642" y="116464"/>
                </a:cubicBezTo>
                <a:cubicBezTo>
                  <a:pt x="138434" y="116312"/>
                  <a:pt x="139226" y="116236"/>
                  <a:pt x="140019" y="116236"/>
                </a:cubicBezTo>
                <a:cubicBezTo>
                  <a:pt x="140719" y="116236"/>
                  <a:pt x="141405" y="116297"/>
                  <a:pt x="142091" y="116403"/>
                </a:cubicBezTo>
                <a:cubicBezTo>
                  <a:pt x="142212" y="116190"/>
                  <a:pt x="142350" y="115977"/>
                  <a:pt x="142471" y="115779"/>
                </a:cubicBezTo>
                <a:cubicBezTo>
                  <a:pt x="141771" y="115245"/>
                  <a:pt x="140902" y="114956"/>
                  <a:pt x="140019" y="114956"/>
                </a:cubicBezTo>
                <a:close/>
                <a:moveTo>
                  <a:pt x="211201" y="109669"/>
                </a:moveTo>
                <a:cubicBezTo>
                  <a:pt x="206447" y="109669"/>
                  <a:pt x="202242" y="112381"/>
                  <a:pt x="199789" y="116479"/>
                </a:cubicBezTo>
                <a:cubicBezTo>
                  <a:pt x="200399" y="116601"/>
                  <a:pt x="201008" y="116784"/>
                  <a:pt x="201587" y="116997"/>
                </a:cubicBezTo>
                <a:cubicBezTo>
                  <a:pt x="203766" y="113737"/>
                  <a:pt x="207255" y="111604"/>
                  <a:pt x="211201" y="111604"/>
                </a:cubicBezTo>
                <a:lnTo>
                  <a:pt x="211201" y="111650"/>
                </a:lnTo>
                <a:cubicBezTo>
                  <a:pt x="215162" y="111650"/>
                  <a:pt x="218697" y="113813"/>
                  <a:pt x="220860" y="117104"/>
                </a:cubicBezTo>
                <a:cubicBezTo>
                  <a:pt x="221439" y="116876"/>
                  <a:pt x="222034" y="116693"/>
                  <a:pt x="222643" y="116556"/>
                </a:cubicBezTo>
                <a:cubicBezTo>
                  <a:pt x="220190" y="112411"/>
                  <a:pt x="215939" y="109669"/>
                  <a:pt x="211201" y="109669"/>
                </a:cubicBezTo>
                <a:close/>
                <a:moveTo>
                  <a:pt x="39949" y="109715"/>
                </a:moveTo>
                <a:cubicBezTo>
                  <a:pt x="35195" y="109715"/>
                  <a:pt x="31005" y="112427"/>
                  <a:pt x="28552" y="116525"/>
                </a:cubicBezTo>
                <a:cubicBezTo>
                  <a:pt x="29162" y="116647"/>
                  <a:pt x="29756" y="116830"/>
                  <a:pt x="30350" y="117043"/>
                </a:cubicBezTo>
                <a:cubicBezTo>
                  <a:pt x="32529" y="113783"/>
                  <a:pt x="36018" y="111650"/>
                  <a:pt x="39949" y="111650"/>
                </a:cubicBezTo>
                <a:cubicBezTo>
                  <a:pt x="43941" y="111650"/>
                  <a:pt x="47445" y="113813"/>
                  <a:pt x="49624" y="117135"/>
                </a:cubicBezTo>
                <a:cubicBezTo>
                  <a:pt x="50187" y="116906"/>
                  <a:pt x="50782" y="116723"/>
                  <a:pt x="51391" y="116586"/>
                </a:cubicBezTo>
                <a:cubicBezTo>
                  <a:pt x="48938" y="112442"/>
                  <a:pt x="44733" y="109715"/>
                  <a:pt x="39949" y="109715"/>
                </a:cubicBezTo>
                <a:close/>
                <a:moveTo>
                  <a:pt x="97030" y="109715"/>
                </a:moveTo>
                <a:cubicBezTo>
                  <a:pt x="92280" y="109718"/>
                  <a:pt x="88078" y="112429"/>
                  <a:pt x="85626" y="116510"/>
                </a:cubicBezTo>
                <a:cubicBezTo>
                  <a:pt x="86236" y="116647"/>
                  <a:pt x="86845" y="116815"/>
                  <a:pt x="87424" y="117043"/>
                </a:cubicBezTo>
                <a:cubicBezTo>
                  <a:pt x="89603" y="113767"/>
                  <a:pt x="93092" y="111634"/>
                  <a:pt x="97023" y="111634"/>
                </a:cubicBezTo>
                <a:cubicBezTo>
                  <a:pt x="101014" y="111634"/>
                  <a:pt x="104519" y="113813"/>
                  <a:pt x="106698" y="117135"/>
                </a:cubicBezTo>
                <a:cubicBezTo>
                  <a:pt x="107276" y="116906"/>
                  <a:pt x="107871" y="116723"/>
                  <a:pt x="108480" y="116586"/>
                </a:cubicBezTo>
                <a:cubicBezTo>
                  <a:pt x="106028" y="112444"/>
                  <a:pt x="101811" y="109718"/>
                  <a:pt x="97030" y="109715"/>
                </a:cubicBezTo>
                <a:close/>
                <a:moveTo>
                  <a:pt x="239738" y="109715"/>
                </a:moveTo>
                <a:cubicBezTo>
                  <a:pt x="234999" y="109715"/>
                  <a:pt x="230809" y="112427"/>
                  <a:pt x="228341" y="116510"/>
                </a:cubicBezTo>
                <a:cubicBezTo>
                  <a:pt x="228951" y="116647"/>
                  <a:pt x="229560" y="116815"/>
                  <a:pt x="230139" y="117043"/>
                </a:cubicBezTo>
                <a:cubicBezTo>
                  <a:pt x="232318" y="113767"/>
                  <a:pt x="235807" y="111634"/>
                  <a:pt x="239753" y="111634"/>
                </a:cubicBezTo>
                <a:lnTo>
                  <a:pt x="239738" y="111650"/>
                </a:lnTo>
                <a:cubicBezTo>
                  <a:pt x="243714" y="111650"/>
                  <a:pt x="247234" y="113813"/>
                  <a:pt x="249413" y="117135"/>
                </a:cubicBezTo>
                <a:cubicBezTo>
                  <a:pt x="249992" y="116906"/>
                  <a:pt x="250586" y="116723"/>
                  <a:pt x="251180" y="116586"/>
                </a:cubicBezTo>
                <a:cubicBezTo>
                  <a:pt x="248742" y="112442"/>
                  <a:pt x="244491" y="109715"/>
                  <a:pt x="239738" y="109715"/>
                </a:cubicBezTo>
                <a:close/>
                <a:moveTo>
                  <a:pt x="11412" y="109715"/>
                </a:moveTo>
                <a:cubicBezTo>
                  <a:pt x="6658" y="109715"/>
                  <a:pt x="2468" y="112427"/>
                  <a:pt x="15" y="116525"/>
                </a:cubicBezTo>
                <a:cubicBezTo>
                  <a:pt x="625" y="116647"/>
                  <a:pt x="1219" y="116830"/>
                  <a:pt x="1813" y="117043"/>
                </a:cubicBezTo>
                <a:cubicBezTo>
                  <a:pt x="3977" y="113783"/>
                  <a:pt x="7481" y="111650"/>
                  <a:pt x="11412" y="111650"/>
                </a:cubicBezTo>
                <a:cubicBezTo>
                  <a:pt x="15389" y="111650"/>
                  <a:pt x="18908" y="113813"/>
                  <a:pt x="21087" y="117150"/>
                </a:cubicBezTo>
                <a:cubicBezTo>
                  <a:pt x="21651" y="116921"/>
                  <a:pt x="22245" y="116738"/>
                  <a:pt x="22854" y="116586"/>
                </a:cubicBezTo>
                <a:cubicBezTo>
                  <a:pt x="20401" y="112457"/>
                  <a:pt x="16166" y="109715"/>
                  <a:pt x="11412" y="109715"/>
                </a:cubicBezTo>
                <a:close/>
                <a:moveTo>
                  <a:pt x="68501" y="109715"/>
                </a:moveTo>
                <a:cubicBezTo>
                  <a:pt x="63747" y="109715"/>
                  <a:pt x="59558" y="112427"/>
                  <a:pt x="57089" y="116525"/>
                </a:cubicBezTo>
                <a:cubicBezTo>
                  <a:pt x="57714" y="116662"/>
                  <a:pt x="58308" y="116830"/>
                  <a:pt x="58902" y="117043"/>
                </a:cubicBezTo>
                <a:cubicBezTo>
                  <a:pt x="61081" y="113783"/>
                  <a:pt x="64570" y="111650"/>
                  <a:pt x="68501" y="111650"/>
                </a:cubicBezTo>
                <a:cubicBezTo>
                  <a:pt x="72478" y="111650"/>
                  <a:pt x="75997" y="113828"/>
                  <a:pt x="78176" y="117150"/>
                </a:cubicBezTo>
                <a:cubicBezTo>
                  <a:pt x="78740" y="116921"/>
                  <a:pt x="79334" y="116738"/>
                  <a:pt x="79943" y="116601"/>
                </a:cubicBezTo>
                <a:cubicBezTo>
                  <a:pt x="77490" y="112457"/>
                  <a:pt x="73285" y="109730"/>
                  <a:pt x="68501" y="109730"/>
                </a:cubicBezTo>
                <a:lnTo>
                  <a:pt x="68501" y="109715"/>
                </a:lnTo>
                <a:close/>
                <a:moveTo>
                  <a:pt x="125575" y="109715"/>
                </a:moveTo>
                <a:cubicBezTo>
                  <a:pt x="120821" y="109715"/>
                  <a:pt x="116631" y="112427"/>
                  <a:pt x="114178" y="116525"/>
                </a:cubicBezTo>
                <a:cubicBezTo>
                  <a:pt x="114788" y="116647"/>
                  <a:pt x="115382" y="116830"/>
                  <a:pt x="115976" y="117043"/>
                </a:cubicBezTo>
                <a:cubicBezTo>
                  <a:pt x="118155" y="113783"/>
                  <a:pt x="121644" y="111650"/>
                  <a:pt x="125575" y="111650"/>
                </a:cubicBezTo>
                <a:cubicBezTo>
                  <a:pt x="129551" y="111650"/>
                  <a:pt x="133071" y="113813"/>
                  <a:pt x="135250" y="117150"/>
                </a:cubicBezTo>
                <a:cubicBezTo>
                  <a:pt x="135813" y="116921"/>
                  <a:pt x="136408" y="116738"/>
                  <a:pt x="137017" y="116586"/>
                </a:cubicBezTo>
                <a:cubicBezTo>
                  <a:pt x="134564" y="112457"/>
                  <a:pt x="130359" y="109715"/>
                  <a:pt x="125575" y="109715"/>
                </a:cubicBezTo>
                <a:close/>
                <a:moveTo>
                  <a:pt x="154127" y="109715"/>
                </a:moveTo>
                <a:cubicBezTo>
                  <a:pt x="149373" y="109715"/>
                  <a:pt x="145168" y="112427"/>
                  <a:pt x="142715" y="116525"/>
                </a:cubicBezTo>
                <a:cubicBezTo>
                  <a:pt x="143325" y="116647"/>
                  <a:pt x="143934" y="116830"/>
                  <a:pt x="144528" y="117043"/>
                </a:cubicBezTo>
                <a:cubicBezTo>
                  <a:pt x="146690" y="113785"/>
                  <a:pt x="150192" y="111652"/>
                  <a:pt x="154119" y="111650"/>
                </a:cubicBezTo>
                <a:lnTo>
                  <a:pt x="154119" y="111650"/>
                </a:lnTo>
                <a:cubicBezTo>
                  <a:pt x="158093" y="111652"/>
                  <a:pt x="161609" y="113815"/>
                  <a:pt x="163802" y="117150"/>
                </a:cubicBezTo>
                <a:cubicBezTo>
                  <a:pt x="164366" y="116921"/>
                  <a:pt x="164960" y="116738"/>
                  <a:pt x="165569" y="116586"/>
                </a:cubicBezTo>
                <a:cubicBezTo>
                  <a:pt x="163116" y="112457"/>
                  <a:pt x="158911" y="109715"/>
                  <a:pt x="154127" y="109715"/>
                </a:cubicBezTo>
                <a:close/>
                <a:moveTo>
                  <a:pt x="182649" y="109715"/>
                </a:moveTo>
                <a:cubicBezTo>
                  <a:pt x="177895" y="109715"/>
                  <a:pt x="173705" y="112427"/>
                  <a:pt x="171252" y="116525"/>
                </a:cubicBezTo>
                <a:cubicBezTo>
                  <a:pt x="171862" y="116647"/>
                  <a:pt x="172471" y="116830"/>
                  <a:pt x="173050" y="117043"/>
                </a:cubicBezTo>
                <a:cubicBezTo>
                  <a:pt x="175229" y="113783"/>
                  <a:pt x="178718" y="111650"/>
                  <a:pt x="182649" y="111650"/>
                </a:cubicBezTo>
                <a:cubicBezTo>
                  <a:pt x="186625" y="111650"/>
                  <a:pt x="190145" y="113813"/>
                  <a:pt x="192323" y="117150"/>
                </a:cubicBezTo>
                <a:cubicBezTo>
                  <a:pt x="192902" y="116921"/>
                  <a:pt x="193497" y="116738"/>
                  <a:pt x="194091" y="116586"/>
                </a:cubicBezTo>
                <a:cubicBezTo>
                  <a:pt x="191653" y="112457"/>
                  <a:pt x="187433" y="109715"/>
                  <a:pt x="182649" y="109715"/>
                </a:cubicBezTo>
                <a:close/>
                <a:moveTo>
                  <a:pt x="268290" y="109715"/>
                </a:moveTo>
                <a:cubicBezTo>
                  <a:pt x="263521" y="109715"/>
                  <a:pt x="259331" y="112427"/>
                  <a:pt x="256878" y="116525"/>
                </a:cubicBezTo>
                <a:cubicBezTo>
                  <a:pt x="257488" y="116647"/>
                  <a:pt x="258082" y="116830"/>
                  <a:pt x="258676" y="117043"/>
                </a:cubicBezTo>
                <a:cubicBezTo>
                  <a:pt x="260855" y="113783"/>
                  <a:pt x="264344" y="111650"/>
                  <a:pt x="268275" y="111650"/>
                </a:cubicBezTo>
                <a:cubicBezTo>
                  <a:pt x="272251" y="111650"/>
                  <a:pt x="275771" y="113813"/>
                  <a:pt x="277949" y="117150"/>
                </a:cubicBezTo>
                <a:cubicBezTo>
                  <a:pt x="278528" y="116921"/>
                  <a:pt x="279123" y="116738"/>
                  <a:pt x="279717" y="116586"/>
                </a:cubicBezTo>
                <a:cubicBezTo>
                  <a:pt x="277264" y="112457"/>
                  <a:pt x="273043" y="109715"/>
                  <a:pt x="268290" y="109715"/>
                </a:cubicBezTo>
                <a:close/>
                <a:moveTo>
                  <a:pt x="211201" y="112244"/>
                </a:moveTo>
                <a:cubicBezTo>
                  <a:pt x="207514" y="112244"/>
                  <a:pt x="204238" y="114209"/>
                  <a:pt x="202166" y="117226"/>
                </a:cubicBezTo>
                <a:cubicBezTo>
                  <a:pt x="202714" y="117455"/>
                  <a:pt x="203263" y="117729"/>
                  <a:pt x="203781" y="118034"/>
                </a:cubicBezTo>
                <a:cubicBezTo>
                  <a:pt x="205548" y="115672"/>
                  <a:pt x="208215" y="114164"/>
                  <a:pt x="211201" y="114164"/>
                </a:cubicBezTo>
                <a:lnTo>
                  <a:pt x="211201" y="114209"/>
                </a:lnTo>
                <a:cubicBezTo>
                  <a:pt x="214233" y="114209"/>
                  <a:pt x="216945" y="115779"/>
                  <a:pt x="218712" y="118186"/>
                </a:cubicBezTo>
                <a:cubicBezTo>
                  <a:pt x="219215" y="117866"/>
                  <a:pt x="219748" y="117592"/>
                  <a:pt x="220312" y="117348"/>
                </a:cubicBezTo>
                <a:cubicBezTo>
                  <a:pt x="218225" y="114255"/>
                  <a:pt x="214918" y="112244"/>
                  <a:pt x="211201" y="112244"/>
                </a:cubicBezTo>
                <a:close/>
                <a:moveTo>
                  <a:pt x="39949" y="112274"/>
                </a:moveTo>
                <a:lnTo>
                  <a:pt x="39949" y="112290"/>
                </a:lnTo>
                <a:cubicBezTo>
                  <a:pt x="36262" y="112290"/>
                  <a:pt x="33001" y="114255"/>
                  <a:pt x="30914" y="117256"/>
                </a:cubicBezTo>
                <a:cubicBezTo>
                  <a:pt x="31478" y="117500"/>
                  <a:pt x="32011" y="117759"/>
                  <a:pt x="32529" y="118079"/>
                </a:cubicBezTo>
                <a:cubicBezTo>
                  <a:pt x="34296" y="115718"/>
                  <a:pt x="36978" y="114209"/>
                  <a:pt x="39949" y="114209"/>
                </a:cubicBezTo>
                <a:cubicBezTo>
                  <a:pt x="42981" y="114209"/>
                  <a:pt x="45693" y="115779"/>
                  <a:pt x="47460" y="118216"/>
                </a:cubicBezTo>
                <a:cubicBezTo>
                  <a:pt x="47978" y="117896"/>
                  <a:pt x="48511" y="117622"/>
                  <a:pt x="49060" y="117378"/>
                </a:cubicBezTo>
                <a:cubicBezTo>
                  <a:pt x="46973" y="114285"/>
                  <a:pt x="43682" y="112274"/>
                  <a:pt x="39949" y="112274"/>
                </a:cubicBezTo>
                <a:close/>
                <a:moveTo>
                  <a:pt x="97023" y="112274"/>
                </a:moveTo>
                <a:lnTo>
                  <a:pt x="97038" y="112290"/>
                </a:lnTo>
                <a:cubicBezTo>
                  <a:pt x="93351" y="112290"/>
                  <a:pt x="90090" y="114255"/>
                  <a:pt x="88003" y="117256"/>
                </a:cubicBezTo>
                <a:cubicBezTo>
                  <a:pt x="88552" y="117485"/>
                  <a:pt x="89100" y="117759"/>
                  <a:pt x="89618" y="118079"/>
                </a:cubicBezTo>
                <a:cubicBezTo>
                  <a:pt x="91385" y="115718"/>
                  <a:pt x="94052" y="114209"/>
                  <a:pt x="97023" y="114209"/>
                </a:cubicBezTo>
                <a:cubicBezTo>
                  <a:pt x="100070" y="114209"/>
                  <a:pt x="102782" y="115779"/>
                  <a:pt x="104549" y="118216"/>
                </a:cubicBezTo>
                <a:cubicBezTo>
                  <a:pt x="105052" y="117896"/>
                  <a:pt x="105585" y="117622"/>
                  <a:pt x="106149" y="117378"/>
                </a:cubicBezTo>
                <a:cubicBezTo>
                  <a:pt x="104062" y="114285"/>
                  <a:pt x="100755" y="112274"/>
                  <a:pt x="97023" y="112274"/>
                </a:cubicBezTo>
                <a:close/>
                <a:moveTo>
                  <a:pt x="239753" y="112274"/>
                </a:moveTo>
                <a:cubicBezTo>
                  <a:pt x="236066" y="112274"/>
                  <a:pt x="232790" y="114240"/>
                  <a:pt x="230718" y="117256"/>
                </a:cubicBezTo>
                <a:cubicBezTo>
                  <a:pt x="231267" y="117500"/>
                  <a:pt x="231815" y="117759"/>
                  <a:pt x="232333" y="118079"/>
                </a:cubicBezTo>
                <a:cubicBezTo>
                  <a:pt x="234099" y="115720"/>
                  <a:pt x="236762" y="114212"/>
                  <a:pt x="239745" y="114209"/>
                </a:cubicBezTo>
                <a:lnTo>
                  <a:pt x="239745" y="114209"/>
                </a:lnTo>
                <a:cubicBezTo>
                  <a:pt x="242774" y="114212"/>
                  <a:pt x="245483" y="115781"/>
                  <a:pt x="247264" y="118216"/>
                </a:cubicBezTo>
                <a:cubicBezTo>
                  <a:pt x="247782" y="117896"/>
                  <a:pt x="248300" y="117622"/>
                  <a:pt x="248864" y="117378"/>
                </a:cubicBezTo>
                <a:cubicBezTo>
                  <a:pt x="246777" y="114285"/>
                  <a:pt x="243471" y="112274"/>
                  <a:pt x="239753" y="112274"/>
                </a:cubicBezTo>
                <a:close/>
                <a:moveTo>
                  <a:pt x="11412" y="112290"/>
                </a:moveTo>
                <a:cubicBezTo>
                  <a:pt x="7725" y="112290"/>
                  <a:pt x="4464" y="114255"/>
                  <a:pt x="2377" y="117272"/>
                </a:cubicBezTo>
                <a:cubicBezTo>
                  <a:pt x="2941" y="117500"/>
                  <a:pt x="3474" y="117775"/>
                  <a:pt x="3992" y="118079"/>
                </a:cubicBezTo>
                <a:cubicBezTo>
                  <a:pt x="5775" y="115718"/>
                  <a:pt x="8426" y="114209"/>
                  <a:pt x="11412" y="114209"/>
                </a:cubicBezTo>
                <a:cubicBezTo>
                  <a:pt x="14444" y="114209"/>
                  <a:pt x="17156" y="115779"/>
                  <a:pt x="18923" y="118232"/>
                </a:cubicBezTo>
                <a:cubicBezTo>
                  <a:pt x="19441" y="117912"/>
                  <a:pt x="19975" y="117637"/>
                  <a:pt x="20523" y="117394"/>
                </a:cubicBezTo>
                <a:cubicBezTo>
                  <a:pt x="18451" y="114301"/>
                  <a:pt x="15145" y="112290"/>
                  <a:pt x="11412" y="112290"/>
                </a:cubicBezTo>
                <a:close/>
                <a:moveTo>
                  <a:pt x="68501" y="112290"/>
                </a:moveTo>
                <a:cubicBezTo>
                  <a:pt x="64814" y="112290"/>
                  <a:pt x="61538" y="114255"/>
                  <a:pt x="59466" y="117272"/>
                </a:cubicBezTo>
                <a:cubicBezTo>
                  <a:pt x="60030" y="117500"/>
                  <a:pt x="60563" y="117775"/>
                  <a:pt x="61081" y="118079"/>
                </a:cubicBezTo>
                <a:cubicBezTo>
                  <a:pt x="62864" y="115718"/>
                  <a:pt x="65515" y="114209"/>
                  <a:pt x="68501" y="114209"/>
                </a:cubicBezTo>
                <a:cubicBezTo>
                  <a:pt x="71533" y="114209"/>
                  <a:pt x="74245" y="115779"/>
                  <a:pt x="76012" y="118232"/>
                </a:cubicBezTo>
                <a:cubicBezTo>
                  <a:pt x="76530" y="117912"/>
                  <a:pt x="77064" y="117637"/>
                  <a:pt x="77612" y="117394"/>
                </a:cubicBezTo>
                <a:cubicBezTo>
                  <a:pt x="75540" y="114301"/>
                  <a:pt x="72234" y="112290"/>
                  <a:pt x="68501" y="112290"/>
                </a:cubicBezTo>
                <a:close/>
                <a:moveTo>
                  <a:pt x="125575" y="112290"/>
                </a:moveTo>
                <a:cubicBezTo>
                  <a:pt x="121888" y="112290"/>
                  <a:pt x="118627" y="114255"/>
                  <a:pt x="116540" y="117272"/>
                </a:cubicBezTo>
                <a:cubicBezTo>
                  <a:pt x="117104" y="117500"/>
                  <a:pt x="117637" y="117775"/>
                  <a:pt x="118155" y="118079"/>
                </a:cubicBezTo>
                <a:cubicBezTo>
                  <a:pt x="119938" y="115718"/>
                  <a:pt x="122604" y="114209"/>
                  <a:pt x="125575" y="114209"/>
                </a:cubicBezTo>
                <a:cubicBezTo>
                  <a:pt x="128607" y="114209"/>
                  <a:pt x="131319" y="115779"/>
                  <a:pt x="133101" y="118232"/>
                </a:cubicBezTo>
                <a:cubicBezTo>
                  <a:pt x="133604" y="117912"/>
                  <a:pt x="134137" y="117622"/>
                  <a:pt x="134686" y="117394"/>
                </a:cubicBezTo>
                <a:cubicBezTo>
                  <a:pt x="132614" y="114301"/>
                  <a:pt x="129308" y="112290"/>
                  <a:pt x="125575" y="112290"/>
                </a:cubicBezTo>
                <a:close/>
                <a:moveTo>
                  <a:pt x="154112" y="112290"/>
                </a:moveTo>
                <a:cubicBezTo>
                  <a:pt x="150440" y="112290"/>
                  <a:pt x="147164" y="114255"/>
                  <a:pt x="145092" y="117272"/>
                </a:cubicBezTo>
                <a:cubicBezTo>
                  <a:pt x="145641" y="117500"/>
                  <a:pt x="146189" y="117775"/>
                  <a:pt x="146707" y="118079"/>
                </a:cubicBezTo>
                <a:cubicBezTo>
                  <a:pt x="148473" y="115720"/>
                  <a:pt x="151151" y="114212"/>
                  <a:pt x="154119" y="114209"/>
                </a:cubicBezTo>
                <a:lnTo>
                  <a:pt x="154119" y="114209"/>
                </a:lnTo>
                <a:cubicBezTo>
                  <a:pt x="157163" y="114212"/>
                  <a:pt x="159872" y="115781"/>
                  <a:pt x="161638" y="118232"/>
                </a:cubicBezTo>
                <a:cubicBezTo>
                  <a:pt x="162141" y="117912"/>
                  <a:pt x="162674" y="117637"/>
                  <a:pt x="163223" y="117394"/>
                </a:cubicBezTo>
                <a:cubicBezTo>
                  <a:pt x="161151" y="114301"/>
                  <a:pt x="157845" y="112290"/>
                  <a:pt x="154112" y="112290"/>
                </a:cubicBezTo>
                <a:close/>
                <a:moveTo>
                  <a:pt x="182649" y="112290"/>
                </a:moveTo>
                <a:cubicBezTo>
                  <a:pt x="178977" y="112290"/>
                  <a:pt x="175701" y="114255"/>
                  <a:pt x="173614" y="117272"/>
                </a:cubicBezTo>
                <a:cubicBezTo>
                  <a:pt x="174177" y="117500"/>
                  <a:pt x="174726" y="117775"/>
                  <a:pt x="175244" y="118079"/>
                </a:cubicBezTo>
                <a:cubicBezTo>
                  <a:pt x="177011" y="115718"/>
                  <a:pt x="179678" y="114209"/>
                  <a:pt x="182649" y="114209"/>
                </a:cubicBezTo>
                <a:cubicBezTo>
                  <a:pt x="185696" y="114209"/>
                  <a:pt x="188408" y="115779"/>
                  <a:pt x="190175" y="118232"/>
                </a:cubicBezTo>
                <a:cubicBezTo>
                  <a:pt x="190678" y="117912"/>
                  <a:pt x="191211" y="117637"/>
                  <a:pt x="191760" y="117394"/>
                </a:cubicBezTo>
                <a:cubicBezTo>
                  <a:pt x="189703" y="114301"/>
                  <a:pt x="186381" y="112290"/>
                  <a:pt x="182649" y="112290"/>
                </a:cubicBezTo>
                <a:close/>
                <a:moveTo>
                  <a:pt x="268290" y="112290"/>
                </a:moveTo>
                <a:cubicBezTo>
                  <a:pt x="264603" y="112290"/>
                  <a:pt x="261327" y="114255"/>
                  <a:pt x="259240" y="117272"/>
                </a:cubicBezTo>
                <a:cubicBezTo>
                  <a:pt x="259803" y="117500"/>
                  <a:pt x="260337" y="117775"/>
                  <a:pt x="260870" y="118079"/>
                </a:cubicBezTo>
                <a:cubicBezTo>
                  <a:pt x="262637" y="115718"/>
                  <a:pt x="265304" y="114209"/>
                  <a:pt x="268275" y="114209"/>
                </a:cubicBezTo>
                <a:cubicBezTo>
                  <a:pt x="271322" y="114209"/>
                  <a:pt x="274034" y="115779"/>
                  <a:pt x="275801" y="118232"/>
                </a:cubicBezTo>
                <a:cubicBezTo>
                  <a:pt x="276304" y="117912"/>
                  <a:pt x="276837" y="117637"/>
                  <a:pt x="277401" y="117394"/>
                </a:cubicBezTo>
                <a:cubicBezTo>
                  <a:pt x="275314" y="114301"/>
                  <a:pt x="272007" y="112290"/>
                  <a:pt x="268290" y="112290"/>
                </a:cubicBezTo>
                <a:close/>
                <a:moveTo>
                  <a:pt x="4510" y="118399"/>
                </a:moveTo>
                <a:lnTo>
                  <a:pt x="4510" y="118414"/>
                </a:lnTo>
                <a:cubicBezTo>
                  <a:pt x="4513" y="118411"/>
                  <a:pt x="4515" y="118408"/>
                  <a:pt x="4518" y="118404"/>
                </a:cubicBezTo>
                <a:lnTo>
                  <a:pt x="4518" y="118404"/>
                </a:lnTo>
                <a:cubicBezTo>
                  <a:pt x="4515" y="118403"/>
                  <a:pt x="4513" y="118401"/>
                  <a:pt x="4510" y="118399"/>
                </a:cubicBezTo>
                <a:close/>
                <a:moveTo>
                  <a:pt x="211201" y="114804"/>
                </a:moveTo>
                <a:cubicBezTo>
                  <a:pt x="208428" y="114804"/>
                  <a:pt x="205960" y="116190"/>
                  <a:pt x="204299" y="118369"/>
                </a:cubicBezTo>
                <a:cubicBezTo>
                  <a:pt x="204802" y="118689"/>
                  <a:pt x="205289" y="119054"/>
                  <a:pt x="205746" y="119435"/>
                </a:cubicBezTo>
                <a:cubicBezTo>
                  <a:pt x="207087" y="117790"/>
                  <a:pt x="209037" y="116738"/>
                  <a:pt x="211201" y="116738"/>
                </a:cubicBezTo>
                <a:lnTo>
                  <a:pt x="211201" y="116769"/>
                </a:lnTo>
                <a:cubicBezTo>
                  <a:pt x="213440" y="116769"/>
                  <a:pt x="215436" y="117896"/>
                  <a:pt x="216777" y="119618"/>
                </a:cubicBezTo>
                <a:cubicBezTo>
                  <a:pt x="217234" y="119222"/>
                  <a:pt x="217707" y="118841"/>
                  <a:pt x="218209" y="118506"/>
                </a:cubicBezTo>
                <a:cubicBezTo>
                  <a:pt x="216549" y="116251"/>
                  <a:pt x="214019" y="114804"/>
                  <a:pt x="211201" y="114804"/>
                </a:cubicBezTo>
                <a:close/>
                <a:moveTo>
                  <a:pt x="39949" y="114849"/>
                </a:moveTo>
                <a:cubicBezTo>
                  <a:pt x="37191" y="114849"/>
                  <a:pt x="34723" y="116236"/>
                  <a:pt x="33047" y="118399"/>
                </a:cubicBezTo>
                <a:cubicBezTo>
                  <a:pt x="33550" y="118719"/>
                  <a:pt x="34037" y="119085"/>
                  <a:pt x="34510" y="119481"/>
                </a:cubicBezTo>
                <a:cubicBezTo>
                  <a:pt x="35850" y="117820"/>
                  <a:pt x="37785" y="116769"/>
                  <a:pt x="39949" y="116769"/>
                </a:cubicBezTo>
                <a:cubicBezTo>
                  <a:pt x="42189" y="116769"/>
                  <a:pt x="44184" y="117896"/>
                  <a:pt x="45540" y="119649"/>
                </a:cubicBezTo>
                <a:cubicBezTo>
                  <a:pt x="45982" y="119252"/>
                  <a:pt x="46470" y="118887"/>
                  <a:pt x="46957" y="118536"/>
                </a:cubicBezTo>
                <a:cubicBezTo>
                  <a:pt x="45297" y="116281"/>
                  <a:pt x="42768" y="114849"/>
                  <a:pt x="39949" y="114849"/>
                </a:cubicBezTo>
                <a:close/>
                <a:moveTo>
                  <a:pt x="97030" y="114849"/>
                </a:moveTo>
                <a:cubicBezTo>
                  <a:pt x="94276" y="114852"/>
                  <a:pt x="91795" y="116238"/>
                  <a:pt x="90136" y="118399"/>
                </a:cubicBezTo>
                <a:cubicBezTo>
                  <a:pt x="90639" y="118719"/>
                  <a:pt x="91126" y="119085"/>
                  <a:pt x="91583" y="119481"/>
                </a:cubicBezTo>
                <a:cubicBezTo>
                  <a:pt x="92924" y="117820"/>
                  <a:pt x="94874" y="116769"/>
                  <a:pt x="97023" y="116769"/>
                </a:cubicBezTo>
                <a:cubicBezTo>
                  <a:pt x="99262" y="116769"/>
                  <a:pt x="101274" y="117896"/>
                  <a:pt x="102614" y="119649"/>
                </a:cubicBezTo>
                <a:cubicBezTo>
                  <a:pt x="103071" y="119252"/>
                  <a:pt x="103544" y="118887"/>
                  <a:pt x="104046" y="118536"/>
                </a:cubicBezTo>
                <a:cubicBezTo>
                  <a:pt x="102387" y="116283"/>
                  <a:pt x="99861" y="114852"/>
                  <a:pt x="97030" y="114849"/>
                </a:cubicBezTo>
                <a:close/>
                <a:moveTo>
                  <a:pt x="239753" y="114849"/>
                </a:moveTo>
                <a:cubicBezTo>
                  <a:pt x="236980" y="114849"/>
                  <a:pt x="234512" y="116236"/>
                  <a:pt x="232851" y="118399"/>
                </a:cubicBezTo>
                <a:cubicBezTo>
                  <a:pt x="233354" y="118719"/>
                  <a:pt x="233841" y="119085"/>
                  <a:pt x="234298" y="119481"/>
                </a:cubicBezTo>
                <a:cubicBezTo>
                  <a:pt x="235638" y="117822"/>
                  <a:pt x="237585" y="116771"/>
                  <a:pt x="239745" y="116769"/>
                </a:cubicBezTo>
                <a:lnTo>
                  <a:pt x="239745" y="116769"/>
                </a:lnTo>
                <a:cubicBezTo>
                  <a:pt x="241982" y="116771"/>
                  <a:pt x="243975" y="117898"/>
                  <a:pt x="245329" y="119649"/>
                </a:cubicBezTo>
                <a:cubicBezTo>
                  <a:pt x="245786" y="119252"/>
                  <a:pt x="246259" y="118887"/>
                  <a:pt x="246761" y="118536"/>
                </a:cubicBezTo>
                <a:cubicBezTo>
                  <a:pt x="245101" y="116297"/>
                  <a:pt x="242572" y="114849"/>
                  <a:pt x="239753" y="114849"/>
                </a:cubicBezTo>
                <a:close/>
                <a:moveTo>
                  <a:pt x="11412" y="114864"/>
                </a:moveTo>
                <a:cubicBezTo>
                  <a:pt x="8659" y="114864"/>
                  <a:pt x="6178" y="116231"/>
                  <a:pt x="4518" y="118404"/>
                </a:cubicBezTo>
                <a:lnTo>
                  <a:pt x="4518" y="118404"/>
                </a:lnTo>
                <a:cubicBezTo>
                  <a:pt x="5018" y="118738"/>
                  <a:pt x="5503" y="119102"/>
                  <a:pt x="5973" y="119496"/>
                </a:cubicBezTo>
                <a:cubicBezTo>
                  <a:pt x="7313" y="117835"/>
                  <a:pt x="9248" y="116784"/>
                  <a:pt x="11412" y="116784"/>
                </a:cubicBezTo>
                <a:cubicBezTo>
                  <a:pt x="13652" y="116784"/>
                  <a:pt x="15648" y="117912"/>
                  <a:pt x="17004" y="119664"/>
                </a:cubicBezTo>
                <a:cubicBezTo>
                  <a:pt x="17445" y="119268"/>
                  <a:pt x="17918" y="118902"/>
                  <a:pt x="18420" y="118552"/>
                </a:cubicBezTo>
                <a:cubicBezTo>
                  <a:pt x="16760" y="116297"/>
                  <a:pt x="14231" y="114864"/>
                  <a:pt x="11412" y="114864"/>
                </a:cubicBezTo>
                <a:close/>
                <a:moveTo>
                  <a:pt x="68501" y="114849"/>
                </a:moveTo>
                <a:cubicBezTo>
                  <a:pt x="65728" y="114849"/>
                  <a:pt x="63260" y="116236"/>
                  <a:pt x="61599" y="118414"/>
                </a:cubicBezTo>
                <a:cubicBezTo>
                  <a:pt x="62117" y="118734"/>
                  <a:pt x="62589" y="119100"/>
                  <a:pt x="63062" y="119496"/>
                </a:cubicBezTo>
                <a:cubicBezTo>
                  <a:pt x="64403" y="117835"/>
                  <a:pt x="66338" y="116784"/>
                  <a:pt x="68501" y="116784"/>
                </a:cubicBezTo>
                <a:cubicBezTo>
                  <a:pt x="70741" y="116784"/>
                  <a:pt x="72737" y="117912"/>
                  <a:pt x="74093" y="119664"/>
                </a:cubicBezTo>
                <a:cubicBezTo>
                  <a:pt x="74534" y="119268"/>
                  <a:pt x="75022" y="118902"/>
                  <a:pt x="75510" y="118552"/>
                </a:cubicBezTo>
                <a:cubicBezTo>
                  <a:pt x="73849" y="116297"/>
                  <a:pt x="71320" y="114864"/>
                  <a:pt x="68501" y="114864"/>
                </a:cubicBezTo>
                <a:lnTo>
                  <a:pt x="68501" y="114849"/>
                </a:lnTo>
                <a:close/>
                <a:moveTo>
                  <a:pt x="125575" y="114849"/>
                </a:moveTo>
                <a:cubicBezTo>
                  <a:pt x="122817" y="114849"/>
                  <a:pt x="120349" y="116236"/>
                  <a:pt x="118673" y="118399"/>
                </a:cubicBezTo>
                <a:cubicBezTo>
                  <a:pt x="119176" y="118734"/>
                  <a:pt x="119663" y="119085"/>
                  <a:pt x="120136" y="119481"/>
                </a:cubicBezTo>
                <a:cubicBezTo>
                  <a:pt x="121476" y="117835"/>
                  <a:pt x="123411" y="116784"/>
                  <a:pt x="125575" y="116784"/>
                </a:cubicBezTo>
                <a:cubicBezTo>
                  <a:pt x="127815" y="116784"/>
                  <a:pt x="129810" y="117896"/>
                  <a:pt x="131166" y="119664"/>
                </a:cubicBezTo>
                <a:cubicBezTo>
                  <a:pt x="131608" y="119268"/>
                  <a:pt x="132096" y="118887"/>
                  <a:pt x="132583" y="118552"/>
                </a:cubicBezTo>
                <a:cubicBezTo>
                  <a:pt x="130923" y="116297"/>
                  <a:pt x="128393" y="114849"/>
                  <a:pt x="125575" y="114849"/>
                </a:cubicBezTo>
                <a:close/>
                <a:moveTo>
                  <a:pt x="154127" y="114849"/>
                </a:moveTo>
                <a:cubicBezTo>
                  <a:pt x="151369" y="114849"/>
                  <a:pt x="148886" y="116236"/>
                  <a:pt x="147225" y="118399"/>
                </a:cubicBezTo>
                <a:cubicBezTo>
                  <a:pt x="147728" y="118734"/>
                  <a:pt x="148215" y="119100"/>
                  <a:pt x="148673" y="119481"/>
                </a:cubicBezTo>
                <a:cubicBezTo>
                  <a:pt x="150029" y="117835"/>
                  <a:pt x="151963" y="116784"/>
                  <a:pt x="154127" y="116784"/>
                </a:cubicBezTo>
                <a:lnTo>
                  <a:pt x="154112" y="116769"/>
                </a:lnTo>
                <a:cubicBezTo>
                  <a:pt x="156351" y="116769"/>
                  <a:pt x="158363" y="117896"/>
                  <a:pt x="159719" y="119664"/>
                </a:cubicBezTo>
                <a:cubicBezTo>
                  <a:pt x="160160" y="119268"/>
                  <a:pt x="160648" y="118887"/>
                  <a:pt x="161136" y="118552"/>
                </a:cubicBezTo>
                <a:cubicBezTo>
                  <a:pt x="159475" y="116297"/>
                  <a:pt x="156946" y="114849"/>
                  <a:pt x="154127" y="114849"/>
                </a:cubicBezTo>
                <a:close/>
                <a:moveTo>
                  <a:pt x="182649" y="114849"/>
                </a:moveTo>
                <a:cubicBezTo>
                  <a:pt x="179891" y="114849"/>
                  <a:pt x="177423" y="116236"/>
                  <a:pt x="175762" y="118399"/>
                </a:cubicBezTo>
                <a:cubicBezTo>
                  <a:pt x="176265" y="118734"/>
                  <a:pt x="176752" y="119085"/>
                  <a:pt x="177209" y="119481"/>
                </a:cubicBezTo>
                <a:cubicBezTo>
                  <a:pt x="178550" y="117835"/>
                  <a:pt x="180500" y="116784"/>
                  <a:pt x="182649" y="116784"/>
                </a:cubicBezTo>
                <a:lnTo>
                  <a:pt x="182649" y="116769"/>
                </a:lnTo>
                <a:cubicBezTo>
                  <a:pt x="184888" y="116769"/>
                  <a:pt x="186899" y="117896"/>
                  <a:pt x="188240" y="119664"/>
                </a:cubicBezTo>
                <a:cubicBezTo>
                  <a:pt x="188697" y="119252"/>
                  <a:pt x="189170" y="118887"/>
                  <a:pt x="189672" y="118552"/>
                </a:cubicBezTo>
                <a:cubicBezTo>
                  <a:pt x="188012" y="116297"/>
                  <a:pt x="185483" y="114849"/>
                  <a:pt x="182649" y="114849"/>
                </a:cubicBezTo>
                <a:close/>
                <a:moveTo>
                  <a:pt x="268275" y="114849"/>
                </a:moveTo>
                <a:cubicBezTo>
                  <a:pt x="265517" y="114849"/>
                  <a:pt x="263049" y="116236"/>
                  <a:pt x="261373" y="118399"/>
                </a:cubicBezTo>
                <a:cubicBezTo>
                  <a:pt x="261891" y="118734"/>
                  <a:pt x="262378" y="119085"/>
                  <a:pt x="262835" y="119481"/>
                </a:cubicBezTo>
                <a:cubicBezTo>
                  <a:pt x="264176" y="117835"/>
                  <a:pt x="266111" y="116784"/>
                  <a:pt x="268275" y="116784"/>
                </a:cubicBezTo>
                <a:cubicBezTo>
                  <a:pt x="270514" y="116784"/>
                  <a:pt x="272510" y="117896"/>
                  <a:pt x="273866" y="119664"/>
                </a:cubicBezTo>
                <a:cubicBezTo>
                  <a:pt x="274323" y="119252"/>
                  <a:pt x="274796" y="118887"/>
                  <a:pt x="275298" y="118552"/>
                </a:cubicBezTo>
                <a:cubicBezTo>
                  <a:pt x="273622" y="116297"/>
                  <a:pt x="271109" y="114849"/>
                  <a:pt x="268275" y="114849"/>
                </a:cubicBezTo>
                <a:close/>
                <a:moveTo>
                  <a:pt x="6399" y="119877"/>
                </a:moveTo>
                <a:lnTo>
                  <a:pt x="6399" y="119892"/>
                </a:lnTo>
                <a:cubicBezTo>
                  <a:pt x="6402" y="119889"/>
                  <a:pt x="6404" y="119886"/>
                  <a:pt x="6407" y="119884"/>
                </a:cubicBezTo>
                <a:lnTo>
                  <a:pt x="6407" y="119884"/>
                </a:lnTo>
                <a:cubicBezTo>
                  <a:pt x="6404" y="119881"/>
                  <a:pt x="6402" y="119879"/>
                  <a:pt x="6399" y="119877"/>
                </a:cubicBezTo>
                <a:close/>
                <a:moveTo>
                  <a:pt x="211201" y="117378"/>
                </a:moveTo>
                <a:cubicBezTo>
                  <a:pt x="209220" y="117378"/>
                  <a:pt x="207438" y="118338"/>
                  <a:pt x="206203" y="119847"/>
                </a:cubicBezTo>
                <a:cubicBezTo>
                  <a:pt x="206645" y="120258"/>
                  <a:pt x="207072" y="120700"/>
                  <a:pt x="207468" y="121157"/>
                </a:cubicBezTo>
                <a:cubicBezTo>
                  <a:pt x="208367" y="119999"/>
                  <a:pt x="209738" y="119329"/>
                  <a:pt x="211201" y="119298"/>
                </a:cubicBezTo>
                <a:lnTo>
                  <a:pt x="211201" y="119344"/>
                </a:lnTo>
                <a:cubicBezTo>
                  <a:pt x="212740" y="119359"/>
                  <a:pt x="214187" y="120106"/>
                  <a:pt x="215086" y="121355"/>
                </a:cubicBezTo>
                <a:cubicBezTo>
                  <a:pt x="215482" y="120883"/>
                  <a:pt x="215893" y="120441"/>
                  <a:pt x="216335" y="120029"/>
                </a:cubicBezTo>
                <a:cubicBezTo>
                  <a:pt x="215101" y="118414"/>
                  <a:pt x="213258" y="117378"/>
                  <a:pt x="211201" y="117378"/>
                </a:cubicBezTo>
                <a:close/>
                <a:moveTo>
                  <a:pt x="11412" y="117424"/>
                </a:moveTo>
                <a:cubicBezTo>
                  <a:pt x="9435" y="117424"/>
                  <a:pt x="7640" y="118380"/>
                  <a:pt x="6407" y="119884"/>
                </a:cubicBezTo>
                <a:lnTo>
                  <a:pt x="6407" y="119884"/>
                </a:lnTo>
                <a:cubicBezTo>
                  <a:pt x="6861" y="120293"/>
                  <a:pt x="7285" y="120733"/>
                  <a:pt x="7679" y="121203"/>
                </a:cubicBezTo>
                <a:cubicBezTo>
                  <a:pt x="8578" y="120045"/>
                  <a:pt x="9949" y="119359"/>
                  <a:pt x="11412" y="119344"/>
                </a:cubicBezTo>
                <a:cubicBezTo>
                  <a:pt x="12981" y="119344"/>
                  <a:pt x="14383" y="120151"/>
                  <a:pt x="15297" y="121401"/>
                </a:cubicBezTo>
                <a:cubicBezTo>
                  <a:pt x="15693" y="120944"/>
                  <a:pt x="16105" y="120487"/>
                  <a:pt x="16562" y="120075"/>
                </a:cubicBezTo>
                <a:cubicBezTo>
                  <a:pt x="15312" y="118460"/>
                  <a:pt x="13469" y="117424"/>
                  <a:pt x="11412" y="117424"/>
                </a:cubicBezTo>
                <a:close/>
                <a:moveTo>
                  <a:pt x="39949" y="117409"/>
                </a:moveTo>
                <a:lnTo>
                  <a:pt x="39949" y="117424"/>
                </a:lnTo>
                <a:cubicBezTo>
                  <a:pt x="37968" y="117424"/>
                  <a:pt x="36170" y="118384"/>
                  <a:pt x="34936" y="119862"/>
                </a:cubicBezTo>
                <a:cubicBezTo>
                  <a:pt x="35393" y="120273"/>
                  <a:pt x="35820" y="120715"/>
                  <a:pt x="36216" y="121187"/>
                </a:cubicBezTo>
                <a:cubicBezTo>
                  <a:pt x="37161" y="119947"/>
                  <a:pt x="38558" y="119332"/>
                  <a:pt x="39950" y="119332"/>
                </a:cubicBezTo>
                <a:cubicBezTo>
                  <a:pt x="41431" y="119332"/>
                  <a:pt x="42908" y="120027"/>
                  <a:pt x="43834" y="121401"/>
                </a:cubicBezTo>
                <a:cubicBezTo>
                  <a:pt x="44230" y="120928"/>
                  <a:pt x="44642" y="120487"/>
                  <a:pt x="45083" y="120060"/>
                </a:cubicBezTo>
                <a:cubicBezTo>
                  <a:pt x="43849" y="118445"/>
                  <a:pt x="42006" y="117409"/>
                  <a:pt x="39949" y="117409"/>
                </a:cubicBezTo>
                <a:close/>
                <a:moveTo>
                  <a:pt x="68501" y="117424"/>
                </a:moveTo>
                <a:cubicBezTo>
                  <a:pt x="66520" y="117424"/>
                  <a:pt x="64722" y="118384"/>
                  <a:pt x="63488" y="119892"/>
                </a:cubicBezTo>
                <a:cubicBezTo>
                  <a:pt x="63945" y="120288"/>
                  <a:pt x="64372" y="120730"/>
                  <a:pt x="64768" y="121203"/>
                </a:cubicBezTo>
                <a:cubicBezTo>
                  <a:pt x="65667" y="120045"/>
                  <a:pt x="67038" y="119359"/>
                  <a:pt x="68501" y="119344"/>
                </a:cubicBezTo>
                <a:cubicBezTo>
                  <a:pt x="70070" y="119344"/>
                  <a:pt x="71472" y="120151"/>
                  <a:pt x="72401" y="121401"/>
                </a:cubicBezTo>
                <a:cubicBezTo>
                  <a:pt x="72782" y="120944"/>
                  <a:pt x="73194" y="120487"/>
                  <a:pt x="73651" y="120075"/>
                </a:cubicBezTo>
                <a:cubicBezTo>
                  <a:pt x="72401" y="118460"/>
                  <a:pt x="70558" y="117424"/>
                  <a:pt x="68501" y="117424"/>
                </a:cubicBezTo>
                <a:close/>
                <a:moveTo>
                  <a:pt x="97023" y="117409"/>
                </a:moveTo>
                <a:lnTo>
                  <a:pt x="97038" y="117424"/>
                </a:lnTo>
                <a:cubicBezTo>
                  <a:pt x="95057" y="117424"/>
                  <a:pt x="93259" y="118384"/>
                  <a:pt x="92025" y="119877"/>
                </a:cubicBezTo>
                <a:cubicBezTo>
                  <a:pt x="92467" y="120273"/>
                  <a:pt x="92894" y="120715"/>
                  <a:pt x="93305" y="121187"/>
                </a:cubicBezTo>
                <a:cubicBezTo>
                  <a:pt x="94189" y="120029"/>
                  <a:pt x="95560" y="119344"/>
                  <a:pt x="97023" y="119329"/>
                </a:cubicBezTo>
                <a:cubicBezTo>
                  <a:pt x="98577" y="119359"/>
                  <a:pt x="100024" y="120121"/>
                  <a:pt x="100923" y="121401"/>
                </a:cubicBezTo>
                <a:cubicBezTo>
                  <a:pt x="101319" y="120928"/>
                  <a:pt x="101731" y="120471"/>
                  <a:pt x="102172" y="120060"/>
                </a:cubicBezTo>
                <a:cubicBezTo>
                  <a:pt x="100938" y="118445"/>
                  <a:pt x="99080" y="117409"/>
                  <a:pt x="97023" y="117409"/>
                </a:cubicBezTo>
                <a:close/>
                <a:moveTo>
                  <a:pt x="125575" y="117424"/>
                </a:moveTo>
                <a:cubicBezTo>
                  <a:pt x="123594" y="117424"/>
                  <a:pt x="121812" y="118384"/>
                  <a:pt x="120577" y="119877"/>
                </a:cubicBezTo>
                <a:cubicBezTo>
                  <a:pt x="121035" y="120288"/>
                  <a:pt x="121461" y="120730"/>
                  <a:pt x="121857" y="121187"/>
                </a:cubicBezTo>
                <a:cubicBezTo>
                  <a:pt x="122795" y="119954"/>
                  <a:pt x="124191" y="119344"/>
                  <a:pt x="125585" y="119344"/>
                </a:cubicBezTo>
                <a:cubicBezTo>
                  <a:pt x="127068" y="119344"/>
                  <a:pt x="128549" y="120034"/>
                  <a:pt x="129475" y="121401"/>
                </a:cubicBezTo>
                <a:cubicBezTo>
                  <a:pt x="129856" y="120928"/>
                  <a:pt x="130283" y="120487"/>
                  <a:pt x="130725" y="120075"/>
                </a:cubicBezTo>
                <a:cubicBezTo>
                  <a:pt x="129475" y="118445"/>
                  <a:pt x="127632" y="117424"/>
                  <a:pt x="125575" y="117424"/>
                </a:cubicBezTo>
                <a:close/>
                <a:moveTo>
                  <a:pt x="154127" y="117424"/>
                </a:moveTo>
                <a:cubicBezTo>
                  <a:pt x="152146" y="117424"/>
                  <a:pt x="150364" y="118369"/>
                  <a:pt x="149130" y="119877"/>
                </a:cubicBezTo>
                <a:cubicBezTo>
                  <a:pt x="149571" y="120288"/>
                  <a:pt x="149998" y="120730"/>
                  <a:pt x="150394" y="121203"/>
                </a:cubicBezTo>
                <a:cubicBezTo>
                  <a:pt x="151292" y="120047"/>
                  <a:pt x="152660" y="119361"/>
                  <a:pt x="154120" y="119344"/>
                </a:cubicBezTo>
                <a:lnTo>
                  <a:pt x="154120" y="119344"/>
                </a:lnTo>
                <a:cubicBezTo>
                  <a:pt x="155671" y="119362"/>
                  <a:pt x="157130" y="120138"/>
                  <a:pt x="158027" y="121401"/>
                </a:cubicBezTo>
                <a:cubicBezTo>
                  <a:pt x="158408" y="120928"/>
                  <a:pt x="158820" y="120487"/>
                  <a:pt x="159261" y="120075"/>
                </a:cubicBezTo>
                <a:cubicBezTo>
                  <a:pt x="158027" y="118445"/>
                  <a:pt x="156184" y="117424"/>
                  <a:pt x="154127" y="117424"/>
                </a:cubicBezTo>
                <a:close/>
                <a:moveTo>
                  <a:pt x="182649" y="117424"/>
                </a:moveTo>
                <a:cubicBezTo>
                  <a:pt x="180683" y="117424"/>
                  <a:pt x="178901" y="118369"/>
                  <a:pt x="177667" y="119877"/>
                </a:cubicBezTo>
                <a:cubicBezTo>
                  <a:pt x="178108" y="120288"/>
                  <a:pt x="178535" y="120730"/>
                  <a:pt x="178931" y="121203"/>
                </a:cubicBezTo>
                <a:cubicBezTo>
                  <a:pt x="179815" y="120045"/>
                  <a:pt x="181186" y="119359"/>
                  <a:pt x="182649" y="119344"/>
                </a:cubicBezTo>
                <a:cubicBezTo>
                  <a:pt x="184233" y="119344"/>
                  <a:pt x="185635" y="120151"/>
                  <a:pt x="186549" y="121401"/>
                </a:cubicBezTo>
                <a:cubicBezTo>
                  <a:pt x="186945" y="120928"/>
                  <a:pt x="187357" y="120487"/>
                  <a:pt x="187798" y="120075"/>
                </a:cubicBezTo>
                <a:cubicBezTo>
                  <a:pt x="186564" y="118445"/>
                  <a:pt x="184721" y="117424"/>
                  <a:pt x="182649" y="117424"/>
                </a:cubicBezTo>
                <a:close/>
                <a:moveTo>
                  <a:pt x="239753" y="117409"/>
                </a:moveTo>
                <a:cubicBezTo>
                  <a:pt x="237772" y="117409"/>
                  <a:pt x="235990" y="118369"/>
                  <a:pt x="234756" y="119877"/>
                </a:cubicBezTo>
                <a:cubicBezTo>
                  <a:pt x="235197" y="120288"/>
                  <a:pt x="235624" y="120730"/>
                  <a:pt x="236020" y="121187"/>
                </a:cubicBezTo>
                <a:cubicBezTo>
                  <a:pt x="236919" y="120045"/>
                  <a:pt x="238289" y="119360"/>
                  <a:pt x="239751" y="119344"/>
                </a:cubicBezTo>
                <a:lnTo>
                  <a:pt x="239751" y="119344"/>
                </a:lnTo>
                <a:cubicBezTo>
                  <a:pt x="241315" y="119348"/>
                  <a:pt x="242711" y="120155"/>
                  <a:pt x="243638" y="121401"/>
                </a:cubicBezTo>
                <a:cubicBezTo>
                  <a:pt x="244034" y="120928"/>
                  <a:pt x="244446" y="120487"/>
                  <a:pt x="244887" y="120060"/>
                </a:cubicBezTo>
                <a:cubicBezTo>
                  <a:pt x="243653" y="118445"/>
                  <a:pt x="241810" y="117409"/>
                  <a:pt x="239753" y="117409"/>
                </a:cubicBezTo>
                <a:close/>
                <a:moveTo>
                  <a:pt x="268275" y="117424"/>
                </a:moveTo>
                <a:cubicBezTo>
                  <a:pt x="266294" y="117424"/>
                  <a:pt x="264527" y="118384"/>
                  <a:pt x="263292" y="119877"/>
                </a:cubicBezTo>
                <a:cubicBezTo>
                  <a:pt x="263734" y="120288"/>
                  <a:pt x="264146" y="120730"/>
                  <a:pt x="264542" y="121203"/>
                </a:cubicBezTo>
                <a:cubicBezTo>
                  <a:pt x="265441" y="120045"/>
                  <a:pt x="266812" y="119359"/>
                  <a:pt x="268275" y="119344"/>
                </a:cubicBezTo>
                <a:cubicBezTo>
                  <a:pt x="269844" y="119344"/>
                  <a:pt x="271246" y="120151"/>
                  <a:pt x="272175" y="121416"/>
                </a:cubicBezTo>
                <a:cubicBezTo>
                  <a:pt x="272556" y="120928"/>
                  <a:pt x="272983" y="120487"/>
                  <a:pt x="273424" y="120075"/>
                </a:cubicBezTo>
                <a:cubicBezTo>
                  <a:pt x="272175" y="118445"/>
                  <a:pt x="270331" y="117424"/>
                  <a:pt x="268275" y="117424"/>
                </a:cubicBezTo>
                <a:close/>
                <a:moveTo>
                  <a:pt x="236420" y="121685"/>
                </a:moveTo>
                <a:cubicBezTo>
                  <a:pt x="236414" y="121687"/>
                  <a:pt x="236407" y="121688"/>
                  <a:pt x="236401" y="121690"/>
                </a:cubicBezTo>
                <a:lnTo>
                  <a:pt x="236416" y="121690"/>
                </a:lnTo>
                <a:cubicBezTo>
                  <a:pt x="236418" y="121688"/>
                  <a:pt x="236419" y="121687"/>
                  <a:pt x="236420" y="121685"/>
                </a:cubicBezTo>
                <a:close/>
                <a:moveTo>
                  <a:pt x="97023" y="119984"/>
                </a:moveTo>
                <a:cubicBezTo>
                  <a:pt x="95697" y="119984"/>
                  <a:pt x="94524" y="120654"/>
                  <a:pt x="93701" y="121675"/>
                </a:cubicBezTo>
                <a:cubicBezTo>
                  <a:pt x="94776" y="121399"/>
                  <a:pt x="95881" y="121261"/>
                  <a:pt x="96986" y="121261"/>
                </a:cubicBezTo>
                <a:cubicBezTo>
                  <a:pt x="98131" y="121261"/>
                  <a:pt x="99277" y="121409"/>
                  <a:pt x="100391" y="121702"/>
                </a:cubicBezTo>
                <a:lnTo>
                  <a:pt x="100391" y="121702"/>
                </a:lnTo>
                <a:cubicBezTo>
                  <a:pt x="99598" y="120631"/>
                  <a:pt x="98356" y="119999"/>
                  <a:pt x="97023" y="119984"/>
                </a:cubicBezTo>
                <a:close/>
                <a:moveTo>
                  <a:pt x="239753" y="119984"/>
                </a:moveTo>
                <a:cubicBezTo>
                  <a:pt x="238414" y="119984"/>
                  <a:pt x="237243" y="120652"/>
                  <a:pt x="236420" y="121685"/>
                </a:cubicBezTo>
                <a:lnTo>
                  <a:pt x="236420" y="121685"/>
                </a:lnTo>
                <a:cubicBezTo>
                  <a:pt x="237511" y="121399"/>
                  <a:pt x="238632" y="121264"/>
                  <a:pt x="239753" y="121264"/>
                </a:cubicBezTo>
                <a:cubicBezTo>
                  <a:pt x="240880" y="121264"/>
                  <a:pt x="242023" y="121416"/>
                  <a:pt x="243120" y="121705"/>
                </a:cubicBezTo>
                <a:cubicBezTo>
                  <a:pt x="242328" y="120639"/>
                  <a:pt x="241078" y="119999"/>
                  <a:pt x="239753" y="119984"/>
                </a:cubicBezTo>
                <a:close/>
                <a:moveTo>
                  <a:pt x="68501" y="119999"/>
                </a:moveTo>
                <a:cubicBezTo>
                  <a:pt x="67175" y="119999"/>
                  <a:pt x="65987" y="120669"/>
                  <a:pt x="65180" y="121690"/>
                </a:cubicBezTo>
                <a:cubicBezTo>
                  <a:pt x="66262" y="121412"/>
                  <a:pt x="67374" y="121271"/>
                  <a:pt x="68487" y="121271"/>
                </a:cubicBezTo>
                <a:cubicBezTo>
                  <a:pt x="69623" y="121271"/>
                  <a:pt x="70759" y="121418"/>
                  <a:pt x="71864" y="121715"/>
                </a:cubicBezTo>
                <a:lnTo>
                  <a:pt x="71864" y="121715"/>
                </a:lnTo>
                <a:cubicBezTo>
                  <a:pt x="71072" y="120652"/>
                  <a:pt x="69824" y="120014"/>
                  <a:pt x="68501" y="119999"/>
                </a:cubicBezTo>
                <a:close/>
                <a:moveTo>
                  <a:pt x="11422" y="119986"/>
                </a:moveTo>
                <a:cubicBezTo>
                  <a:pt x="10161" y="119986"/>
                  <a:pt x="8902" y="120553"/>
                  <a:pt x="8075" y="121690"/>
                </a:cubicBezTo>
                <a:cubicBezTo>
                  <a:pt x="9158" y="121412"/>
                  <a:pt x="10270" y="121271"/>
                  <a:pt x="11383" y="121271"/>
                </a:cubicBezTo>
                <a:cubicBezTo>
                  <a:pt x="12525" y="121271"/>
                  <a:pt x="13668" y="121420"/>
                  <a:pt x="14779" y="121721"/>
                </a:cubicBezTo>
                <a:lnTo>
                  <a:pt x="14794" y="121721"/>
                </a:lnTo>
                <a:cubicBezTo>
                  <a:pt x="13967" y="120565"/>
                  <a:pt x="12694" y="119986"/>
                  <a:pt x="11422" y="119986"/>
                </a:cubicBezTo>
                <a:close/>
                <a:moveTo>
                  <a:pt x="39949" y="119984"/>
                </a:moveTo>
                <a:cubicBezTo>
                  <a:pt x="38608" y="119984"/>
                  <a:pt x="37435" y="120654"/>
                  <a:pt x="36612" y="121675"/>
                </a:cubicBezTo>
                <a:cubicBezTo>
                  <a:pt x="37695" y="121399"/>
                  <a:pt x="38799" y="121261"/>
                  <a:pt x="39902" y="121261"/>
                </a:cubicBezTo>
                <a:cubicBezTo>
                  <a:pt x="41050" y="121261"/>
                  <a:pt x="42197" y="121410"/>
                  <a:pt x="43316" y="121705"/>
                </a:cubicBezTo>
                <a:lnTo>
                  <a:pt x="43331" y="121721"/>
                </a:lnTo>
                <a:cubicBezTo>
                  <a:pt x="42539" y="120639"/>
                  <a:pt x="41290" y="119999"/>
                  <a:pt x="39949" y="119984"/>
                </a:cubicBezTo>
                <a:close/>
                <a:moveTo>
                  <a:pt x="71864" y="121715"/>
                </a:moveTo>
                <a:cubicBezTo>
                  <a:pt x="71866" y="121717"/>
                  <a:pt x="71867" y="121719"/>
                  <a:pt x="71868" y="121721"/>
                </a:cubicBezTo>
                <a:lnTo>
                  <a:pt x="71883" y="121721"/>
                </a:lnTo>
                <a:cubicBezTo>
                  <a:pt x="71877" y="121719"/>
                  <a:pt x="71871" y="121717"/>
                  <a:pt x="71864" y="121715"/>
                </a:cubicBezTo>
                <a:close/>
                <a:moveTo>
                  <a:pt x="100391" y="121702"/>
                </a:moveTo>
                <a:cubicBezTo>
                  <a:pt x="100396" y="121708"/>
                  <a:pt x="100400" y="121714"/>
                  <a:pt x="100405" y="121721"/>
                </a:cubicBezTo>
                <a:lnTo>
                  <a:pt x="100405" y="121705"/>
                </a:lnTo>
                <a:cubicBezTo>
                  <a:pt x="100400" y="121704"/>
                  <a:pt x="100396" y="121703"/>
                  <a:pt x="100391" y="121702"/>
                </a:cubicBezTo>
                <a:close/>
                <a:moveTo>
                  <a:pt x="125583" y="119986"/>
                </a:moveTo>
                <a:cubicBezTo>
                  <a:pt x="124324" y="119986"/>
                  <a:pt x="123064" y="120553"/>
                  <a:pt x="122238" y="121690"/>
                </a:cubicBezTo>
                <a:cubicBezTo>
                  <a:pt x="123328" y="121412"/>
                  <a:pt x="124441" y="121271"/>
                  <a:pt x="125551" y="121271"/>
                </a:cubicBezTo>
                <a:cubicBezTo>
                  <a:pt x="126692" y="121271"/>
                  <a:pt x="127831" y="121420"/>
                  <a:pt x="128942" y="121721"/>
                </a:cubicBezTo>
                <a:cubicBezTo>
                  <a:pt x="128123" y="120565"/>
                  <a:pt x="126854" y="119986"/>
                  <a:pt x="125583" y="119986"/>
                </a:cubicBezTo>
                <a:close/>
                <a:moveTo>
                  <a:pt x="154135" y="119986"/>
                </a:moveTo>
                <a:cubicBezTo>
                  <a:pt x="152876" y="119986"/>
                  <a:pt x="151617" y="120553"/>
                  <a:pt x="150790" y="121690"/>
                </a:cubicBezTo>
                <a:cubicBezTo>
                  <a:pt x="151880" y="121412"/>
                  <a:pt x="152993" y="121271"/>
                  <a:pt x="154103" y="121271"/>
                </a:cubicBezTo>
                <a:cubicBezTo>
                  <a:pt x="155244" y="121271"/>
                  <a:pt x="156383" y="121420"/>
                  <a:pt x="157494" y="121721"/>
                </a:cubicBezTo>
                <a:cubicBezTo>
                  <a:pt x="156675" y="120565"/>
                  <a:pt x="155406" y="119986"/>
                  <a:pt x="154135" y="119986"/>
                </a:cubicBezTo>
                <a:close/>
                <a:moveTo>
                  <a:pt x="182666" y="119986"/>
                </a:moveTo>
                <a:cubicBezTo>
                  <a:pt x="181410" y="119986"/>
                  <a:pt x="180153" y="120553"/>
                  <a:pt x="179327" y="121690"/>
                </a:cubicBezTo>
                <a:cubicBezTo>
                  <a:pt x="180403" y="121406"/>
                  <a:pt x="181508" y="121265"/>
                  <a:pt x="182613" y="121265"/>
                </a:cubicBezTo>
                <a:cubicBezTo>
                  <a:pt x="183763" y="121265"/>
                  <a:pt x="184913" y="121418"/>
                  <a:pt x="186031" y="121721"/>
                </a:cubicBezTo>
                <a:cubicBezTo>
                  <a:pt x="185204" y="120565"/>
                  <a:pt x="183935" y="119986"/>
                  <a:pt x="182666" y="119986"/>
                </a:cubicBezTo>
                <a:close/>
                <a:moveTo>
                  <a:pt x="211201" y="119953"/>
                </a:moveTo>
                <a:cubicBezTo>
                  <a:pt x="209860" y="119953"/>
                  <a:pt x="208687" y="120608"/>
                  <a:pt x="207864" y="121644"/>
                </a:cubicBezTo>
                <a:lnTo>
                  <a:pt x="207864" y="121690"/>
                </a:lnTo>
                <a:cubicBezTo>
                  <a:pt x="208947" y="121406"/>
                  <a:pt x="210052" y="121265"/>
                  <a:pt x="211158" y="121265"/>
                </a:cubicBezTo>
                <a:cubicBezTo>
                  <a:pt x="212307" y="121265"/>
                  <a:pt x="213457" y="121418"/>
                  <a:pt x="214583" y="121721"/>
                </a:cubicBezTo>
                <a:cubicBezTo>
                  <a:pt x="213791" y="120624"/>
                  <a:pt x="212542" y="119968"/>
                  <a:pt x="211201" y="119953"/>
                </a:cubicBezTo>
                <a:close/>
                <a:moveTo>
                  <a:pt x="268275" y="119984"/>
                </a:moveTo>
                <a:cubicBezTo>
                  <a:pt x="266949" y="119984"/>
                  <a:pt x="265761" y="120654"/>
                  <a:pt x="264953" y="121690"/>
                </a:cubicBezTo>
                <a:cubicBezTo>
                  <a:pt x="266029" y="121406"/>
                  <a:pt x="267134" y="121265"/>
                  <a:pt x="268239" y="121265"/>
                </a:cubicBezTo>
                <a:cubicBezTo>
                  <a:pt x="269389" y="121265"/>
                  <a:pt x="270539" y="121418"/>
                  <a:pt x="271657" y="121721"/>
                </a:cubicBezTo>
                <a:cubicBezTo>
                  <a:pt x="270865" y="120639"/>
                  <a:pt x="269615" y="119999"/>
                  <a:pt x="268275" y="119984"/>
                </a:cubicBezTo>
                <a:close/>
                <a:moveTo>
                  <a:pt x="97023" y="121903"/>
                </a:moveTo>
                <a:cubicBezTo>
                  <a:pt x="97025" y="121903"/>
                  <a:pt x="97028" y="121903"/>
                  <a:pt x="97030" y="121903"/>
                </a:cubicBezTo>
                <a:lnTo>
                  <a:pt x="97030" y="121903"/>
                </a:lnTo>
                <a:cubicBezTo>
                  <a:pt x="97033" y="121903"/>
                  <a:pt x="97035" y="121903"/>
                  <a:pt x="97038" y="121903"/>
                </a:cubicBezTo>
                <a:close/>
                <a:moveTo>
                  <a:pt x="82929" y="116830"/>
                </a:moveTo>
                <a:lnTo>
                  <a:pt x="82929" y="116876"/>
                </a:lnTo>
                <a:cubicBezTo>
                  <a:pt x="78877" y="116876"/>
                  <a:pt x="75235" y="118841"/>
                  <a:pt x="72706" y="121934"/>
                </a:cubicBezTo>
                <a:cubicBezTo>
                  <a:pt x="73316" y="122132"/>
                  <a:pt x="73895" y="122376"/>
                  <a:pt x="74458" y="122680"/>
                </a:cubicBezTo>
                <a:cubicBezTo>
                  <a:pt x="76622" y="120258"/>
                  <a:pt x="79623" y="118750"/>
                  <a:pt x="82929" y="118750"/>
                </a:cubicBezTo>
                <a:cubicBezTo>
                  <a:pt x="86190" y="118750"/>
                  <a:pt x="89130" y="120212"/>
                  <a:pt x="91294" y="122559"/>
                </a:cubicBezTo>
                <a:cubicBezTo>
                  <a:pt x="91873" y="122284"/>
                  <a:pt x="92467" y="122041"/>
                  <a:pt x="93077" y="121842"/>
                </a:cubicBezTo>
                <a:cubicBezTo>
                  <a:pt x="90578" y="118765"/>
                  <a:pt x="86952" y="116830"/>
                  <a:pt x="82929" y="116830"/>
                </a:cubicBezTo>
                <a:close/>
                <a:moveTo>
                  <a:pt x="25856" y="116876"/>
                </a:moveTo>
                <a:cubicBezTo>
                  <a:pt x="21803" y="116876"/>
                  <a:pt x="18146" y="118841"/>
                  <a:pt x="15632" y="121964"/>
                </a:cubicBezTo>
                <a:cubicBezTo>
                  <a:pt x="16227" y="122178"/>
                  <a:pt x="16821" y="122421"/>
                  <a:pt x="17384" y="122711"/>
                </a:cubicBezTo>
                <a:cubicBezTo>
                  <a:pt x="19548" y="120288"/>
                  <a:pt x="22534" y="118795"/>
                  <a:pt x="25856" y="118795"/>
                </a:cubicBezTo>
                <a:cubicBezTo>
                  <a:pt x="29101" y="118795"/>
                  <a:pt x="32057" y="120258"/>
                  <a:pt x="34205" y="122604"/>
                </a:cubicBezTo>
                <a:cubicBezTo>
                  <a:pt x="34784" y="122330"/>
                  <a:pt x="35393" y="122086"/>
                  <a:pt x="36003" y="121888"/>
                </a:cubicBezTo>
                <a:cubicBezTo>
                  <a:pt x="33489" y="118811"/>
                  <a:pt x="29878" y="116876"/>
                  <a:pt x="25856" y="116876"/>
                </a:cubicBezTo>
                <a:close/>
                <a:moveTo>
                  <a:pt x="54393" y="116876"/>
                </a:moveTo>
                <a:cubicBezTo>
                  <a:pt x="50340" y="116876"/>
                  <a:pt x="46683" y="118841"/>
                  <a:pt x="44184" y="121964"/>
                </a:cubicBezTo>
                <a:cubicBezTo>
                  <a:pt x="44779" y="122162"/>
                  <a:pt x="45358" y="122421"/>
                  <a:pt x="45921" y="122711"/>
                </a:cubicBezTo>
                <a:cubicBezTo>
                  <a:pt x="48100" y="120288"/>
                  <a:pt x="51102" y="118795"/>
                  <a:pt x="54408" y="118795"/>
                </a:cubicBezTo>
                <a:cubicBezTo>
                  <a:pt x="57653" y="118795"/>
                  <a:pt x="60609" y="120243"/>
                  <a:pt x="62772" y="122604"/>
                </a:cubicBezTo>
                <a:cubicBezTo>
                  <a:pt x="63336" y="122315"/>
                  <a:pt x="63945" y="122086"/>
                  <a:pt x="64555" y="121888"/>
                </a:cubicBezTo>
                <a:cubicBezTo>
                  <a:pt x="62041" y="118811"/>
                  <a:pt x="58415" y="116876"/>
                  <a:pt x="54408" y="116876"/>
                </a:cubicBezTo>
                <a:close/>
                <a:moveTo>
                  <a:pt x="111482" y="116876"/>
                </a:moveTo>
                <a:cubicBezTo>
                  <a:pt x="107414" y="116876"/>
                  <a:pt x="103772" y="118841"/>
                  <a:pt x="101258" y="121964"/>
                </a:cubicBezTo>
                <a:cubicBezTo>
                  <a:pt x="101852" y="122178"/>
                  <a:pt x="102431" y="122421"/>
                  <a:pt x="102995" y="122711"/>
                </a:cubicBezTo>
                <a:cubicBezTo>
                  <a:pt x="105174" y="120288"/>
                  <a:pt x="108175" y="118795"/>
                  <a:pt x="111482" y="118795"/>
                </a:cubicBezTo>
                <a:cubicBezTo>
                  <a:pt x="114727" y="118795"/>
                  <a:pt x="117683" y="120258"/>
                  <a:pt x="119846" y="122604"/>
                </a:cubicBezTo>
                <a:cubicBezTo>
                  <a:pt x="120410" y="122330"/>
                  <a:pt x="121019" y="122086"/>
                  <a:pt x="121629" y="121888"/>
                </a:cubicBezTo>
                <a:cubicBezTo>
                  <a:pt x="119115" y="118811"/>
                  <a:pt x="115504" y="116876"/>
                  <a:pt x="111482" y="116876"/>
                </a:cubicBezTo>
                <a:close/>
                <a:moveTo>
                  <a:pt x="140019" y="116876"/>
                </a:moveTo>
                <a:cubicBezTo>
                  <a:pt x="135966" y="116876"/>
                  <a:pt x="132309" y="118841"/>
                  <a:pt x="129810" y="121964"/>
                </a:cubicBezTo>
                <a:cubicBezTo>
                  <a:pt x="130405" y="122178"/>
                  <a:pt x="130984" y="122421"/>
                  <a:pt x="131547" y="122711"/>
                </a:cubicBezTo>
                <a:cubicBezTo>
                  <a:pt x="133726" y="120304"/>
                  <a:pt x="136712" y="118795"/>
                  <a:pt x="140019" y="118795"/>
                </a:cubicBezTo>
                <a:cubicBezTo>
                  <a:pt x="143279" y="118795"/>
                  <a:pt x="146235" y="120258"/>
                  <a:pt x="148383" y="122604"/>
                </a:cubicBezTo>
                <a:cubicBezTo>
                  <a:pt x="148962" y="122330"/>
                  <a:pt x="149556" y="122086"/>
                  <a:pt x="150181" y="121888"/>
                </a:cubicBezTo>
                <a:cubicBezTo>
                  <a:pt x="147667" y="118811"/>
                  <a:pt x="144041" y="116876"/>
                  <a:pt x="140019" y="116876"/>
                </a:cubicBezTo>
                <a:close/>
                <a:moveTo>
                  <a:pt x="168555" y="116876"/>
                </a:moveTo>
                <a:cubicBezTo>
                  <a:pt x="164503" y="116876"/>
                  <a:pt x="160846" y="118841"/>
                  <a:pt x="158347" y="121964"/>
                </a:cubicBezTo>
                <a:cubicBezTo>
                  <a:pt x="158942" y="122178"/>
                  <a:pt x="159521" y="122421"/>
                  <a:pt x="160084" y="122711"/>
                </a:cubicBezTo>
                <a:cubicBezTo>
                  <a:pt x="162248" y="120288"/>
                  <a:pt x="165249" y="118795"/>
                  <a:pt x="168555" y="118795"/>
                </a:cubicBezTo>
                <a:cubicBezTo>
                  <a:pt x="171816" y="118795"/>
                  <a:pt x="174772" y="120258"/>
                  <a:pt x="176920" y="122604"/>
                </a:cubicBezTo>
                <a:cubicBezTo>
                  <a:pt x="177499" y="122315"/>
                  <a:pt x="178093" y="122086"/>
                  <a:pt x="178703" y="121888"/>
                </a:cubicBezTo>
                <a:cubicBezTo>
                  <a:pt x="176204" y="118811"/>
                  <a:pt x="172578" y="116876"/>
                  <a:pt x="168555" y="116876"/>
                </a:cubicBezTo>
                <a:close/>
                <a:moveTo>
                  <a:pt x="197092" y="116860"/>
                </a:moveTo>
                <a:cubicBezTo>
                  <a:pt x="193040" y="116860"/>
                  <a:pt x="189383" y="118826"/>
                  <a:pt x="186884" y="121964"/>
                </a:cubicBezTo>
                <a:cubicBezTo>
                  <a:pt x="187478" y="122162"/>
                  <a:pt x="188057" y="122421"/>
                  <a:pt x="188621" y="122711"/>
                </a:cubicBezTo>
                <a:cubicBezTo>
                  <a:pt x="190785" y="120288"/>
                  <a:pt x="193786" y="118780"/>
                  <a:pt x="197092" y="118780"/>
                </a:cubicBezTo>
                <a:lnTo>
                  <a:pt x="197092" y="118795"/>
                </a:lnTo>
                <a:cubicBezTo>
                  <a:pt x="200353" y="118795"/>
                  <a:pt x="203309" y="120258"/>
                  <a:pt x="205457" y="122589"/>
                </a:cubicBezTo>
                <a:cubicBezTo>
                  <a:pt x="206036" y="122315"/>
                  <a:pt x="206630" y="122071"/>
                  <a:pt x="207239" y="121873"/>
                </a:cubicBezTo>
                <a:cubicBezTo>
                  <a:pt x="204741" y="118795"/>
                  <a:pt x="201115" y="116860"/>
                  <a:pt x="197092" y="116860"/>
                </a:cubicBezTo>
                <a:close/>
                <a:moveTo>
                  <a:pt x="225644" y="116876"/>
                </a:moveTo>
                <a:cubicBezTo>
                  <a:pt x="221592" y="116876"/>
                  <a:pt x="217935" y="118841"/>
                  <a:pt x="215436" y="121964"/>
                </a:cubicBezTo>
                <a:cubicBezTo>
                  <a:pt x="216031" y="122178"/>
                  <a:pt x="216610" y="122421"/>
                  <a:pt x="217173" y="122711"/>
                </a:cubicBezTo>
                <a:cubicBezTo>
                  <a:pt x="219337" y="120288"/>
                  <a:pt x="222338" y="118795"/>
                  <a:pt x="225644" y="118795"/>
                </a:cubicBezTo>
                <a:cubicBezTo>
                  <a:pt x="228890" y="118795"/>
                  <a:pt x="231845" y="120258"/>
                  <a:pt x="234009" y="122604"/>
                </a:cubicBezTo>
                <a:cubicBezTo>
                  <a:pt x="234588" y="122315"/>
                  <a:pt x="235182" y="122086"/>
                  <a:pt x="235792" y="121888"/>
                </a:cubicBezTo>
                <a:cubicBezTo>
                  <a:pt x="233293" y="118811"/>
                  <a:pt x="229667" y="116876"/>
                  <a:pt x="225644" y="116876"/>
                </a:cubicBezTo>
                <a:close/>
                <a:moveTo>
                  <a:pt x="254197" y="116860"/>
                </a:moveTo>
                <a:cubicBezTo>
                  <a:pt x="250129" y="116860"/>
                  <a:pt x="246487" y="118841"/>
                  <a:pt x="243973" y="121964"/>
                </a:cubicBezTo>
                <a:cubicBezTo>
                  <a:pt x="244568" y="122178"/>
                  <a:pt x="245162" y="122421"/>
                  <a:pt x="245725" y="122711"/>
                </a:cubicBezTo>
                <a:cubicBezTo>
                  <a:pt x="247889" y="120288"/>
                  <a:pt x="250875" y="118795"/>
                  <a:pt x="254197" y="118795"/>
                </a:cubicBezTo>
                <a:cubicBezTo>
                  <a:pt x="257427" y="118795"/>
                  <a:pt x="260382" y="120258"/>
                  <a:pt x="262546" y="122604"/>
                </a:cubicBezTo>
                <a:cubicBezTo>
                  <a:pt x="263125" y="122315"/>
                  <a:pt x="263734" y="122086"/>
                  <a:pt x="264344" y="121888"/>
                </a:cubicBezTo>
                <a:cubicBezTo>
                  <a:pt x="261830" y="118795"/>
                  <a:pt x="258219" y="116860"/>
                  <a:pt x="254197" y="116860"/>
                </a:cubicBezTo>
                <a:close/>
                <a:moveTo>
                  <a:pt x="82929" y="119405"/>
                </a:moveTo>
                <a:lnTo>
                  <a:pt x="82929" y="119435"/>
                </a:lnTo>
                <a:cubicBezTo>
                  <a:pt x="79852" y="119435"/>
                  <a:pt x="77079" y="120806"/>
                  <a:pt x="75022" y="122985"/>
                </a:cubicBezTo>
                <a:cubicBezTo>
                  <a:pt x="75555" y="123290"/>
                  <a:pt x="76073" y="123640"/>
                  <a:pt x="76561" y="124006"/>
                </a:cubicBezTo>
                <a:cubicBezTo>
                  <a:pt x="78267" y="122345"/>
                  <a:pt x="80492" y="121324"/>
                  <a:pt x="82929" y="121324"/>
                </a:cubicBezTo>
                <a:cubicBezTo>
                  <a:pt x="85245" y="121340"/>
                  <a:pt x="87485" y="122254"/>
                  <a:pt x="89146" y="123869"/>
                </a:cubicBezTo>
                <a:cubicBezTo>
                  <a:pt x="89648" y="123488"/>
                  <a:pt x="90182" y="123153"/>
                  <a:pt x="90730" y="122863"/>
                </a:cubicBezTo>
                <a:cubicBezTo>
                  <a:pt x="88689" y="120715"/>
                  <a:pt x="85946" y="119405"/>
                  <a:pt x="82929" y="119405"/>
                </a:cubicBezTo>
                <a:close/>
                <a:moveTo>
                  <a:pt x="197092" y="119420"/>
                </a:moveTo>
                <a:cubicBezTo>
                  <a:pt x="194015" y="119420"/>
                  <a:pt x="191226" y="120791"/>
                  <a:pt x="189170" y="123000"/>
                </a:cubicBezTo>
                <a:cubicBezTo>
                  <a:pt x="189718" y="123320"/>
                  <a:pt x="190236" y="123656"/>
                  <a:pt x="190724" y="124036"/>
                </a:cubicBezTo>
                <a:cubicBezTo>
                  <a:pt x="192415" y="122330"/>
                  <a:pt x="194700" y="121370"/>
                  <a:pt x="197092" y="121355"/>
                </a:cubicBezTo>
                <a:lnTo>
                  <a:pt x="197092" y="121370"/>
                </a:lnTo>
                <a:cubicBezTo>
                  <a:pt x="199423" y="121385"/>
                  <a:pt x="201648" y="122284"/>
                  <a:pt x="203324" y="123884"/>
                </a:cubicBezTo>
                <a:cubicBezTo>
                  <a:pt x="203811" y="123518"/>
                  <a:pt x="204345" y="123183"/>
                  <a:pt x="204893" y="122879"/>
                </a:cubicBezTo>
                <a:cubicBezTo>
                  <a:pt x="202852" y="120746"/>
                  <a:pt x="200109" y="119420"/>
                  <a:pt x="197092" y="119420"/>
                </a:cubicBezTo>
                <a:close/>
                <a:moveTo>
                  <a:pt x="25856" y="119435"/>
                </a:moveTo>
                <a:cubicBezTo>
                  <a:pt x="22778" y="119435"/>
                  <a:pt x="19990" y="120806"/>
                  <a:pt x="17933" y="123016"/>
                </a:cubicBezTo>
                <a:cubicBezTo>
                  <a:pt x="18466" y="123336"/>
                  <a:pt x="18999" y="123671"/>
                  <a:pt x="19487" y="124052"/>
                </a:cubicBezTo>
                <a:cubicBezTo>
                  <a:pt x="21178" y="122391"/>
                  <a:pt x="23403" y="121370"/>
                  <a:pt x="25856" y="121370"/>
                </a:cubicBezTo>
                <a:cubicBezTo>
                  <a:pt x="28171" y="121385"/>
                  <a:pt x="30396" y="122284"/>
                  <a:pt x="32072" y="123899"/>
                </a:cubicBezTo>
                <a:cubicBezTo>
                  <a:pt x="32575" y="123534"/>
                  <a:pt x="33093" y="123198"/>
                  <a:pt x="33641" y="122894"/>
                </a:cubicBezTo>
                <a:cubicBezTo>
                  <a:pt x="31600" y="120761"/>
                  <a:pt x="28872" y="119435"/>
                  <a:pt x="25856" y="119435"/>
                </a:cubicBezTo>
                <a:close/>
                <a:moveTo>
                  <a:pt x="54393" y="119435"/>
                </a:moveTo>
                <a:cubicBezTo>
                  <a:pt x="51315" y="119435"/>
                  <a:pt x="48527" y="120806"/>
                  <a:pt x="46485" y="123016"/>
                </a:cubicBezTo>
                <a:cubicBezTo>
                  <a:pt x="47018" y="123320"/>
                  <a:pt x="47536" y="123671"/>
                  <a:pt x="48039" y="124052"/>
                </a:cubicBezTo>
                <a:cubicBezTo>
                  <a:pt x="49779" y="122257"/>
                  <a:pt x="52089" y="121358"/>
                  <a:pt x="54402" y="121358"/>
                </a:cubicBezTo>
                <a:cubicBezTo>
                  <a:pt x="56645" y="121358"/>
                  <a:pt x="58891" y="122204"/>
                  <a:pt x="60624" y="123899"/>
                </a:cubicBezTo>
                <a:cubicBezTo>
                  <a:pt x="61127" y="123534"/>
                  <a:pt x="61645" y="123183"/>
                  <a:pt x="62193" y="122894"/>
                </a:cubicBezTo>
                <a:cubicBezTo>
                  <a:pt x="60152" y="120761"/>
                  <a:pt x="57424" y="119435"/>
                  <a:pt x="54408" y="119435"/>
                </a:cubicBezTo>
                <a:close/>
                <a:moveTo>
                  <a:pt x="111482" y="119435"/>
                </a:moveTo>
                <a:cubicBezTo>
                  <a:pt x="108404" y="119435"/>
                  <a:pt x="105601" y="120806"/>
                  <a:pt x="103559" y="123016"/>
                </a:cubicBezTo>
                <a:cubicBezTo>
                  <a:pt x="104092" y="123336"/>
                  <a:pt x="104610" y="123671"/>
                  <a:pt x="105113" y="124052"/>
                </a:cubicBezTo>
                <a:cubicBezTo>
                  <a:pt x="106855" y="122263"/>
                  <a:pt x="109168" y="121364"/>
                  <a:pt x="111483" y="121364"/>
                </a:cubicBezTo>
                <a:cubicBezTo>
                  <a:pt x="113724" y="121364"/>
                  <a:pt x="115967" y="122206"/>
                  <a:pt x="117698" y="123899"/>
                </a:cubicBezTo>
                <a:cubicBezTo>
                  <a:pt x="118201" y="123534"/>
                  <a:pt x="118719" y="123198"/>
                  <a:pt x="119267" y="122894"/>
                </a:cubicBezTo>
                <a:cubicBezTo>
                  <a:pt x="117226" y="120761"/>
                  <a:pt x="114498" y="119435"/>
                  <a:pt x="111482" y="119435"/>
                </a:cubicBezTo>
                <a:close/>
                <a:moveTo>
                  <a:pt x="140019" y="119435"/>
                </a:moveTo>
                <a:cubicBezTo>
                  <a:pt x="136941" y="119435"/>
                  <a:pt x="134153" y="120806"/>
                  <a:pt x="132111" y="123031"/>
                </a:cubicBezTo>
                <a:cubicBezTo>
                  <a:pt x="132644" y="123336"/>
                  <a:pt x="133162" y="123671"/>
                  <a:pt x="133665" y="124052"/>
                </a:cubicBezTo>
                <a:cubicBezTo>
                  <a:pt x="135356" y="122391"/>
                  <a:pt x="137581" y="121370"/>
                  <a:pt x="140019" y="121370"/>
                </a:cubicBezTo>
                <a:cubicBezTo>
                  <a:pt x="142350" y="121385"/>
                  <a:pt x="144574" y="122300"/>
                  <a:pt x="146250" y="123915"/>
                </a:cubicBezTo>
                <a:cubicBezTo>
                  <a:pt x="146738" y="123534"/>
                  <a:pt x="147271" y="123198"/>
                  <a:pt x="147819" y="122909"/>
                </a:cubicBezTo>
                <a:cubicBezTo>
                  <a:pt x="145778" y="120761"/>
                  <a:pt x="143050" y="119450"/>
                  <a:pt x="140019" y="119450"/>
                </a:cubicBezTo>
                <a:lnTo>
                  <a:pt x="140019" y="119435"/>
                </a:lnTo>
                <a:close/>
                <a:moveTo>
                  <a:pt x="168555" y="119435"/>
                </a:moveTo>
                <a:cubicBezTo>
                  <a:pt x="165478" y="119435"/>
                  <a:pt x="162690" y="120806"/>
                  <a:pt x="160648" y="123016"/>
                </a:cubicBezTo>
                <a:cubicBezTo>
                  <a:pt x="161181" y="123320"/>
                  <a:pt x="161699" y="123671"/>
                  <a:pt x="162202" y="124052"/>
                </a:cubicBezTo>
                <a:cubicBezTo>
                  <a:pt x="163893" y="122376"/>
                  <a:pt x="166118" y="121355"/>
                  <a:pt x="168555" y="121355"/>
                </a:cubicBezTo>
                <a:lnTo>
                  <a:pt x="168555" y="121370"/>
                </a:lnTo>
                <a:cubicBezTo>
                  <a:pt x="170887" y="121385"/>
                  <a:pt x="173096" y="122300"/>
                  <a:pt x="174772" y="123915"/>
                </a:cubicBezTo>
                <a:cubicBezTo>
                  <a:pt x="175274" y="123534"/>
                  <a:pt x="175808" y="123198"/>
                  <a:pt x="176356" y="122894"/>
                </a:cubicBezTo>
                <a:cubicBezTo>
                  <a:pt x="174315" y="120761"/>
                  <a:pt x="171587" y="119435"/>
                  <a:pt x="168555" y="119435"/>
                </a:cubicBezTo>
                <a:close/>
                <a:moveTo>
                  <a:pt x="225644" y="119435"/>
                </a:moveTo>
                <a:cubicBezTo>
                  <a:pt x="222567" y="119435"/>
                  <a:pt x="219779" y="120806"/>
                  <a:pt x="217722" y="123016"/>
                </a:cubicBezTo>
                <a:cubicBezTo>
                  <a:pt x="218270" y="123320"/>
                  <a:pt x="218788" y="123671"/>
                  <a:pt x="219276" y="124052"/>
                </a:cubicBezTo>
                <a:cubicBezTo>
                  <a:pt x="220982" y="122376"/>
                  <a:pt x="223207" y="121355"/>
                  <a:pt x="225644" y="121355"/>
                </a:cubicBezTo>
                <a:lnTo>
                  <a:pt x="225644" y="121370"/>
                </a:lnTo>
                <a:cubicBezTo>
                  <a:pt x="227960" y="121385"/>
                  <a:pt x="230200" y="122284"/>
                  <a:pt x="231861" y="123899"/>
                </a:cubicBezTo>
                <a:cubicBezTo>
                  <a:pt x="232364" y="123534"/>
                  <a:pt x="232897" y="123183"/>
                  <a:pt x="233445" y="122894"/>
                </a:cubicBezTo>
                <a:cubicBezTo>
                  <a:pt x="231404" y="120761"/>
                  <a:pt x="228661" y="119435"/>
                  <a:pt x="225644" y="119435"/>
                </a:cubicBezTo>
                <a:close/>
                <a:moveTo>
                  <a:pt x="254181" y="119435"/>
                </a:moveTo>
                <a:cubicBezTo>
                  <a:pt x="251119" y="119435"/>
                  <a:pt x="248316" y="120791"/>
                  <a:pt x="246274" y="123016"/>
                </a:cubicBezTo>
                <a:cubicBezTo>
                  <a:pt x="246807" y="123320"/>
                  <a:pt x="247325" y="123671"/>
                  <a:pt x="247828" y="124052"/>
                </a:cubicBezTo>
                <a:cubicBezTo>
                  <a:pt x="249519" y="122376"/>
                  <a:pt x="251744" y="121355"/>
                  <a:pt x="254197" y="121355"/>
                </a:cubicBezTo>
                <a:lnTo>
                  <a:pt x="254197" y="121370"/>
                </a:lnTo>
                <a:cubicBezTo>
                  <a:pt x="256512" y="121385"/>
                  <a:pt x="258737" y="122284"/>
                  <a:pt x="260413" y="123899"/>
                </a:cubicBezTo>
                <a:cubicBezTo>
                  <a:pt x="260916" y="123534"/>
                  <a:pt x="261434" y="123198"/>
                  <a:pt x="261982" y="122894"/>
                </a:cubicBezTo>
                <a:cubicBezTo>
                  <a:pt x="259941" y="120761"/>
                  <a:pt x="257213" y="119435"/>
                  <a:pt x="254181" y="119435"/>
                </a:cubicBezTo>
                <a:close/>
                <a:moveTo>
                  <a:pt x="97023" y="124478"/>
                </a:moveTo>
                <a:cubicBezTo>
                  <a:pt x="97025" y="124478"/>
                  <a:pt x="97028" y="124478"/>
                  <a:pt x="97030" y="124478"/>
                </a:cubicBezTo>
                <a:lnTo>
                  <a:pt x="97030" y="124478"/>
                </a:lnTo>
                <a:cubicBezTo>
                  <a:pt x="97033" y="124478"/>
                  <a:pt x="97035" y="124478"/>
                  <a:pt x="97038" y="124478"/>
                </a:cubicBezTo>
                <a:close/>
                <a:moveTo>
                  <a:pt x="197104" y="121992"/>
                </a:moveTo>
                <a:cubicBezTo>
                  <a:pt x="194971" y="121992"/>
                  <a:pt x="192840" y="122804"/>
                  <a:pt x="191211" y="124417"/>
                </a:cubicBezTo>
                <a:cubicBezTo>
                  <a:pt x="191684" y="124813"/>
                  <a:pt x="192125" y="125240"/>
                  <a:pt x="192552" y="125682"/>
                </a:cubicBezTo>
                <a:cubicBezTo>
                  <a:pt x="193801" y="124554"/>
                  <a:pt x="195416" y="123930"/>
                  <a:pt x="197092" y="123915"/>
                </a:cubicBezTo>
                <a:lnTo>
                  <a:pt x="197092" y="123930"/>
                </a:lnTo>
                <a:cubicBezTo>
                  <a:pt x="198692" y="123945"/>
                  <a:pt x="200231" y="124509"/>
                  <a:pt x="201450" y="125530"/>
                </a:cubicBezTo>
                <a:cubicBezTo>
                  <a:pt x="201892" y="125073"/>
                  <a:pt x="202349" y="124661"/>
                  <a:pt x="202836" y="124265"/>
                </a:cubicBezTo>
                <a:cubicBezTo>
                  <a:pt x="201221" y="122747"/>
                  <a:pt x="199161" y="121992"/>
                  <a:pt x="197104" y="121992"/>
                </a:cubicBezTo>
                <a:close/>
                <a:moveTo>
                  <a:pt x="168559" y="122002"/>
                </a:moveTo>
                <a:cubicBezTo>
                  <a:pt x="166429" y="122002"/>
                  <a:pt x="164301" y="122813"/>
                  <a:pt x="162674" y="124433"/>
                </a:cubicBezTo>
                <a:cubicBezTo>
                  <a:pt x="163147" y="124829"/>
                  <a:pt x="163588" y="125240"/>
                  <a:pt x="164015" y="125697"/>
                </a:cubicBezTo>
                <a:cubicBezTo>
                  <a:pt x="165264" y="124570"/>
                  <a:pt x="166879" y="123945"/>
                  <a:pt x="168555" y="123930"/>
                </a:cubicBezTo>
                <a:cubicBezTo>
                  <a:pt x="170155" y="123945"/>
                  <a:pt x="171694" y="124509"/>
                  <a:pt x="172928" y="125530"/>
                </a:cubicBezTo>
                <a:cubicBezTo>
                  <a:pt x="173355" y="125088"/>
                  <a:pt x="173812" y="124661"/>
                  <a:pt x="174299" y="124280"/>
                </a:cubicBezTo>
                <a:cubicBezTo>
                  <a:pt x="172682" y="122760"/>
                  <a:pt x="170619" y="122002"/>
                  <a:pt x="168559" y="122002"/>
                </a:cubicBezTo>
                <a:close/>
                <a:moveTo>
                  <a:pt x="225648" y="122002"/>
                </a:moveTo>
                <a:cubicBezTo>
                  <a:pt x="223518" y="122002"/>
                  <a:pt x="221390" y="122813"/>
                  <a:pt x="219763" y="124433"/>
                </a:cubicBezTo>
                <a:cubicBezTo>
                  <a:pt x="220236" y="124829"/>
                  <a:pt x="220678" y="125240"/>
                  <a:pt x="221104" y="125697"/>
                </a:cubicBezTo>
                <a:cubicBezTo>
                  <a:pt x="222354" y="124570"/>
                  <a:pt x="223969" y="123945"/>
                  <a:pt x="225644" y="123930"/>
                </a:cubicBezTo>
                <a:cubicBezTo>
                  <a:pt x="227244" y="123945"/>
                  <a:pt x="228783" y="124509"/>
                  <a:pt x="230002" y="125530"/>
                </a:cubicBezTo>
                <a:cubicBezTo>
                  <a:pt x="230444" y="125088"/>
                  <a:pt x="230901" y="124661"/>
                  <a:pt x="231388" y="124280"/>
                </a:cubicBezTo>
                <a:cubicBezTo>
                  <a:pt x="229771" y="122760"/>
                  <a:pt x="227708" y="122002"/>
                  <a:pt x="225648" y="122002"/>
                </a:cubicBezTo>
                <a:close/>
                <a:moveTo>
                  <a:pt x="254193" y="122007"/>
                </a:moveTo>
                <a:cubicBezTo>
                  <a:pt x="252060" y="122007"/>
                  <a:pt x="249929" y="122819"/>
                  <a:pt x="248300" y="124433"/>
                </a:cubicBezTo>
                <a:cubicBezTo>
                  <a:pt x="248773" y="124829"/>
                  <a:pt x="249214" y="125240"/>
                  <a:pt x="249641" y="125697"/>
                </a:cubicBezTo>
                <a:cubicBezTo>
                  <a:pt x="250890" y="124570"/>
                  <a:pt x="252505" y="123945"/>
                  <a:pt x="254197" y="123930"/>
                </a:cubicBezTo>
                <a:cubicBezTo>
                  <a:pt x="255781" y="123945"/>
                  <a:pt x="257320" y="124509"/>
                  <a:pt x="258554" y="125530"/>
                </a:cubicBezTo>
                <a:cubicBezTo>
                  <a:pt x="258981" y="125088"/>
                  <a:pt x="259438" y="124661"/>
                  <a:pt x="259925" y="124280"/>
                </a:cubicBezTo>
                <a:cubicBezTo>
                  <a:pt x="258310" y="122762"/>
                  <a:pt x="256250" y="122007"/>
                  <a:pt x="254193" y="122007"/>
                </a:cubicBezTo>
                <a:close/>
                <a:moveTo>
                  <a:pt x="25856" y="122010"/>
                </a:moveTo>
                <a:cubicBezTo>
                  <a:pt x="23646" y="122025"/>
                  <a:pt x="21544" y="122894"/>
                  <a:pt x="19975" y="124433"/>
                </a:cubicBezTo>
                <a:cubicBezTo>
                  <a:pt x="20432" y="124829"/>
                  <a:pt x="20889" y="125255"/>
                  <a:pt x="21300" y="125712"/>
                </a:cubicBezTo>
                <a:cubicBezTo>
                  <a:pt x="22581" y="124533"/>
                  <a:pt x="24211" y="123942"/>
                  <a:pt x="25844" y="123942"/>
                </a:cubicBezTo>
                <a:cubicBezTo>
                  <a:pt x="27396" y="123942"/>
                  <a:pt x="28951" y="124476"/>
                  <a:pt x="30213" y="125545"/>
                </a:cubicBezTo>
                <a:cubicBezTo>
                  <a:pt x="30640" y="125103"/>
                  <a:pt x="31097" y="124676"/>
                  <a:pt x="31584" y="124295"/>
                </a:cubicBezTo>
                <a:cubicBezTo>
                  <a:pt x="30030" y="122833"/>
                  <a:pt x="27973" y="122025"/>
                  <a:pt x="25856" y="122010"/>
                </a:cubicBezTo>
                <a:close/>
                <a:moveTo>
                  <a:pt x="54393" y="122010"/>
                </a:moveTo>
                <a:cubicBezTo>
                  <a:pt x="52199" y="122025"/>
                  <a:pt x="50081" y="122894"/>
                  <a:pt x="48511" y="124433"/>
                </a:cubicBezTo>
                <a:cubicBezTo>
                  <a:pt x="48984" y="124829"/>
                  <a:pt x="49426" y="125255"/>
                  <a:pt x="49852" y="125712"/>
                </a:cubicBezTo>
                <a:cubicBezTo>
                  <a:pt x="51133" y="124533"/>
                  <a:pt x="52759" y="123942"/>
                  <a:pt x="54388" y="123942"/>
                </a:cubicBezTo>
                <a:cubicBezTo>
                  <a:pt x="55936" y="123942"/>
                  <a:pt x="57488" y="124476"/>
                  <a:pt x="58750" y="125545"/>
                </a:cubicBezTo>
                <a:cubicBezTo>
                  <a:pt x="59177" y="125103"/>
                  <a:pt x="59634" y="124676"/>
                  <a:pt x="60121" y="124295"/>
                </a:cubicBezTo>
                <a:cubicBezTo>
                  <a:pt x="58567" y="122833"/>
                  <a:pt x="56526" y="122025"/>
                  <a:pt x="54408" y="122010"/>
                </a:cubicBezTo>
                <a:close/>
                <a:moveTo>
                  <a:pt x="82929" y="121964"/>
                </a:moveTo>
                <a:lnTo>
                  <a:pt x="82929" y="122010"/>
                </a:lnTo>
                <a:cubicBezTo>
                  <a:pt x="80735" y="122025"/>
                  <a:pt x="78618" y="122894"/>
                  <a:pt x="77048" y="124433"/>
                </a:cubicBezTo>
                <a:cubicBezTo>
                  <a:pt x="77521" y="124829"/>
                  <a:pt x="77963" y="125255"/>
                  <a:pt x="78389" y="125712"/>
                </a:cubicBezTo>
                <a:cubicBezTo>
                  <a:pt x="79670" y="124533"/>
                  <a:pt x="81300" y="123942"/>
                  <a:pt x="82931" y="123942"/>
                </a:cubicBezTo>
                <a:cubicBezTo>
                  <a:pt x="84481" y="123942"/>
                  <a:pt x="86032" y="124476"/>
                  <a:pt x="87287" y="125545"/>
                </a:cubicBezTo>
                <a:cubicBezTo>
                  <a:pt x="87714" y="125103"/>
                  <a:pt x="88186" y="124676"/>
                  <a:pt x="88673" y="124295"/>
                </a:cubicBezTo>
                <a:cubicBezTo>
                  <a:pt x="87119" y="122818"/>
                  <a:pt x="85062" y="121995"/>
                  <a:pt x="82929" y="121964"/>
                </a:cubicBezTo>
                <a:close/>
                <a:moveTo>
                  <a:pt x="111482" y="122010"/>
                </a:moveTo>
                <a:cubicBezTo>
                  <a:pt x="109272" y="122025"/>
                  <a:pt x="107170" y="122894"/>
                  <a:pt x="105601" y="124433"/>
                </a:cubicBezTo>
                <a:cubicBezTo>
                  <a:pt x="106058" y="124829"/>
                  <a:pt x="106515" y="125255"/>
                  <a:pt x="106926" y="125712"/>
                </a:cubicBezTo>
                <a:cubicBezTo>
                  <a:pt x="108207" y="124533"/>
                  <a:pt x="109837" y="123942"/>
                  <a:pt x="111470" y="123942"/>
                </a:cubicBezTo>
                <a:cubicBezTo>
                  <a:pt x="113022" y="123942"/>
                  <a:pt x="114577" y="124476"/>
                  <a:pt x="115839" y="125545"/>
                </a:cubicBezTo>
                <a:cubicBezTo>
                  <a:pt x="116266" y="125103"/>
                  <a:pt x="116723" y="124676"/>
                  <a:pt x="117210" y="124295"/>
                </a:cubicBezTo>
                <a:cubicBezTo>
                  <a:pt x="115641" y="122833"/>
                  <a:pt x="113599" y="122025"/>
                  <a:pt x="111482" y="122010"/>
                </a:cubicBezTo>
                <a:close/>
                <a:moveTo>
                  <a:pt x="140019" y="122010"/>
                </a:moveTo>
                <a:cubicBezTo>
                  <a:pt x="137809" y="122025"/>
                  <a:pt x="135707" y="122894"/>
                  <a:pt x="134137" y="124433"/>
                </a:cubicBezTo>
                <a:cubicBezTo>
                  <a:pt x="134610" y="124829"/>
                  <a:pt x="135052" y="125255"/>
                  <a:pt x="135463" y="125712"/>
                </a:cubicBezTo>
                <a:cubicBezTo>
                  <a:pt x="136744" y="124533"/>
                  <a:pt x="138374" y="123942"/>
                  <a:pt x="140007" y="123942"/>
                </a:cubicBezTo>
                <a:cubicBezTo>
                  <a:pt x="141559" y="123942"/>
                  <a:pt x="143114" y="124476"/>
                  <a:pt x="144376" y="125545"/>
                </a:cubicBezTo>
                <a:cubicBezTo>
                  <a:pt x="144803" y="125103"/>
                  <a:pt x="145260" y="124676"/>
                  <a:pt x="145747" y="124295"/>
                </a:cubicBezTo>
                <a:cubicBezTo>
                  <a:pt x="144193" y="122848"/>
                  <a:pt x="142152" y="122025"/>
                  <a:pt x="140019" y="122010"/>
                </a:cubicBezTo>
                <a:close/>
                <a:moveTo>
                  <a:pt x="97023" y="127038"/>
                </a:moveTo>
                <a:cubicBezTo>
                  <a:pt x="97025" y="127038"/>
                  <a:pt x="97028" y="127038"/>
                  <a:pt x="97030" y="127038"/>
                </a:cubicBezTo>
                <a:lnTo>
                  <a:pt x="97030" y="127038"/>
                </a:lnTo>
                <a:cubicBezTo>
                  <a:pt x="97033" y="127038"/>
                  <a:pt x="97035" y="127038"/>
                  <a:pt x="97038" y="127038"/>
                </a:cubicBezTo>
                <a:close/>
                <a:moveTo>
                  <a:pt x="25856" y="124585"/>
                </a:moveTo>
                <a:cubicBezTo>
                  <a:pt x="24332" y="124585"/>
                  <a:pt x="22854" y="125149"/>
                  <a:pt x="21711" y="126154"/>
                </a:cubicBezTo>
                <a:cubicBezTo>
                  <a:pt x="22123" y="126627"/>
                  <a:pt x="22488" y="127114"/>
                  <a:pt x="22839" y="127617"/>
                </a:cubicBezTo>
                <a:cubicBezTo>
                  <a:pt x="23677" y="126901"/>
                  <a:pt x="24743" y="126505"/>
                  <a:pt x="25856" y="126505"/>
                </a:cubicBezTo>
                <a:cubicBezTo>
                  <a:pt x="26861" y="126505"/>
                  <a:pt x="27852" y="126840"/>
                  <a:pt x="28644" y="127449"/>
                </a:cubicBezTo>
                <a:cubicBezTo>
                  <a:pt x="28994" y="126947"/>
                  <a:pt x="29375" y="126459"/>
                  <a:pt x="29786" y="126002"/>
                </a:cubicBezTo>
                <a:cubicBezTo>
                  <a:pt x="28674" y="125088"/>
                  <a:pt x="27288" y="124585"/>
                  <a:pt x="25856" y="124585"/>
                </a:cubicBezTo>
                <a:close/>
                <a:moveTo>
                  <a:pt x="168537" y="124580"/>
                </a:moveTo>
                <a:cubicBezTo>
                  <a:pt x="167062" y="124580"/>
                  <a:pt x="165592" y="125106"/>
                  <a:pt x="164426" y="126154"/>
                </a:cubicBezTo>
                <a:cubicBezTo>
                  <a:pt x="164823" y="126627"/>
                  <a:pt x="165204" y="127114"/>
                  <a:pt x="165554" y="127617"/>
                </a:cubicBezTo>
                <a:cubicBezTo>
                  <a:pt x="166392" y="126901"/>
                  <a:pt x="167458" y="126505"/>
                  <a:pt x="168555" y="126505"/>
                </a:cubicBezTo>
                <a:cubicBezTo>
                  <a:pt x="169561" y="126505"/>
                  <a:pt x="170536" y="126840"/>
                  <a:pt x="171344" y="127449"/>
                </a:cubicBezTo>
                <a:cubicBezTo>
                  <a:pt x="171694" y="126947"/>
                  <a:pt x="172075" y="126459"/>
                  <a:pt x="172486" y="126002"/>
                </a:cubicBezTo>
                <a:cubicBezTo>
                  <a:pt x="171337" y="125053"/>
                  <a:pt x="169935" y="124580"/>
                  <a:pt x="168537" y="124580"/>
                </a:cubicBezTo>
                <a:close/>
                <a:moveTo>
                  <a:pt x="197086" y="124565"/>
                </a:moveTo>
                <a:cubicBezTo>
                  <a:pt x="195611" y="124565"/>
                  <a:pt x="194137" y="125091"/>
                  <a:pt x="192963" y="126139"/>
                </a:cubicBezTo>
                <a:cubicBezTo>
                  <a:pt x="193360" y="126611"/>
                  <a:pt x="193740" y="127099"/>
                  <a:pt x="194076" y="127617"/>
                </a:cubicBezTo>
                <a:cubicBezTo>
                  <a:pt x="194929" y="126886"/>
                  <a:pt x="195995" y="126489"/>
                  <a:pt x="197092" y="126489"/>
                </a:cubicBezTo>
                <a:lnTo>
                  <a:pt x="197092" y="126505"/>
                </a:lnTo>
                <a:cubicBezTo>
                  <a:pt x="198098" y="126505"/>
                  <a:pt x="199088" y="126825"/>
                  <a:pt x="199880" y="127434"/>
                </a:cubicBezTo>
                <a:cubicBezTo>
                  <a:pt x="200231" y="126916"/>
                  <a:pt x="200612" y="126444"/>
                  <a:pt x="201023" y="125987"/>
                </a:cubicBezTo>
                <a:cubicBezTo>
                  <a:pt x="199881" y="125038"/>
                  <a:pt x="198483" y="124565"/>
                  <a:pt x="197086" y="124565"/>
                </a:cubicBezTo>
                <a:close/>
                <a:moveTo>
                  <a:pt x="225651" y="124572"/>
                </a:moveTo>
                <a:cubicBezTo>
                  <a:pt x="224166" y="124572"/>
                  <a:pt x="222685" y="125102"/>
                  <a:pt x="221516" y="126154"/>
                </a:cubicBezTo>
                <a:cubicBezTo>
                  <a:pt x="221912" y="126627"/>
                  <a:pt x="222293" y="127114"/>
                  <a:pt x="222643" y="127617"/>
                </a:cubicBezTo>
                <a:cubicBezTo>
                  <a:pt x="223481" y="126901"/>
                  <a:pt x="224547" y="126505"/>
                  <a:pt x="225644" y="126505"/>
                </a:cubicBezTo>
                <a:cubicBezTo>
                  <a:pt x="226650" y="126505"/>
                  <a:pt x="227640" y="126825"/>
                  <a:pt x="228448" y="127434"/>
                </a:cubicBezTo>
                <a:cubicBezTo>
                  <a:pt x="228798" y="126931"/>
                  <a:pt x="229179" y="126444"/>
                  <a:pt x="229591" y="125987"/>
                </a:cubicBezTo>
                <a:cubicBezTo>
                  <a:pt x="228446" y="125041"/>
                  <a:pt x="227047" y="124572"/>
                  <a:pt x="225651" y="124572"/>
                </a:cubicBezTo>
                <a:close/>
                <a:moveTo>
                  <a:pt x="254188" y="124572"/>
                </a:moveTo>
                <a:cubicBezTo>
                  <a:pt x="252703" y="124572"/>
                  <a:pt x="251222" y="125102"/>
                  <a:pt x="250052" y="126154"/>
                </a:cubicBezTo>
                <a:cubicBezTo>
                  <a:pt x="250464" y="126627"/>
                  <a:pt x="250829" y="127114"/>
                  <a:pt x="251180" y="127617"/>
                </a:cubicBezTo>
                <a:cubicBezTo>
                  <a:pt x="252018" y="126901"/>
                  <a:pt x="253084" y="126505"/>
                  <a:pt x="254197" y="126489"/>
                </a:cubicBezTo>
                <a:lnTo>
                  <a:pt x="254197" y="126505"/>
                </a:lnTo>
                <a:cubicBezTo>
                  <a:pt x="255202" y="126505"/>
                  <a:pt x="256177" y="126840"/>
                  <a:pt x="256985" y="127434"/>
                </a:cubicBezTo>
                <a:cubicBezTo>
                  <a:pt x="257335" y="126931"/>
                  <a:pt x="257716" y="126444"/>
                  <a:pt x="258127" y="125987"/>
                </a:cubicBezTo>
                <a:cubicBezTo>
                  <a:pt x="256983" y="125041"/>
                  <a:pt x="255584" y="124572"/>
                  <a:pt x="254188" y="124572"/>
                </a:cubicBezTo>
                <a:close/>
                <a:moveTo>
                  <a:pt x="54408" y="124570"/>
                </a:moveTo>
                <a:lnTo>
                  <a:pt x="54393" y="124585"/>
                </a:lnTo>
                <a:cubicBezTo>
                  <a:pt x="52869" y="124585"/>
                  <a:pt x="51391" y="125149"/>
                  <a:pt x="50248" y="126169"/>
                </a:cubicBezTo>
                <a:cubicBezTo>
                  <a:pt x="50660" y="126642"/>
                  <a:pt x="51025" y="127129"/>
                  <a:pt x="51376" y="127632"/>
                </a:cubicBezTo>
                <a:cubicBezTo>
                  <a:pt x="52235" y="126884"/>
                  <a:pt x="53306" y="126510"/>
                  <a:pt x="54381" y="126510"/>
                </a:cubicBezTo>
                <a:cubicBezTo>
                  <a:pt x="55365" y="126510"/>
                  <a:pt x="56351" y="126823"/>
                  <a:pt x="57181" y="127449"/>
                </a:cubicBezTo>
                <a:cubicBezTo>
                  <a:pt x="57531" y="126947"/>
                  <a:pt x="57912" y="126459"/>
                  <a:pt x="58323" y="126002"/>
                </a:cubicBezTo>
                <a:cubicBezTo>
                  <a:pt x="57226" y="125088"/>
                  <a:pt x="55840" y="124585"/>
                  <a:pt x="54408" y="124570"/>
                </a:cubicBezTo>
                <a:close/>
                <a:moveTo>
                  <a:pt x="82929" y="124539"/>
                </a:moveTo>
                <a:lnTo>
                  <a:pt x="82929" y="124585"/>
                </a:lnTo>
                <a:cubicBezTo>
                  <a:pt x="81406" y="124585"/>
                  <a:pt x="79943" y="125149"/>
                  <a:pt x="78801" y="126169"/>
                </a:cubicBezTo>
                <a:cubicBezTo>
                  <a:pt x="79197" y="126627"/>
                  <a:pt x="79578" y="127129"/>
                  <a:pt x="79928" y="127632"/>
                </a:cubicBezTo>
                <a:cubicBezTo>
                  <a:pt x="80787" y="126884"/>
                  <a:pt x="81858" y="126510"/>
                  <a:pt x="82933" y="126510"/>
                </a:cubicBezTo>
                <a:cubicBezTo>
                  <a:pt x="83917" y="126510"/>
                  <a:pt x="84903" y="126823"/>
                  <a:pt x="85733" y="127449"/>
                </a:cubicBezTo>
                <a:cubicBezTo>
                  <a:pt x="86083" y="126947"/>
                  <a:pt x="86464" y="126459"/>
                  <a:pt x="86876" y="126002"/>
                </a:cubicBezTo>
                <a:cubicBezTo>
                  <a:pt x="85763" y="125073"/>
                  <a:pt x="84377" y="124554"/>
                  <a:pt x="82929" y="124539"/>
                </a:cubicBezTo>
                <a:close/>
                <a:moveTo>
                  <a:pt x="111482" y="124585"/>
                </a:moveTo>
                <a:cubicBezTo>
                  <a:pt x="109943" y="124585"/>
                  <a:pt x="108480" y="125149"/>
                  <a:pt x="107337" y="126169"/>
                </a:cubicBezTo>
                <a:cubicBezTo>
                  <a:pt x="107734" y="126642"/>
                  <a:pt x="108114" y="127129"/>
                  <a:pt x="108465" y="127632"/>
                </a:cubicBezTo>
                <a:cubicBezTo>
                  <a:pt x="109324" y="126884"/>
                  <a:pt x="110395" y="126510"/>
                  <a:pt x="111470" y="126510"/>
                </a:cubicBezTo>
                <a:cubicBezTo>
                  <a:pt x="112454" y="126510"/>
                  <a:pt x="113440" y="126823"/>
                  <a:pt x="114270" y="127449"/>
                </a:cubicBezTo>
                <a:cubicBezTo>
                  <a:pt x="114620" y="126947"/>
                  <a:pt x="115001" y="126459"/>
                  <a:pt x="115412" y="126002"/>
                </a:cubicBezTo>
                <a:cubicBezTo>
                  <a:pt x="114300" y="125088"/>
                  <a:pt x="112914" y="124585"/>
                  <a:pt x="111482" y="124585"/>
                </a:cubicBezTo>
                <a:close/>
                <a:moveTo>
                  <a:pt x="140019" y="124585"/>
                </a:moveTo>
                <a:cubicBezTo>
                  <a:pt x="138495" y="124585"/>
                  <a:pt x="137017" y="125149"/>
                  <a:pt x="135874" y="126169"/>
                </a:cubicBezTo>
                <a:cubicBezTo>
                  <a:pt x="136286" y="126642"/>
                  <a:pt x="136651" y="127129"/>
                  <a:pt x="137002" y="127632"/>
                </a:cubicBezTo>
                <a:cubicBezTo>
                  <a:pt x="137861" y="126884"/>
                  <a:pt x="138932" y="126510"/>
                  <a:pt x="140007" y="126510"/>
                </a:cubicBezTo>
                <a:cubicBezTo>
                  <a:pt x="140990" y="126510"/>
                  <a:pt x="141977" y="126823"/>
                  <a:pt x="142807" y="127449"/>
                </a:cubicBezTo>
                <a:cubicBezTo>
                  <a:pt x="143157" y="126947"/>
                  <a:pt x="143538" y="126459"/>
                  <a:pt x="143949" y="126002"/>
                </a:cubicBezTo>
                <a:cubicBezTo>
                  <a:pt x="142837" y="125088"/>
                  <a:pt x="141451" y="124585"/>
                  <a:pt x="140019" y="124585"/>
                </a:cubicBezTo>
                <a:close/>
                <a:moveTo>
                  <a:pt x="256255" y="128590"/>
                </a:moveTo>
                <a:cubicBezTo>
                  <a:pt x="256254" y="128591"/>
                  <a:pt x="256254" y="128591"/>
                  <a:pt x="256253" y="128592"/>
                </a:cubicBezTo>
                <a:lnTo>
                  <a:pt x="256269" y="128592"/>
                </a:lnTo>
                <a:cubicBezTo>
                  <a:pt x="256264" y="128591"/>
                  <a:pt x="256259" y="128591"/>
                  <a:pt x="256255" y="128590"/>
                </a:cubicBezTo>
                <a:close/>
                <a:moveTo>
                  <a:pt x="82929" y="127099"/>
                </a:moveTo>
                <a:lnTo>
                  <a:pt x="82929" y="127145"/>
                </a:lnTo>
                <a:cubicBezTo>
                  <a:pt x="81954" y="127145"/>
                  <a:pt x="81010" y="127480"/>
                  <a:pt x="80263" y="128104"/>
                </a:cubicBezTo>
                <a:cubicBezTo>
                  <a:pt x="80355" y="128272"/>
                  <a:pt x="80461" y="128440"/>
                  <a:pt x="80553" y="128607"/>
                </a:cubicBezTo>
                <a:cubicBezTo>
                  <a:pt x="81330" y="128455"/>
                  <a:pt x="82137" y="128379"/>
                  <a:pt x="82929" y="128379"/>
                </a:cubicBezTo>
                <a:cubicBezTo>
                  <a:pt x="83630" y="128379"/>
                  <a:pt x="84316" y="128440"/>
                  <a:pt x="85002" y="128546"/>
                </a:cubicBezTo>
                <a:cubicBezTo>
                  <a:pt x="85123" y="128348"/>
                  <a:pt x="85261" y="128135"/>
                  <a:pt x="85382" y="127922"/>
                </a:cubicBezTo>
                <a:cubicBezTo>
                  <a:pt x="84682" y="127388"/>
                  <a:pt x="83813" y="127099"/>
                  <a:pt x="82929" y="127099"/>
                </a:cubicBezTo>
                <a:close/>
                <a:moveTo>
                  <a:pt x="54393" y="127145"/>
                </a:moveTo>
                <a:cubicBezTo>
                  <a:pt x="53417" y="127145"/>
                  <a:pt x="52458" y="127510"/>
                  <a:pt x="51726" y="128150"/>
                </a:cubicBezTo>
                <a:cubicBezTo>
                  <a:pt x="51833" y="128303"/>
                  <a:pt x="51924" y="128470"/>
                  <a:pt x="52016" y="128638"/>
                </a:cubicBezTo>
                <a:cubicBezTo>
                  <a:pt x="52808" y="128501"/>
                  <a:pt x="53600" y="128424"/>
                  <a:pt x="54393" y="128424"/>
                </a:cubicBezTo>
                <a:cubicBezTo>
                  <a:pt x="55093" y="128424"/>
                  <a:pt x="55779" y="128470"/>
                  <a:pt x="56465" y="128592"/>
                </a:cubicBezTo>
                <a:cubicBezTo>
                  <a:pt x="56602" y="128379"/>
                  <a:pt x="56724" y="128165"/>
                  <a:pt x="56846" y="127967"/>
                </a:cubicBezTo>
                <a:cubicBezTo>
                  <a:pt x="56145" y="127434"/>
                  <a:pt x="55291" y="127145"/>
                  <a:pt x="54408" y="127145"/>
                </a:cubicBezTo>
                <a:close/>
                <a:moveTo>
                  <a:pt x="197092" y="127129"/>
                </a:moveTo>
                <a:cubicBezTo>
                  <a:pt x="196102" y="127145"/>
                  <a:pt x="195157" y="127495"/>
                  <a:pt x="194426" y="128135"/>
                </a:cubicBezTo>
                <a:cubicBezTo>
                  <a:pt x="194517" y="128303"/>
                  <a:pt x="194624" y="128470"/>
                  <a:pt x="194716" y="128638"/>
                </a:cubicBezTo>
                <a:cubicBezTo>
                  <a:pt x="195493" y="128485"/>
                  <a:pt x="196300" y="128409"/>
                  <a:pt x="197092" y="128409"/>
                </a:cubicBezTo>
                <a:cubicBezTo>
                  <a:pt x="197793" y="128409"/>
                  <a:pt x="198479" y="128470"/>
                  <a:pt x="199164" y="128577"/>
                </a:cubicBezTo>
                <a:lnTo>
                  <a:pt x="199164" y="128592"/>
                </a:lnTo>
                <a:cubicBezTo>
                  <a:pt x="199286" y="128379"/>
                  <a:pt x="199423" y="128165"/>
                  <a:pt x="199530" y="127952"/>
                </a:cubicBezTo>
                <a:cubicBezTo>
                  <a:pt x="198829" y="127419"/>
                  <a:pt x="197976" y="127129"/>
                  <a:pt x="197092" y="127129"/>
                </a:cubicBezTo>
                <a:close/>
                <a:moveTo>
                  <a:pt x="25856" y="127145"/>
                </a:moveTo>
                <a:cubicBezTo>
                  <a:pt x="24865" y="127145"/>
                  <a:pt x="23921" y="127510"/>
                  <a:pt x="23174" y="128150"/>
                </a:cubicBezTo>
                <a:cubicBezTo>
                  <a:pt x="23281" y="128318"/>
                  <a:pt x="23372" y="128485"/>
                  <a:pt x="23464" y="128653"/>
                </a:cubicBezTo>
                <a:cubicBezTo>
                  <a:pt x="24256" y="128501"/>
                  <a:pt x="25048" y="128424"/>
                  <a:pt x="25856" y="128424"/>
                </a:cubicBezTo>
                <a:cubicBezTo>
                  <a:pt x="26541" y="128424"/>
                  <a:pt x="27242" y="128485"/>
                  <a:pt x="27928" y="128592"/>
                </a:cubicBezTo>
                <a:cubicBezTo>
                  <a:pt x="28050" y="128379"/>
                  <a:pt x="28171" y="128165"/>
                  <a:pt x="28309" y="127967"/>
                </a:cubicBezTo>
                <a:cubicBezTo>
                  <a:pt x="27593" y="127434"/>
                  <a:pt x="26739" y="127145"/>
                  <a:pt x="25856" y="127145"/>
                </a:cubicBezTo>
                <a:close/>
                <a:moveTo>
                  <a:pt x="111482" y="127145"/>
                </a:moveTo>
                <a:cubicBezTo>
                  <a:pt x="110491" y="127145"/>
                  <a:pt x="109547" y="127510"/>
                  <a:pt x="108785" y="128150"/>
                </a:cubicBezTo>
                <a:cubicBezTo>
                  <a:pt x="108907" y="128318"/>
                  <a:pt x="108998" y="128485"/>
                  <a:pt x="109090" y="128653"/>
                </a:cubicBezTo>
                <a:cubicBezTo>
                  <a:pt x="109882" y="128501"/>
                  <a:pt x="110674" y="128424"/>
                  <a:pt x="111466" y="128424"/>
                </a:cubicBezTo>
                <a:cubicBezTo>
                  <a:pt x="112167" y="128424"/>
                  <a:pt x="112853" y="128485"/>
                  <a:pt x="113538" y="128592"/>
                </a:cubicBezTo>
                <a:cubicBezTo>
                  <a:pt x="113676" y="128379"/>
                  <a:pt x="113797" y="128165"/>
                  <a:pt x="113919" y="127967"/>
                </a:cubicBezTo>
                <a:cubicBezTo>
                  <a:pt x="113218" y="127434"/>
                  <a:pt x="112365" y="127145"/>
                  <a:pt x="111482" y="127145"/>
                </a:cubicBezTo>
                <a:close/>
                <a:moveTo>
                  <a:pt x="140019" y="127145"/>
                </a:moveTo>
                <a:cubicBezTo>
                  <a:pt x="139028" y="127145"/>
                  <a:pt x="138084" y="127510"/>
                  <a:pt x="137337" y="128150"/>
                </a:cubicBezTo>
                <a:cubicBezTo>
                  <a:pt x="137444" y="128318"/>
                  <a:pt x="137535" y="128485"/>
                  <a:pt x="137642" y="128653"/>
                </a:cubicBezTo>
                <a:cubicBezTo>
                  <a:pt x="138419" y="128501"/>
                  <a:pt x="139226" y="128424"/>
                  <a:pt x="140019" y="128424"/>
                </a:cubicBezTo>
                <a:cubicBezTo>
                  <a:pt x="140719" y="128424"/>
                  <a:pt x="141405" y="128485"/>
                  <a:pt x="142091" y="128592"/>
                </a:cubicBezTo>
                <a:cubicBezTo>
                  <a:pt x="142212" y="128379"/>
                  <a:pt x="142350" y="128181"/>
                  <a:pt x="142471" y="127967"/>
                </a:cubicBezTo>
                <a:cubicBezTo>
                  <a:pt x="141771" y="127434"/>
                  <a:pt x="140902" y="127145"/>
                  <a:pt x="140019" y="127145"/>
                </a:cubicBezTo>
                <a:close/>
                <a:moveTo>
                  <a:pt x="168555" y="127145"/>
                </a:moveTo>
                <a:cubicBezTo>
                  <a:pt x="167580" y="127160"/>
                  <a:pt x="166620" y="127510"/>
                  <a:pt x="165874" y="128150"/>
                </a:cubicBezTo>
                <a:cubicBezTo>
                  <a:pt x="165981" y="128318"/>
                  <a:pt x="166072" y="128485"/>
                  <a:pt x="166179" y="128653"/>
                </a:cubicBezTo>
                <a:cubicBezTo>
                  <a:pt x="166956" y="128501"/>
                  <a:pt x="167763" y="128424"/>
                  <a:pt x="168555" y="128424"/>
                </a:cubicBezTo>
                <a:cubicBezTo>
                  <a:pt x="169256" y="128424"/>
                  <a:pt x="169942" y="128485"/>
                  <a:pt x="170627" y="128592"/>
                </a:cubicBezTo>
                <a:cubicBezTo>
                  <a:pt x="170749" y="128379"/>
                  <a:pt x="170887" y="128165"/>
                  <a:pt x="171008" y="127967"/>
                </a:cubicBezTo>
                <a:cubicBezTo>
                  <a:pt x="170308" y="127434"/>
                  <a:pt x="169439" y="127145"/>
                  <a:pt x="168555" y="127145"/>
                </a:cubicBezTo>
                <a:close/>
                <a:moveTo>
                  <a:pt x="225644" y="127145"/>
                </a:moveTo>
                <a:cubicBezTo>
                  <a:pt x="224654" y="127160"/>
                  <a:pt x="223710" y="127510"/>
                  <a:pt x="222963" y="128150"/>
                </a:cubicBezTo>
                <a:cubicBezTo>
                  <a:pt x="223070" y="128318"/>
                  <a:pt x="223161" y="128485"/>
                  <a:pt x="223268" y="128653"/>
                </a:cubicBezTo>
                <a:cubicBezTo>
                  <a:pt x="224045" y="128501"/>
                  <a:pt x="224852" y="128424"/>
                  <a:pt x="225644" y="128424"/>
                </a:cubicBezTo>
                <a:cubicBezTo>
                  <a:pt x="226345" y="128424"/>
                  <a:pt x="227031" y="128485"/>
                  <a:pt x="227717" y="128592"/>
                </a:cubicBezTo>
                <a:cubicBezTo>
                  <a:pt x="227823" y="128379"/>
                  <a:pt x="227960" y="128165"/>
                  <a:pt x="228082" y="127967"/>
                </a:cubicBezTo>
                <a:cubicBezTo>
                  <a:pt x="227381" y="127434"/>
                  <a:pt x="226528" y="127145"/>
                  <a:pt x="225644" y="127145"/>
                </a:cubicBezTo>
                <a:close/>
                <a:moveTo>
                  <a:pt x="254197" y="127145"/>
                </a:moveTo>
                <a:cubicBezTo>
                  <a:pt x="253206" y="127145"/>
                  <a:pt x="252262" y="127510"/>
                  <a:pt x="251515" y="128150"/>
                </a:cubicBezTo>
                <a:cubicBezTo>
                  <a:pt x="251622" y="128318"/>
                  <a:pt x="251713" y="128485"/>
                  <a:pt x="251805" y="128653"/>
                </a:cubicBezTo>
                <a:cubicBezTo>
                  <a:pt x="252597" y="128501"/>
                  <a:pt x="253389" y="128424"/>
                  <a:pt x="254197" y="128424"/>
                </a:cubicBezTo>
                <a:cubicBezTo>
                  <a:pt x="254878" y="128424"/>
                  <a:pt x="255574" y="128485"/>
                  <a:pt x="256255" y="128590"/>
                </a:cubicBezTo>
                <a:lnTo>
                  <a:pt x="256255" y="128590"/>
                </a:lnTo>
                <a:cubicBezTo>
                  <a:pt x="256376" y="128377"/>
                  <a:pt x="256498" y="128165"/>
                  <a:pt x="256634" y="127967"/>
                </a:cubicBezTo>
                <a:cubicBezTo>
                  <a:pt x="255934" y="127434"/>
                  <a:pt x="255080" y="127145"/>
                  <a:pt x="254197" y="127145"/>
                </a:cubicBezTo>
                <a:close/>
                <a:moveTo>
                  <a:pt x="211201" y="121873"/>
                </a:moveTo>
                <a:cubicBezTo>
                  <a:pt x="206432" y="121873"/>
                  <a:pt x="202242" y="124570"/>
                  <a:pt x="199789" y="128668"/>
                </a:cubicBezTo>
                <a:cubicBezTo>
                  <a:pt x="200399" y="128805"/>
                  <a:pt x="201008" y="128973"/>
                  <a:pt x="201587" y="129186"/>
                </a:cubicBezTo>
                <a:cubicBezTo>
                  <a:pt x="203766" y="125926"/>
                  <a:pt x="207255" y="123793"/>
                  <a:pt x="211201" y="123793"/>
                </a:cubicBezTo>
                <a:lnTo>
                  <a:pt x="211201" y="123838"/>
                </a:lnTo>
                <a:cubicBezTo>
                  <a:pt x="215177" y="123838"/>
                  <a:pt x="218697" y="126017"/>
                  <a:pt x="220860" y="129293"/>
                </a:cubicBezTo>
                <a:cubicBezTo>
                  <a:pt x="221439" y="129064"/>
                  <a:pt x="222034" y="128881"/>
                  <a:pt x="222643" y="128744"/>
                </a:cubicBezTo>
                <a:cubicBezTo>
                  <a:pt x="220190" y="124600"/>
                  <a:pt x="215954" y="121873"/>
                  <a:pt x="211201" y="121873"/>
                </a:cubicBezTo>
                <a:close/>
                <a:moveTo>
                  <a:pt x="39949" y="121903"/>
                </a:moveTo>
                <a:cubicBezTo>
                  <a:pt x="35195" y="121903"/>
                  <a:pt x="31005" y="124615"/>
                  <a:pt x="28537" y="128714"/>
                </a:cubicBezTo>
                <a:cubicBezTo>
                  <a:pt x="29162" y="128836"/>
                  <a:pt x="29756" y="129003"/>
                  <a:pt x="30350" y="129232"/>
                </a:cubicBezTo>
                <a:cubicBezTo>
                  <a:pt x="32514" y="125956"/>
                  <a:pt x="36003" y="123823"/>
                  <a:pt x="39949" y="123823"/>
                </a:cubicBezTo>
                <a:cubicBezTo>
                  <a:pt x="43925" y="123823"/>
                  <a:pt x="47445" y="126002"/>
                  <a:pt x="49624" y="129323"/>
                </a:cubicBezTo>
                <a:cubicBezTo>
                  <a:pt x="50203" y="129095"/>
                  <a:pt x="50782" y="128912"/>
                  <a:pt x="51391" y="128775"/>
                </a:cubicBezTo>
                <a:cubicBezTo>
                  <a:pt x="48938" y="124646"/>
                  <a:pt x="44733" y="121903"/>
                  <a:pt x="39949" y="121903"/>
                </a:cubicBezTo>
                <a:close/>
                <a:moveTo>
                  <a:pt x="97030" y="121903"/>
                </a:moveTo>
                <a:lnTo>
                  <a:pt x="97030" y="121903"/>
                </a:lnTo>
                <a:cubicBezTo>
                  <a:pt x="92280" y="121906"/>
                  <a:pt x="88078" y="124618"/>
                  <a:pt x="85626" y="128714"/>
                </a:cubicBezTo>
                <a:cubicBezTo>
                  <a:pt x="86236" y="128836"/>
                  <a:pt x="86845" y="129003"/>
                  <a:pt x="87424" y="129232"/>
                </a:cubicBezTo>
                <a:cubicBezTo>
                  <a:pt x="89603" y="125956"/>
                  <a:pt x="93092" y="123823"/>
                  <a:pt x="97023" y="123823"/>
                </a:cubicBezTo>
                <a:cubicBezTo>
                  <a:pt x="101014" y="123823"/>
                  <a:pt x="104519" y="126002"/>
                  <a:pt x="106698" y="129323"/>
                </a:cubicBezTo>
                <a:cubicBezTo>
                  <a:pt x="107276" y="129110"/>
                  <a:pt x="107871" y="128912"/>
                  <a:pt x="108480" y="128775"/>
                </a:cubicBezTo>
                <a:cubicBezTo>
                  <a:pt x="106028" y="124648"/>
                  <a:pt x="101811" y="121906"/>
                  <a:pt x="97030" y="121903"/>
                </a:cubicBezTo>
                <a:close/>
                <a:moveTo>
                  <a:pt x="239738" y="121903"/>
                </a:moveTo>
                <a:cubicBezTo>
                  <a:pt x="234999" y="121903"/>
                  <a:pt x="230809" y="124615"/>
                  <a:pt x="228341" y="128714"/>
                </a:cubicBezTo>
                <a:cubicBezTo>
                  <a:pt x="228951" y="128836"/>
                  <a:pt x="229560" y="129003"/>
                  <a:pt x="230139" y="129232"/>
                </a:cubicBezTo>
                <a:cubicBezTo>
                  <a:pt x="232318" y="125956"/>
                  <a:pt x="235807" y="123823"/>
                  <a:pt x="239753" y="123823"/>
                </a:cubicBezTo>
                <a:lnTo>
                  <a:pt x="239738" y="123838"/>
                </a:lnTo>
                <a:cubicBezTo>
                  <a:pt x="243714" y="123838"/>
                  <a:pt x="247234" y="126017"/>
                  <a:pt x="249413" y="129323"/>
                </a:cubicBezTo>
                <a:cubicBezTo>
                  <a:pt x="249992" y="129110"/>
                  <a:pt x="250586" y="128912"/>
                  <a:pt x="251180" y="128775"/>
                </a:cubicBezTo>
                <a:cubicBezTo>
                  <a:pt x="248742" y="124646"/>
                  <a:pt x="244491" y="121903"/>
                  <a:pt x="239738" y="121903"/>
                </a:cubicBezTo>
                <a:close/>
                <a:moveTo>
                  <a:pt x="11412" y="121919"/>
                </a:moveTo>
                <a:cubicBezTo>
                  <a:pt x="6658" y="121919"/>
                  <a:pt x="2453" y="124615"/>
                  <a:pt x="0" y="128714"/>
                </a:cubicBezTo>
                <a:lnTo>
                  <a:pt x="15" y="128714"/>
                </a:lnTo>
                <a:cubicBezTo>
                  <a:pt x="625" y="128836"/>
                  <a:pt x="1219" y="129019"/>
                  <a:pt x="1798" y="129232"/>
                </a:cubicBezTo>
                <a:cubicBezTo>
                  <a:pt x="3977" y="125971"/>
                  <a:pt x="7466" y="123838"/>
                  <a:pt x="11412" y="123838"/>
                </a:cubicBezTo>
                <a:cubicBezTo>
                  <a:pt x="15373" y="123838"/>
                  <a:pt x="18908" y="126017"/>
                  <a:pt x="21087" y="129339"/>
                </a:cubicBezTo>
                <a:cubicBezTo>
                  <a:pt x="21651" y="129110"/>
                  <a:pt x="22245" y="128927"/>
                  <a:pt x="22854" y="128790"/>
                </a:cubicBezTo>
                <a:cubicBezTo>
                  <a:pt x="20401" y="124661"/>
                  <a:pt x="16166" y="121919"/>
                  <a:pt x="11412" y="121919"/>
                </a:cubicBezTo>
                <a:close/>
                <a:moveTo>
                  <a:pt x="68501" y="121903"/>
                </a:moveTo>
                <a:cubicBezTo>
                  <a:pt x="63747" y="121903"/>
                  <a:pt x="59558" y="124615"/>
                  <a:pt x="57089" y="128714"/>
                </a:cubicBezTo>
                <a:cubicBezTo>
                  <a:pt x="57714" y="128851"/>
                  <a:pt x="58308" y="129019"/>
                  <a:pt x="58902" y="129247"/>
                </a:cubicBezTo>
                <a:cubicBezTo>
                  <a:pt x="61081" y="125971"/>
                  <a:pt x="64570" y="123838"/>
                  <a:pt x="68501" y="123838"/>
                </a:cubicBezTo>
                <a:cubicBezTo>
                  <a:pt x="72478" y="123838"/>
                  <a:pt x="75997" y="126017"/>
                  <a:pt x="78176" y="129339"/>
                </a:cubicBezTo>
                <a:cubicBezTo>
                  <a:pt x="78755" y="129110"/>
                  <a:pt x="79334" y="128927"/>
                  <a:pt x="79943" y="128790"/>
                </a:cubicBezTo>
                <a:cubicBezTo>
                  <a:pt x="77490" y="124661"/>
                  <a:pt x="73285" y="121919"/>
                  <a:pt x="68501" y="121919"/>
                </a:cubicBezTo>
                <a:lnTo>
                  <a:pt x="68501" y="121903"/>
                </a:lnTo>
                <a:close/>
                <a:moveTo>
                  <a:pt x="125575" y="121903"/>
                </a:moveTo>
                <a:cubicBezTo>
                  <a:pt x="120821" y="121903"/>
                  <a:pt x="116631" y="124615"/>
                  <a:pt x="114178" y="128714"/>
                </a:cubicBezTo>
                <a:cubicBezTo>
                  <a:pt x="114788" y="128836"/>
                  <a:pt x="115382" y="129019"/>
                  <a:pt x="115976" y="129232"/>
                </a:cubicBezTo>
                <a:cubicBezTo>
                  <a:pt x="118155" y="125971"/>
                  <a:pt x="121644" y="123838"/>
                  <a:pt x="125575" y="123838"/>
                </a:cubicBezTo>
                <a:cubicBezTo>
                  <a:pt x="129551" y="123838"/>
                  <a:pt x="133071" y="126017"/>
                  <a:pt x="135250" y="129339"/>
                </a:cubicBezTo>
                <a:cubicBezTo>
                  <a:pt x="135829" y="129110"/>
                  <a:pt x="136408" y="128927"/>
                  <a:pt x="137017" y="128775"/>
                </a:cubicBezTo>
                <a:cubicBezTo>
                  <a:pt x="134564" y="124646"/>
                  <a:pt x="130359" y="121903"/>
                  <a:pt x="125575" y="121903"/>
                </a:cubicBezTo>
                <a:close/>
                <a:moveTo>
                  <a:pt x="154127" y="121903"/>
                </a:moveTo>
                <a:cubicBezTo>
                  <a:pt x="149373" y="121903"/>
                  <a:pt x="145168" y="124615"/>
                  <a:pt x="142715" y="128714"/>
                </a:cubicBezTo>
                <a:cubicBezTo>
                  <a:pt x="143325" y="128836"/>
                  <a:pt x="143934" y="129019"/>
                  <a:pt x="144528" y="129232"/>
                </a:cubicBezTo>
                <a:cubicBezTo>
                  <a:pt x="146690" y="125974"/>
                  <a:pt x="150192" y="123841"/>
                  <a:pt x="154119" y="123838"/>
                </a:cubicBezTo>
                <a:lnTo>
                  <a:pt x="154119" y="123838"/>
                </a:lnTo>
                <a:cubicBezTo>
                  <a:pt x="158093" y="123841"/>
                  <a:pt x="161609" y="126019"/>
                  <a:pt x="163802" y="129339"/>
                </a:cubicBezTo>
                <a:cubicBezTo>
                  <a:pt x="164366" y="129110"/>
                  <a:pt x="164960" y="128927"/>
                  <a:pt x="165569" y="128775"/>
                </a:cubicBezTo>
                <a:cubicBezTo>
                  <a:pt x="163116" y="124646"/>
                  <a:pt x="158911" y="121903"/>
                  <a:pt x="154127" y="121903"/>
                </a:cubicBezTo>
                <a:close/>
                <a:moveTo>
                  <a:pt x="182649" y="121903"/>
                </a:moveTo>
                <a:cubicBezTo>
                  <a:pt x="177895" y="121903"/>
                  <a:pt x="173705" y="124615"/>
                  <a:pt x="171252" y="128714"/>
                </a:cubicBezTo>
                <a:cubicBezTo>
                  <a:pt x="171862" y="128836"/>
                  <a:pt x="172471" y="129019"/>
                  <a:pt x="173050" y="129232"/>
                </a:cubicBezTo>
                <a:cubicBezTo>
                  <a:pt x="175229" y="125971"/>
                  <a:pt x="178718" y="123838"/>
                  <a:pt x="182649" y="123838"/>
                </a:cubicBezTo>
                <a:cubicBezTo>
                  <a:pt x="186625" y="123838"/>
                  <a:pt x="190160" y="126017"/>
                  <a:pt x="192323" y="129339"/>
                </a:cubicBezTo>
                <a:cubicBezTo>
                  <a:pt x="192902" y="129110"/>
                  <a:pt x="193497" y="128927"/>
                  <a:pt x="194091" y="128775"/>
                </a:cubicBezTo>
                <a:cubicBezTo>
                  <a:pt x="191653" y="124646"/>
                  <a:pt x="187433" y="121903"/>
                  <a:pt x="182649" y="121903"/>
                </a:cubicBezTo>
                <a:close/>
                <a:moveTo>
                  <a:pt x="268290" y="121903"/>
                </a:moveTo>
                <a:cubicBezTo>
                  <a:pt x="263521" y="121903"/>
                  <a:pt x="259331" y="124615"/>
                  <a:pt x="256878" y="128714"/>
                </a:cubicBezTo>
                <a:cubicBezTo>
                  <a:pt x="257488" y="128836"/>
                  <a:pt x="258082" y="129019"/>
                  <a:pt x="258676" y="129232"/>
                </a:cubicBezTo>
                <a:cubicBezTo>
                  <a:pt x="260855" y="125971"/>
                  <a:pt x="264344" y="123838"/>
                  <a:pt x="268275" y="123838"/>
                </a:cubicBezTo>
                <a:cubicBezTo>
                  <a:pt x="272251" y="123838"/>
                  <a:pt x="275771" y="126017"/>
                  <a:pt x="277949" y="129339"/>
                </a:cubicBezTo>
                <a:cubicBezTo>
                  <a:pt x="278528" y="129110"/>
                  <a:pt x="279123" y="128927"/>
                  <a:pt x="279717" y="128775"/>
                </a:cubicBezTo>
                <a:cubicBezTo>
                  <a:pt x="277264" y="124646"/>
                  <a:pt x="273043" y="121903"/>
                  <a:pt x="268290" y="121903"/>
                </a:cubicBezTo>
                <a:close/>
                <a:moveTo>
                  <a:pt x="211201" y="124433"/>
                </a:moveTo>
                <a:cubicBezTo>
                  <a:pt x="207514" y="124433"/>
                  <a:pt x="204238" y="126398"/>
                  <a:pt x="202166" y="129415"/>
                </a:cubicBezTo>
                <a:cubicBezTo>
                  <a:pt x="202714" y="129643"/>
                  <a:pt x="203263" y="129918"/>
                  <a:pt x="203781" y="130222"/>
                </a:cubicBezTo>
                <a:cubicBezTo>
                  <a:pt x="205548" y="127876"/>
                  <a:pt x="208215" y="126352"/>
                  <a:pt x="211201" y="126352"/>
                </a:cubicBezTo>
                <a:lnTo>
                  <a:pt x="211201" y="126398"/>
                </a:lnTo>
                <a:cubicBezTo>
                  <a:pt x="214233" y="126398"/>
                  <a:pt x="216945" y="127967"/>
                  <a:pt x="218712" y="130375"/>
                </a:cubicBezTo>
                <a:cubicBezTo>
                  <a:pt x="219230" y="130055"/>
                  <a:pt x="219763" y="129780"/>
                  <a:pt x="220312" y="129537"/>
                </a:cubicBezTo>
                <a:cubicBezTo>
                  <a:pt x="218225" y="126444"/>
                  <a:pt x="214918" y="124433"/>
                  <a:pt x="211201" y="124433"/>
                </a:cubicBezTo>
                <a:close/>
                <a:moveTo>
                  <a:pt x="39949" y="124478"/>
                </a:moveTo>
                <a:cubicBezTo>
                  <a:pt x="36262" y="124478"/>
                  <a:pt x="33001" y="126444"/>
                  <a:pt x="30914" y="129445"/>
                </a:cubicBezTo>
                <a:cubicBezTo>
                  <a:pt x="31478" y="129689"/>
                  <a:pt x="32011" y="129948"/>
                  <a:pt x="32529" y="130268"/>
                </a:cubicBezTo>
                <a:cubicBezTo>
                  <a:pt x="34296" y="127906"/>
                  <a:pt x="36978" y="126398"/>
                  <a:pt x="39949" y="126398"/>
                </a:cubicBezTo>
                <a:cubicBezTo>
                  <a:pt x="42981" y="126398"/>
                  <a:pt x="45693" y="127967"/>
                  <a:pt x="47460" y="130405"/>
                </a:cubicBezTo>
                <a:cubicBezTo>
                  <a:pt x="47978" y="130100"/>
                  <a:pt x="48511" y="129811"/>
                  <a:pt x="49060" y="129567"/>
                </a:cubicBezTo>
                <a:cubicBezTo>
                  <a:pt x="46973" y="126489"/>
                  <a:pt x="43682" y="124478"/>
                  <a:pt x="39949" y="124478"/>
                </a:cubicBezTo>
                <a:close/>
                <a:moveTo>
                  <a:pt x="97030" y="124478"/>
                </a:moveTo>
                <a:cubicBezTo>
                  <a:pt x="93346" y="124481"/>
                  <a:pt x="90074" y="126446"/>
                  <a:pt x="88003" y="129445"/>
                </a:cubicBezTo>
                <a:cubicBezTo>
                  <a:pt x="88552" y="129689"/>
                  <a:pt x="89100" y="129948"/>
                  <a:pt x="89618" y="130268"/>
                </a:cubicBezTo>
                <a:cubicBezTo>
                  <a:pt x="91385" y="127906"/>
                  <a:pt x="94052" y="126398"/>
                  <a:pt x="97023" y="126398"/>
                </a:cubicBezTo>
                <a:cubicBezTo>
                  <a:pt x="100070" y="126398"/>
                  <a:pt x="102782" y="127967"/>
                  <a:pt x="104549" y="130405"/>
                </a:cubicBezTo>
                <a:cubicBezTo>
                  <a:pt x="105067" y="130100"/>
                  <a:pt x="105585" y="129811"/>
                  <a:pt x="106149" y="129567"/>
                </a:cubicBezTo>
                <a:cubicBezTo>
                  <a:pt x="104063" y="126492"/>
                  <a:pt x="100760" y="124481"/>
                  <a:pt x="97030" y="124478"/>
                </a:cubicBezTo>
                <a:close/>
                <a:moveTo>
                  <a:pt x="239753" y="124478"/>
                </a:moveTo>
                <a:cubicBezTo>
                  <a:pt x="236066" y="124478"/>
                  <a:pt x="232790" y="126429"/>
                  <a:pt x="230718" y="129445"/>
                </a:cubicBezTo>
                <a:cubicBezTo>
                  <a:pt x="231267" y="129689"/>
                  <a:pt x="231815" y="129963"/>
                  <a:pt x="232333" y="130268"/>
                </a:cubicBezTo>
                <a:cubicBezTo>
                  <a:pt x="234099" y="127908"/>
                  <a:pt x="236762" y="126401"/>
                  <a:pt x="239745" y="126398"/>
                </a:cubicBezTo>
                <a:lnTo>
                  <a:pt x="239745" y="126398"/>
                </a:lnTo>
                <a:cubicBezTo>
                  <a:pt x="242774" y="126401"/>
                  <a:pt x="245483" y="127969"/>
                  <a:pt x="247264" y="130405"/>
                </a:cubicBezTo>
                <a:cubicBezTo>
                  <a:pt x="247782" y="130100"/>
                  <a:pt x="248316" y="129811"/>
                  <a:pt x="248864" y="129567"/>
                </a:cubicBezTo>
                <a:cubicBezTo>
                  <a:pt x="246777" y="126489"/>
                  <a:pt x="243471" y="124478"/>
                  <a:pt x="239753" y="124478"/>
                </a:cubicBezTo>
                <a:close/>
                <a:moveTo>
                  <a:pt x="11412" y="124478"/>
                </a:moveTo>
                <a:cubicBezTo>
                  <a:pt x="7725" y="124478"/>
                  <a:pt x="4464" y="126444"/>
                  <a:pt x="2377" y="129460"/>
                </a:cubicBezTo>
                <a:cubicBezTo>
                  <a:pt x="2941" y="129689"/>
                  <a:pt x="3474" y="129963"/>
                  <a:pt x="3992" y="130268"/>
                </a:cubicBezTo>
                <a:cubicBezTo>
                  <a:pt x="5759" y="127906"/>
                  <a:pt x="8426" y="126398"/>
                  <a:pt x="11412" y="126398"/>
                </a:cubicBezTo>
                <a:cubicBezTo>
                  <a:pt x="14444" y="126398"/>
                  <a:pt x="17156" y="127967"/>
                  <a:pt x="18923" y="130420"/>
                </a:cubicBezTo>
                <a:cubicBezTo>
                  <a:pt x="19441" y="130100"/>
                  <a:pt x="19975" y="129826"/>
                  <a:pt x="20523" y="129567"/>
                </a:cubicBezTo>
                <a:cubicBezTo>
                  <a:pt x="18451" y="126489"/>
                  <a:pt x="15145" y="124478"/>
                  <a:pt x="11412" y="124478"/>
                </a:cubicBezTo>
                <a:close/>
                <a:moveTo>
                  <a:pt x="68501" y="124478"/>
                </a:moveTo>
                <a:cubicBezTo>
                  <a:pt x="64814" y="124478"/>
                  <a:pt x="61538" y="126444"/>
                  <a:pt x="59466" y="129460"/>
                </a:cubicBezTo>
                <a:cubicBezTo>
                  <a:pt x="60030" y="129689"/>
                  <a:pt x="60563" y="129963"/>
                  <a:pt x="61081" y="130283"/>
                </a:cubicBezTo>
                <a:cubicBezTo>
                  <a:pt x="62864" y="127922"/>
                  <a:pt x="65515" y="126398"/>
                  <a:pt x="68501" y="126398"/>
                </a:cubicBezTo>
                <a:cubicBezTo>
                  <a:pt x="71533" y="126398"/>
                  <a:pt x="74245" y="127983"/>
                  <a:pt x="76012" y="130420"/>
                </a:cubicBezTo>
                <a:cubicBezTo>
                  <a:pt x="76530" y="130116"/>
                  <a:pt x="77064" y="129826"/>
                  <a:pt x="77612" y="129582"/>
                </a:cubicBezTo>
                <a:cubicBezTo>
                  <a:pt x="75540" y="126489"/>
                  <a:pt x="72234" y="124478"/>
                  <a:pt x="68501" y="124478"/>
                </a:cubicBezTo>
                <a:close/>
                <a:moveTo>
                  <a:pt x="125575" y="124478"/>
                </a:moveTo>
                <a:cubicBezTo>
                  <a:pt x="121888" y="124478"/>
                  <a:pt x="118627" y="126444"/>
                  <a:pt x="116540" y="129460"/>
                </a:cubicBezTo>
                <a:cubicBezTo>
                  <a:pt x="117104" y="129689"/>
                  <a:pt x="117637" y="129963"/>
                  <a:pt x="118155" y="130268"/>
                </a:cubicBezTo>
                <a:cubicBezTo>
                  <a:pt x="119938" y="127906"/>
                  <a:pt x="122604" y="126398"/>
                  <a:pt x="125575" y="126398"/>
                </a:cubicBezTo>
                <a:cubicBezTo>
                  <a:pt x="128607" y="126398"/>
                  <a:pt x="131319" y="127967"/>
                  <a:pt x="133101" y="130420"/>
                </a:cubicBezTo>
                <a:cubicBezTo>
                  <a:pt x="133604" y="130100"/>
                  <a:pt x="134137" y="129826"/>
                  <a:pt x="134686" y="129582"/>
                </a:cubicBezTo>
                <a:cubicBezTo>
                  <a:pt x="132614" y="126489"/>
                  <a:pt x="129308" y="124478"/>
                  <a:pt x="125575" y="124478"/>
                </a:cubicBezTo>
                <a:close/>
                <a:moveTo>
                  <a:pt x="154112" y="124478"/>
                </a:moveTo>
                <a:cubicBezTo>
                  <a:pt x="150440" y="124478"/>
                  <a:pt x="147164" y="126444"/>
                  <a:pt x="145092" y="129460"/>
                </a:cubicBezTo>
                <a:cubicBezTo>
                  <a:pt x="145656" y="129689"/>
                  <a:pt x="146189" y="129963"/>
                  <a:pt x="146707" y="130268"/>
                </a:cubicBezTo>
                <a:cubicBezTo>
                  <a:pt x="148473" y="127908"/>
                  <a:pt x="151151" y="126401"/>
                  <a:pt x="154119" y="126398"/>
                </a:cubicBezTo>
                <a:lnTo>
                  <a:pt x="154119" y="126398"/>
                </a:lnTo>
                <a:cubicBezTo>
                  <a:pt x="157163" y="126401"/>
                  <a:pt x="159872" y="127969"/>
                  <a:pt x="161638" y="130420"/>
                </a:cubicBezTo>
                <a:cubicBezTo>
                  <a:pt x="162141" y="130100"/>
                  <a:pt x="162674" y="129826"/>
                  <a:pt x="163223" y="129567"/>
                </a:cubicBezTo>
                <a:cubicBezTo>
                  <a:pt x="161151" y="126489"/>
                  <a:pt x="157845" y="124478"/>
                  <a:pt x="154112" y="124478"/>
                </a:cubicBezTo>
                <a:close/>
                <a:moveTo>
                  <a:pt x="182649" y="124478"/>
                </a:moveTo>
                <a:cubicBezTo>
                  <a:pt x="178977" y="124478"/>
                  <a:pt x="175701" y="126444"/>
                  <a:pt x="173614" y="129460"/>
                </a:cubicBezTo>
                <a:cubicBezTo>
                  <a:pt x="174177" y="129689"/>
                  <a:pt x="174726" y="129963"/>
                  <a:pt x="175244" y="130268"/>
                </a:cubicBezTo>
                <a:cubicBezTo>
                  <a:pt x="177011" y="127906"/>
                  <a:pt x="179678" y="126398"/>
                  <a:pt x="182649" y="126398"/>
                </a:cubicBezTo>
                <a:cubicBezTo>
                  <a:pt x="185696" y="126398"/>
                  <a:pt x="188408" y="127967"/>
                  <a:pt x="190175" y="130420"/>
                </a:cubicBezTo>
                <a:cubicBezTo>
                  <a:pt x="190693" y="130100"/>
                  <a:pt x="191226" y="129826"/>
                  <a:pt x="191760" y="129567"/>
                </a:cubicBezTo>
                <a:cubicBezTo>
                  <a:pt x="189703" y="126489"/>
                  <a:pt x="186381" y="124478"/>
                  <a:pt x="182649" y="124478"/>
                </a:cubicBezTo>
                <a:close/>
                <a:moveTo>
                  <a:pt x="268290" y="124478"/>
                </a:moveTo>
                <a:cubicBezTo>
                  <a:pt x="264603" y="124478"/>
                  <a:pt x="261327" y="126444"/>
                  <a:pt x="259240" y="129460"/>
                </a:cubicBezTo>
                <a:cubicBezTo>
                  <a:pt x="259803" y="129689"/>
                  <a:pt x="260337" y="129963"/>
                  <a:pt x="260870" y="130268"/>
                </a:cubicBezTo>
                <a:cubicBezTo>
                  <a:pt x="262637" y="127906"/>
                  <a:pt x="265304" y="126398"/>
                  <a:pt x="268275" y="126398"/>
                </a:cubicBezTo>
                <a:cubicBezTo>
                  <a:pt x="271322" y="126398"/>
                  <a:pt x="274034" y="127967"/>
                  <a:pt x="275801" y="130420"/>
                </a:cubicBezTo>
                <a:cubicBezTo>
                  <a:pt x="276304" y="130100"/>
                  <a:pt x="276852" y="129826"/>
                  <a:pt x="277401" y="129567"/>
                </a:cubicBezTo>
                <a:cubicBezTo>
                  <a:pt x="275314" y="126489"/>
                  <a:pt x="272007" y="124478"/>
                  <a:pt x="268290" y="124478"/>
                </a:cubicBezTo>
                <a:close/>
                <a:moveTo>
                  <a:pt x="4510" y="130588"/>
                </a:moveTo>
                <a:lnTo>
                  <a:pt x="4510" y="130603"/>
                </a:lnTo>
                <a:cubicBezTo>
                  <a:pt x="4513" y="130600"/>
                  <a:pt x="4515" y="130596"/>
                  <a:pt x="4518" y="130593"/>
                </a:cubicBezTo>
                <a:lnTo>
                  <a:pt x="4518" y="130593"/>
                </a:lnTo>
                <a:cubicBezTo>
                  <a:pt x="4515" y="130591"/>
                  <a:pt x="4513" y="130590"/>
                  <a:pt x="4510" y="130588"/>
                </a:cubicBezTo>
                <a:close/>
                <a:moveTo>
                  <a:pt x="211201" y="127007"/>
                </a:moveTo>
                <a:cubicBezTo>
                  <a:pt x="208428" y="127007"/>
                  <a:pt x="205960" y="128379"/>
                  <a:pt x="204299" y="130557"/>
                </a:cubicBezTo>
                <a:cubicBezTo>
                  <a:pt x="204802" y="130877"/>
                  <a:pt x="205289" y="131243"/>
                  <a:pt x="205746" y="131624"/>
                </a:cubicBezTo>
                <a:cubicBezTo>
                  <a:pt x="207087" y="129978"/>
                  <a:pt x="209037" y="128927"/>
                  <a:pt x="211201" y="128927"/>
                </a:cubicBezTo>
                <a:lnTo>
                  <a:pt x="211201" y="128973"/>
                </a:lnTo>
                <a:cubicBezTo>
                  <a:pt x="213440" y="128973"/>
                  <a:pt x="215436" y="130100"/>
                  <a:pt x="216777" y="131807"/>
                </a:cubicBezTo>
                <a:cubicBezTo>
                  <a:pt x="217234" y="131411"/>
                  <a:pt x="217707" y="131045"/>
                  <a:pt x="218209" y="130695"/>
                </a:cubicBezTo>
                <a:cubicBezTo>
                  <a:pt x="216549" y="128440"/>
                  <a:pt x="214019" y="127007"/>
                  <a:pt x="211201" y="127007"/>
                </a:cubicBezTo>
                <a:close/>
                <a:moveTo>
                  <a:pt x="39949" y="127038"/>
                </a:moveTo>
                <a:cubicBezTo>
                  <a:pt x="37191" y="127038"/>
                  <a:pt x="34723" y="128424"/>
                  <a:pt x="33047" y="130588"/>
                </a:cubicBezTo>
                <a:cubicBezTo>
                  <a:pt x="33550" y="130908"/>
                  <a:pt x="34037" y="131274"/>
                  <a:pt x="34494" y="131670"/>
                </a:cubicBezTo>
                <a:cubicBezTo>
                  <a:pt x="35850" y="130009"/>
                  <a:pt x="37785" y="128958"/>
                  <a:pt x="39949" y="128958"/>
                </a:cubicBezTo>
                <a:cubicBezTo>
                  <a:pt x="42189" y="128958"/>
                  <a:pt x="44184" y="130085"/>
                  <a:pt x="45540" y="131837"/>
                </a:cubicBezTo>
                <a:cubicBezTo>
                  <a:pt x="45982" y="131441"/>
                  <a:pt x="46470" y="131075"/>
                  <a:pt x="46957" y="130740"/>
                </a:cubicBezTo>
                <a:cubicBezTo>
                  <a:pt x="45297" y="128485"/>
                  <a:pt x="42768" y="127038"/>
                  <a:pt x="39949" y="127038"/>
                </a:cubicBezTo>
                <a:close/>
                <a:moveTo>
                  <a:pt x="97030" y="127038"/>
                </a:moveTo>
                <a:cubicBezTo>
                  <a:pt x="94276" y="127040"/>
                  <a:pt x="91795" y="128426"/>
                  <a:pt x="90136" y="130588"/>
                </a:cubicBezTo>
                <a:cubicBezTo>
                  <a:pt x="90639" y="130908"/>
                  <a:pt x="91126" y="131274"/>
                  <a:pt x="91583" y="131670"/>
                </a:cubicBezTo>
                <a:cubicBezTo>
                  <a:pt x="92924" y="130009"/>
                  <a:pt x="94859" y="128958"/>
                  <a:pt x="97023" y="128958"/>
                </a:cubicBezTo>
                <a:cubicBezTo>
                  <a:pt x="99262" y="128958"/>
                  <a:pt x="101274" y="130085"/>
                  <a:pt x="102614" y="131837"/>
                </a:cubicBezTo>
                <a:cubicBezTo>
                  <a:pt x="103071" y="131441"/>
                  <a:pt x="103544" y="131075"/>
                  <a:pt x="104046" y="130740"/>
                </a:cubicBezTo>
                <a:cubicBezTo>
                  <a:pt x="102387" y="128487"/>
                  <a:pt x="99861" y="127041"/>
                  <a:pt x="97030" y="127038"/>
                </a:cubicBezTo>
                <a:close/>
                <a:moveTo>
                  <a:pt x="68501" y="127038"/>
                </a:moveTo>
                <a:cubicBezTo>
                  <a:pt x="65728" y="127038"/>
                  <a:pt x="63260" y="128424"/>
                  <a:pt x="61599" y="130603"/>
                </a:cubicBezTo>
                <a:cubicBezTo>
                  <a:pt x="62117" y="130923"/>
                  <a:pt x="62589" y="131289"/>
                  <a:pt x="63062" y="131685"/>
                </a:cubicBezTo>
                <a:cubicBezTo>
                  <a:pt x="64403" y="130024"/>
                  <a:pt x="66338" y="128973"/>
                  <a:pt x="68501" y="128973"/>
                </a:cubicBezTo>
                <a:cubicBezTo>
                  <a:pt x="70741" y="128973"/>
                  <a:pt x="72737" y="130100"/>
                  <a:pt x="74093" y="131852"/>
                </a:cubicBezTo>
                <a:cubicBezTo>
                  <a:pt x="74534" y="131456"/>
                  <a:pt x="75022" y="131091"/>
                  <a:pt x="75510" y="130756"/>
                </a:cubicBezTo>
                <a:cubicBezTo>
                  <a:pt x="73849" y="128485"/>
                  <a:pt x="71320" y="127053"/>
                  <a:pt x="68501" y="127053"/>
                </a:cubicBezTo>
                <a:lnTo>
                  <a:pt x="68501" y="127038"/>
                </a:lnTo>
                <a:close/>
                <a:moveTo>
                  <a:pt x="125575" y="127038"/>
                </a:moveTo>
                <a:cubicBezTo>
                  <a:pt x="122817" y="127038"/>
                  <a:pt x="120349" y="128424"/>
                  <a:pt x="118673" y="130603"/>
                </a:cubicBezTo>
                <a:cubicBezTo>
                  <a:pt x="119176" y="130923"/>
                  <a:pt x="119663" y="131289"/>
                  <a:pt x="120136" y="131670"/>
                </a:cubicBezTo>
                <a:cubicBezTo>
                  <a:pt x="121476" y="130024"/>
                  <a:pt x="123411" y="128973"/>
                  <a:pt x="125575" y="128973"/>
                </a:cubicBezTo>
                <a:cubicBezTo>
                  <a:pt x="127815" y="128973"/>
                  <a:pt x="129810" y="130100"/>
                  <a:pt x="131166" y="131852"/>
                </a:cubicBezTo>
                <a:cubicBezTo>
                  <a:pt x="131608" y="131456"/>
                  <a:pt x="132096" y="131091"/>
                  <a:pt x="132583" y="130740"/>
                </a:cubicBezTo>
                <a:cubicBezTo>
                  <a:pt x="130923" y="128485"/>
                  <a:pt x="128393" y="127053"/>
                  <a:pt x="125575" y="127053"/>
                </a:cubicBezTo>
                <a:lnTo>
                  <a:pt x="125575" y="127038"/>
                </a:lnTo>
                <a:close/>
                <a:moveTo>
                  <a:pt x="154127" y="127053"/>
                </a:moveTo>
                <a:cubicBezTo>
                  <a:pt x="151369" y="127053"/>
                  <a:pt x="148886" y="128424"/>
                  <a:pt x="147225" y="130603"/>
                </a:cubicBezTo>
                <a:cubicBezTo>
                  <a:pt x="147728" y="130923"/>
                  <a:pt x="148215" y="131289"/>
                  <a:pt x="148673" y="131670"/>
                </a:cubicBezTo>
                <a:cubicBezTo>
                  <a:pt x="150027" y="130026"/>
                  <a:pt x="151959" y="128975"/>
                  <a:pt x="154119" y="128973"/>
                </a:cubicBezTo>
                <a:lnTo>
                  <a:pt x="154119" y="128973"/>
                </a:lnTo>
                <a:cubicBezTo>
                  <a:pt x="156356" y="128975"/>
                  <a:pt x="158364" y="130102"/>
                  <a:pt x="159719" y="131852"/>
                </a:cubicBezTo>
                <a:cubicBezTo>
                  <a:pt x="160160" y="131456"/>
                  <a:pt x="160648" y="131075"/>
                  <a:pt x="161136" y="130740"/>
                </a:cubicBezTo>
                <a:cubicBezTo>
                  <a:pt x="159475" y="128485"/>
                  <a:pt x="156946" y="127053"/>
                  <a:pt x="154127" y="127053"/>
                </a:cubicBezTo>
                <a:close/>
                <a:moveTo>
                  <a:pt x="182649" y="127038"/>
                </a:moveTo>
                <a:cubicBezTo>
                  <a:pt x="179891" y="127038"/>
                  <a:pt x="177423" y="128424"/>
                  <a:pt x="175762" y="130588"/>
                </a:cubicBezTo>
                <a:cubicBezTo>
                  <a:pt x="176265" y="130923"/>
                  <a:pt x="176752" y="131274"/>
                  <a:pt x="177209" y="131670"/>
                </a:cubicBezTo>
                <a:cubicBezTo>
                  <a:pt x="178550" y="130024"/>
                  <a:pt x="180500" y="128973"/>
                  <a:pt x="182649" y="128973"/>
                </a:cubicBezTo>
                <a:cubicBezTo>
                  <a:pt x="184888" y="128973"/>
                  <a:pt x="186899" y="130100"/>
                  <a:pt x="188240" y="131852"/>
                </a:cubicBezTo>
                <a:cubicBezTo>
                  <a:pt x="188697" y="131456"/>
                  <a:pt x="189170" y="131075"/>
                  <a:pt x="189672" y="130740"/>
                </a:cubicBezTo>
                <a:cubicBezTo>
                  <a:pt x="188012" y="128485"/>
                  <a:pt x="185483" y="127038"/>
                  <a:pt x="182649" y="127038"/>
                </a:cubicBezTo>
                <a:close/>
                <a:moveTo>
                  <a:pt x="239753" y="127038"/>
                </a:moveTo>
                <a:cubicBezTo>
                  <a:pt x="236980" y="127038"/>
                  <a:pt x="234512" y="128424"/>
                  <a:pt x="232851" y="130588"/>
                </a:cubicBezTo>
                <a:cubicBezTo>
                  <a:pt x="233354" y="130923"/>
                  <a:pt x="233841" y="131274"/>
                  <a:pt x="234298" y="131670"/>
                </a:cubicBezTo>
                <a:cubicBezTo>
                  <a:pt x="235638" y="130011"/>
                  <a:pt x="237585" y="128975"/>
                  <a:pt x="239745" y="128973"/>
                </a:cubicBezTo>
                <a:lnTo>
                  <a:pt x="239745" y="128973"/>
                </a:lnTo>
                <a:cubicBezTo>
                  <a:pt x="241982" y="128975"/>
                  <a:pt x="243975" y="130102"/>
                  <a:pt x="245329" y="131852"/>
                </a:cubicBezTo>
                <a:cubicBezTo>
                  <a:pt x="245786" y="131441"/>
                  <a:pt x="246259" y="131075"/>
                  <a:pt x="246761" y="130740"/>
                </a:cubicBezTo>
                <a:cubicBezTo>
                  <a:pt x="245101" y="128485"/>
                  <a:pt x="242572" y="127038"/>
                  <a:pt x="239753" y="127038"/>
                </a:cubicBezTo>
                <a:close/>
                <a:moveTo>
                  <a:pt x="268275" y="127038"/>
                </a:moveTo>
                <a:cubicBezTo>
                  <a:pt x="265517" y="127038"/>
                  <a:pt x="263049" y="128424"/>
                  <a:pt x="261373" y="130588"/>
                </a:cubicBezTo>
                <a:cubicBezTo>
                  <a:pt x="261891" y="130923"/>
                  <a:pt x="262378" y="131274"/>
                  <a:pt x="262835" y="131670"/>
                </a:cubicBezTo>
                <a:cubicBezTo>
                  <a:pt x="264176" y="130024"/>
                  <a:pt x="266111" y="128973"/>
                  <a:pt x="268275" y="128973"/>
                </a:cubicBezTo>
                <a:cubicBezTo>
                  <a:pt x="270514" y="128973"/>
                  <a:pt x="272541" y="130100"/>
                  <a:pt x="273866" y="131852"/>
                </a:cubicBezTo>
                <a:cubicBezTo>
                  <a:pt x="274323" y="131456"/>
                  <a:pt x="274796" y="131075"/>
                  <a:pt x="275298" y="130740"/>
                </a:cubicBezTo>
                <a:cubicBezTo>
                  <a:pt x="273622" y="128485"/>
                  <a:pt x="271109" y="127038"/>
                  <a:pt x="268275" y="127038"/>
                </a:cubicBezTo>
                <a:close/>
                <a:moveTo>
                  <a:pt x="11412" y="127053"/>
                </a:moveTo>
                <a:cubicBezTo>
                  <a:pt x="8659" y="127053"/>
                  <a:pt x="6179" y="128435"/>
                  <a:pt x="4518" y="130593"/>
                </a:cubicBezTo>
                <a:lnTo>
                  <a:pt x="4518" y="130593"/>
                </a:lnTo>
                <a:cubicBezTo>
                  <a:pt x="5018" y="130927"/>
                  <a:pt x="5503" y="131291"/>
                  <a:pt x="5957" y="131685"/>
                </a:cubicBezTo>
                <a:cubicBezTo>
                  <a:pt x="7313" y="130024"/>
                  <a:pt x="9248" y="128988"/>
                  <a:pt x="11412" y="128988"/>
                </a:cubicBezTo>
                <a:cubicBezTo>
                  <a:pt x="13652" y="128988"/>
                  <a:pt x="15648" y="130100"/>
                  <a:pt x="16988" y="131868"/>
                </a:cubicBezTo>
                <a:cubicBezTo>
                  <a:pt x="17445" y="131472"/>
                  <a:pt x="17918" y="131091"/>
                  <a:pt x="18420" y="130756"/>
                </a:cubicBezTo>
                <a:cubicBezTo>
                  <a:pt x="16760" y="128501"/>
                  <a:pt x="14231" y="127053"/>
                  <a:pt x="11412" y="127053"/>
                </a:cubicBezTo>
                <a:close/>
                <a:moveTo>
                  <a:pt x="6399" y="132081"/>
                </a:moveTo>
                <a:lnTo>
                  <a:pt x="6399" y="132096"/>
                </a:lnTo>
                <a:cubicBezTo>
                  <a:pt x="6402" y="132093"/>
                  <a:pt x="6404" y="132090"/>
                  <a:pt x="6407" y="132087"/>
                </a:cubicBezTo>
                <a:lnTo>
                  <a:pt x="6407" y="132087"/>
                </a:lnTo>
                <a:cubicBezTo>
                  <a:pt x="6404" y="132085"/>
                  <a:pt x="6402" y="132083"/>
                  <a:pt x="6399" y="132081"/>
                </a:cubicBezTo>
                <a:close/>
                <a:moveTo>
                  <a:pt x="211201" y="129567"/>
                </a:moveTo>
                <a:cubicBezTo>
                  <a:pt x="209220" y="129567"/>
                  <a:pt x="207438" y="130527"/>
                  <a:pt x="206203" y="132035"/>
                </a:cubicBezTo>
                <a:cubicBezTo>
                  <a:pt x="206645" y="132447"/>
                  <a:pt x="207072" y="132889"/>
                  <a:pt x="207468" y="133346"/>
                </a:cubicBezTo>
                <a:cubicBezTo>
                  <a:pt x="208367" y="132188"/>
                  <a:pt x="209738" y="131517"/>
                  <a:pt x="211201" y="131502"/>
                </a:cubicBezTo>
                <a:lnTo>
                  <a:pt x="211201" y="131533"/>
                </a:lnTo>
                <a:cubicBezTo>
                  <a:pt x="212740" y="131548"/>
                  <a:pt x="214187" y="132294"/>
                  <a:pt x="215086" y="133544"/>
                </a:cubicBezTo>
                <a:cubicBezTo>
                  <a:pt x="215482" y="133071"/>
                  <a:pt x="215893" y="132630"/>
                  <a:pt x="216335" y="132218"/>
                </a:cubicBezTo>
                <a:cubicBezTo>
                  <a:pt x="215101" y="130588"/>
                  <a:pt x="213258" y="129567"/>
                  <a:pt x="211201" y="129567"/>
                </a:cubicBezTo>
                <a:close/>
                <a:moveTo>
                  <a:pt x="11412" y="129613"/>
                </a:moveTo>
                <a:cubicBezTo>
                  <a:pt x="9435" y="129613"/>
                  <a:pt x="7640" y="130584"/>
                  <a:pt x="6407" y="132087"/>
                </a:cubicBezTo>
                <a:lnTo>
                  <a:pt x="6407" y="132087"/>
                </a:lnTo>
                <a:cubicBezTo>
                  <a:pt x="6861" y="132497"/>
                  <a:pt x="7285" y="132937"/>
                  <a:pt x="7679" y="133391"/>
                </a:cubicBezTo>
                <a:cubicBezTo>
                  <a:pt x="8578" y="132233"/>
                  <a:pt x="9949" y="131563"/>
                  <a:pt x="11412" y="131533"/>
                </a:cubicBezTo>
                <a:cubicBezTo>
                  <a:pt x="12981" y="131533"/>
                  <a:pt x="14383" y="132340"/>
                  <a:pt x="15297" y="133589"/>
                </a:cubicBezTo>
                <a:cubicBezTo>
                  <a:pt x="15693" y="133132"/>
                  <a:pt x="16105" y="132690"/>
                  <a:pt x="16546" y="132264"/>
                </a:cubicBezTo>
                <a:cubicBezTo>
                  <a:pt x="15312" y="130649"/>
                  <a:pt x="13469" y="129613"/>
                  <a:pt x="11412" y="129613"/>
                </a:cubicBezTo>
                <a:close/>
                <a:moveTo>
                  <a:pt x="39949" y="129598"/>
                </a:moveTo>
                <a:lnTo>
                  <a:pt x="39949" y="129628"/>
                </a:lnTo>
                <a:cubicBezTo>
                  <a:pt x="37968" y="129628"/>
                  <a:pt x="36170" y="130573"/>
                  <a:pt x="34936" y="132066"/>
                </a:cubicBezTo>
                <a:cubicBezTo>
                  <a:pt x="35393" y="132477"/>
                  <a:pt x="35820" y="132904"/>
                  <a:pt x="36216" y="133376"/>
                </a:cubicBezTo>
                <a:cubicBezTo>
                  <a:pt x="37161" y="132143"/>
                  <a:pt x="38557" y="131533"/>
                  <a:pt x="39950" y="131533"/>
                </a:cubicBezTo>
                <a:cubicBezTo>
                  <a:pt x="41430" y="131533"/>
                  <a:pt x="42907" y="132223"/>
                  <a:pt x="43834" y="133589"/>
                </a:cubicBezTo>
                <a:cubicBezTo>
                  <a:pt x="44230" y="133117"/>
                  <a:pt x="44657" y="132675"/>
                  <a:pt x="45083" y="132249"/>
                </a:cubicBezTo>
                <a:cubicBezTo>
                  <a:pt x="43849" y="130634"/>
                  <a:pt x="42006" y="129598"/>
                  <a:pt x="39949" y="129598"/>
                </a:cubicBezTo>
                <a:close/>
                <a:moveTo>
                  <a:pt x="97023" y="129598"/>
                </a:moveTo>
                <a:lnTo>
                  <a:pt x="97038" y="129628"/>
                </a:lnTo>
                <a:cubicBezTo>
                  <a:pt x="95057" y="129628"/>
                  <a:pt x="93259" y="130573"/>
                  <a:pt x="92025" y="132066"/>
                </a:cubicBezTo>
                <a:cubicBezTo>
                  <a:pt x="92482" y="132477"/>
                  <a:pt x="92909" y="132904"/>
                  <a:pt x="93305" y="133376"/>
                </a:cubicBezTo>
                <a:cubicBezTo>
                  <a:pt x="94250" y="132143"/>
                  <a:pt x="95646" y="131533"/>
                  <a:pt x="97039" y="131533"/>
                </a:cubicBezTo>
                <a:cubicBezTo>
                  <a:pt x="98519" y="131533"/>
                  <a:pt x="99996" y="132223"/>
                  <a:pt x="100923" y="133589"/>
                </a:cubicBezTo>
                <a:cubicBezTo>
                  <a:pt x="101319" y="133117"/>
                  <a:pt x="101731" y="132675"/>
                  <a:pt x="102172" y="132249"/>
                </a:cubicBezTo>
                <a:cubicBezTo>
                  <a:pt x="100938" y="130634"/>
                  <a:pt x="99080" y="129598"/>
                  <a:pt x="97023" y="129598"/>
                </a:cubicBezTo>
                <a:close/>
                <a:moveTo>
                  <a:pt x="125575" y="129613"/>
                </a:moveTo>
                <a:lnTo>
                  <a:pt x="125575" y="129628"/>
                </a:lnTo>
                <a:cubicBezTo>
                  <a:pt x="123594" y="129628"/>
                  <a:pt x="121812" y="130573"/>
                  <a:pt x="120577" y="132081"/>
                </a:cubicBezTo>
                <a:cubicBezTo>
                  <a:pt x="121019" y="132477"/>
                  <a:pt x="121446" y="132919"/>
                  <a:pt x="121842" y="133376"/>
                </a:cubicBezTo>
                <a:cubicBezTo>
                  <a:pt x="122787" y="132143"/>
                  <a:pt x="124183" y="131533"/>
                  <a:pt x="125576" y="131533"/>
                </a:cubicBezTo>
                <a:cubicBezTo>
                  <a:pt x="127056" y="131533"/>
                  <a:pt x="128533" y="132223"/>
                  <a:pt x="129460" y="133589"/>
                </a:cubicBezTo>
                <a:cubicBezTo>
                  <a:pt x="129856" y="133117"/>
                  <a:pt x="130283" y="132675"/>
                  <a:pt x="130725" y="132264"/>
                </a:cubicBezTo>
                <a:cubicBezTo>
                  <a:pt x="129475" y="130649"/>
                  <a:pt x="127632" y="129613"/>
                  <a:pt x="125575" y="129613"/>
                </a:cubicBezTo>
                <a:close/>
                <a:moveTo>
                  <a:pt x="154127" y="129598"/>
                </a:moveTo>
                <a:cubicBezTo>
                  <a:pt x="152146" y="129598"/>
                  <a:pt x="150364" y="130557"/>
                  <a:pt x="149130" y="132081"/>
                </a:cubicBezTo>
                <a:cubicBezTo>
                  <a:pt x="149571" y="132492"/>
                  <a:pt x="149998" y="132919"/>
                  <a:pt x="150394" y="133391"/>
                </a:cubicBezTo>
                <a:cubicBezTo>
                  <a:pt x="151292" y="132235"/>
                  <a:pt x="152661" y="131565"/>
                  <a:pt x="154122" y="131533"/>
                </a:cubicBezTo>
                <a:lnTo>
                  <a:pt x="154122" y="131533"/>
                </a:lnTo>
                <a:cubicBezTo>
                  <a:pt x="155672" y="131551"/>
                  <a:pt x="157130" y="132312"/>
                  <a:pt x="158027" y="133589"/>
                </a:cubicBezTo>
                <a:cubicBezTo>
                  <a:pt x="158408" y="133117"/>
                  <a:pt x="158820" y="132675"/>
                  <a:pt x="159261" y="132249"/>
                </a:cubicBezTo>
                <a:cubicBezTo>
                  <a:pt x="158027" y="130634"/>
                  <a:pt x="156184" y="129598"/>
                  <a:pt x="154127" y="129598"/>
                </a:cubicBezTo>
                <a:close/>
                <a:moveTo>
                  <a:pt x="239753" y="129613"/>
                </a:moveTo>
                <a:cubicBezTo>
                  <a:pt x="237772" y="129613"/>
                  <a:pt x="235990" y="130557"/>
                  <a:pt x="234756" y="132066"/>
                </a:cubicBezTo>
                <a:cubicBezTo>
                  <a:pt x="235197" y="132477"/>
                  <a:pt x="235624" y="132919"/>
                  <a:pt x="236020" y="133376"/>
                </a:cubicBezTo>
                <a:cubicBezTo>
                  <a:pt x="236919" y="132234"/>
                  <a:pt x="238289" y="131548"/>
                  <a:pt x="239751" y="131533"/>
                </a:cubicBezTo>
                <a:lnTo>
                  <a:pt x="239751" y="131533"/>
                </a:lnTo>
                <a:cubicBezTo>
                  <a:pt x="241315" y="131537"/>
                  <a:pt x="242711" y="132344"/>
                  <a:pt x="243638" y="133589"/>
                </a:cubicBezTo>
                <a:cubicBezTo>
                  <a:pt x="244034" y="133117"/>
                  <a:pt x="244446" y="132675"/>
                  <a:pt x="244887" y="132249"/>
                </a:cubicBezTo>
                <a:cubicBezTo>
                  <a:pt x="243653" y="130634"/>
                  <a:pt x="241810" y="129613"/>
                  <a:pt x="239753" y="129613"/>
                </a:cubicBezTo>
                <a:close/>
                <a:moveTo>
                  <a:pt x="68501" y="129628"/>
                </a:moveTo>
                <a:cubicBezTo>
                  <a:pt x="66520" y="129628"/>
                  <a:pt x="64722" y="130573"/>
                  <a:pt x="63488" y="132081"/>
                </a:cubicBezTo>
                <a:cubicBezTo>
                  <a:pt x="63945" y="132492"/>
                  <a:pt x="64372" y="132934"/>
                  <a:pt x="64768" y="133391"/>
                </a:cubicBezTo>
                <a:cubicBezTo>
                  <a:pt x="65713" y="132151"/>
                  <a:pt x="67110" y="131536"/>
                  <a:pt x="68504" y="131536"/>
                </a:cubicBezTo>
                <a:cubicBezTo>
                  <a:pt x="69987" y="131536"/>
                  <a:pt x="71467" y="132231"/>
                  <a:pt x="72401" y="133605"/>
                </a:cubicBezTo>
                <a:cubicBezTo>
                  <a:pt x="72782" y="133132"/>
                  <a:pt x="73194" y="132690"/>
                  <a:pt x="73651" y="132264"/>
                </a:cubicBezTo>
                <a:cubicBezTo>
                  <a:pt x="72401" y="130649"/>
                  <a:pt x="70558" y="129628"/>
                  <a:pt x="68501" y="129628"/>
                </a:cubicBezTo>
                <a:close/>
                <a:moveTo>
                  <a:pt x="182649" y="129628"/>
                </a:moveTo>
                <a:cubicBezTo>
                  <a:pt x="180683" y="129628"/>
                  <a:pt x="178901" y="130573"/>
                  <a:pt x="177667" y="132081"/>
                </a:cubicBezTo>
                <a:cubicBezTo>
                  <a:pt x="178108" y="132492"/>
                  <a:pt x="178535" y="132919"/>
                  <a:pt x="178931" y="133391"/>
                </a:cubicBezTo>
                <a:cubicBezTo>
                  <a:pt x="179815" y="132233"/>
                  <a:pt x="181186" y="131563"/>
                  <a:pt x="182649" y="131533"/>
                </a:cubicBezTo>
                <a:cubicBezTo>
                  <a:pt x="184233" y="131533"/>
                  <a:pt x="185635" y="132340"/>
                  <a:pt x="186549" y="133605"/>
                </a:cubicBezTo>
                <a:cubicBezTo>
                  <a:pt x="186945" y="133132"/>
                  <a:pt x="187357" y="132690"/>
                  <a:pt x="187798" y="132264"/>
                </a:cubicBezTo>
                <a:cubicBezTo>
                  <a:pt x="186564" y="130649"/>
                  <a:pt x="184721" y="129628"/>
                  <a:pt x="182649" y="129628"/>
                </a:cubicBezTo>
                <a:close/>
                <a:moveTo>
                  <a:pt x="268275" y="129613"/>
                </a:moveTo>
                <a:cubicBezTo>
                  <a:pt x="266294" y="129613"/>
                  <a:pt x="264527" y="130557"/>
                  <a:pt x="263292" y="132081"/>
                </a:cubicBezTo>
                <a:cubicBezTo>
                  <a:pt x="263734" y="132492"/>
                  <a:pt x="264146" y="132919"/>
                  <a:pt x="264542" y="133391"/>
                </a:cubicBezTo>
                <a:cubicBezTo>
                  <a:pt x="265487" y="132151"/>
                  <a:pt x="266887" y="131536"/>
                  <a:pt x="268283" y="131536"/>
                </a:cubicBezTo>
                <a:cubicBezTo>
                  <a:pt x="269768" y="131536"/>
                  <a:pt x="271249" y="132231"/>
                  <a:pt x="272175" y="133605"/>
                </a:cubicBezTo>
                <a:cubicBezTo>
                  <a:pt x="272556" y="133132"/>
                  <a:pt x="272983" y="132675"/>
                  <a:pt x="273424" y="132264"/>
                </a:cubicBezTo>
                <a:cubicBezTo>
                  <a:pt x="272175" y="130634"/>
                  <a:pt x="270331" y="129613"/>
                  <a:pt x="268275" y="129613"/>
                </a:cubicBezTo>
                <a:close/>
                <a:moveTo>
                  <a:pt x="211201" y="132127"/>
                </a:moveTo>
                <a:cubicBezTo>
                  <a:pt x="209860" y="132127"/>
                  <a:pt x="208687" y="132812"/>
                  <a:pt x="207864" y="133848"/>
                </a:cubicBezTo>
                <a:lnTo>
                  <a:pt x="207864" y="133879"/>
                </a:lnTo>
                <a:cubicBezTo>
                  <a:pt x="208946" y="133574"/>
                  <a:pt x="210073" y="133422"/>
                  <a:pt x="211201" y="133407"/>
                </a:cubicBezTo>
                <a:cubicBezTo>
                  <a:pt x="212328" y="133407"/>
                  <a:pt x="213471" y="133559"/>
                  <a:pt x="214568" y="133864"/>
                </a:cubicBezTo>
                <a:cubicBezTo>
                  <a:pt x="213776" y="132782"/>
                  <a:pt x="212526" y="132142"/>
                  <a:pt x="211201" y="132127"/>
                </a:cubicBezTo>
                <a:close/>
                <a:moveTo>
                  <a:pt x="236432" y="133860"/>
                </a:moveTo>
                <a:cubicBezTo>
                  <a:pt x="236426" y="133861"/>
                  <a:pt x="236421" y="133862"/>
                  <a:pt x="236416" y="133864"/>
                </a:cubicBezTo>
                <a:lnTo>
                  <a:pt x="236416" y="133879"/>
                </a:lnTo>
                <a:cubicBezTo>
                  <a:pt x="236421" y="133872"/>
                  <a:pt x="236426" y="133866"/>
                  <a:pt x="236432" y="133860"/>
                </a:cubicBezTo>
                <a:close/>
                <a:moveTo>
                  <a:pt x="239753" y="132157"/>
                </a:moveTo>
                <a:cubicBezTo>
                  <a:pt x="238420" y="132157"/>
                  <a:pt x="237254" y="132834"/>
                  <a:pt x="236432" y="133860"/>
                </a:cubicBezTo>
                <a:lnTo>
                  <a:pt x="236432" y="133860"/>
                </a:lnTo>
                <a:cubicBezTo>
                  <a:pt x="237509" y="133584"/>
                  <a:pt x="238616" y="133445"/>
                  <a:pt x="239724" y="133445"/>
                </a:cubicBezTo>
                <a:cubicBezTo>
                  <a:pt x="240866" y="133445"/>
                  <a:pt x="242009" y="133593"/>
                  <a:pt x="243120" y="133894"/>
                </a:cubicBezTo>
                <a:cubicBezTo>
                  <a:pt x="242328" y="132828"/>
                  <a:pt x="241078" y="132172"/>
                  <a:pt x="239753" y="132157"/>
                </a:cubicBezTo>
                <a:close/>
                <a:moveTo>
                  <a:pt x="39949" y="132157"/>
                </a:moveTo>
                <a:cubicBezTo>
                  <a:pt x="38608" y="132157"/>
                  <a:pt x="37435" y="132843"/>
                  <a:pt x="36612" y="133879"/>
                </a:cubicBezTo>
                <a:cubicBezTo>
                  <a:pt x="37659" y="133603"/>
                  <a:pt x="38720" y="133451"/>
                  <a:pt x="39795" y="133451"/>
                </a:cubicBezTo>
                <a:cubicBezTo>
                  <a:pt x="39846" y="133451"/>
                  <a:pt x="39897" y="133452"/>
                  <a:pt x="39949" y="133452"/>
                </a:cubicBezTo>
                <a:cubicBezTo>
                  <a:pt x="41092" y="133452"/>
                  <a:pt x="42219" y="133605"/>
                  <a:pt x="43316" y="133909"/>
                </a:cubicBezTo>
                <a:lnTo>
                  <a:pt x="43331" y="133909"/>
                </a:lnTo>
                <a:cubicBezTo>
                  <a:pt x="42539" y="132828"/>
                  <a:pt x="41290" y="132188"/>
                  <a:pt x="39949" y="132157"/>
                </a:cubicBezTo>
                <a:close/>
                <a:moveTo>
                  <a:pt x="97023" y="132157"/>
                </a:moveTo>
                <a:cubicBezTo>
                  <a:pt x="95697" y="132157"/>
                  <a:pt x="94524" y="132843"/>
                  <a:pt x="93701" y="133879"/>
                </a:cubicBezTo>
                <a:cubicBezTo>
                  <a:pt x="94734" y="133603"/>
                  <a:pt x="95808" y="133451"/>
                  <a:pt x="96870" y="133451"/>
                </a:cubicBezTo>
                <a:cubicBezTo>
                  <a:pt x="96921" y="133451"/>
                  <a:pt x="96972" y="133452"/>
                  <a:pt x="97023" y="133452"/>
                </a:cubicBezTo>
                <a:cubicBezTo>
                  <a:pt x="98165" y="133452"/>
                  <a:pt x="99308" y="133605"/>
                  <a:pt x="100405" y="133909"/>
                </a:cubicBezTo>
                <a:cubicBezTo>
                  <a:pt x="99613" y="132828"/>
                  <a:pt x="98363" y="132188"/>
                  <a:pt x="97023" y="132157"/>
                </a:cubicBezTo>
                <a:close/>
                <a:moveTo>
                  <a:pt x="125575" y="132172"/>
                </a:moveTo>
                <a:cubicBezTo>
                  <a:pt x="124249" y="132172"/>
                  <a:pt x="123061" y="132843"/>
                  <a:pt x="122238" y="133879"/>
                </a:cubicBezTo>
                <a:cubicBezTo>
                  <a:pt x="123280" y="133604"/>
                  <a:pt x="124336" y="133466"/>
                  <a:pt x="125406" y="133466"/>
                </a:cubicBezTo>
                <a:cubicBezTo>
                  <a:pt x="125462" y="133466"/>
                  <a:pt x="125518" y="133467"/>
                  <a:pt x="125575" y="133467"/>
                </a:cubicBezTo>
                <a:cubicBezTo>
                  <a:pt x="126718" y="133467"/>
                  <a:pt x="127845" y="133620"/>
                  <a:pt x="128957" y="133909"/>
                </a:cubicBezTo>
                <a:cubicBezTo>
                  <a:pt x="128165" y="132828"/>
                  <a:pt x="126916" y="132188"/>
                  <a:pt x="125575" y="132172"/>
                </a:cubicBezTo>
                <a:close/>
                <a:moveTo>
                  <a:pt x="154127" y="132172"/>
                </a:moveTo>
                <a:cubicBezTo>
                  <a:pt x="152786" y="132172"/>
                  <a:pt x="151613" y="132843"/>
                  <a:pt x="150790" y="133879"/>
                </a:cubicBezTo>
                <a:cubicBezTo>
                  <a:pt x="151872" y="133589"/>
                  <a:pt x="153000" y="133452"/>
                  <a:pt x="154127" y="133452"/>
                </a:cubicBezTo>
                <a:cubicBezTo>
                  <a:pt x="155270" y="133452"/>
                  <a:pt x="156397" y="133605"/>
                  <a:pt x="157494" y="133909"/>
                </a:cubicBezTo>
                <a:cubicBezTo>
                  <a:pt x="156702" y="132828"/>
                  <a:pt x="155453" y="132188"/>
                  <a:pt x="154127" y="132172"/>
                </a:cubicBezTo>
                <a:close/>
                <a:moveTo>
                  <a:pt x="182649" y="132172"/>
                </a:moveTo>
                <a:cubicBezTo>
                  <a:pt x="181323" y="132172"/>
                  <a:pt x="180150" y="132843"/>
                  <a:pt x="179327" y="133879"/>
                </a:cubicBezTo>
                <a:cubicBezTo>
                  <a:pt x="180409" y="133589"/>
                  <a:pt x="181536" y="133452"/>
                  <a:pt x="182649" y="133452"/>
                </a:cubicBezTo>
                <a:cubicBezTo>
                  <a:pt x="183791" y="133452"/>
                  <a:pt x="184934" y="133605"/>
                  <a:pt x="186031" y="133909"/>
                </a:cubicBezTo>
                <a:cubicBezTo>
                  <a:pt x="185239" y="132828"/>
                  <a:pt x="183989" y="132188"/>
                  <a:pt x="182649" y="132172"/>
                </a:cubicBezTo>
                <a:close/>
                <a:moveTo>
                  <a:pt x="268275" y="132172"/>
                </a:moveTo>
                <a:cubicBezTo>
                  <a:pt x="266949" y="132172"/>
                  <a:pt x="265761" y="132843"/>
                  <a:pt x="264953" y="133879"/>
                </a:cubicBezTo>
                <a:cubicBezTo>
                  <a:pt x="266035" y="133589"/>
                  <a:pt x="267147" y="133452"/>
                  <a:pt x="268275" y="133452"/>
                </a:cubicBezTo>
                <a:cubicBezTo>
                  <a:pt x="269417" y="133452"/>
                  <a:pt x="270560" y="133605"/>
                  <a:pt x="271657" y="133909"/>
                </a:cubicBezTo>
                <a:cubicBezTo>
                  <a:pt x="270865" y="132828"/>
                  <a:pt x="269615" y="132188"/>
                  <a:pt x="268275" y="132172"/>
                </a:cubicBezTo>
                <a:close/>
                <a:moveTo>
                  <a:pt x="11412" y="132188"/>
                </a:moveTo>
                <a:cubicBezTo>
                  <a:pt x="10071" y="132188"/>
                  <a:pt x="8883" y="132858"/>
                  <a:pt x="8075" y="133894"/>
                </a:cubicBezTo>
                <a:cubicBezTo>
                  <a:pt x="9157" y="133605"/>
                  <a:pt x="10284" y="133467"/>
                  <a:pt x="11412" y="133467"/>
                </a:cubicBezTo>
                <a:cubicBezTo>
                  <a:pt x="12539" y="133467"/>
                  <a:pt x="13682" y="133620"/>
                  <a:pt x="14779" y="133925"/>
                </a:cubicBezTo>
                <a:lnTo>
                  <a:pt x="14794" y="133909"/>
                </a:lnTo>
                <a:cubicBezTo>
                  <a:pt x="14002" y="132828"/>
                  <a:pt x="12737" y="132188"/>
                  <a:pt x="11412" y="132188"/>
                </a:cubicBezTo>
                <a:close/>
                <a:moveTo>
                  <a:pt x="68501" y="132172"/>
                </a:moveTo>
                <a:cubicBezTo>
                  <a:pt x="67175" y="132172"/>
                  <a:pt x="65987" y="132843"/>
                  <a:pt x="65180" y="133879"/>
                </a:cubicBezTo>
                <a:cubicBezTo>
                  <a:pt x="66261" y="133589"/>
                  <a:pt x="67374" y="133452"/>
                  <a:pt x="68501" y="133452"/>
                </a:cubicBezTo>
                <a:cubicBezTo>
                  <a:pt x="69644" y="133467"/>
                  <a:pt x="70771" y="133620"/>
                  <a:pt x="71883" y="133925"/>
                </a:cubicBezTo>
                <a:lnTo>
                  <a:pt x="71868" y="133909"/>
                </a:lnTo>
                <a:cubicBezTo>
                  <a:pt x="71076" y="132843"/>
                  <a:pt x="69842" y="132188"/>
                  <a:pt x="68501" y="132172"/>
                </a:cubicBezTo>
                <a:close/>
                <a:moveTo>
                  <a:pt x="82929" y="129034"/>
                </a:moveTo>
                <a:lnTo>
                  <a:pt x="82929" y="129064"/>
                </a:lnTo>
                <a:cubicBezTo>
                  <a:pt x="78877" y="129064"/>
                  <a:pt x="75235" y="131045"/>
                  <a:pt x="72706" y="134123"/>
                </a:cubicBezTo>
                <a:cubicBezTo>
                  <a:pt x="73316" y="134336"/>
                  <a:pt x="73895" y="134580"/>
                  <a:pt x="74458" y="134869"/>
                </a:cubicBezTo>
                <a:cubicBezTo>
                  <a:pt x="76622" y="132447"/>
                  <a:pt x="79623" y="130954"/>
                  <a:pt x="82929" y="130954"/>
                </a:cubicBezTo>
                <a:cubicBezTo>
                  <a:pt x="86190" y="130954"/>
                  <a:pt x="89130" y="132401"/>
                  <a:pt x="91294" y="134763"/>
                </a:cubicBezTo>
                <a:cubicBezTo>
                  <a:pt x="91873" y="134473"/>
                  <a:pt x="92467" y="134229"/>
                  <a:pt x="93077" y="134031"/>
                </a:cubicBezTo>
                <a:cubicBezTo>
                  <a:pt x="90578" y="130969"/>
                  <a:pt x="86952" y="129034"/>
                  <a:pt x="82929" y="129034"/>
                </a:cubicBezTo>
                <a:close/>
                <a:moveTo>
                  <a:pt x="54393" y="129064"/>
                </a:moveTo>
                <a:cubicBezTo>
                  <a:pt x="50340" y="129064"/>
                  <a:pt x="46683" y="131045"/>
                  <a:pt x="44184" y="134168"/>
                </a:cubicBezTo>
                <a:cubicBezTo>
                  <a:pt x="44779" y="134366"/>
                  <a:pt x="45358" y="134610"/>
                  <a:pt x="45921" y="134900"/>
                </a:cubicBezTo>
                <a:cubicBezTo>
                  <a:pt x="48100" y="132492"/>
                  <a:pt x="51102" y="130984"/>
                  <a:pt x="54408" y="130984"/>
                </a:cubicBezTo>
                <a:cubicBezTo>
                  <a:pt x="57653" y="130984"/>
                  <a:pt x="60609" y="132447"/>
                  <a:pt x="62772" y="134793"/>
                </a:cubicBezTo>
                <a:cubicBezTo>
                  <a:pt x="63336" y="134504"/>
                  <a:pt x="63945" y="134275"/>
                  <a:pt x="64555" y="134077"/>
                </a:cubicBezTo>
                <a:cubicBezTo>
                  <a:pt x="62041" y="130999"/>
                  <a:pt x="58415" y="129064"/>
                  <a:pt x="54408" y="129064"/>
                </a:cubicBezTo>
                <a:close/>
                <a:moveTo>
                  <a:pt x="197092" y="129064"/>
                </a:moveTo>
                <a:cubicBezTo>
                  <a:pt x="193040" y="129064"/>
                  <a:pt x="189383" y="131030"/>
                  <a:pt x="186884" y="134153"/>
                </a:cubicBezTo>
                <a:cubicBezTo>
                  <a:pt x="187478" y="134366"/>
                  <a:pt x="188057" y="134610"/>
                  <a:pt x="188621" y="134900"/>
                </a:cubicBezTo>
                <a:cubicBezTo>
                  <a:pt x="190785" y="132492"/>
                  <a:pt x="193786" y="130984"/>
                  <a:pt x="197092" y="130984"/>
                </a:cubicBezTo>
                <a:cubicBezTo>
                  <a:pt x="200353" y="130984"/>
                  <a:pt x="203309" y="132447"/>
                  <a:pt x="205457" y="134793"/>
                </a:cubicBezTo>
                <a:cubicBezTo>
                  <a:pt x="206036" y="134504"/>
                  <a:pt x="206630" y="134260"/>
                  <a:pt x="207239" y="134077"/>
                </a:cubicBezTo>
                <a:cubicBezTo>
                  <a:pt x="204741" y="130999"/>
                  <a:pt x="201115" y="129064"/>
                  <a:pt x="197092" y="129064"/>
                </a:cubicBezTo>
                <a:close/>
                <a:moveTo>
                  <a:pt x="25856" y="129064"/>
                </a:moveTo>
                <a:cubicBezTo>
                  <a:pt x="21803" y="129064"/>
                  <a:pt x="18146" y="131045"/>
                  <a:pt x="15632" y="134168"/>
                </a:cubicBezTo>
                <a:cubicBezTo>
                  <a:pt x="16227" y="134382"/>
                  <a:pt x="16821" y="134625"/>
                  <a:pt x="17384" y="134915"/>
                </a:cubicBezTo>
                <a:cubicBezTo>
                  <a:pt x="19548" y="132492"/>
                  <a:pt x="22534" y="130984"/>
                  <a:pt x="25856" y="130984"/>
                </a:cubicBezTo>
                <a:cubicBezTo>
                  <a:pt x="29101" y="130984"/>
                  <a:pt x="32057" y="132447"/>
                  <a:pt x="34205" y="134793"/>
                </a:cubicBezTo>
                <a:cubicBezTo>
                  <a:pt x="34784" y="134519"/>
                  <a:pt x="35393" y="134275"/>
                  <a:pt x="36003" y="134077"/>
                </a:cubicBezTo>
                <a:cubicBezTo>
                  <a:pt x="33489" y="130999"/>
                  <a:pt x="29878" y="129064"/>
                  <a:pt x="25856" y="129064"/>
                </a:cubicBezTo>
                <a:close/>
                <a:moveTo>
                  <a:pt x="111482" y="129064"/>
                </a:moveTo>
                <a:cubicBezTo>
                  <a:pt x="107414" y="129064"/>
                  <a:pt x="103772" y="131045"/>
                  <a:pt x="101258" y="134168"/>
                </a:cubicBezTo>
                <a:cubicBezTo>
                  <a:pt x="101852" y="134366"/>
                  <a:pt x="102431" y="134625"/>
                  <a:pt x="102995" y="134915"/>
                </a:cubicBezTo>
                <a:cubicBezTo>
                  <a:pt x="105174" y="132492"/>
                  <a:pt x="108175" y="130984"/>
                  <a:pt x="111482" y="130984"/>
                </a:cubicBezTo>
                <a:cubicBezTo>
                  <a:pt x="114727" y="130984"/>
                  <a:pt x="117683" y="132447"/>
                  <a:pt x="119846" y="134793"/>
                </a:cubicBezTo>
                <a:cubicBezTo>
                  <a:pt x="120410" y="134519"/>
                  <a:pt x="121019" y="134275"/>
                  <a:pt x="121629" y="134077"/>
                </a:cubicBezTo>
                <a:cubicBezTo>
                  <a:pt x="119115" y="130999"/>
                  <a:pt x="115504" y="129064"/>
                  <a:pt x="111482" y="129064"/>
                </a:cubicBezTo>
                <a:close/>
                <a:moveTo>
                  <a:pt x="140019" y="129064"/>
                </a:moveTo>
                <a:cubicBezTo>
                  <a:pt x="135966" y="129064"/>
                  <a:pt x="132309" y="131045"/>
                  <a:pt x="129810" y="134168"/>
                </a:cubicBezTo>
                <a:cubicBezTo>
                  <a:pt x="130405" y="134382"/>
                  <a:pt x="130984" y="134625"/>
                  <a:pt x="131547" y="134915"/>
                </a:cubicBezTo>
                <a:cubicBezTo>
                  <a:pt x="133726" y="132492"/>
                  <a:pt x="136712" y="130984"/>
                  <a:pt x="140019" y="130984"/>
                </a:cubicBezTo>
                <a:cubicBezTo>
                  <a:pt x="143279" y="130984"/>
                  <a:pt x="146235" y="132447"/>
                  <a:pt x="148383" y="134793"/>
                </a:cubicBezTo>
                <a:cubicBezTo>
                  <a:pt x="148962" y="134519"/>
                  <a:pt x="149556" y="134275"/>
                  <a:pt x="150181" y="134077"/>
                </a:cubicBezTo>
                <a:cubicBezTo>
                  <a:pt x="147667" y="130999"/>
                  <a:pt x="144041" y="129064"/>
                  <a:pt x="140019" y="129064"/>
                </a:cubicBezTo>
                <a:close/>
                <a:moveTo>
                  <a:pt x="168555" y="129064"/>
                </a:moveTo>
                <a:cubicBezTo>
                  <a:pt x="164503" y="129064"/>
                  <a:pt x="160846" y="131045"/>
                  <a:pt x="158347" y="134168"/>
                </a:cubicBezTo>
                <a:cubicBezTo>
                  <a:pt x="158942" y="134382"/>
                  <a:pt x="159521" y="134625"/>
                  <a:pt x="160084" y="134915"/>
                </a:cubicBezTo>
                <a:cubicBezTo>
                  <a:pt x="162248" y="132492"/>
                  <a:pt x="165249" y="130984"/>
                  <a:pt x="168555" y="130984"/>
                </a:cubicBezTo>
                <a:cubicBezTo>
                  <a:pt x="171816" y="130984"/>
                  <a:pt x="174772" y="132447"/>
                  <a:pt x="176920" y="134793"/>
                </a:cubicBezTo>
                <a:cubicBezTo>
                  <a:pt x="177499" y="134519"/>
                  <a:pt x="178093" y="134275"/>
                  <a:pt x="178703" y="134077"/>
                </a:cubicBezTo>
                <a:cubicBezTo>
                  <a:pt x="176204" y="130999"/>
                  <a:pt x="172578" y="129064"/>
                  <a:pt x="168555" y="129064"/>
                </a:cubicBezTo>
                <a:close/>
                <a:moveTo>
                  <a:pt x="225644" y="129064"/>
                </a:moveTo>
                <a:cubicBezTo>
                  <a:pt x="221592" y="129064"/>
                  <a:pt x="217935" y="131045"/>
                  <a:pt x="215436" y="134168"/>
                </a:cubicBezTo>
                <a:cubicBezTo>
                  <a:pt x="216031" y="134382"/>
                  <a:pt x="216610" y="134625"/>
                  <a:pt x="217173" y="134915"/>
                </a:cubicBezTo>
                <a:cubicBezTo>
                  <a:pt x="219337" y="132492"/>
                  <a:pt x="222338" y="130984"/>
                  <a:pt x="225644" y="130984"/>
                </a:cubicBezTo>
                <a:cubicBezTo>
                  <a:pt x="228890" y="130984"/>
                  <a:pt x="231845" y="132447"/>
                  <a:pt x="234009" y="134793"/>
                </a:cubicBezTo>
                <a:cubicBezTo>
                  <a:pt x="234588" y="134519"/>
                  <a:pt x="235182" y="134275"/>
                  <a:pt x="235792" y="134077"/>
                </a:cubicBezTo>
                <a:cubicBezTo>
                  <a:pt x="233293" y="130999"/>
                  <a:pt x="229667" y="129064"/>
                  <a:pt x="225644" y="129064"/>
                </a:cubicBezTo>
                <a:close/>
                <a:moveTo>
                  <a:pt x="254197" y="129064"/>
                </a:moveTo>
                <a:cubicBezTo>
                  <a:pt x="250129" y="129064"/>
                  <a:pt x="246487" y="131045"/>
                  <a:pt x="243973" y="134168"/>
                </a:cubicBezTo>
                <a:cubicBezTo>
                  <a:pt x="244568" y="134382"/>
                  <a:pt x="245162" y="134625"/>
                  <a:pt x="245725" y="134915"/>
                </a:cubicBezTo>
                <a:cubicBezTo>
                  <a:pt x="247889" y="132492"/>
                  <a:pt x="250875" y="130984"/>
                  <a:pt x="254197" y="130984"/>
                </a:cubicBezTo>
                <a:cubicBezTo>
                  <a:pt x="257427" y="130984"/>
                  <a:pt x="260382" y="132447"/>
                  <a:pt x="262546" y="134793"/>
                </a:cubicBezTo>
                <a:cubicBezTo>
                  <a:pt x="263125" y="134519"/>
                  <a:pt x="263734" y="134275"/>
                  <a:pt x="264344" y="134077"/>
                </a:cubicBezTo>
                <a:cubicBezTo>
                  <a:pt x="261830" y="130999"/>
                  <a:pt x="258219" y="129064"/>
                  <a:pt x="254197" y="129064"/>
                </a:cubicBezTo>
                <a:close/>
                <a:moveTo>
                  <a:pt x="82929" y="131593"/>
                </a:moveTo>
                <a:lnTo>
                  <a:pt x="82929" y="131639"/>
                </a:lnTo>
                <a:cubicBezTo>
                  <a:pt x="79852" y="131639"/>
                  <a:pt x="77079" y="133010"/>
                  <a:pt x="75022" y="135174"/>
                </a:cubicBezTo>
                <a:cubicBezTo>
                  <a:pt x="75555" y="135479"/>
                  <a:pt x="76073" y="135829"/>
                  <a:pt x="76561" y="136210"/>
                </a:cubicBezTo>
                <a:cubicBezTo>
                  <a:pt x="78267" y="134534"/>
                  <a:pt x="80492" y="133513"/>
                  <a:pt x="82929" y="133513"/>
                </a:cubicBezTo>
                <a:cubicBezTo>
                  <a:pt x="85245" y="133528"/>
                  <a:pt x="87485" y="134443"/>
                  <a:pt x="89146" y="136058"/>
                </a:cubicBezTo>
                <a:cubicBezTo>
                  <a:pt x="89648" y="135677"/>
                  <a:pt x="90182" y="135342"/>
                  <a:pt x="90730" y="135052"/>
                </a:cubicBezTo>
                <a:cubicBezTo>
                  <a:pt x="88689" y="132919"/>
                  <a:pt x="85946" y="131593"/>
                  <a:pt x="82929" y="131593"/>
                </a:cubicBezTo>
                <a:close/>
                <a:moveTo>
                  <a:pt x="25856" y="131639"/>
                </a:moveTo>
                <a:cubicBezTo>
                  <a:pt x="22778" y="131639"/>
                  <a:pt x="19990" y="133010"/>
                  <a:pt x="17933" y="135220"/>
                </a:cubicBezTo>
                <a:cubicBezTo>
                  <a:pt x="18466" y="135524"/>
                  <a:pt x="18999" y="135860"/>
                  <a:pt x="19487" y="136240"/>
                </a:cubicBezTo>
                <a:cubicBezTo>
                  <a:pt x="21227" y="134454"/>
                  <a:pt x="23537" y="133558"/>
                  <a:pt x="25850" y="133558"/>
                </a:cubicBezTo>
                <a:cubicBezTo>
                  <a:pt x="28093" y="133558"/>
                  <a:pt x="30339" y="134400"/>
                  <a:pt x="32072" y="136088"/>
                </a:cubicBezTo>
                <a:cubicBezTo>
                  <a:pt x="32575" y="135722"/>
                  <a:pt x="33108" y="135387"/>
                  <a:pt x="33641" y="135082"/>
                </a:cubicBezTo>
                <a:cubicBezTo>
                  <a:pt x="31600" y="132949"/>
                  <a:pt x="28872" y="131639"/>
                  <a:pt x="25856" y="131639"/>
                </a:cubicBezTo>
                <a:close/>
                <a:moveTo>
                  <a:pt x="54408" y="131624"/>
                </a:moveTo>
                <a:lnTo>
                  <a:pt x="54393" y="131639"/>
                </a:lnTo>
                <a:cubicBezTo>
                  <a:pt x="51315" y="131639"/>
                  <a:pt x="48527" y="133010"/>
                  <a:pt x="46485" y="135204"/>
                </a:cubicBezTo>
                <a:cubicBezTo>
                  <a:pt x="47018" y="135524"/>
                  <a:pt x="47536" y="135860"/>
                  <a:pt x="48039" y="136240"/>
                </a:cubicBezTo>
                <a:cubicBezTo>
                  <a:pt x="49779" y="134454"/>
                  <a:pt x="52089" y="133558"/>
                  <a:pt x="54402" y="133558"/>
                </a:cubicBezTo>
                <a:cubicBezTo>
                  <a:pt x="56645" y="133558"/>
                  <a:pt x="58891" y="134400"/>
                  <a:pt x="60624" y="136088"/>
                </a:cubicBezTo>
                <a:cubicBezTo>
                  <a:pt x="61127" y="135722"/>
                  <a:pt x="61645" y="135387"/>
                  <a:pt x="62193" y="135082"/>
                </a:cubicBezTo>
                <a:cubicBezTo>
                  <a:pt x="60167" y="132949"/>
                  <a:pt x="57424" y="131624"/>
                  <a:pt x="54408" y="131624"/>
                </a:cubicBezTo>
                <a:close/>
                <a:moveTo>
                  <a:pt x="111482" y="131639"/>
                </a:moveTo>
                <a:cubicBezTo>
                  <a:pt x="108404" y="131639"/>
                  <a:pt x="105601" y="133010"/>
                  <a:pt x="103559" y="135220"/>
                </a:cubicBezTo>
                <a:cubicBezTo>
                  <a:pt x="104092" y="135524"/>
                  <a:pt x="104610" y="135860"/>
                  <a:pt x="105113" y="136240"/>
                </a:cubicBezTo>
                <a:cubicBezTo>
                  <a:pt x="106853" y="134454"/>
                  <a:pt x="109163" y="133558"/>
                  <a:pt x="111476" y="133558"/>
                </a:cubicBezTo>
                <a:cubicBezTo>
                  <a:pt x="113719" y="133558"/>
                  <a:pt x="115965" y="134400"/>
                  <a:pt x="117698" y="136088"/>
                </a:cubicBezTo>
                <a:cubicBezTo>
                  <a:pt x="118201" y="135722"/>
                  <a:pt x="118719" y="135387"/>
                  <a:pt x="119267" y="135082"/>
                </a:cubicBezTo>
                <a:cubicBezTo>
                  <a:pt x="117241" y="132949"/>
                  <a:pt x="114498" y="131639"/>
                  <a:pt x="111482" y="131639"/>
                </a:cubicBezTo>
                <a:close/>
                <a:moveTo>
                  <a:pt x="140019" y="131639"/>
                </a:moveTo>
                <a:cubicBezTo>
                  <a:pt x="136941" y="131639"/>
                  <a:pt x="134153" y="133010"/>
                  <a:pt x="132111" y="135220"/>
                </a:cubicBezTo>
                <a:cubicBezTo>
                  <a:pt x="132644" y="135524"/>
                  <a:pt x="133162" y="135875"/>
                  <a:pt x="133665" y="136240"/>
                </a:cubicBezTo>
                <a:cubicBezTo>
                  <a:pt x="135356" y="134580"/>
                  <a:pt x="137581" y="133559"/>
                  <a:pt x="140019" y="133559"/>
                </a:cubicBezTo>
                <a:cubicBezTo>
                  <a:pt x="142350" y="133574"/>
                  <a:pt x="144574" y="134488"/>
                  <a:pt x="146250" y="136103"/>
                </a:cubicBezTo>
                <a:cubicBezTo>
                  <a:pt x="146753" y="135722"/>
                  <a:pt x="147271" y="135387"/>
                  <a:pt x="147819" y="135098"/>
                </a:cubicBezTo>
                <a:cubicBezTo>
                  <a:pt x="145778" y="132949"/>
                  <a:pt x="143050" y="131639"/>
                  <a:pt x="140019" y="131639"/>
                </a:cubicBezTo>
                <a:close/>
                <a:moveTo>
                  <a:pt x="168555" y="131639"/>
                </a:moveTo>
                <a:cubicBezTo>
                  <a:pt x="165478" y="131639"/>
                  <a:pt x="162690" y="133010"/>
                  <a:pt x="160648" y="135220"/>
                </a:cubicBezTo>
                <a:cubicBezTo>
                  <a:pt x="161181" y="135524"/>
                  <a:pt x="161699" y="135860"/>
                  <a:pt x="162202" y="136240"/>
                </a:cubicBezTo>
                <a:cubicBezTo>
                  <a:pt x="163893" y="134580"/>
                  <a:pt x="166118" y="133559"/>
                  <a:pt x="168555" y="133559"/>
                </a:cubicBezTo>
                <a:cubicBezTo>
                  <a:pt x="170871" y="133574"/>
                  <a:pt x="173096" y="134488"/>
                  <a:pt x="174772" y="136103"/>
                </a:cubicBezTo>
                <a:cubicBezTo>
                  <a:pt x="175274" y="135722"/>
                  <a:pt x="175808" y="135387"/>
                  <a:pt x="176356" y="135082"/>
                </a:cubicBezTo>
                <a:cubicBezTo>
                  <a:pt x="174315" y="132949"/>
                  <a:pt x="171587" y="131639"/>
                  <a:pt x="168555" y="131639"/>
                </a:cubicBezTo>
                <a:close/>
                <a:moveTo>
                  <a:pt x="197092" y="131624"/>
                </a:moveTo>
                <a:cubicBezTo>
                  <a:pt x="194015" y="131624"/>
                  <a:pt x="191226" y="132995"/>
                  <a:pt x="189170" y="135204"/>
                </a:cubicBezTo>
                <a:cubicBezTo>
                  <a:pt x="189718" y="135509"/>
                  <a:pt x="190236" y="135860"/>
                  <a:pt x="190724" y="136240"/>
                </a:cubicBezTo>
                <a:cubicBezTo>
                  <a:pt x="192430" y="134564"/>
                  <a:pt x="194655" y="133559"/>
                  <a:pt x="197092" y="133559"/>
                </a:cubicBezTo>
                <a:cubicBezTo>
                  <a:pt x="199423" y="133574"/>
                  <a:pt x="201648" y="134473"/>
                  <a:pt x="203324" y="136088"/>
                </a:cubicBezTo>
                <a:cubicBezTo>
                  <a:pt x="203811" y="135722"/>
                  <a:pt x="204345" y="135387"/>
                  <a:pt x="204893" y="135082"/>
                </a:cubicBezTo>
                <a:cubicBezTo>
                  <a:pt x="202852" y="132949"/>
                  <a:pt x="200109" y="131624"/>
                  <a:pt x="197092" y="131624"/>
                </a:cubicBezTo>
                <a:close/>
                <a:moveTo>
                  <a:pt x="225644" y="131639"/>
                </a:moveTo>
                <a:cubicBezTo>
                  <a:pt x="222567" y="131639"/>
                  <a:pt x="219779" y="133010"/>
                  <a:pt x="217722" y="135220"/>
                </a:cubicBezTo>
                <a:cubicBezTo>
                  <a:pt x="218270" y="135524"/>
                  <a:pt x="218788" y="135860"/>
                  <a:pt x="219276" y="136240"/>
                </a:cubicBezTo>
                <a:cubicBezTo>
                  <a:pt x="220982" y="134580"/>
                  <a:pt x="223207" y="133559"/>
                  <a:pt x="225644" y="133559"/>
                </a:cubicBezTo>
                <a:cubicBezTo>
                  <a:pt x="227960" y="133574"/>
                  <a:pt x="230200" y="134488"/>
                  <a:pt x="231861" y="136088"/>
                </a:cubicBezTo>
                <a:cubicBezTo>
                  <a:pt x="232364" y="135722"/>
                  <a:pt x="232897" y="135387"/>
                  <a:pt x="233445" y="135082"/>
                </a:cubicBezTo>
                <a:cubicBezTo>
                  <a:pt x="231404" y="132949"/>
                  <a:pt x="228661" y="131639"/>
                  <a:pt x="225644" y="131639"/>
                </a:cubicBezTo>
                <a:close/>
                <a:moveTo>
                  <a:pt x="254181" y="131639"/>
                </a:moveTo>
                <a:cubicBezTo>
                  <a:pt x="251119" y="131639"/>
                  <a:pt x="248316" y="133010"/>
                  <a:pt x="246274" y="135220"/>
                </a:cubicBezTo>
                <a:cubicBezTo>
                  <a:pt x="246807" y="135524"/>
                  <a:pt x="247325" y="135860"/>
                  <a:pt x="247828" y="136240"/>
                </a:cubicBezTo>
                <a:cubicBezTo>
                  <a:pt x="249519" y="134580"/>
                  <a:pt x="251744" y="133559"/>
                  <a:pt x="254197" y="133559"/>
                </a:cubicBezTo>
                <a:cubicBezTo>
                  <a:pt x="256512" y="133574"/>
                  <a:pt x="258737" y="134488"/>
                  <a:pt x="260413" y="136088"/>
                </a:cubicBezTo>
                <a:cubicBezTo>
                  <a:pt x="260916" y="135722"/>
                  <a:pt x="261434" y="135387"/>
                  <a:pt x="261982" y="135082"/>
                </a:cubicBezTo>
                <a:cubicBezTo>
                  <a:pt x="259941" y="132949"/>
                  <a:pt x="257213" y="131639"/>
                  <a:pt x="254181" y="131639"/>
                </a:cubicBezTo>
                <a:close/>
                <a:moveTo>
                  <a:pt x="97023" y="136667"/>
                </a:moveTo>
                <a:cubicBezTo>
                  <a:pt x="97025" y="136667"/>
                  <a:pt x="97028" y="136667"/>
                  <a:pt x="97030" y="136667"/>
                </a:cubicBezTo>
                <a:lnTo>
                  <a:pt x="97030" y="136667"/>
                </a:lnTo>
                <a:cubicBezTo>
                  <a:pt x="97033" y="136667"/>
                  <a:pt x="97035" y="136667"/>
                  <a:pt x="97038" y="136667"/>
                </a:cubicBezTo>
                <a:close/>
                <a:moveTo>
                  <a:pt x="197096" y="134191"/>
                </a:moveTo>
                <a:cubicBezTo>
                  <a:pt x="194965" y="134191"/>
                  <a:pt x="192838" y="135002"/>
                  <a:pt x="191211" y="136621"/>
                </a:cubicBezTo>
                <a:cubicBezTo>
                  <a:pt x="191684" y="137017"/>
                  <a:pt x="192125" y="137429"/>
                  <a:pt x="192552" y="137886"/>
                </a:cubicBezTo>
                <a:cubicBezTo>
                  <a:pt x="193801" y="136758"/>
                  <a:pt x="195416" y="136134"/>
                  <a:pt x="197092" y="136119"/>
                </a:cubicBezTo>
                <a:lnTo>
                  <a:pt x="197092" y="136134"/>
                </a:lnTo>
                <a:cubicBezTo>
                  <a:pt x="198692" y="136134"/>
                  <a:pt x="200231" y="136698"/>
                  <a:pt x="201450" y="137718"/>
                </a:cubicBezTo>
                <a:cubicBezTo>
                  <a:pt x="201892" y="137276"/>
                  <a:pt x="202349" y="136850"/>
                  <a:pt x="202836" y="136469"/>
                </a:cubicBezTo>
                <a:cubicBezTo>
                  <a:pt x="201219" y="134949"/>
                  <a:pt x="199156" y="134191"/>
                  <a:pt x="197096" y="134191"/>
                </a:cubicBezTo>
                <a:close/>
                <a:moveTo>
                  <a:pt x="254186" y="134202"/>
                </a:moveTo>
                <a:cubicBezTo>
                  <a:pt x="252055" y="134202"/>
                  <a:pt x="249927" y="135010"/>
                  <a:pt x="248300" y="136621"/>
                </a:cubicBezTo>
                <a:cubicBezTo>
                  <a:pt x="248773" y="137017"/>
                  <a:pt x="249214" y="137444"/>
                  <a:pt x="249641" y="137886"/>
                </a:cubicBezTo>
                <a:cubicBezTo>
                  <a:pt x="250890" y="136774"/>
                  <a:pt x="252505" y="136134"/>
                  <a:pt x="254197" y="136119"/>
                </a:cubicBezTo>
                <a:cubicBezTo>
                  <a:pt x="255781" y="136134"/>
                  <a:pt x="257335" y="136698"/>
                  <a:pt x="258554" y="137734"/>
                </a:cubicBezTo>
                <a:cubicBezTo>
                  <a:pt x="258981" y="137276"/>
                  <a:pt x="259438" y="136865"/>
                  <a:pt x="259925" y="136469"/>
                </a:cubicBezTo>
                <a:cubicBezTo>
                  <a:pt x="258308" y="134956"/>
                  <a:pt x="256245" y="134202"/>
                  <a:pt x="254186" y="134202"/>
                </a:cubicBezTo>
                <a:close/>
                <a:moveTo>
                  <a:pt x="25856" y="134199"/>
                </a:moveTo>
                <a:cubicBezTo>
                  <a:pt x="23646" y="134214"/>
                  <a:pt x="21544" y="135082"/>
                  <a:pt x="19975" y="136637"/>
                </a:cubicBezTo>
                <a:cubicBezTo>
                  <a:pt x="20432" y="137017"/>
                  <a:pt x="20889" y="137444"/>
                  <a:pt x="21300" y="137901"/>
                </a:cubicBezTo>
                <a:cubicBezTo>
                  <a:pt x="22549" y="136774"/>
                  <a:pt x="24164" y="136149"/>
                  <a:pt x="25856" y="136134"/>
                </a:cubicBezTo>
                <a:cubicBezTo>
                  <a:pt x="27440" y="136134"/>
                  <a:pt x="28994" y="136713"/>
                  <a:pt x="30213" y="137734"/>
                </a:cubicBezTo>
                <a:cubicBezTo>
                  <a:pt x="30640" y="137292"/>
                  <a:pt x="31097" y="136865"/>
                  <a:pt x="31584" y="136484"/>
                </a:cubicBezTo>
                <a:cubicBezTo>
                  <a:pt x="30030" y="135022"/>
                  <a:pt x="27973" y="134214"/>
                  <a:pt x="25856" y="134199"/>
                </a:cubicBezTo>
                <a:close/>
                <a:moveTo>
                  <a:pt x="54393" y="134199"/>
                </a:moveTo>
                <a:cubicBezTo>
                  <a:pt x="52199" y="134214"/>
                  <a:pt x="50081" y="135082"/>
                  <a:pt x="48511" y="136637"/>
                </a:cubicBezTo>
                <a:cubicBezTo>
                  <a:pt x="48984" y="137017"/>
                  <a:pt x="49426" y="137444"/>
                  <a:pt x="49852" y="137901"/>
                </a:cubicBezTo>
                <a:cubicBezTo>
                  <a:pt x="51133" y="136722"/>
                  <a:pt x="52759" y="136131"/>
                  <a:pt x="54388" y="136131"/>
                </a:cubicBezTo>
                <a:cubicBezTo>
                  <a:pt x="55936" y="136131"/>
                  <a:pt x="57488" y="136664"/>
                  <a:pt x="58750" y="137734"/>
                </a:cubicBezTo>
                <a:cubicBezTo>
                  <a:pt x="59177" y="137292"/>
                  <a:pt x="59634" y="136865"/>
                  <a:pt x="60121" y="136484"/>
                </a:cubicBezTo>
                <a:cubicBezTo>
                  <a:pt x="58567" y="135022"/>
                  <a:pt x="56526" y="134214"/>
                  <a:pt x="54408" y="134199"/>
                </a:cubicBezTo>
                <a:close/>
                <a:moveTo>
                  <a:pt x="82929" y="134153"/>
                </a:moveTo>
                <a:lnTo>
                  <a:pt x="82929" y="134199"/>
                </a:lnTo>
                <a:cubicBezTo>
                  <a:pt x="80735" y="134214"/>
                  <a:pt x="78618" y="135098"/>
                  <a:pt x="77048" y="136637"/>
                </a:cubicBezTo>
                <a:cubicBezTo>
                  <a:pt x="77521" y="137017"/>
                  <a:pt x="77963" y="137444"/>
                  <a:pt x="78389" y="137901"/>
                </a:cubicBezTo>
                <a:cubicBezTo>
                  <a:pt x="79670" y="136722"/>
                  <a:pt x="81300" y="136131"/>
                  <a:pt x="82931" y="136131"/>
                </a:cubicBezTo>
                <a:cubicBezTo>
                  <a:pt x="84481" y="136131"/>
                  <a:pt x="86032" y="136664"/>
                  <a:pt x="87287" y="137734"/>
                </a:cubicBezTo>
                <a:cubicBezTo>
                  <a:pt x="87714" y="137292"/>
                  <a:pt x="88186" y="136865"/>
                  <a:pt x="88673" y="136484"/>
                </a:cubicBezTo>
                <a:cubicBezTo>
                  <a:pt x="87119" y="135006"/>
                  <a:pt x="85062" y="134184"/>
                  <a:pt x="82929" y="134153"/>
                </a:cubicBezTo>
                <a:close/>
                <a:moveTo>
                  <a:pt x="111482" y="134199"/>
                </a:moveTo>
                <a:cubicBezTo>
                  <a:pt x="109272" y="134214"/>
                  <a:pt x="107170" y="135098"/>
                  <a:pt x="105601" y="136637"/>
                </a:cubicBezTo>
                <a:cubicBezTo>
                  <a:pt x="106058" y="137033"/>
                  <a:pt x="106515" y="137444"/>
                  <a:pt x="106926" y="137901"/>
                </a:cubicBezTo>
                <a:cubicBezTo>
                  <a:pt x="108207" y="136722"/>
                  <a:pt x="109837" y="136131"/>
                  <a:pt x="111470" y="136131"/>
                </a:cubicBezTo>
                <a:cubicBezTo>
                  <a:pt x="113022" y="136131"/>
                  <a:pt x="114577" y="136664"/>
                  <a:pt x="115839" y="137734"/>
                </a:cubicBezTo>
                <a:cubicBezTo>
                  <a:pt x="116266" y="137292"/>
                  <a:pt x="116723" y="136865"/>
                  <a:pt x="117210" y="136484"/>
                </a:cubicBezTo>
                <a:cubicBezTo>
                  <a:pt x="115641" y="135022"/>
                  <a:pt x="113599" y="134214"/>
                  <a:pt x="111482" y="134199"/>
                </a:cubicBezTo>
                <a:close/>
                <a:moveTo>
                  <a:pt x="140019" y="134199"/>
                </a:moveTo>
                <a:cubicBezTo>
                  <a:pt x="137809" y="134214"/>
                  <a:pt x="135707" y="135098"/>
                  <a:pt x="134137" y="136637"/>
                </a:cubicBezTo>
                <a:cubicBezTo>
                  <a:pt x="134610" y="137017"/>
                  <a:pt x="135052" y="137444"/>
                  <a:pt x="135463" y="137901"/>
                </a:cubicBezTo>
                <a:cubicBezTo>
                  <a:pt x="136744" y="136722"/>
                  <a:pt x="138374" y="136131"/>
                  <a:pt x="140007" y="136131"/>
                </a:cubicBezTo>
                <a:cubicBezTo>
                  <a:pt x="141559" y="136131"/>
                  <a:pt x="143114" y="136664"/>
                  <a:pt x="144376" y="137734"/>
                </a:cubicBezTo>
                <a:cubicBezTo>
                  <a:pt x="144803" y="137292"/>
                  <a:pt x="145260" y="136865"/>
                  <a:pt x="145747" y="136484"/>
                </a:cubicBezTo>
                <a:cubicBezTo>
                  <a:pt x="144193" y="135037"/>
                  <a:pt x="142152" y="134214"/>
                  <a:pt x="140019" y="134199"/>
                </a:cubicBezTo>
                <a:close/>
                <a:moveTo>
                  <a:pt x="168560" y="134202"/>
                </a:moveTo>
                <a:cubicBezTo>
                  <a:pt x="166429" y="134202"/>
                  <a:pt x="164301" y="135010"/>
                  <a:pt x="162674" y="136621"/>
                </a:cubicBezTo>
                <a:cubicBezTo>
                  <a:pt x="163147" y="137017"/>
                  <a:pt x="163588" y="137444"/>
                  <a:pt x="164015" y="137901"/>
                </a:cubicBezTo>
                <a:cubicBezTo>
                  <a:pt x="165264" y="136758"/>
                  <a:pt x="166879" y="136134"/>
                  <a:pt x="168555" y="136134"/>
                </a:cubicBezTo>
                <a:cubicBezTo>
                  <a:pt x="170155" y="136134"/>
                  <a:pt x="171709" y="136698"/>
                  <a:pt x="172928" y="137734"/>
                </a:cubicBezTo>
                <a:cubicBezTo>
                  <a:pt x="173355" y="137292"/>
                  <a:pt x="173812" y="136865"/>
                  <a:pt x="174299" y="136469"/>
                </a:cubicBezTo>
                <a:cubicBezTo>
                  <a:pt x="172682" y="134956"/>
                  <a:pt x="170619" y="134202"/>
                  <a:pt x="168560" y="134202"/>
                </a:cubicBezTo>
                <a:close/>
                <a:moveTo>
                  <a:pt x="225649" y="134202"/>
                </a:moveTo>
                <a:cubicBezTo>
                  <a:pt x="223518" y="134202"/>
                  <a:pt x="221390" y="135010"/>
                  <a:pt x="219763" y="136621"/>
                </a:cubicBezTo>
                <a:cubicBezTo>
                  <a:pt x="220236" y="137017"/>
                  <a:pt x="220678" y="137444"/>
                  <a:pt x="221104" y="137901"/>
                </a:cubicBezTo>
                <a:cubicBezTo>
                  <a:pt x="222354" y="136758"/>
                  <a:pt x="223969" y="136134"/>
                  <a:pt x="225644" y="136134"/>
                </a:cubicBezTo>
                <a:cubicBezTo>
                  <a:pt x="227244" y="136134"/>
                  <a:pt x="228783" y="136698"/>
                  <a:pt x="230017" y="137734"/>
                </a:cubicBezTo>
                <a:cubicBezTo>
                  <a:pt x="230444" y="137292"/>
                  <a:pt x="230901" y="136865"/>
                  <a:pt x="231388" y="136469"/>
                </a:cubicBezTo>
                <a:cubicBezTo>
                  <a:pt x="229771" y="134956"/>
                  <a:pt x="227708" y="134202"/>
                  <a:pt x="225649" y="134202"/>
                </a:cubicBezTo>
                <a:close/>
                <a:moveTo>
                  <a:pt x="197082" y="136755"/>
                </a:moveTo>
                <a:cubicBezTo>
                  <a:pt x="195605" y="136755"/>
                  <a:pt x="194131" y="137285"/>
                  <a:pt x="192963" y="138343"/>
                </a:cubicBezTo>
                <a:cubicBezTo>
                  <a:pt x="193360" y="138815"/>
                  <a:pt x="193740" y="139303"/>
                  <a:pt x="194076" y="139806"/>
                </a:cubicBezTo>
                <a:cubicBezTo>
                  <a:pt x="194914" y="139090"/>
                  <a:pt x="195995" y="138693"/>
                  <a:pt x="197092" y="138678"/>
                </a:cubicBezTo>
                <a:lnTo>
                  <a:pt x="197092" y="138693"/>
                </a:lnTo>
                <a:cubicBezTo>
                  <a:pt x="198098" y="138693"/>
                  <a:pt x="199088" y="139029"/>
                  <a:pt x="199880" y="139623"/>
                </a:cubicBezTo>
                <a:cubicBezTo>
                  <a:pt x="200231" y="139120"/>
                  <a:pt x="200612" y="138632"/>
                  <a:pt x="201023" y="138175"/>
                </a:cubicBezTo>
                <a:cubicBezTo>
                  <a:pt x="199876" y="137228"/>
                  <a:pt x="198477" y="136755"/>
                  <a:pt x="197082" y="136755"/>
                </a:cubicBezTo>
                <a:close/>
                <a:moveTo>
                  <a:pt x="168554" y="136776"/>
                </a:moveTo>
                <a:cubicBezTo>
                  <a:pt x="167073" y="136776"/>
                  <a:pt x="165596" y="137306"/>
                  <a:pt x="164426" y="138358"/>
                </a:cubicBezTo>
                <a:cubicBezTo>
                  <a:pt x="164823" y="138815"/>
                  <a:pt x="165204" y="139303"/>
                  <a:pt x="165554" y="139821"/>
                </a:cubicBezTo>
                <a:cubicBezTo>
                  <a:pt x="166392" y="139105"/>
                  <a:pt x="167458" y="138693"/>
                  <a:pt x="168555" y="138693"/>
                </a:cubicBezTo>
                <a:cubicBezTo>
                  <a:pt x="169561" y="138709"/>
                  <a:pt x="170536" y="139029"/>
                  <a:pt x="171344" y="139638"/>
                </a:cubicBezTo>
                <a:cubicBezTo>
                  <a:pt x="171694" y="139135"/>
                  <a:pt x="172075" y="138648"/>
                  <a:pt x="172486" y="138191"/>
                </a:cubicBezTo>
                <a:cubicBezTo>
                  <a:pt x="171342" y="137245"/>
                  <a:pt x="169946" y="136776"/>
                  <a:pt x="168554" y="136776"/>
                </a:cubicBezTo>
                <a:close/>
                <a:moveTo>
                  <a:pt x="225651" y="136761"/>
                </a:moveTo>
                <a:cubicBezTo>
                  <a:pt x="224166" y="136761"/>
                  <a:pt x="222685" y="137291"/>
                  <a:pt x="221516" y="138343"/>
                </a:cubicBezTo>
                <a:cubicBezTo>
                  <a:pt x="221912" y="138815"/>
                  <a:pt x="222293" y="139303"/>
                  <a:pt x="222643" y="139821"/>
                </a:cubicBezTo>
                <a:cubicBezTo>
                  <a:pt x="223481" y="139105"/>
                  <a:pt x="224547" y="138693"/>
                  <a:pt x="225644" y="138693"/>
                </a:cubicBezTo>
                <a:cubicBezTo>
                  <a:pt x="226650" y="138693"/>
                  <a:pt x="227640" y="139029"/>
                  <a:pt x="228448" y="139638"/>
                </a:cubicBezTo>
                <a:cubicBezTo>
                  <a:pt x="228798" y="139135"/>
                  <a:pt x="229179" y="138648"/>
                  <a:pt x="229591" y="138175"/>
                </a:cubicBezTo>
                <a:cubicBezTo>
                  <a:pt x="228446" y="137230"/>
                  <a:pt x="227047" y="136761"/>
                  <a:pt x="225651" y="136761"/>
                </a:cubicBezTo>
                <a:close/>
                <a:moveTo>
                  <a:pt x="254188" y="136761"/>
                </a:moveTo>
                <a:cubicBezTo>
                  <a:pt x="252703" y="136761"/>
                  <a:pt x="251222" y="137291"/>
                  <a:pt x="250052" y="138343"/>
                </a:cubicBezTo>
                <a:cubicBezTo>
                  <a:pt x="250464" y="138815"/>
                  <a:pt x="250829" y="139303"/>
                  <a:pt x="251180" y="139821"/>
                </a:cubicBezTo>
                <a:cubicBezTo>
                  <a:pt x="252018" y="139105"/>
                  <a:pt x="253084" y="138693"/>
                  <a:pt x="254197" y="138693"/>
                </a:cubicBezTo>
                <a:cubicBezTo>
                  <a:pt x="255202" y="138693"/>
                  <a:pt x="256177" y="139029"/>
                  <a:pt x="256985" y="139638"/>
                </a:cubicBezTo>
                <a:cubicBezTo>
                  <a:pt x="257335" y="139135"/>
                  <a:pt x="257716" y="138648"/>
                  <a:pt x="258127" y="138175"/>
                </a:cubicBezTo>
                <a:cubicBezTo>
                  <a:pt x="256983" y="137230"/>
                  <a:pt x="255584" y="136761"/>
                  <a:pt x="254188" y="136761"/>
                </a:cubicBezTo>
                <a:close/>
                <a:moveTo>
                  <a:pt x="25856" y="136774"/>
                </a:moveTo>
                <a:cubicBezTo>
                  <a:pt x="24317" y="136774"/>
                  <a:pt x="22854" y="137353"/>
                  <a:pt x="21711" y="138373"/>
                </a:cubicBezTo>
                <a:cubicBezTo>
                  <a:pt x="22108" y="138831"/>
                  <a:pt x="22488" y="139318"/>
                  <a:pt x="22839" y="139836"/>
                </a:cubicBezTo>
                <a:cubicBezTo>
                  <a:pt x="23703" y="139084"/>
                  <a:pt x="24781" y="138706"/>
                  <a:pt x="25861" y="138706"/>
                </a:cubicBezTo>
                <a:cubicBezTo>
                  <a:pt x="26839" y="138706"/>
                  <a:pt x="27819" y="139016"/>
                  <a:pt x="28644" y="139638"/>
                </a:cubicBezTo>
                <a:cubicBezTo>
                  <a:pt x="28994" y="139135"/>
                  <a:pt x="29375" y="138648"/>
                  <a:pt x="29786" y="138191"/>
                </a:cubicBezTo>
                <a:cubicBezTo>
                  <a:pt x="28674" y="137276"/>
                  <a:pt x="27288" y="136774"/>
                  <a:pt x="25856" y="136774"/>
                </a:cubicBezTo>
                <a:close/>
                <a:moveTo>
                  <a:pt x="54408" y="136758"/>
                </a:moveTo>
                <a:lnTo>
                  <a:pt x="54393" y="136774"/>
                </a:lnTo>
                <a:cubicBezTo>
                  <a:pt x="52869" y="136774"/>
                  <a:pt x="51391" y="137353"/>
                  <a:pt x="50248" y="138373"/>
                </a:cubicBezTo>
                <a:cubicBezTo>
                  <a:pt x="50660" y="138831"/>
                  <a:pt x="51025" y="139318"/>
                  <a:pt x="51376" y="139836"/>
                </a:cubicBezTo>
                <a:cubicBezTo>
                  <a:pt x="52240" y="139084"/>
                  <a:pt x="53318" y="138706"/>
                  <a:pt x="54398" y="138706"/>
                </a:cubicBezTo>
                <a:cubicBezTo>
                  <a:pt x="55376" y="138706"/>
                  <a:pt x="56356" y="139016"/>
                  <a:pt x="57181" y="139638"/>
                </a:cubicBezTo>
                <a:cubicBezTo>
                  <a:pt x="57546" y="139135"/>
                  <a:pt x="57927" y="138648"/>
                  <a:pt x="58323" y="138191"/>
                </a:cubicBezTo>
                <a:cubicBezTo>
                  <a:pt x="57226" y="137276"/>
                  <a:pt x="55840" y="136774"/>
                  <a:pt x="54408" y="136758"/>
                </a:cubicBezTo>
                <a:close/>
                <a:moveTo>
                  <a:pt x="82929" y="136728"/>
                </a:moveTo>
                <a:lnTo>
                  <a:pt x="82929" y="136774"/>
                </a:lnTo>
                <a:cubicBezTo>
                  <a:pt x="81406" y="136774"/>
                  <a:pt x="79928" y="137353"/>
                  <a:pt x="78801" y="138373"/>
                </a:cubicBezTo>
                <a:cubicBezTo>
                  <a:pt x="79197" y="138831"/>
                  <a:pt x="79578" y="139318"/>
                  <a:pt x="79913" y="139836"/>
                </a:cubicBezTo>
                <a:cubicBezTo>
                  <a:pt x="80777" y="139084"/>
                  <a:pt x="81859" y="138706"/>
                  <a:pt x="82943" y="138706"/>
                </a:cubicBezTo>
                <a:cubicBezTo>
                  <a:pt x="83925" y="138706"/>
                  <a:pt x="84908" y="139016"/>
                  <a:pt x="85733" y="139638"/>
                </a:cubicBezTo>
                <a:cubicBezTo>
                  <a:pt x="86083" y="139135"/>
                  <a:pt x="86464" y="138648"/>
                  <a:pt x="86876" y="138191"/>
                </a:cubicBezTo>
                <a:cubicBezTo>
                  <a:pt x="85763" y="137261"/>
                  <a:pt x="84377" y="136743"/>
                  <a:pt x="82929" y="136728"/>
                </a:cubicBezTo>
                <a:close/>
                <a:moveTo>
                  <a:pt x="111482" y="136774"/>
                </a:moveTo>
                <a:cubicBezTo>
                  <a:pt x="109943" y="136774"/>
                  <a:pt x="108480" y="137353"/>
                  <a:pt x="107337" y="138373"/>
                </a:cubicBezTo>
                <a:cubicBezTo>
                  <a:pt x="107734" y="138831"/>
                  <a:pt x="108114" y="139318"/>
                  <a:pt x="108465" y="139836"/>
                </a:cubicBezTo>
                <a:cubicBezTo>
                  <a:pt x="109329" y="139084"/>
                  <a:pt x="110407" y="138706"/>
                  <a:pt x="111487" y="138706"/>
                </a:cubicBezTo>
                <a:cubicBezTo>
                  <a:pt x="112465" y="138706"/>
                  <a:pt x="113445" y="139016"/>
                  <a:pt x="114270" y="139638"/>
                </a:cubicBezTo>
                <a:cubicBezTo>
                  <a:pt x="114620" y="139135"/>
                  <a:pt x="115001" y="138648"/>
                  <a:pt x="115412" y="138191"/>
                </a:cubicBezTo>
                <a:cubicBezTo>
                  <a:pt x="114300" y="137276"/>
                  <a:pt x="112914" y="136774"/>
                  <a:pt x="111482" y="136774"/>
                </a:cubicBezTo>
                <a:close/>
                <a:moveTo>
                  <a:pt x="140019" y="136774"/>
                </a:moveTo>
                <a:cubicBezTo>
                  <a:pt x="138495" y="136774"/>
                  <a:pt x="137017" y="137353"/>
                  <a:pt x="135874" y="138373"/>
                </a:cubicBezTo>
                <a:cubicBezTo>
                  <a:pt x="136286" y="138831"/>
                  <a:pt x="136651" y="139318"/>
                  <a:pt x="137002" y="139836"/>
                </a:cubicBezTo>
                <a:cubicBezTo>
                  <a:pt x="137866" y="139084"/>
                  <a:pt x="138944" y="138706"/>
                  <a:pt x="140024" y="138706"/>
                </a:cubicBezTo>
                <a:cubicBezTo>
                  <a:pt x="141002" y="138706"/>
                  <a:pt x="141982" y="139016"/>
                  <a:pt x="142807" y="139638"/>
                </a:cubicBezTo>
                <a:cubicBezTo>
                  <a:pt x="143157" y="139135"/>
                  <a:pt x="143538" y="138648"/>
                  <a:pt x="143949" y="138191"/>
                </a:cubicBezTo>
                <a:cubicBezTo>
                  <a:pt x="142837" y="137276"/>
                  <a:pt x="141451" y="136774"/>
                  <a:pt x="140019" y="136774"/>
                </a:cubicBezTo>
                <a:close/>
                <a:moveTo>
                  <a:pt x="256255" y="140779"/>
                </a:moveTo>
                <a:cubicBezTo>
                  <a:pt x="256254" y="140779"/>
                  <a:pt x="256254" y="140780"/>
                  <a:pt x="256253" y="140781"/>
                </a:cubicBezTo>
                <a:lnTo>
                  <a:pt x="256269" y="140781"/>
                </a:lnTo>
                <a:cubicBezTo>
                  <a:pt x="256264" y="140780"/>
                  <a:pt x="256259" y="140779"/>
                  <a:pt x="256255" y="140779"/>
                </a:cubicBezTo>
                <a:close/>
                <a:moveTo>
                  <a:pt x="82929" y="139288"/>
                </a:moveTo>
                <a:lnTo>
                  <a:pt x="82929" y="139333"/>
                </a:lnTo>
                <a:cubicBezTo>
                  <a:pt x="81954" y="139333"/>
                  <a:pt x="81010" y="139669"/>
                  <a:pt x="80263" y="140293"/>
                </a:cubicBezTo>
                <a:cubicBezTo>
                  <a:pt x="80355" y="140461"/>
                  <a:pt x="80461" y="140628"/>
                  <a:pt x="80553" y="140796"/>
                </a:cubicBezTo>
                <a:cubicBezTo>
                  <a:pt x="81330" y="140659"/>
                  <a:pt x="82137" y="140583"/>
                  <a:pt x="82929" y="140583"/>
                </a:cubicBezTo>
                <a:cubicBezTo>
                  <a:pt x="83000" y="140581"/>
                  <a:pt x="83071" y="140580"/>
                  <a:pt x="83141" y="140580"/>
                </a:cubicBezTo>
                <a:cubicBezTo>
                  <a:pt x="83769" y="140580"/>
                  <a:pt x="84385" y="140641"/>
                  <a:pt x="85002" y="140750"/>
                </a:cubicBezTo>
                <a:cubicBezTo>
                  <a:pt x="85123" y="140537"/>
                  <a:pt x="85261" y="140324"/>
                  <a:pt x="85382" y="140110"/>
                </a:cubicBezTo>
                <a:cubicBezTo>
                  <a:pt x="84682" y="139577"/>
                  <a:pt x="83813" y="139288"/>
                  <a:pt x="82929" y="139288"/>
                </a:cubicBezTo>
                <a:close/>
                <a:moveTo>
                  <a:pt x="197097" y="139321"/>
                </a:moveTo>
                <a:cubicBezTo>
                  <a:pt x="196141" y="139321"/>
                  <a:pt x="195188" y="139658"/>
                  <a:pt x="194426" y="140324"/>
                </a:cubicBezTo>
                <a:cubicBezTo>
                  <a:pt x="194517" y="140491"/>
                  <a:pt x="194624" y="140659"/>
                  <a:pt x="194716" y="140826"/>
                </a:cubicBezTo>
                <a:cubicBezTo>
                  <a:pt x="195493" y="140689"/>
                  <a:pt x="196300" y="140613"/>
                  <a:pt x="197092" y="140613"/>
                </a:cubicBezTo>
                <a:cubicBezTo>
                  <a:pt x="197793" y="140613"/>
                  <a:pt x="198479" y="140659"/>
                  <a:pt x="199164" y="140781"/>
                </a:cubicBezTo>
                <a:cubicBezTo>
                  <a:pt x="199286" y="140567"/>
                  <a:pt x="199423" y="140354"/>
                  <a:pt x="199545" y="140141"/>
                </a:cubicBezTo>
                <a:cubicBezTo>
                  <a:pt x="198817" y="139593"/>
                  <a:pt x="197956" y="139321"/>
                  <a:pt x="197097" y="139321"/>
                </a:cubicBezTo>
                <a:close/>
                <a:moveTo>
                  <a:pt x="25856" y="139333"/>
                </a:moveTo>
                <a:cubicBezTo>
                  <a:pt x="24865" y="139333"/>
                  <a:pt x="23921" y="139699"/>
                  <a:pt x="23174" y="140339"/>
                </a:cubicBezTo>
                <a:cubicBezTo>
                  <a:pt x="23281" y="140506"/>
                  <a:pt x="23372" y="140674"/>
                  <a:pt x="23464" y="140842"/>
                </a:cubicBezTo>
                <a:cubicBezTo>
                  <a:pt x="24256" y="140689"/>
                  <a:pt x="25048" y="140613"/>
                  <a:pt x="25856" y="140613"/>
                </a:cubicBezTo>
                <a:cubicBezTo>
                  <a:pt x="26541" y="140613"/>
                  <a:pt x="27242" y="140674"/>
                  <a:pt x="27928" y="140781"/>
                </a:cubicBezTo>
                <a:cubicBezTo>
                  <a:pt x="28050" y="140567"/>
                  <a:pt x="28171" y="140354"/>
                  <a:pt x="28309" y="140156"/>
                </a:cubicBezTo>
                <a:cubicBezTo>
                  <a:pt x="27593" y="139623"/>
                  <a:pt x="26739" y="139333"/>
                  <a:pt x="25856" y="139333"/>
                </a:cubicBezTo>
                <a:close/>
                <a:moveTo>
                  <a:pt x="54393" y="139333"/>
                </a:moveTo>
                <a:cubicBezTo>
                  <a:pt x="53417" y="139333"/>
                  <a:pt x="52458" y="139699"/>
                  <a:pt x="51726" y="140339"/>
                </a:cubicBezTo>
                <a:cubicBezTo>
                  <a:pt x="51833" y="140506"/>
                  <a:pt x="51924" y="140659"/>
                  <a:pt x="52016" y="140842"/>
                </a:cubicBezTo>
                <a:cubicBezTo>
                  <a:pt x="52808" y="140689"/>
                  <a:pt x="53600" y="140613"/>
                  <a:pt x="54393" y="140613"/>
                </a:cubicBezTo>
                <a:cubicBezTo>
                  <a:pt x="55093" y="140613"/>
                  <a:pt x="55779" y="140674"/>
                  <a:pt x="56465" y="140781"/>
                </a:cubicBezTo>
                <a:cubicBezTo>
                  <a:pt x="56602" y="140567"/>
                  <a:pt x="56724" y="140354"/>
                  <a:pt x="56846" y="140156"/>
                </a:cubicBezTo>
                <a:cubicBezTo>
                  <a:pt x="56145" y="139623"/>
                  <a:pt x="55291" y="139333"/>
                  <a:pt x="54408" y="139333"/>
                </a:cubicBezTo>
                <a:close/>
                <a:moveTo>
                  <a:pt x="111482" y="139333"/>
                </a:moveTo>
                <a:cubicBezTo>
                  <a:pt x="110491" y="139333"/>
                  <a:pt x="109547" y="139699"/>
                  <a:pt x="108785" y="140339"/>
                </a:cubicBezTo>
                <a:cubicBezTo>
                  <a:pt x="108907" y="140506"/>
                  <a:pt x="108998" y="140674"/>
                  <a:pt x="109090" y="140842"/>
                </a:cubicBezTo>
                <a:cubicBezTo>
                  <a:pt x="109882" y="140689"/>
                  <a:pt x="110674" y="140613"/>
                  <a:pt x="111466" y="140613"/>
                </a:cubicBezTo>
                <a:cubicBezTo>
                  <a:pt x="112167" y="140613"/>
                  <a:pt x="112853" y="140674"/>
                  <a:pt x="113538" y="140781"/>
                </a:cubicBezTo>
                <a:cubicBezTo>
                  <a:pt x="113676" y="140567"/>
                  <a:pt x="113797" y="140354"/>
                  <a:pt x="113919" y="140156"/>
                </a:cubicBezTo>
                <a:cubicBezTo>
                  <a:pt x="113218" y="139623"/>
                  <a:pt x="112365" y="139333"/>
                  <a:pt x="111482" y="139333"/>
                </a:cubicBezTo>
                <a:close/>
                <a:moveTo>
                  <a:pt x="140019" y="139333"/>
                </a:moveTo>
                <a:cubicBezTo>
                  <a:pt x="139028" y="139349"/>
                  <a:pt x="138084" y="139699"/>
                  <a:pt x="137352" y="140339"/>
                </a:cubicBezTo>
                <a:cubicBezTo>
                  <a:pt x="137459" y="140506"/>
                  <a:pt x="137550" y="140674"/>
                  <a:pt x="137642" y="140842"/>
                </a:cubicBezTo>
                <a:cubicBezTo>
                  <a:pt x="138434" y="140689"/>
                  <a:pt x="139226" y="140613"/>
                  <a:pt x="140019" y="140613"/>
                </a:cubicBezTo>
                <a:cubicBezTo>
                  <a:pt x="140719" y="140613"/>
                  <a:pt x="141405" y="140674"/>
                  <a:pt x="142091" y="140796"/>
                </a:cubicBezTo>
                <a:cubicBezTo>
                  <a:pt x="142212" y="140567"/>
                  <a:pt x="142350" y="140369"/>
                  <a:pt x="142471" y="140156"/>
                </a:cubicBezTo>
                <a:cubicBezTo>
                  <a:pt x="141771" y="139623"/>
                  <a:pt x="140902" y="139333"/>
                  <a:pt x="140019" y="139333"/>
                </a:cubicBezTo>
                <a:close/>
                <a:moveTo>
                  <a:pt x="168555" y="139333"/>
                </a:moveTo>
                <a:cubicBezTo>
                  <a:pt x="167580" y="139349"/>
                  <a:pt x="166620" y="139699"/>
                  <a:pt x="165874" y="140339"/>
                </a:cubicBezTo>
                <a:cubicBezTo>
                  <a:pt x="165981" y="140506"/>
                  <a:pt x="166072" y="140674"/>
                  <a:pt x="166179" y="140842"/>
                </a:cubicBezTo>
                <a:cubicBezTo>
                  <a:pt x="166956" y="140689"/>
                  <a:pt x="167763" y="140613"/>
                  <a:pt x="168555" y="140613"/>
                </a:cubicBezTo>
                <a:cubicBezTo>
                  <a:pt x="169256" y="140613"/>
                  <a:pt x="169942" y="140674"/>
                  <a:pt x="170627" y="140781"/>
                </a:cubicBezTo>
                <a:cubicBezTo>
                  <a:pt x="170749" y="140567"/>
                  <a:pt x="170887" y="140354"/>
                  <a:pt x="171008" y="140156"/>
                </a:cubicBezTo>
                <a:cubicBezTo>
                  <a:pt x="170308" y="139623"/>
                  <a:pt x="169439" y="139333"/>
                  <a:pt x="168555" y="139333"/>
                </a:cubicBezTo>
                <a:close/>
                <a:moveTo>
                  <a:pt x="225644" y="139333"/>
                </a:moveTo>
                <a:cubicBezTo>
                  <a:pt x="224654" y="139349"/>
                  <a:pt x="223710" y="139699"/>
                  <a:pt x="222963" y="140339"/>
                </a:cubicBezTo>
                <a:cubicBezTo>
                  <a:pt x="223070" y="140506"/>
                  <a:pt x="223161" y="140674"/>
                  <a:pt x="223268" y="140842"/>
                </a:cubicBezTo>
                <a:cubicBezTo>
                  <a:pt x="224045" y="140689"/>
                  <a:pt x="224852" y="140613"/>
                  <a:pt x="225644" y="140613"/>
                </a:cubicBezTo>
                <a:cubicBezTo>
                  <a:pt x="226345" y="140613"/>
                  <a:pt x="227031" y="140674"/>
                  <a:pt x="227717" y="140781"/>
                </a:cubicBezTo>
                <a:cubicBezTo>
                  <a:pt x="227823" y="140567"/>
                  <a:pt x="227960" y="140354"/>
                  <a:pt x="228082" y="140156"/>
                </a:cubicBezTo>
                <a:cubicBezTo>
                  <a:pt x="227381" y="139623"/>
                  <a:pt x="226528" y="139333"/>
                  <a:pt x="225644" y="139333"/>
                </a:cubicBezTo>
                <a:close/>
                <a:moveTo>
                  <a:pt x="254202" y="139323"/>
                </a:moveTo>
                <a:cubicBezTo>
                  <a:pt x="253239" y="139323"/>
                  <a:pt x="252279" y="139663"/>
                  <a:pt x="251515" y="140339"/>
                </a:cubicBezTo>
                <a:cubicBezTo>
                  <a:pt x="251622" y="140506"/>
                  <a:pt x="251713" y="140674"/>
                  <a:pt x="251805" y="140842"/>
                </a:cubicBezTo>
                <a:cubicBezTo>
                  <a:pt x="252597" y="140689"/>
                  <a:pt x="253389" y="140613"/>
                  <a:pt x="254197" y="140613"/>
                </a:cubicBezTo>
                <a:cubicBezTo>
                  <a:pt x="254878" y="140613"/>
                  <a:pt x="255574" y="140673"/>
                  <a:pt x="256255" y="140779"/>
                </a:cubicBezTo>
                <a:lnTo>
                  <a:pt x="256255" y="140779"/>
                </a:lnTo>
                <a:cubicBezTo>
                  <a:pt x="256376" y="140566"/>
                  <a:pt x="256498" y="140353"/>
                  <a:pt x="256650" y="140141"/>
                </a:cubicBezTo>
                <a:cubicBezTo>
                  <a:pt x="255923" y="139594"/>
                  <a:pt x="255062" y="139323"/>
                  <a:pt x="254202" y="139323"/>
                </a:cubicBezTo>
                <a:close/>
                <a:moveTo>
                  <a:pt x="211201" y="134062"/>
                </a:moveTo>
                <a:cubicBezTo>
                  <a:pt x="206447" y="134062"/>
                  <a:pt x="202242" y="136758"/>
                  <a:pt x="199789" y="140857"/>
                </a:cubicBezTo>
                <a:cubicBezTo>
                  <a:pt x="200399" y="140994"/>
                  <a:pt x="201008" y="141162"/>
                  <a:pt x="201587" y="141375"/>
                </a:cubicBezTo>
                <a:cubicBezTo>
                  <a:pt x="203766" y="138114"/>
                  <a:pt x="207255" y="135981"/>
                  <a:pt x="211201" y="135981"/>
                </a:cubicBezTo>
                <a:lnTo>
                  <a:pt x="211201" y="136027"/>
                </a:lnTo>
                <a:cubicBezTo>
                  <a:pt x="215162" y="136027"/>
                  <a:pt x="218697" y="138206"/>
                  <a:pt x="220860" y="141482"/>
                </a:cubicBezTo>
                <a:cubicBezTo>
                  <a:pt x="221439" y="141253"/>
                  <a:pt x="222034" y="141070"/>
                  <a:pt x="222643" y="140933"/>
                </a:cubicBezTo>
                <a:cubicBezTo>
                  <a:pt x="220190" y="136789"/>
                  <a:pt x="215939" y="134062"/>
                  <a:pt x="211201" y="134062"/>
                </a:cubicBezTo>
                <a:close/>
                <a:moveTo>
                  <a:pt x="39949" y="134092"/>
                </a:moveTo>
                <a:lnTo>
                  <a:pt x="39949" y="134107"/>
                </a:lnTo>
                <a:cubicBezTo>
                  <a:pt x="35195" y="134107"/>
                  <a:pt x="31005" y="136804"/>
                  <a:pt x="28537" y="140887"/>
                </a:cubicBezTo>
                <a:cubicBezTo>
                  <a:pt x="29162" y="141024"/>
                  <a:pt x="29756" y="141192"/>
                  <a:pt x="30350" y="141421"/>
                </a:cubicBezTo>
                <a:cubicBezTo>
                  <a:pt x="32514" y="138145"/>
                  <a:pt x="36003" y="136027"/>
                  <a:pt x="39949" y="136027"/>
                </a:cubicBezTo>
                <a:cubicBezTo>
                  <a:pt x="43925" y="136027"/>
                  <a:pt x="47445" y="138191"/>
                  <a:pt x="49624" y="141527"/>
                </a:cubicBezTo>
                <a:cubicBezTo>
                  <a:pt x="50187" y="141284"/>
                  <a:pt x="50782" y="141101"/>
                  <a:pt x="51391" y="140964"/>
                </a:cubicBezTo>
                <a:cubicBezTo>
                  <a:pt x="48938" y="136835"/>
                  <a:pt x="44733" y="134092"/>
                  <a:pt x="39949" y="134092"/>
                </a:cubicBezTo>
                <a:close/>
                <a:moveTo>
                  <a:pt x="97023" y="134092"/>
                </a:moveTo>
                <a:lnTo>
                  <a:pt x="97038" y="134107"/>
                </a:lnTo>
                <a:cubicBezTo>
                  <a:pt x="92284" y="134107"/>
                  <a:pt x="88079" y="136804"/>
                  <a:pt x="85626" y="140887"/>
                </a:cubicBezTo>
                <a:cubicBezTo>
                  <a:pt x="86236" y="141024"/>
                  <a:pt x="86845" y="141192"/>
                  <a:pt x="87424" y="141421"/>
                </a:cubicBezTo>
                <a:cubicBezTo>
                  <a:pt x="89603" y="138145"/>
                  <a:pt x="93092" y="136027"/>
                  <a:pt x="97023" y="136027"/>
                </a:cubicBezTo>
                <a:cubicBezTo>
                  <a:pt x="101014" y="136027"/>
                  <a:pt x="104519" y="138191"/>
                  <a:pt x="106698" y="141527"/>
                </a:cubicBezTo>
                <a:cubicBezTo>
                  <a:pt x="107276" y="141299"/>
                  <a:pt x="107871" y="141101"/>
                  <a:pt x="108480" y="140964"/>
                </a:cubicBezTo>
                <a:cubicBezTo>
                  <a:pt x="106027" y="136835"/>
                  <a:pt x="101807" y="134092"/>
                  <a:pt x="97023" y="134092"/>
                </a:cubicBezTo>
                <a:close/>
                <a:moveTo>
                  <a:pt x="125575" y="134107"/>
                </a:moveTo>
                <a:cubicBezTo>
                  <a:pt x="120821" y="134107"/>
                  <a:pt x="116631" y="136804"/>
                  <a:pt x="114178" y="140903"/>
                </a:cubicBezTo>
                <a:cubicBezTo>
                  <a:pt x="114788" y="141040"/>
                  <a:pt x="115382" y="141207"/>
                  <a:pt x="115976" y="141421"/>
                </a:cubicBezTo>
                <a:cubicBezTo>
                  <a:pt x="118155" y="138160"/>
                  <a:pt x="121644" y="136027"/>
                  <a:pt x="125575" y="136027"/>
                </a:cubicBezTo>
                <a:cubicBezTo>
                  <a:pt x="129551" y="136027"/>
                  <a:pt x="133071" y="138206"/>
                  <a:pt x="135250" y="141527"/>
                </a:cubicBezTo>
                <a:cubicBezTo>
                  <a:pt x="135829" y="141299"/>
                  <a:pt x="136408" y="141116"/>
                  <a:pt x="137017" y="140964"/>
                </a:cubicBezTo>
                <a:cubicBezTo>
                  <a:pt x="134564" y="136835"/>
                  <a:pt x="130359" y="134107"/>
                  <a:pt x="125575" y="134107"/>
                </a:cubicBezTo>
                <a:close/>
                <a:moveTo>
                  <a:pt x="154127" y="134107"/>
                </a:moveTo>
                <a:cubicBezTo>
                  <a:pt x="149373" y="134107"/>
                  <a:pt x="145168" y="136804"/>
                  <a:pt x="142715" y="140903"/>
                </a:cubicBezTo>
                <a:cubicBezTo>
                  <a:pt x="143325" y="141040"/>
                  <a:pt x="143934" y="141207"/>
                  <a:pt x="144528" y="141421"/>
                </a:cubicBezTo>
                <a:cubicBezTo>
                  <a:pt x="146690" y="138162"/>
                  <a:pt x="150192" y="136030"/>
                  <a:pt x="154119" y="136027"/>
                </a:cubicBezTo>
                <a:lnTo>
                  <a:pt x="154119" y="136027"/>
                </a:lnTo>
                <a:cubicBezTo>
                  <a:pt x="158093" y="136030"/>
                  <a:pt x="161609" y="138208"/>
                  <a:pt x="163802" y="141527"/>
                </a:cubicBezTo>
                <a:cubicBezTo>
                  <a:pt x="164366" y="141299"/>
                  <a:pt x="164960" y="141116"/>
                  <a:pt x="165569" y="140979"/>
                </a:cubicBezTo>
                <a:cubicBezTo>
                  <a:pt x="163116" y="136835"/>
                  <a:pt x="158911" y="134107"/>
                  <a:pt x="154127" y="134107"/>
                </a:cubicBezTo>
                <a:close/>
                <a:moveTo>
                  <a:pt x="182649" y="134107"/>
                </a:moveTo>
                <a:cubicBezTo>
                  <a:pt x="177895" y="134107"/>
                  <a:pt x="173705" y="136804"/>
                  <a:pt x="171252" y="140903"/>
                </a:cubicBezTo>
                <a:cubicBezTo>
                  <a:pt x="171862" y="141040"/>
                  <a:pt x="172471" y="141207"/>
                  <a:pt x="173050" y="141421"/>
                </a:cubicBezTo>
                <a:cubicBezTo>
                  <a:pt x="175229" y="138160"/>
                  <a:pt x="178718" y="136027"/>
                  <a:pt x="182649" y="136027"/>
                </a:cubicBezTo>
                <a:cubicBezTo>
                  <a:pt x="186625" y="136027"/>
                  <a:pt x="190145" y="138206"/>
                  <a:pt x="192323" y="141527"/>
                </a:cubicBezTo>
                <a:cubicBezTo>
                  <a:pt x="192902" y="141299"/>
                  <a:pt x="193497" y="141116"/>
                  <a:pt x="194091" y="140964"/>
                </a:cubicBezTo>
                <a:cubicBezTo>
                  <a:pt x="191653" y="136835"/>
                  <a:pt x="187433" y="134107"/>
                  <a:pt x="182649" y="134107"/>
                </a:cubicBezTo>
                <a:close/>
                <a:moveTo>
                  <a:pt x="239738" y="134092"/>
                </a:moveTo>
                <a:cubicBezTo>
                  <a:pt x="234999" y="134092"/>
                  <a:pt x="230809" y="136804"/>
                  <a:pt x="228341" y="140903"/>
                </a:cubicBezTo>
                <a:cubicBezTo>
                  <a:pt x="228951" y="141024"/>
                  <a:pt x="229560" y="141207"/>
                  <a:pt x="230139" y="141421"/>
                </a:cubicBezTo>
                <a:cubicBezTo>
                  <a:pt x="232332" y="138147"/>
                  <a:pt x="235818" y="136045"/>
                  <a:pt x="239761" y="136042"/>
                </a:cubicBezTo>
                <a:lnTo>
                  <a:pt x="239761" y="136042"/>
                </a:lnTo>
                <a:cubicBezTo>
                  <a:pt x="243734" y="136045"/>
                  <a:pt x="247235" y="138208"/>
                  <a:pt x="249413" y="141527"/>
                </a:cubicBezTo>
                <a:cubicBezTo>
                  <a:pt x="249992" y="141299"/>
                  <a:pt x="250586" y="141101"/>
                  <a:pt x="251180" y="140964"/>
                </a:cubicBezTo>
                <a:cubicBezTo>
                  <a:pt x="248742" y="136835"/>
                  <a:pt x="244491" y="134092"/>
                  <a:pt x="239738" y="134092"/>
                </a:cubicBezTo>
                <a:close/>
                <a:moveTo>
                  <a:pt x="268275" y="134107"/>
                </a:moveTo>
                <a:cubicBezTo>
                  <a:pt x="263521" y="134107"/>
                  <a:pt x="259331" y="136804"/>
                  <a:pt x="256878" y="140903"/>
                </a:cubicBezTo>
                <a:cubicBezTo>
                  <a:pt x="257488" y="141040"/>
                  <a:pt x="258082" y="141207"/>
                  <a:pt x="258676" y="141421"/>
                </a:cubicBezTo>
                <a:cubicBezTo>
                  <a:pt x="260855" y="138160"/>
                  <a:pt x="264344" y="136027"/>
                  <a:pt x="268275" y="136027"/>
                </a:cubicBezTo>
                <a:cubicBezTo>
                  <a:pt x="272251" y="136027"/>
                  <a:pt x="275771" y="138206"/>
                  <a:pt x="277949" y="141527"/>
                </a:cubicBezTo>
                <a:cubicBezTo>
                  <a:pt x="278528" y="141299"/>
                  <a:pt x="279123" y="141116"/>
                  <a:pt x="279717" y="140964"/>
                </a:cubicBezTo>
                <a:cubicBezTo>
                  <a:pt x="277264" y="136835"/>
                  <a:pt x="273028" y="134107"/>
                  <a:pt x="268275" y="134107"/>
                </a:cubicBezTo>
                <a:close/>
                <a:moveTo>
                  <a:pt x="11412" y="134107"/>
                </a:moveTo>
                <a:cubicBezTo>
                  <a:pt x="6658" y="134107"/>
                  <a:pt x="2453" y="136819"/>
                  <a:pt x="0" y="140918"/>
                </a:cubicBezTo>
                <a:lnTo>
                  <a:pt x="15" y="140903"/>
                </a:lnTo>
                <a:cubicBezTo>
                  <a:pt x="610" y="141040"/>
                  <a:pt x="1219" y="141223"/>
                  <a:pt x="1798" y="141436"/>
                </a:cubicBezTo>
                <a:cubicBezTo>
                  <a:pt x="3977" y="138160"/>
                  <a:pt x="7466" y="136042"/>
                  <a:pt x="11412" y="136042"/>
                </a:cubicBezTo>
                <a:cubicBezTo>
                  <a:pt x="15373" y="136042"/>
                  <a:pt x="18908" y="138206"/>
                  <a:pt x="21072" y="141543"/>
                </a:cubicBezTo>
                <a:cubicBezTo>
                  <a:pt x="21651" y="141314"/>
                  <a:pt x="22245" y="141131"/>
                  <a:pt x="22839" y="140979"/>
                </a:cubicBezTo>
                <a:cubicBezTo>
                  <a:pt x="20401" y="136850"/>
                  <a:pt x="16166" y="134107"/>
                  <a:pt x="11412" y="134107"/>
                </a:cubicBezTo>
                <a:close/>
                <a:moveTo>
                  <a:pt x="68501" y="134107"/>
                </a:moveTo>
                <a:cubicBezTo>
                  <a:pt x="63747" y="134107"/>
                  <a:pt x="59558" y="136804"/>
                  <a:pt x="57089" y="140918"/>
                </a:cubicBezTo>
                <a:cubicBezTo>
                  <a:pt x="57714" y="141040"/>
                  <a:pt x="58308" y="141207"/>
                  <a:pt x="58902" y="141436"/>
                </a:cubicBezTo>
                <a:cubicBezTo>
                  <a:pt x="61081" y="138160"/>
                  <a:pt x="64570" y="136042"/>
                  <a:pt x="68501" y="136042"/>
                </a:cubicBezTo>
                <a:cubicBezTo>
                  <a:pt x="72478" y="136042"/>
                  <a:pt x="75997" y="138206"/>
                  <a:pt x="78176" y="141543"/>
                </a:cubicBezTo>
                <a:cubicBezTo>
                  <a:pt x="78755" y="141314"/>
                  <a:pt x="79334" y="141116"/>
                  <a:pt x="79943" y="140979"/>
                </a:cubicBezTo>
                <a:cubicBezTo>
                  <a:pt x="77490" y="136850"/>
                  <a:pt x="73285" y="134107"/>
                  <a:pt x="68501" y="134107"/>
                </a:cubicBezTo>
                <a:close/>
                <a:moveTo>
                  <a:pt x="2377" y="141649"/>
                </a:moveTo>
                <a:lnTo>
                  <a:pt x="2377" y="141664"/>
                </a:lnTo>
                <a:cubicBezTo>
                  <a:pt x="2380" y="141660"/>
                  <a:pt x="2383" y="141656"/>
                  <a:pt x="2385" y="141653"/>
                </a:cubicBezTo>
                <a:lnTo>
                  <a:pt x="2385" y="141653"/>
                </a:lnTo>
                <a:cubicBezTo>
                  <a:pt x="2383" y="141651"/>
                  <a:pt x="2380" y="141650"/>
                  <a:pt x="2377" y="141649"/>
                </a:cubicBezTo>
                <a:close/>
                <a:moveTo>
                  <a:pt x="211201" y="136621"/>
                </a:moveTo>
                <a:cubicBezTo>
                  <a:pt x="207514" y="136621"/>
                  <a:pt x="204238" y="138587"/>
                  <a:pt x="202166" y="141603"/>
                </a:cubicBezTo>
                <a:cubicBezTo>
                  <a:pt x="202714" y="141847"/>
                  <a:pt x="203263" y="142106"/>
                  <a:pt x="203781" y="142426"/>
                </a:cubicBezTo>
                <a:cubicBezTo>
                  <a:pt x="205548" y="140065"/>
                  <a:pt x="208215" y="138556"/>
                  <a:pt x="211201" y="138556"/>
                </a:cubicBezTo>
                <a:lnTo>
                  <a:pt x="211201" y="138602"/>
                </a:lnTo>
                <a:cubicBezTo>
                  <a:pt x="214233" y="138602"/>
                  <a:pt x="216945" y="140171"/>
                  <a:pt x="218712" y="142563"/>
                </a:cubicBezTo>
                <a:cubicBezTo>
                  <a:pt x="219230" y="142243"/>
                  <a:pt x="219763" y="141969"/>
                  <a:pt x="220312" y="141725"/>
                </a:cubicBezTo>
                <a:cubicBezTo>
                  <a:pt x="218225" y="138632"/>
                  <a:pt x="214918" y="136621"/>
                  <a:pt x="211201" y="136621"/>
                </a:cubicBezTo>
                <a:close/>
                <a:moveTo>
                  <a:pt x="39949" y="136667"/>
                </a:moveTo>
                <a:cubicBezTo>
                  <a:pt x="36262" y="136667"/>
                  <a:pt x="33001" y="138632"/>
                  <a:pt x="30914" y="141634"/>
                </a:cubicBezTo>
                <a:cubicBezTo>
                  <a:pt x="31478" y="141878"/>
                  <a:pt x="32011" y="142152"/>
                  <a:pt x="32529" y="142457"/>
                </a:cubicBezTo>
                <a:cubicBezTo>
                  <a:pt x="34296" y="140095"/>
                  <a:pt x="36978" y="138587"/>
                  <a:pt x="39949" y="138587"/>
                </a:cubicBezTo>
                <a:cubicBezTo>
                  <a:pt x="42981" y="138587"/>
                  <a:pt x="45693" y="140156"/>
                  <a:pt x="47460" y="142594"/>
                </a:cubicBezTo>
                <a:cubicBezTo>
                  <a:pt x="47978" y="142289"/>
                  <a:pt x="48511" y="142000"/>
                  <a:pt x="49060" y="141756"/>
                </a:cubicBezTo>
                <a:cubicBezTo>
                  <a:pt x="46973" y="138663"/>
                  <a:pt x="43682" y="136667"/>
                  <a:pt x="39949" y="136667"/>
                </a:cubicBezTo>
                <a:close/>
                <a:moveTo>
                  <a:pt x="97030" y="136667"/>
                </a:moveTo>
                <a:lnTo>
                  <a:pt x="97030" y="136667"/>
                </a:lnTo>
                <a:cubicBezTo>
                  <a:pt x="93346" y="136670"/>
                  <a:pt x="90089" y="138635"/>
                  <a:pt x="88003" y="141634"/>
                </a:cubicBezTo>
                <a:cubicBezTo>
                  <a:pt x="88552" y="141878"/>
                  <a:pt x="89100" y="142152"/>
                  <a:pt x="89618" y="142457"/>
                </a:cubicBezTo>
                <a:cubicBezTo>
                  <a:pt x="91385" y="140095"/>
                  <a:pt x="94052" y="138587"/>
                  <a:pt x="97023" y="138587"/>
                </a:cubicBezTo>
                <a:cubicBezTo>
                  <a:pt x="100070" y="138587"/>
                  <a:pt x="102782" y="140156"/>
                  <a:pt x="104549" y="142594"/>
                </a:cubicBezTo>
                <a:cubicBezTo>
                  <a:pt x="105052" y="142289"/>
                  <a:pt x="105585" y="142000"/>
                  <a:pt x="106149" y="141756"/>
                </a:cubicBezTo>
                <a:cubicBezTo>
                  <a:pt x="104063" y="138665"/>
                  <a:pt x="100760" y="136670"/>
                  <a:pt x="97030" y="136667"/>
                </a:cubicBezTo>
                <a:close/>
                <a:moveTo>
                  <a:pt x="11412" y="136667"/>
                </a:moveTo>
                <a:cubicBezTo>
                  <a:pt x="7730" y="136667"/>
                  <a:pt x="4473" y="138627"/>
                  <a:pt x="2385" y="141653"/>
                </a:cubicBezTo>
                <a:lnTo>
                  <a:pt x="2385" y="141653"/>
                </a:lnTo>
                <a:cubicBezTo>
                  <a:pt x="2946" y="141880"/>
                  <a:pt x="3477" y="142153"/>
                  <a:pt x="3992" y="142457"/>
                </a:cubicBezTo>
                <a:cubicBezTo>
                  <a:pt x="5775" y="140095"/>
                  <a:pt x="8426" y="138587"/>
                  <a:pt x="11412" y="138587"/>
                </a:cubicBezTo>
                <a:cubicBezTo>
                  <a:pt x="14444" y="138587"/>
                  <a:pt x="17156" y="140171"/>
                  <a:pt x="18923" y="142609"/>
                </a:cubicBezTo>
                <a:cubicBezTo>
                  <a:pt x="19441" y="142289"/>
                  <a:pt x="19975" y="142015"/>
                  <a:pt x="20523" y="141756"/>
                </a:cubicBezTo>
                <a:cubicBezTo>
                  <a:pt x="18451" y="138678"/>
                  <a:pt x="15145" y="136667"/>
                  <a:pt x="11412" y="136667"/>
                </a:cubicBezTo>
                <a:close/>
                <a:moveTo>
                  <a:pt x="68501" y="136667"/>
                </a:moveTo>
                <a:cubicBezTo>
                  <a:pt x="64814" y="136667"/>
                  <a:pt x="61538" y="138632"/>
                  <a:pt x="59466" y="141649"/>
                </a:cubicBezTo>
                <a:cubicBezTo>
                  <a:pt x="60030" y="141878"/>
                  <a:pt x="60563" y="142152"/>
                  <a:pt x="61081" y="142457"/>
                </a:cubicBezTo>
                <a:cubicBezTo>
                  <a:pt x="62864" y="140095"/>
                  <a:pt x="65515" y="138587"/>
                  <a:pt x="68501" y="138587"/>
                </a:cubicBezTo>
                <a:cubicBezTo>
                  <a:pt x="71533" y="138587"/>
                  <a:pt x="74245" y="140171"/>
                  <a:pt x="76012" y="142609"/>
                </a:cubicBezTo>
                <a:cubicBezTo>
                  <a:pt x="76530" y="142289"/>
                  <a:pt x="77064" y="142015"/>
                  <a:pt x="77612" y="141756"/>
                </a:cubicBezTo>
                <a:cubicBezTo>
                  <a:pt x="75540" y="138678"/>
                  <a:pt x="72234" y="136667"/>
                  <a:pt x="68501" y="136667"/>
                </a:cubicBezTo>
                <a:close/>
                <a:moveTo>
                  <a:pt x="125575" y="136667"/>
                </a:moveTo>
                <a:cubicBezTo>
                  <a:pt x="121888" y="136667"/>
                  <a:pt x="118627" y="138632"/>
                  <a:pt x="116540" y="141649"/>
                </a:cubicBezTo>
                <a:cubicBezTo>
                  <a:pt x="117104" y="141878"/>
                  <a:pt x="117637" y="142152"/>
                  <a:pt x="118155" y="142457"/>
                </a:cubicBezTo>
                <a:cubicBezTo>
                  <a:pt x="119938" y="140095"/>
                  <a:pt x="122604" y="138602"/>
                  <a:pt x="125575" y="138602"/>
                </a:cubicBezTo>
                <a:cubicBezTo>
                  <a:pt x="128607" y="138602"/>
                  <a:pt x="131319" y="140171"/>
                  <a:pt x="133101" y="142609"/>
                </a:cubicBezTo>
                <a:cubicBezTo>
                  <a:pt x="133604" y="142289"/>
                  <a:pt x="134137" y="142015"/>
                  <a:pt x="134686" y="141771"/>
                </a:cubicBezTo>
                <a:cubicBezTo>
                  <a:pt x="132614" y="138678"/>
                  <a:pt x="129308" y="136667"/>
                  <a:pt x="125575" y="136667"/>
                </a:cubicBezTo>
                <a:close/>
                <a:moveTo>
                  <a:pt x="154112" y="136667"/>
                </a:moveTo>
                <a:cubicBezTo>
                  <a:pt x="150440" y="136667"/>
                  <a:pt x="147164" y="138632"/>
                  <a:pt x="145092" y="141649"/>
                </a:cubicBezTo>
                <a:cubicBezTo>
                  <a:pt x="145641" y="141893"/>
                  <a:pt x="146189" y="142152"/>
                  <a:pt x="146707" y="142457"/>
                </a:cubicBezTo>
                <a:cubicBezTo>
                  <a:pt x="148473" y="140112"/>
                  <a:pt x="151151" y="138605"/>
                  <a:pt x="154119" y="138602"/>
                </a:cubicBezTo>
                <a:lnTo>
                  <a:pt x="154119" y="138602"/>
                </a:lnTo>
                <a:cubicBezTo>
                  <a:pt x="157163" y="138605"/>
                  <a:pt x="159872" y="140173"/>
                  <a:pt x="161638" y="142609"/>
                </a:cubicBezTo>
                <a:cubicBezTo>
                  <a:pt x="162141" y="142289"/>
                  <a:pt x="162674" y="142015"/>
                  <a:pt x="163223" y="141756"/>
                </a:cubicBezTo>
                <a:cubicBezTo>
                  <a:pt x="161151" y="138678"/>
                  <a:pt x="157845" y="136667"/>
                  <a:pt x="154112" y="136667"/>
                </a:cubicBezTo>
                <a:close/>
                <a:moveTo>
                  <a:pt x="182649" y="136667"/>
                </a:moveTo>
                <a:cubicBezTo>
                  <a:pt x="178977" y="136667"/>
                  <a:pt x="175701" y="138632"/>
                  <a:pt x="173614" y="141649"/>
                </a:cubicBezTo>
                <a:cubicBezTo>
                  <a:pt x="174177" y="141878"/>
                  <a:pt x="174711" y="142152"/>
                  <a:pt x="175244" y="142457"/>
                </a:cubicBezTo>
                <a:cubicBezTo>
                  <a:pt x="177011" y="140095"/>
                  <a:pt x="179678" y="138602"/>
                  <a:pt x="182649" y="138602"/>
                </a:cubicBezTo>
                <a:cubicBezTo>
                  <a:pt x="185696" y="138602"/>
                  <a:pt x="188408" y="140171"/>
                  <a:pt x="190175" y="142609"/>
                </a:cubicBezTo>
                <a:cubicBezTo>
                  <a:pt x="190693" y="142289"/>
                  <a:pt x="191211" y="142015"/>
                  <a:pt x="191760" y="141756"/>
                </a:cubicBezTo>
                <a:cubicBezTo>
                  <a:pt x="189703" y="138678"/>
                  <a:pt x="186381" y="136667"/>
                  <a:pt x="182649" y="136667"/>
                </a:cubicBezTo>
                <a:close/>
                <a:moveTo>
                  <a:pt x="239753" y="136667"/>
                </a:moveTo>
                <a:cubicBezTo>
                  <a:pt x="236066" y="136667"/>
                  <a:pt x="232790" y="138617"/>
                  <a:pt x="230718" y="141649"/>
                </a:cubicBezTo>
                <a:cubicBezTo>
                  <a:pt x="231267" y="141878"/>
                  <a:pt x="231815" y="142152"/>
                  <a:pt x="232333" y="142457"/>
                </a:cubicBezTo>
                <a:cubicBezTo>
                  <a:pt x="234100" y="140095"/>
                  <a:pt x="236767" y="138587"/>
                  <a:pt x="239753" y="138587"/>
                </a:cubicBezTo>
                <a:lnTo>
                  <a:pt x="239738" y="138602"/>
                </a:lnTo>
                <a:cubicBezTo>
                  <a:pt x="242770" y="138602"/>
                  <a:pt x="245482" y="140171"/>
                  <a:pt x="247264" y="142609"/>
                </a:cubicBezTo>
                <a:cubicBezTo>
                  <a:pt x="247782" y="142289"/>
                  <a:pt x="248316" y="142000"/>
                  <a:pt x="248864" y="141756"/>
                </a:cubicBezTo>
                <a:cubicBezTo>
                  <a:pt x="246777" y="138678"/>
                  <a:pt x="243471" y="136667"/>
                  <a:pt x="239753" y="136667"/>
                </a:cubicBezTo>
                <a:close/>
                <a:moveTo>
                  <a:pt x="268290" y="136667"/>
                </a:moveTo>
                <a:cubicBezTo>
                  <a:pt x="264603" y="136667"/>
                  <a:pt x="261327" y="138632"/>
                  <a:pt x="259240" y="141649"/>
                </a:cubicBezTo>
                <a:cubicBezTo>
                  <a:pt x="259803" y="141878"/>
                  <a:pt x="260337" y="142152"/>
                  <a:pt x="260870" y="142457"/>
                </a:cubicBezTo>
                <a:cubicBezTo>
                  <a:pt x="262637" y="140095"/>
                  <a:pt x="265304" y="138602"/>
                  <a:pt x="268275" y="138602"/>
                </a:cubicBezTo>
                <a:cubicBezTo>
                  <a:pt x="271322" y="138602"/>
                  <a:pt x="274034" y="140171"/>
                  <a:pt x="275801" y="142609"/>
                </a:cubicBezTo>
                <a:cubicBezTo>
                  <a:pt x="276304" y="142289"/>
                  <a:pt x="276837" y="142015"/>
                  <a:pt x="277401" y="141756"/>
                </a:cubicBezTo>
                <a:cubicBezTo>
                  <a:pt x="275314" y="138678"/>
                  <a:pt x="272007" y="136667"/>
                  <a:pt x="268290" y="136667"/>
                </a:cubicBezTo>
                <a:close/>
                <a:moveTo>
                  <a:pt x="4510" y="142777"/>
                </a:moveTo>
                <a:lnTo>
                  <a:pt x="4510" y="142807"/>
                </a:lnTo>
                <a:cubicBezTo>
                  <a:pt x="4515" y="142800"/>
                  <a:pt x="4520" y="142794"/>
                  <a:pt x="4525" y="142787"/>
                </a:cubicBezTo>
                <a:lnTo>
                  <a:pt x="4525" y="142787"/>
                </a:lnTo>
                <a:cubicBezTo>
                  <a:pt x="4520" y="142783"/>
                  <a:pt x="4515" y="142780"/>
                  <a:pt x="4510" y="142777"/>
                </a:cubicBezTo>
                <a:close/>
                <a:moveTo>
                  <a:pt x="211201" y="139196"/>
                </a:moveTo>
                <a:cubicBezTo>
                  <a:pt x="208428" y="139196"/>
                  <a:pt x="205960" y="140583"/>
                  <a:pt x="204299" y="142746"/>
                </a:cubicBezTo>
                <a:cubicBezTo>
                  <a:pt x="204802" y="143066"/>
                  <a:pt x="205289" y="143432"/>
                  <a:pt x="205746" y="143828"/>
                </a:cubicBezTo>
                <a:cubicBezTo>
                  <a:pt x="207087" y="142167"/>
                  <a:pt x="209037" y="141116"/>
                  <a:pt x="211201" y="141116"/>
                </a:cubicBezTo>
                <a:lnTo>
                  <a:pt x="211201" y="141162"/>
                </a:lnTo>
                <a:cubicBezTo>
                  <a:pt x="213440" y="141162"/>
                  <a:pt x="215436" y="142289"/>
                  <a:pt x="216777" y="143995"/>
                </a:cubicBezTo>
                <a:cubicBezTo>
                  <a:pt x="217234" y="143599"/>
                  <a:pt x="217707" y="143234"/>
                  <a:pt x="218209" y="142899"/>
                </a:cubicBezTo>
                <a:cubicBezTo>
                  <a:pt x="216549" y="140644"/>
                  <a:pt x="214019" y="139196"/>
                  <a:pt x="211201" y="139196"/>
                </a:cubicBezTo>
                <a:close/>
                <a:moveTo>
                  <a:pt x="39949" y="139227"/>
                </a:moveTo>
                <a:lnTo>
                  <a:pt x="39949" y="139242"/>
                </a:lnTo>
                <a:cubicBezTo>
                  <a:pt x="37191" y="139242"/>
                  <a:pt x="34723" y="140613"/>
                  <a:pt x="33047" y="142777"/>
                </a:cubicBezTo>
                <a:cubicBezTo>
                  <a:pt x="33550" y="143097"/>
                  <a:pt x="34037" y="143462"/>
                  <a:pt x="34494" y="143858"/>
                </a:cubicBezTo>
                <a:cubicBezTo>
                  <a:pt x="35850" y="142198"/>
                  <a:pt x="37785" y="141146"/>
                  <a:pt x="39949" y="141146"/>
                </a:cubicBezTo>
                <a:cubicBezTo>
                  <a:pt x="42189" y="141146"/>
                  <a:pt x="44184" y="142274"/>
                  <a:pt x="45540" y="144026"/>
                </a:cubicBezTo>
                <a:cubicBezTo>
                  <a:pt x="45982" y="143630"/>
                  <a:pt x="46470" y="143264"/>
                  <a:pt x="46957" y="142929"/>
                </a:cubicBezTo>
                <a:cubicBezTo>
                  <a:pt x="45297" y="140674"/>
                  <a:pt x="42768" y="139227"/>
                  <a:pt x="39949" y="139227"/>
                </a:cubicBezTo>
                <a:close/>
                <a:moveTo>
                  <a:pt x="97023" y="139227"/>
                </a:moveTo>
                <a:lnTo>
                  <a:pt x="97038" y="139242"/>
                </a:lnTo>
                <a:cubicBezTo>
                  <a:pt x="94280" y="139242"/>
                  <a:pt x="91797" y="140613"/>
                  <a:pt x="90136" y="142777"/>
                </a:cubicBezTo>
                <a:cubicBezTo>
                  <a:pt x="90639" y="143097"/>
                  <a:pt x="91126" y="143462"/>
                  <a:pt x="91583" y="143858"/>
                </a:cubicBezTo>
                <a:cubicBezTo>
                  <a:pt x="92924" y="142198"/>
                  <a:pt x="94859" y="141146"/>
                  <a:pt x="97023" y="141146"/>
                </a:cubicBezTo>
                <a:cubicBezTo>
                  <a:pt x="99262" y="141146"/>
                  <a:pt x="101274" y="142274"/>
                  <a:pt x="102614" y="144026"/>
                </a:cubicBezTo>
                <a:cubicBezTo>
                  <a:pt x="103071" y="143630"/>
                  <a:pt x="103544" y="143264"/>
                  <a:pt x="104046" y="142929"/>
                </a:cubicBezTo>
                <a:cubicBezTo>
                  <a:pt x="102386" y="140674"/>
                  <a:pt x="99857" y="139227"/>
                  <a:pt x="97023" y="139227"/>
                </a:cubicBezTo>
                <a:close/>
                <a:moveTo>
                  <a:pt x="68501" y="139242"/>
                </a:moveTo>
                <a:cubicBezTo>
                  <a:pt x="65728" y="139242"/>
                  <a:pt x="63260" y="140613"/>
                  <a:pt x="61599" y="142777"/>
                </a:cubicBezTo>
                <a:cubicBezTo>
                  <a:pt x="62117" y="143112"/>
                  <a:pt x="62589" y="143477"/>
                  <a:pt x="63062" y="143858"/>
                </a:cubicBezTo>
                <a:cubicBezTo>
                  <a:pt x="64403" y="142213"/>
                  <a:pt x="66338" y="141162"/>
                  <a:pt x="68501" y="141162"/>
                </a:cubicBezTo>
                <a:cubicBezTo>
                  <a:pt x="70741" y="141162"/>
                  <a:pt x="72737" y="142274"/>
                  <a:pt x="74093" y="144041"/>
                </a:cubicBezTo>
                <a:cubicBezTo>
                  <a:pt x="74534" y="143645"/>
                  <a:pt x="75022" y="143264"/>
                  <a:pt x="75510" y="142929"/>
                </a:cubicBezTo>
                <a:cubicBezTo>
                  <a:pt x="73849" y="140674"/>
                  <a:pt x="71320" y="139242"/>
                  <a:pt x="68501" y="139242"/>
                </a:cubicBezTo>
                <a:close/>
                <a:moveTo>
                  <a:pt x="125575" y="139242"/>
                </a:moveTo>
                <a:cubicBezTo>
                  <a:pt x="122817" y="139242"/>
                  <a:pt x="120349" y="140613"/>
                  <a:pt x="118673" y="142777"/>
                </a:cubicBezTo>
                <a:cubicBezTo>
                  <a:pt x="119191" y="143112"/>
                  <a:pt x="119663" y="143477"/>
                  <a:pt x="120136" y="143874"/>
                </a:cubicBezTo>
                <a:cubicBezTo>
                  <a:pt x="121476" y="142213"/>
                  <a:pt x="123411" y="141162"/>
                  <a:pt x="125575" y="141162"/>
                </a:cubicBezTo>
                <a:cubicBezTo>
                  <a:pt x="127815" y="141162"/>
                  <a:pt x="129810" y="142289"/>
                  <a:pt x="131166" y="144041"/>
                </a:cubicBezTo>
                <a:cubicBezTo>
                  <a:pt x="131608" y="143645"/>
                  <a:pt x="132096" y="143279"/>
                  <a:pt x="132583" y="142929"/>
                </a:cubicBezTo>
                <a:cubicBezTo>
                  <a:pt x="130923" y="140674"/>
                  <a:pt x="128393" y="139242"/>
                  <a:pt x="125575" y="139242"/>
                </a:cubicBezTo>
                <a:close/>
                <a:moveTo>
                  <a:pt x="154127" y="139242"/>
                </a:moveTo>
                <a:cubicBezTo>
                  <a:pt x="151369" y="139242"/>
                  <a:pt x="148886" y="140613"/>
                  <a:pt x="147225" y="142792"/>
                </a:cubicBezTo>
                <a:cubicBezTo>
                  <a:pt x="147728" y="143112"/>
                  <a:pt x="148215" y="143477"/>
                  <a:pt x="148673" y="143874"/>
                </a:cubicBezTo>
                <a:cubicBezTo>
                  <a:pt x="150027" y="142215"/>
                  <a:pt x="151959" y="141164"/>
                  <a:pt x="154119" y="141162"/>
                </a:cubicBezTo>
                <a:lnTo>
                  <a:pt x="154119" y="141162"/>
                </a:lnTo>
                <a:cubicBezTo>
                  <a:pt x="156356" y="141164"/>
                  <a:pt x="158364" y="142291"/>
                  <a:pt x="159719" y="144041"/>
                </a:cubicBezTo>
                <a:cubicBezTo>
                  <a:pt x="160160" y="143645"/>
                  <a:pt x="160648" y="143279"/>
                  <a:pt x="161136" y="142929"/>
                </a:cubicBezTo>
                <a:cubicBezTo>
                  <a:pt x="159475" y="140674"/>
                  <a:pt x="156946" y="139242"/>
                  <a:pt x="154127" y="139242"/>
                </a:cubicBezTo>
                <a:close/>
                <a:moveTo>
                  <a:pt x="182649" y="139242"/>
                </a:moveTo>
                <a:cubicBezTo>
                  <a:pt x="179891" y="139242"/>
                  <a:pt x="177423" y="140613"/>
                  <a:pt x="175762" y="142777"/>
                </a:cubicBezTo>
                <a:cubicBezTo>
                  <a:pt x="176265" y="143112"/>
                  <a:pt x="176752" y="143477"/>
                  <a:pt x="177209" y="143874"/>
                </a:cubicBezTo>
                <a:cubicBezTo>
                  <a:pt x="178550" y="142213"/>
                  <a:pt x="180500" y="141162"/>
                  <a:pt x="182649" y="141162"/>
                </a:cubicBezTo>
                <a:cubicBezTo>
                  <a:pt x="184888" y="141162"/>
                  <a:pt x="186899" y="142289"/>
                  <a:pt x="188240" y="144041"/>
                </a:cubicBezTo>
                <a:cubicBezTo>
                  <a:pt x="188697" y="143645"/>
                  <a:pt x="189170" y="143279"/>
                  <a:pt x="189672" y="142929"/>
                </a:cubicBezTo>
                <a:cubicBezTo>
                  <a:pt x="188012" y="140674"/>
                  <a:pt x="185483" y="139242"/>
                  <a:pt x="182649" y="139242"/>
                </a:cubicBezTo>
                <a:close/>
                <a:moveTo>
                  <a:pt x="239753" y="139227"/>
                </a:moveTo>
                <a:cubicBezTo>
                  <a:pt x="236980" y="139227"/>
                  <a:pt x="234512" y="140613"/>
                  <a:pt x="232851" y="142777"/>
                </a:cubicBezTo>
                <a:cubicBezTo>
                  <a:pt x="233354" y="143112"/>
                  <a:pt x="233841" y="143477"/>
                  <a:pt x="234298" y="143858"/>
                </a:cubicBezTo>
                <a:cubicBezTo>
                  <a:pt x="235638" y="142200"/>
                  <a:pt x="237585" y="141164"/>
                  <a:pt x="239745" y="141162"/>
                </a:cubicBezTo>
                <a:lnTo>
                  <a:pt x="239745" y="141162"/>
                </a:lnTo>
                <a:cubicBezTo>
                  <a:pt x="241982" y="141164"/>
                  <a:pt x="243975" y="142291"/>
                  <a:pt x="245329" y="144041"/>
                </a:cubicBezTo>
                <a:cubicBezTo>
                  <a:pt x="245786" y="143630"/>
                  <a:pt x="246259" y="143264"/>
                  <a:pt x="246761" y="142929"/>
                </a:cubicBezTo>
                <a:cubicBezTo>
                  <a:pt x="245101" y="140674"/>
                  <a:pt x="242572" y="139227"/>
                  <a:pt x="239753" y="139227"/>
                </a:cubicBezTo>
                <a:close/>
                <a:moveTo>
                  <a:pt x="268275" y="139242"/>
                </a:moveTo>
                <a:cubicBezTo>
                  <a:pt x="265517" y="139242"/>
                  <a:pt x="263049" y="140613"/>
                  <a:pt x="261373" y="142777"/>
                </a:cubicBezTo>
                <a:cubicBezTo>
                  <a:pt x="261891" y="143112"/>
                  <a:pt x="262378" y="143477"/>
                  <a:pt x="262835" y="143874"/>
                </a:cubicBezTo>
                <a:cubicBezTo>
                  <a:pt x="264176" y="142213"/>
                  <a:pt x="266111" y="141162"/>
                  <a:pt x="268275" y="141162"/>
                </a:cubicBezTo>
                <a:cubicBezTo>
                  <a:pt x="270514" y="141162"/>
                  <a:pt x="272525" y="142274"/>
                  <a:pt x="273866" y="144041"/>
                </a:cubicBezTo>
                <a:cubicBezTo>
                  <a:pt x="274323" y="143645"/>
                  <a:pt x="274796" y="143264"/>
                  <a:pt x="275298" y="142929"/>
                </a:cubicBezTo>
                <a:cubicBezTo>
                  <a:pt x="273622" y="140674"/>
                  <a:pt x="271109" y="139242"/>
                  <a:pt x="268275" y="139242"/>
                </a:cubicBezTo>
                <a:close/>
                <a:moveTo>
                  <a:pt x="11412" y="139257"/>
                </a:moveTo>
                <a:cubicBezTo>
                  <a:pt x="8648" y="139257"/>
                  <a:pt x="6186" y="140620"/>
                  <a:pt x="4525" y="142787"/>
                </a:cubicBezTo>
                <a:lnTo>
                  <a:pt x="4525" y="142787"/>
                </a:lnTo>
                <a:cubicBezTo>
                  <a:pt x="5023" y="143120"/>
                  <a:pt x="5505" y="143497"/>
                  <a:pt x="5957" y="143889"/>
                </a:cubicBezTo>
                <a:cubicBezTo>
                  <a:pt x="7298" y="142228"/>
                  <a:pt x="9248" y="141177"/>
                  <a:pt x="11412" y="141177"/>
                </a:cubicBezTo>
                <a:cubicBezTo>
                  <a:pt x="13636" y="141177"/>
                  <a:pt x="15648" y="142304"/>
                  <a:pt x="16988" y="144056"/>
                </a:cubicBezTo>
                <a:cubicBezTo>
                  <a:pt x="17445" y="143660"/>
                  <a:pt x="17918" y="143295"/>
                  <a:pt x="18420" y="142944"/>
                </a:cubicBezTo>
                <a:cubicBezTo>
                  <a:pt x="16760" y="140705"/>
                  <a:pt x="14231" y="139257"/>
                  <a:pt x="11412" y="139257"/>
                </a:cubicBezTo>
                <a:close/>
                <a:moveTo>
                  <a:pt x="6399" y="144270"/>
                </a:moveTo>
                <a:lnTo>
                  <a:pt x="6399" y="144285"/>
                </a:lnTo>
                <a:cubicBezTo>
                  <a:pt x="6402" y="144282"/>
                  <a:pt x="6404" y="144279"/>
                  <a:pt x="6407" y="144276"/>
                </a:cubicBezTo>
                <a:lnTo>
                  <a:pt x="6407" y="144276"/>
                </a:lnTo>
                <a:cubicBezTo>
                  <a:pt x="6404" y="144274"/>
                  <a:pt x="6402" y="144272"/>
                  <a:pt x="6399" y="144270"/>
                </a:cubicBezTo>
                <a:close/>
                <a:moveTo>
                  <a:pt x="211201" y="141756"/>
                </a:moveTo>
                <a:cubicBezTo>
                  <a:pt x="209220" y="141756"/>
                  <a:pt x="207438" y="142716"/>
                  <a:pt x="206203" y="144224"/>
                </a:cubicBezTo>
                <a:cubicBezTo>
                  <a:pt x="206645" y="144635"/>
                  <a:pt x="207072" y="145077"/>
                  <a:pt x="207468" y="145550"/>
                </a:cubicBezTo>
                <a:cubicBezTo>
                  <a:pt x="208367" y="144392"/>
                  <a:pt x="209738" y="143706"/>
                  <a:pt x="211201" y="143691"/>
                </a:cubicBezTo>
                <a:lnTo>
                  <a:pt x="211201" y="143721"/>
                </a:lnTo>
                <a:cubicBezTo>
                  <a:pt x="212740" y="143736"/>
                  <a:pt x="214187" y="144483"/>
                  <a:pt x="215086" y="145748"/>
                </a:cubicBezTo>
                <a:cubicBezTo>
                  <a:pt x="215482" y="145275"/>
                  <a:pt x="215893" y="144818"/>
                  <a:pt x="216335" y="144407"/>
                </a:cubicBezTo>
                <a:cubicBezTo>
                  <a:pt x="215101" y="142792"/>
                  <a:pt x="213258" y="141756"/>
                  <a:pt x="211201" y="141756"/>
                </a:cubicBezTo>
                <a:close/>
                <a:moveTo>
                  <a:pt x="39949" y="141786"/>
                </a:moveTo>
                <a:lnTo>
                  <a:pt x="39949" y="141817"/>
                </a:lnTo>
                <a:cubicBezTo>
                  <a:pt x="37968" y="141817"/>
                  <a:pt x="36170" y="142761"/>
                  <a:pt x="34936" y="144255"/>
                </a:cubicBezTo>
                <a:cubicBezTo>
                  <a:pt x="35393" y="144666"/>
                  <a:pt x="35820" y="145108"/>
                  <a:pt x="36216" y="145565"/>
                </a:cubicBezTo>
                <a:cubicBezTo>
                  <a:pt x="37161" y="144332"/>
                  <a:pt x="38557" y="143721"/>
                  <a:pt x="39950" y="143721"/>
                </a:cubicBezTo>
                <a:cubicBezTo>
                  <a:pt x="41430" y="143721"/>
                  <a:pt x="42907" y="144412"/>
                  <a:pt x="43834" y="145778"/>
                </a:cubicBezTo>
                <a:cubicBezTo>
                  <a:pt x="44230" y="145306"/>
                  <a:pt x="44642" y="144864"/>
                  <a:pt x="45083" y="144437"/>
                </a:cubicBezTo>
                <a:cubicBezTo>
                  <a:pt x="43849" y="142822"/>
                  <a:pt x="42006" y="141786"/>
                  <a:pt x="39949" y="141786"/>
                </a:cubicBezTo>
                <a:close/>
                <a:moveTo>
                  <a:pt x="97023" y="141786"/>
                </a:moveTo>
                <a:lnTo>
                  <a:pt x="97038" y="141817"/>
                </a:lnTo>
                <a:cubicBezTo>
                  <a:pt x="95057" y="141817"/>
                  <a:pt x="93259" y="142761"/>
                  <a:pt x="92025" y="144255"/>
                </a:cubicBezTo>
                <a:cubicBezTo>
                  <a:pt x="92482" y="144666"/>
                  <a:pt x="92909" y="145108"/>
                  <a:pt x="93305" y="145565"/>
                </a:cubicBezTo>
                <a:cubicBezTo>
                  <a:pt x="94250" y="144332"/>
                  <a:pt x="95646" y="143721"/>
                  <a:pt x="97039" y="143721"/>
                </a:cubicBezTo>
                <a:cubicBezTo>
                  <a:pt x="98519" y="143721"/>
                  <a:pt x="99996" y="144412"/>
                  <a:pt x="100923" y="145778"/>
                </a:cubicBezTo>
                <a:cubicBezTo>
                  <a:pt x="101319" y="145306"/>
                  <a:pt x="101731" y="144864"/>
                  <a:pt x="102172" y="144437"/>
                </a:cubicBezTo>
                <a:cubicBezTo>
                  <a:pt x="100938" y="142822"/>
                  <a:pt x="99080" y="141786"/>
                  <a:pt x="97023" y="141786"/>
                </a:cubicBezTo>
                <a:close/>
                <a:moveTo>
                  <a:pt x="125575" y="141802"/>
                </a:moveTo>
                <a:lnTo>
                  <a:pt x="125575" y="141817"/>
                </a:lnTo>
                <a:cubicBezTo>
                  <a:pt x="123594" y="141817"/>
                  <a:pt x="121812" y="142761"/>
                  <a:pt x="120577" y="144270"/>
                </a:cubicBezTo>
                <a:cubicBezTo>
                  <a:pt x="121019" y="144681"/>
                  <a:pt x="121446" y="145123"/>
                  <a:pt x="121842" y="145580"/>
                </a:cubicBezTo>
                <a:cubicBezTo>
                  <a:pt x="122790" y="144343"/>
                  <a:pt x="124191" y="143729"/>
                  <a:pt x="125588" y="143729"/>
                </a:cubicBezTo>
                <a:cubicBezTo>
                  <a:pt x="127065" y="143729"/>
                  <a:pt x="128536" y="144416"/>
                  <a:pt x="129460" y="145778"/>
                </a:cubicBezTo>
                <a:cubicBezTo>
                  <a:pt x="129856" y="145321"/>
                  <a:pt x="130268" y="144864"/>
                  <a:pt x="130725" y="144453"/>
                </a:cubicBezTo>
                <a:cubicBezTo>
                  <a:pt x="129475" y="142838"/>
                  <a:pt x="127632" y="141802"/>
                  <a:pt x="125575" y="141802"/>
                </a:cubicBezTo>
                <a:close/>
                <a:moveTo>
                  <a:pt x="154127" y="141786"/>
                </a:moveTo>
                <a:cubicBezTo>
                  <a:pt x="152146" y="141786"/>
                  <a:pt x="150364" y="142761"/>
                  <a:pt x="149130" y="144270"/>
                </a:cubicBezTo>
                <a:cubicBezTo>
                  <a:pt x="149571" y="144681"/>
                  <a:pt x="149998" y="145123"/>
                  <a:pt x="150394" y="145580"/>
                </a:cubicBezTo>
                <a:cubicBezTo>
                  <a:pt x="151293" y="144422"/>
                  <a:pt x="152664" y="143752"/>
                  <a:pt x="154127" y="143736"/>
                </a:cubicBezTo>
                <a:lnTo>
                  <a:pt x="154112" y="143721"/>
                </a:lnTo>
                <a:lnTo>
                  <a:pt x="154112" y="143721"/>
                </a:lnTo>
                <a:cubicBezTo>
                  <a:pt x="155666" y="143736"/>
                  <a:pt x="157128" y="144514"/>
                  <a:pt x="158027" y="145778"/>
                </a:cubicBezTo>
                <a:cubicBezTo>
                  <a:pt x="158408" y="145306"/>
                  <a:pt x="158820" y="144864"/>
                  <a:pt x="159261" y="144437"/>
                </a:cubicBezTo>
                <a:cubicBezTo>
                  <a:pt x="158027" y="142822"/>
                  <a:pt x="156184" y="141786"/>
                  <a:pt x="154127" y="141786"/>
                </a:cubicBezTo>
                <a:close/>
                <a:moveTo>
                  <a:pt x="239753" y="141802"/>
                </a:moveTo>
                <a:cubicBezTo>
                  <a:pt x="237772" y="141802"/>
                  <a:pt x="235990" y="142746"/>
                  <a:pt x="234756" y="144255"/>
                </a:cubicBezTo>
                <a:cubicBezTo>
                  <a:pt x="235197" y="144666"/>
                  <a:pt x="235624" y="145108"/>
                  <a:pt x="236020" y="145580"/>
                </a:cubicBezTo>
                <a:cubicBezTo>
                  <a:pt x="236919" y="144423"/>
                  <a:pt x="238289" y="143737"/>
                  <a:pt x="239751" y="143721"/>
                </a:cubicBezTo>
                <a:lnTo>
                  <a:pt x="239751" y="143721"/>
                </a:lnTo>
                <a:cubicBezTo>
                  <a:pt x="241315" y="143726"/>
                  <a:pt x="242711" y="144532"/>
                  <a:pt x="243638" y="145778"/>
                </a:cubicBezTo>
                <a:cubicBezTo>
                  <a:pt x="244034" y="145306"/>
                  <a:pt x="244446" y="144864"/>
                  <a:pt x="244887" y="144453"/>
                </a:cubicBezTo>
                <a:cubicBezTo>
                  <a:pt x="243653" y="142822"/>
                  <a:pt x="241810" y="141802"/>
                  <a:pt x="239753" y="141802"/>
                </a:cubicBezTo>
                <a:close/>
                <a:moveTo>
                  <a:pt x="11412" y="141817"/>
                </a:moveTo>
                <a:cubicBezTo>
                  <a:pt x="9435" y="141817"/>
                  <a:pt x="7640" y="142773"/>
                  <a:pt x="6407" y="144276"/>
                </a:cubicBezTo>
                <a:lnTo>
                  <a:pt x="6407" y="144276"/>
                </a:lnTo>
                <a:cubicBezTo>
                  <a:pt x="6861" y="144686"/>
                  <a:pt x="7270" y="145125"/>
                  <a:pt x="7664" y="145595"/>
                </a:cubicBezTo>
                <a:cubicBezTo>
                  <a:pt x="8563" y="144437"/>
                  <a:pt x="9934" y="143752"/>
                  <a:pt x="11397" y="143736"/>
                </a:cubicBezTo>
                <a:cubicBezTo>
                  <a:pt x="12981" y="143736"/>
                  <a:pt x="14368" y="144544"/>
                  <a:pt x="15297" y="145793"/>
                </a:cubicBezTo>
                <a:cubicBezTo>
                  <a:pt x="15693" y="145321"/>
                  <a:pt x="16105" y="144879"/>
                  <a:pt x="16546" y="144468"/>
                </a:cubicBezTo>
                <a:cubicBezTo>
                  <a:pt x="15312" y="142838"/>
                  <a:pt x="13469" y="141817"/>
                  <a:pt x="11412" y="141817"/>
                </a:cubicBezTo>
                <a:close/>
                <a:moveTo>
                  <a:pt x="68501" y="141817"/>
                </a:moveTo>
                <a:cubicBezTo>
                  <a:pt x="66520" y="141817"/>
                  <a:pt x="64722" y="142761"/>
                  <a:pt x="63488" y="144270"/>
                </a:cubicBezTo>
                <a:cubicBezTo>
                  <a:pt x="63945" y="144681"/>
                  <a:pt x="64372" y="145123"/>
                  <a:pt x="64768" y="145595"/>
                </a:cubicBezTo>
                <a:cubicBezTo>
                  <a:pt x="65709" y="144351"/>
                  <a:pt x="67111" y="143733"/>
                  <a:pt x="68511" y="143733"/>
                </a:cubicBezTo>
                <a:cubicBezTo>
                  <a:pt x="69991" y="143733"/>
                  <a:pt x="71470" y="144423"/>
                  <a:pt x="72401" y="145793"/>
                </a:cubicBezTo>
                <a:cubicBezTo>
                  <a:pt x="72782" y="145321"/>
                  <a:pt x="73194" y="144879"/>
                  <a:pt x="73651" y="144468"/>
                </a:cubicBezTo>
                <a:cubicBezTo>
                  <a:pt x="72401" y="142838"/>
                  <a:pt x="70558" y="141817"/>
                  <a:pt x="68501" y="141817"/>
                </a:cubicBezTo>
                <a:close/>
                <a:moveTo>
                  <a:pt x="182649" y="141817"/>
                </a:moveTo>
                <a:cubicBezTo>
                  <a:pt x="180683" y="141817"/>
                  <a:pt x="178901" y="142761"/>
                  <a:pt x="177667" y="144270"/>
                </a:cubicBezTo>
                <a:cubicBezTo>
                  <a:pt x="178108" y="144681"/>
                  <a:pt x="178535" y="145123"/>
                  <a:pt x="178931" y="145580"/>
                </a:cubicBezTo>
                <a:cubicBezTo>
                  <a:pt x="179815" y="144437"/>
                  <a:pt x="181186" y="143752"/>
                  <a:pt x="182649" y="143721"/>
                </a:cubicBezTo>
                <a:cubicBezTo>
                  <a:pt x="184233" y="143721"/>
                  <a:pt x="185635" y="144529"/>
                  <a:pt x="186549" y="145793"/>
                </a:cubicBezTo>
                <a:cubicBezTo>
                  <a:pt x="186945" y="145321"/>
                  <a:pt x="187357" y="144879"/>
                  <a:pt x="187798" y="144468"/>
                </a:cubicBezTo>
                <a:cubicBezTo>
                  <a:pt x="186564" y="142838"/>
                  <a:pt x="184721" y="141817"/>
                  <a:pt x="182649" y="141817"/>
                </a:cubicBezTo>
                <a:close/>
                <a:moveTo>
                  <a:pt x="268275" y="141802"/>
                </a:moveTo>
                <a:cubicBezTo>
                  <a:pt x="266294" y="141802"/>
                  <a:pt x="264527" y="142761"/>
                  <a:pt x="263292" y="144270"/>
                </a:cubicBezTo>
                <a:cubicBezTo>
                  <a:pt x="263734" y="144681"/>
                  <a:pt x="264146" y="145123"/>
                  <a:pt x="264542" y="145580"/>
                </a:cubicBezTo>
                <a:cubicBezTo>
                  <a:pt x="265487" y="144339"/>
                  <a:pt x="266887" y="143725"/>
                  <a:pt x="268283" y="143725"/>
                </a:cubicBezTo>
                <a:cubicBezTo>
                  <a:pt x="269768" y="143725"/>
                  <a:pt x="271249" y="144419"/>
                  <a:pt x="272175" y="145793"/>
                </a:cubicBezTo>
                <a:cubicBezTo>
                  <a:pt x="272556" y="145321"/>
                  <a:pt x="272983" y="144864"/>
                  <a:pt x="273424" y="144453"/>
                </a:cubicBezTo>
                <a:cubicBezTo>
                  <a:pt x="272175" y="142838"/>
                  <a:pt x="270331" y="141802"/>
                  <a:pt x="268275" y="141802"/>
                </a:cubicBezTo>
                <a:close/>
                <a:moveTo>
                  <a:pt x="207879" y="146018"/>
                </a:moveTo>
                <a:lnTo>
                  <a:pt x="207879" y="146018"/>
                </a:lnTo>
                <a:cubicBezTo>
                  <a:pt x="207874" y="146019"/>
                  <a:pt x="207869" y="146021"/>
                  <a:pt x="207864" y="146022"/>
                </a:cubicBezTo>
                <a:lnTo>
                  <a:pt x="207864" y="146037"/>
                </a:lnTo>
                <a:cubicBezTo>
                  <a:pt x="207869" y="146031"/>
                  <a:pt x="207874" y="146024"/>
                  <a:pt x="207879" y="146018"/>
                </a:cubicBezTo>
                <a:close/>
                <a:moveTo>
                  <a:pt x="211201" y="144315"/>
                </a:moveTo>
                <a:cubicBezTo>
                  <a:pt x="209868" y="144315"/>
                  <a:pt x="208701" y="144993"/>
                  <a:pt x="207879" y="146018"/>
                </a:cubicBezTo>
                <a:lnTo>
                  <a:pt x="207879" y="146018"/>
                </a:lnTo>
                <a:cubicBezTo>
                  <a:pt x="208957" y="145742"/>
                  <a:pt x="210064" y="145603"/>
                  <a:pt x="211172" y="145603"/>
                </a:cubicBezTo>
                <a:cubicBezTo>
                  <a:pt x="212314" y="145603"/>
                  <a:pt x="213457" y="145751"/>
                  <a:pt x="214568" y="146052"/>
                </a:cubicBezTo>
                <a:cubicBezTo>
                  <a:pt x="213776" y="144971"/>
                  <a:pt x="212526" y="144331"/>
                  <a:pt x="211201" y="144315"/>
                </a:cubicBezTo>
                <a:close/>
                <a:moveTo>
                  <a:pt x="236432" y="146048"/>
                </a:moveTo>
                <a:cubicBezTo>
                  <a:pt x="236426" y="146050"/>
                  <a:pt x="236421" y="146051"/>
                  <a:pt x="236416" y="146052"/>
                </a:cubicBezTo>
                <a:lnTo>
                  <a:pt x="236416" y="146068"/>
                </a:lnTo>
                <a:cubicBezTo>
                  <a:pt x="236421" y="146061"/>
                  <a:pt x="236426" y="146055"/>
                  <a:pt x="236432" y="146048"/>
                </a:cubicBezTo>
                <a:close/>
                <a:moveTo>
                  <a:pt x="239753" y="144346"/>
                </a:moveTo>
                <a:cubicBezTo>
                  <a:pt x="238420" y="144346"/>
                  <a:pt x="237254" y="145023"/>
                  <a:pt x="236432" y="146048"/>
                </a:cubicBezTo>
                <a:lnTo>
                  <a:pt x="236432" y="146048"/>
                </a:lnTo>
                <a:cubicBezTo>
                  <a:pt x="237502" y="145775"/>
                  <a:pt x="238601" y="145639"/>
                  <a:pt x="239701" y="145639"/>
                </a:cubicBezTo>
                <a:cubicBezTo>
                  <a:pt x="240851" y="145639"/>
                  <a:pt x="242001" y="145788"/>
                  <a:pt x="243120" y="146083"/>
                </a:cubicBezTo>
                <a:cubicBezTo>
                  <a:pt x="242328" y="145016"/>
                  <a:pt x="241078" y="144361"/>
                  <a:pt x="239753" y="144346"/>
                </a:cubicBezTo>
                <a:close/>
                <a:moveTo>
                  <a:pt x="39949" y="144346"/>
                </a:moveTo>
                <a:cubicBezTo>
                  <a:pt x="38608" y="144346"/>
                  <a:pt x="37435" y="145032"/>
                  <a:pt x="36612" y="146068"/>
                </a:cubicBezTo>
                <a:cubicBezTo>
                  <a:pt x="37695" y="145784"/>
                  <a:pt x="38800" y="145643"/>
                  <a:pt x="39904" y="145643"/>
                </a:cubicBezTo>
                <a:cubicBezTo>
                  <a:pt x="41052" y="145643"/>
                  <a:pt x="42198" y="145795"/>
                  <a:pt x="43316" y="146098"/>
                </a:cubicBezTo>
                <a:lnTo>
                  <a:pt x="43331" y="146098"/>
                </a:lnTo>
                <a:cubicBezTo>
                  <a:pt x="42539" y="145016"/>
                  <a:pt x="41290" y="144376"/>
                  <a:pt x="39949" y="144346"/>
                </a:cubicBezTo>
                <a:close/>
                <a:moveTo>
                  <a:pt x="97023" y="144346"/>
                </a:moveTo>
                <a:cubicBezTo>
                  <a:pt x="95697" y="144346"/>
                  <a:pt x="94524" y="145032"/>
                  <a:pt x="93701" y="146068"/>
                </a:cubicBezTo>
                <a:cubicBezTo>
                  <a:pt x="94777" y="145784"/>
                  <a:pt x="95882" y="145643"/>
                  <a:pt x="96987" y="145643"/>
                </a:cubicBezTo>
                <a:cubicBezTo>
                  <a:pt x="98137" y="145643"/>
                  <a:pt x="99287" y="145795"/>
                  <a:pt x="100405" y="146098"/>
                </a:cubicBezTo>
                <a:cubicBezTo>
                  <a:pt x="99613" y="145016"/>
                  <a:pt x="98363" y="144376"/>
                  <a:pt x="97023" y="144346"/>
                </a:cubicBezTo>
                <a:close/>
                <a:moveTo>
                  <a:pt x="125575" y="144361"/>
                </a:moveTo>
                <a:cubicBezTo>
                  <a:pt x="124249" y="144361"/>
                  <a:pt x="123061" y="145047"/>
                  <a:pt x="122238" y="146068"/>
                </a:cubicBezTo>
                <a:cubicBezTo>
                  <a:pt x="123321" y="145791"/>
                  <a:pt x="124429" y="145654"/>
                  <a:pt x="125536" y="145654"/>
                </a:cubicBezTo>
                <a:cubicBezTo>
                  <a:pt x="126688" y="145654"/>
                  <a:pt x="127838" y="145803"/>
                  <a:pt x="128957" y="146098"/>
                </a:cubicBezTo>
                <a:cubicBezTo>
                  <a:pt x="128165" y="145032"/>
                  <a:pt x="126916" y="144376"/>
                  <a:pt x="125575" y="144361"/>
                </a:cubicBezTo>
                <a:close/>
                <a:moveTo>
                  <a:pt x="154127" y="144361"/>
                </a:moveTo>
                <a:cubicBezTo>
                  <a:pt x="152786" y="144361"/>
                  <a:pt x="151613" y="145047"/>
                  <a:pt x="150790" y="146068"/>
                </a:cubicBezTo>
                <a:cubicBezTo>
                  <a:pt x="151873" y="145784"/>
                  <a:pt x="152978" y="145643"/>
                  <a:pt x="154082" y="145643"/>
                </a:cubicBezTo>
                <a:cubicBezTo>
                  <a:pt x="155230" y="145643"/>
                  <a:pt x="156376" y="145795"/>
                  <a:pt x="157494" y="146098"/>
                </a:cubicBezTo>
                <a:cubicBezTo>
                  <a:pt x="156702" y="145016"/>
                  <a:pt x="155453" y="144376"/>
                  <a:pt x="154127" y="144361"/>
                </a:cubicBezTo>
                <a:close/>
                <a:moveTo>
                  <a:pt x="182649" y="144361"/>
                </a:moveTo>
                <a:cubicBezTo>
                  <a:pt x="181323" y="144361"/>
                  <a:pt x="180150" y="145047"/>
                  <a:pt x="179327" y="146068"/>
                </a:cubicBezTo>
                <a:cubicBezTo>
                  <a:pt x="180403" y="145784"/>
                  <a:pt x="181508" y="145643"/>
                  <a:pt x="182613" y="145643"/>
                </a:cubicBezTo>
                <a:cubicBezTo>
                  <a:pt x="183763" y="145643"/>
                  <a:pt x="184913" y="145795"/>
                  <a:pt x="186031" y="146098"/>
                </a:cubicBezTo>
                <a:cubicBezTo>
                  <a:pt x="185239" y="145016"/>
                  <a:pt x="183989" y="144376"/>
                  <a:pt x="182649" y="144361"/>
                </a:cubicBezTo>
                <a:close/>
                <a:moveTo>
                  <a:pt x="268275" y="144361"/>
                </a:moveTo>
                <a:cubicBezTo>
                  <a:pt x="266949" y="144361"/>
                  <a:pt x="265761" y="145047"/>
                  <a:pt x="264953" y="146068"/>
                </a:cubicBezTo>
                <a:cubicBezTo>
                  <a:pt x="266035" y="145778"/>
                  <a:pt x="267147" y="145641"/>
                  <a:pt x="268275" y="145641"/>
                </a:cubicBezTo>
                <a:cubicBezTo>
                  <a:pt x="269417" y="145641"/>
                  <a:pt x="270560" y="145809"/>
                  <a:pt x="271657" y="146098"/>
                </a:cubicBezTo>
                <a:cubicBezTo>
                  <a:pt x="270865" y="145032"/>
                  <a:pt x="269615" y="144376"/>
                  <a:pt x="268275" y="144361"/>
                </a:cubicBezTo>
                <a:close/>
                <a:moveTo>
                  <a:pt x="11397" y="144376"/>
                </a:moveTo>
                <a:cubicBezTo>
                  <a:pt x="10071" y="144376"/>
                  <a:pt x="8883" y="145062"/>
                  <a:pt x="8060" y="146083"/>
                </a:cubicBezTo>
                <a:cubicBezTo>
                  <a:pt x="9143" y="145807"/>
                  <a:pt x="10251" y="145669"/>
                  <a:pt x="11358" y="145669"/>
                </a:cubicBezTo>
                <a:cubicBezTo>
                  <a:pt x="12510" y="145669"/>
                  <a:pt x="13660" y="145818"/>
                  <a:pt x="14779" y="146113"/>
                </a:cubicBezTo>
                <a:lnTo>
                  <a:pt x="14794" y="146098"/>
                </a:lnTo>
                <a:cubicBezTo>
                  <a:pt x="14002" y="145032"/>
                  <a:pt x="12737" y="144392"/>
                  <a:pt x="11397" y="144376"/>
                </a:cubicBezTo>
                <a:close/>
                <a:moveTo>
                  <a:pt x="68501" y="144361"/>
                </a:moveTo>
                <a:cubicBezTo>
                  <a:pt x="67175" y="144361"/>
                  <a:pt x="65987" y="145047"/>
                  <a:pt x="65180" y="146083"/>
                </a:cubicBezTo>
                <a:cubicBezTo>
                  <a:pt x="66262" y="145805"/>
                  <a:pt x="67374" y="145664"/>
                  <a:pt x="68487" y="145664"/>
                </a:cubicBezTo>
                <a:cubicBezTo>
                  <a:pt x="69629" y="145664"/>
                  <a:pt x="70772" y="145812"/>
                  <a:pt x="71883" y="146113"/>
                </a:cubicBezTo>
                <a:lnTo>
                  <a:pt x="71868" y="146098"/>
                </a:lnTo>
                <a:cubicBezTo>
                  <a:pt x="71076" y="145032"/>
                  <a:pt x="69827" y="144392"/>
                  <a:pt x="68501" y="144361"/>
                </a:cubicBezTo>
                <a:close/>
                <a:moveTo>
                  <a:pt x="82929" y="141223"/>
                </a:moveTo>
                <a:lnTo>
                  <a:pt x="82929" y="141253"/>
                </a:lnTo>
                <a:cubicBezTo>
                  <a:pt x="78877" y="141253"/>
                  <a:pt x="75235" y="143234"/>
                  <a:pt x="72706" y="146311"/>
                </a:cubicBezTo>
                <a:cubicBezTo>
                  <a:pt x="73316" y="146509"/>
                  <a:pt x="73895" y="146768"/>
                  <a:pt x="74458" y="147058"/>
                </a:cubicBezTo>
                <a:cubicBezTo>
                  <a:pt x="76622" y="144635"/>
                  <a:pt x="79623" y="143142"/>
                  <a:pt x="82929" y="143142"/>
                </a:cubicBezTo>
                <a:cubicBezTo>
                  <a:pt x="86190" y="143142"/>
                  <a:pt x="89130" y="144590"/>
                  <a:pt x="91294" y="146951"/>
                </a:cubicBezTo>
                <a:cubicBezTo>
                  <a:pt x="91873" y="146662"/>
                  <a:pt x="92467" y="146418"/>
                  <a:pt x="93077" y="146235"/>
                </a:cubicBezTo>
                <a:cubicBezTo>
                  <a:pt x="90578" y="143158"/>
                  <a:pt x="86952" y="141223"/>
                  <a:pt x="82929" y="141223"/>
                </a:cubicBezTo>
                <a:close/>
                <a:moveTo>
                  <a:pt x="54393" y="141253"/>
                </a:moveTo>
                <a:cubicBezTo>
                  <a:pt x="50340" y="141253"/>
                  <a:pt x="46683" y="143234"/>
                  <a:pt x="44184" y="146342"/>
                </a:cubicBezTo>
                <a:cubicBezTo>
                  <a:pt x="44779" y="146555"/>
                  <a:pt x="45373" y="146799"/>
                  <a:pt x="45937" y="147088"/>
                </a:cubicBezTo>
                <a:cubicBezTo>
                  <a:pt x="48100" y="144666"/>
                  <a:pt x="51102" y="143173"/>
                  <a:pt x="54408" y="143173"/>
                </a:cubicBezTo>
                <a:cubicBezTo>
                  <a:pt x="57653" y="143173"/>
                  <a:pt x="60609" y="144635"/>
                  <a:pt x="62772" y="146982"/>
                </a:cubicBezTo>
                <a:cubicBezTo>
                  <a:pt x="63336" y="146692"/>
                  <a:pt x="63945" y="146464"/>
                  <a:pt x="64555" y="146266"/>
                </a:cubicBezTo>
                <a:cubicBezTo>
                  <a:pt x="62041" y="143188"/>
                  <a:pt x="58415" y="141253"/>
                  <a:pt x="54408" y="141253"/>
                </a:cubicBezTo>
                <a:close/>
                <a:moveTo>
                  <a:pt x="25856" y="141253"/>
                </a:moveTo>
                <a:cubicBezTo>
                  <a:pt x="21803" y="141253"/>
                  <a:pt x="18146" y="143234"/>
                  <a:pt x="15632" y="146357"/>
                </a:cubicBezTo>
                <a:cubicBezTo>
                  <a:pt x="16227" y="146555"/>
                  <a:pt x="16821" y="146814"/>
                  <a:pt x="17384" y="147104"/>
                </a:cubicBezTo>
                <a:cubicBezTo>
                  <a:pt x="19548" y="144681"/>
                  <a:pt x="22534" y="143173"/>
                  <a:pt x="25856" y="143173"/>
                </a:cubicBezTo>
                <a:cubicBezTo>
                  <a:pt x="29101" y="143173"/>
                  <a:pt x="32057" y="144635"/>
                  <a:pt x="34205" y="146982"/>
                </a:cubicBezTo>
                <a:cubicBezTo>
                  <a:pt x="34784" y="146707"/>
                  <a:pt x="35393" y="146464"/>
                  <a:pt x="36003" y="146266"/>
                </a:cubicBezTo>
                <a:cubicBezTo>
                  <a:pt x="33489" y="143188"/>
                  <a:pt x="29878" y="141253"/>
                  <a:pt x="25856" y="141253"/>
                </a:cubicBezTo>
                <a:close/>
                <a:moveTo>
                  <a:pt x="111482" y="141253"/>
                </a:moveTo>
                <a:cubicBezTo>
                  <a:pt x="107414" y="141253"/>
                  <a:pt x="103772" y="143234"/>
                  <a:pt x="101258" y="146357"/>
                </a:cubicBezTo>
                <a:cubicBezTo>
                  <a:pt x="101852" y="146555"/>
                  <a:pt x="102431" y="146814"/>
                  <a:pt x="102995" y="147104"/>
                </a:cubicBezTo>
                <a:cubicBezTo>
                  <a:pt x="105174" y="144681"/>
                  <a:pt x="108175" y="143173"/>
                  <a:pt x="111482" y="143173"/>
                </a:cubicBezTo>
                <a:cubicBezTo>
                  <a:pt x="114727" y="143173"/>
                  <a:pt x="117683" y="144635"/>
                  <a:pt x="119846" y="146982"/>
                </a:cubicBezTo>
                <a:cubicBezTo>
                  <a:pt x="120410" y="146707"/>
                  <a:pt x="121019" y="146464"/>
                  <a:pt x="121629" y="146266"/>
                </a:cubicBezTo>
                <a:cubicBezTo>
                  <a:pt x="119115" y="143188"/>
                  <a:pt x="115504" y="141253"/>
                  <a:pt x="111482" y="141253"/>
                </a:cubicBezTo>
                <a:close/>
                <a:moveTo>
                  <a:pt x="140019" y="141253"/>
                </a:moveTo>
                <a:cubicBezTo>
                  <a:pt x="135966" y="141253"/>
                  <a:pt x="132309" y="143234"/>
                  <a:pt x="129810" y="146357"/>
                </a:cubicBezTo>
                <a:cubicBezTo>
                  <a:pt x="130405" y="146555"/>
                  <a:pt x="130984" y="146814"/>
                  <a:pt x="131547" y="147104"/>
                </a:cubicBezTo>
                <a:cubicBezTo>
                  <a:pt x="133726" y="144681"/>
                  <a:pt x="136712" y="143173"/>
                  <a:pt x="140019" y="143173"/>
                </a:cubicBezTo>
                <a:cubicBezTo>
                  <a:pt x="143279" y="143173"/>
                  <a:pt x="146235" y="144635"/>
                  <a:pt x="148383" y="146982"/>
                </a:cubicBezTo>
                <a:cubicBezTo>
                  <a:pt x="148962" y="146707"/>
                  <a:pt x="149556" y="146464"/>
                  <a:pt x="150181" y="146266"/>
                </a:cubicBezTo>
                <a:cubicBezTo>
                  <a:pt x="147667" y="143203"/>
                  <a:pt x="144041" y="141268"/>
                  <a:pt x="140019" y="141268"/>
                </a:cubicBezTo>
                <a:lnTo>
                  <a:pt x="140019" y="141253"/>
                </a:lnTo>
                <a:close/>
                <a:moveTo>
                  <a:pt x="168555" y="141253"/>
                </a:moveTo>
                <a:cubicBezTo>
                  <a:pt x="164503" y="141253"/>
                  <a:pt x="160846" y="143234"/>
                  <a:pt x="158347" y="146357"/>
                </a:cubicBezTo>
                <a:cubicBezTo>
                  <a:pt x="158942" y="146570"/>
                  <a:pt x="159521" y="146814"/>
                  <a:pt x="160084" y="147104"/>
                </a:cubicBezTo>
                <a:cubicBezTo>
                  <a:pt x="162248" y="144681"/>
                  <a:pt x="165249" y="143188"/>
                  <a:pt x="168555" y="143188"/>
                </a:cubicBezTo>
                <a:cubicBezTo>
                  <a:pt x="171816" y="143188"/>
                  <a:pt x="174772" y="144635"/>
                  <a:pt x="176920" y="146982"/>
                </a:cubicBezTo>
                <a:cubicBezTo>
                  <a:pt x="177499" y="146707"/>
                  <a:pt x="178093" y="146464"/>
                  <a:pt x="178703" y="146266"/>
                </a:cubicBezTo>
                <a:cubicBezTo>
                  <a:pt x="176204" y="143188"/>
                  <a:pt x="172578" y="141253"/>
                  <a:pt x="168555" y="141253"/>
                </a:cubicBezTo>
                <a:close/>
                <a:moveTo>
                  <a:pt x="197092" y="141253"/>
                </a:moveTo>
                <a:cubicBezTo>
                  <a:pt x="193040" y="141253"/>
                  <a:pt x="189383" y="143218"/>
                  <a:pt x="186884" y="146342"/>
                </a:cubicBezTo>
                <a:cubicBezTo>
                  <a:pt x="187478" y="146555"/>
                  <a:pt x="188057" y="146799"/>
                  <a:pt x="188621" y="147104"/>
                </a:cubicBezTo>
                <a:cubicBezTo>
                  <a:pt x="190785" y="144681"/>
                  <a:pt x="193786" y="143173"/>
                  <a:pt x="197092" y="143173"/>
                </a:cubicBezTo>
                <a:lnTo>
                  <a:pt x="197092" y="143188"/>
                </a:lnTo>
                <a:cubicBezTo>
                  <a:pt x="200353" y="143188"/>
                  <a:pt x="203309" y="144635"/>
                  <a:pt x="205457" y="146982"/>
                </a:cubicBezTo>
                <a:cubicBezTo>
                  <a:pt x="206036" y="146692"/>
                  <a:pt x="206630" y="146448"/>
                  <a:pt x="207239" y="146266"/>
                </a:cubicBezTo>
                <a:cubicBezTo>
                  <a:pt x="204741" y="143188"/>
                  <a:pt x="201115" y="141253"/>
                  <a:pt x="197092" y="141253"/>
                </a:cubicBezTo>
                <a:close/>
                <a:moveTo>
                  <a:pt x="225644" y="141253"/>
                </a:moveTo>
                <a:cubicBezTo>
                  <a:pt x="221592" y="141253"/>
                  <a:pt x="217935" y="143234"/>
                  <a:pt x="215436" y="146357"/>
                </a:cubicBezTo>
                <a:cubicBezTo>
                  <a:pt x="216031" y="146570"/>
                  <a:pt x="216610" y="146814"/>
                  <a:pt x="217173" y="147104"/>
                </a:cubicBezTo>
                <a:cubicBezTo>
                  <a:pt x="219337" y="144681"/>
                  <a:pt x="222338" y="143188"/>
                  <a:pt x="225644" y="143188"/>
                </a:cubicBezTo>
                <a:cubicBezTo>
                  <a:pt x="228890" y="143188"/>
                  <a:pt x="231845" y="144635"/>
                  <a:pt x="234009" y="146982"/>
                </a:cubicBezTo>
                <a:cubicBezTo>
                  <a:pt x="234588" y="146707"/>
                  <a:pt x="235182" y="146464"/>
                  <a:pt x="235792" y="146266"/>
                </a:cubicBezTo>
                <a:cubicBezTo>
                  <a:pt x="233293" y="143188"/>
                  <a:pt x="229667" y="141253"/>
                  <a:pt x="225644" y="141253"/>
                </a:cubicBezTo>
                <a:close/>
                <a:moveTo>
                  <a:pt x="254197" y="141253"/>
                </a:moveTo>
                <a:cubicBezTo>
                  <a:pt x="250129" y="141253"/>
                  <a:pt x="246487" y="143234"/>
                  <a:pt x="243973" y="146357"/>
                </a:cubicBezTo>
                <a:cubicBezTo>
                  <a:pt x="244568" y="146570"/>
                  <a:pt x="245162" y="146814"/>
                  <a:pt x="245725" y="147104"/>
                </a:cubicBezTo>
                <a:cubicBezTo>
                  <a:pt x="247889" y="144681"/>
                  <a:pt x="250875" y="143188"/>
                  <a:pt x="254197" y="143188"/>
                </a:cubicBezTo>
                <a:cubicBezTo>
                  <a:pt x="257427" y="143188"/>
                  <a:pt x="260382" y="144635"/>
                  <a:pt x="262546" y="146982"/>
                </a:cubicBezTo>
                <a:cubicBezTo>
                  <a:pt x="263125" y="146707"/>
                  <a:pt x="263734" y="146464"/>
                  <a:pt x="264344" y="146266"/>
                </a:cubicBezTo>
                <a:cubicBezTo>
                  <a:pt x="261830" y="143188"/>
                  <a:pt x="258219" y="141253"/>
                  <a:pt x="254197" y="141253"/>
                </a:cubicBezTo>
                <a:close/>
                <a:moveTo>
                  <a:pt x="82929" y="143782"/>
                </a:moveTo>
                <a:lnTo>
                  <a:pt x="82929" y="143828"/>
                </a:lnTo>
                <a:cubicBezTo>
                  <a:pt x="79852" y="143828"/>
                  <a:pt x="77079" y="145199"/>
                  <a:pt x="75022" y="147363"/>
                </a:cubicBezTo>
                <a:cubicBezTo>
                  <a:pt x="75555" y="147667"/>
                  <a:pt x="76073" y="148018"/>
                  <a:pt x="76561" y="148399"/>
                </a:cubicBezTo>
                <a:cubicBezTo>
                  <a:pt x="78267" y="146723"/>
                  <a:pt x="80492" y="145717"/>
                  <a:pt x="82929" y="145717"/>
                </a:cubicBezTo>
                <a:cubicBezTo>
                  <a:pt x="85245" y="145732"/>
                  <a:pt x="87485" y="146631"/>
                  <a:pt x="89146" y="148246"/>
                </a:cubicBezTo>
                <a:cubicBezTo>
                  <a:pt x="89648" y="147881"/>
                  <a:pt x="90182" y="147545"/>
                  <a:pt x="90730" y="147241"/>
                </a:cubicBezTo>
                <a:cubicBezTo>
                  <a:pt x="88689" y="145108"/>
                  <a:pt x="85946" y="143782"/>
                  <a:pt x="82929" y="143782"/>
                </a:cubicBezTo>
                <a:close/>
                <a:moveTo>
                  <a:pt x="25856" y="143828"/>
                </a:moveTo>
                <a:cubicBezTo>
                  <a:pt x="22778" y="143828"/>
                  <a:pt x="19990" y="145199"/>
                  <a:pt x="17933" y="147408"/>
                </a:cubicBezTo>
                <a:cubicBezTo>
                  <a:pt x="18466" y="147713"/>
                  <a:pt x="18984" y="148063"/>
                  <a:pt x="19487" y="148429"/>
                </a:cubicBezTo>
                <a:cubicBezTo>
                  <a:pt x="21225" y="146644"/>
                  <a:pt x="23532" y="145749"/>
                  <a:pt x="25842" y="145749"/>
                </a:cubicBezTo>
                <a:cubicBezTo>
                  <a:pt x="28088" y="145749"/>
                  <a:pt x="30337" y="146595"/>
                  <a:pt x="32072" y="148292"/>
                </a:cubicBezTo>
                <a:cubicBezTo>
                  <a:pt x="32575" y="147911"/>
                  <a:pt x="33108" y="147576"/>
                  <a:pt x="33641" y="147286"/>
                </a:cubicBezTo>
                <a:cubicBezTo>
                  <a:pt x="31600" y="145138"/>
                  <a:pt x="28872" y="143828"/>
                  <a:pt x="25856" y="143828"/>
                </a:cubicBezTo>
                <a:close/>
                <a:moveTo>
                  <a:pt x="54408" y="143813"/>
                </a:moveTo>
                <a:lnTo>
                  <a:pt x="54393" y="143828"/>
                </a:lnTo>
                <a:cubicBezTo>
                  <a:pt x="51315" y="143828"/>
                  <a:pt x="48527" y="145199"/>
                  <a:pt x="46485" y="147393"/>
                </a:cubicBezTo>
                <a:cubicBezTo>
                  <a:pt x="47018" y="147713"/>
                  <a:pt x="47536" y="148048"/>
                  <a:pt x="48039" y="148429"/>
                </a:cubicBezTo>
                <a:cubicBezTo>
                  <a:pt x="49779" y="146642"/>
                  <a:pt x="52089" y="145747"/>
                  <a:pt x="54402" y="145747"/>
                </a:cubicBezTo>
                <a:cubicBezTo>
                  <a:pt x="56645" y="145747"/>
                  <a:pt x="58891" y="146589"/>
                  <a:pt x="60624" y="148277"/>
                </a:cubicBezTo>
                <a:cubicBezTo>
                  <a:pt x="61127" y="147911"/>
                  <a:pt x="61645" y="147576"/>
                  <a:pt x="62193" y="147271"/>
                </a:cubicBezTo>
                <a:cubicBezTo>
                  <a:pt x="60167" y="145138"/>
                  <a:pt x="57424" y="143813"/>
                  <a:pt x="54408" y="143813"/>
                </a:cubicBezTo>
                <a:close/>
                <a:moveTo>
                  <a:pt x="111482" y="143828"/>
                </a:moveTo>
                <a:cubicBezTo>
                  <a:pt x="108404" y="143828"/>
                  <a:pt x="105601" y="145199"/>
                  <a:pt x="103559" y="147408"/>
                </a:cubicBezTo>
                <a:cubicBezTo>
                  <a:pt x="104092" y="147713"/>
                  <a:pt x="104610" y="148063"/>
                  <a:pt x="105113" y="148429"/>
                </a:cubicBezTo>
                <a:cubicBezTo>
                  <a:pt x="106851" y="146644"/>
                  <a:pt x="109158" y="145749"/>
                  <a:pt x="111468" y="145749"/>
                </a:cubicBezTo>
                <a:cubicBezTo>
                  <a:pt x="113714" y="145749"/>
                  <a:pt x="115963" y="146595"/>
                  <a:pt x="117698" y="148292"/>
                </a:cubicBezTo>
                <a:cubicBezTo>
                  <a:pt x="118201" y="147911"/>
                  <a:pt x="118719" y="147576"/>
                  <a:pt x="119267" y="147286"/>
                </a:cubicBezTo>
                <a:cubicBezTo>
                  <a:pt x="117241" y="145138"/>
                  <a:pt x="114498" y="143828"/>
                  <a:pt x="111482" y="143828"/>
                </a:cubicBezTo>
                <a:close/>
                <a:moveTo>
                  <a:pt x="140019" y="143828"/>
                </a:moveTo>
                <a:cubicBezTo>
                  <a:pt x="136941" y="143828"/>
                  <a:pt x="134153" y="145199"/>
                  <a:pt x="132111" y="147408"/>
                </a:cubicBezTo>
                <a:cubicBezTo>
                  <a:pt x="132644" y="147713"/>
                  <a:pt x="133162" y="148063"/>
                  <a:pt x="133665" y="148429"/>
                </a:cubicBezTo>
                <a:cubicBezTo>
                  <a:pt x="135356" y="146768"/>
                  <a:pt x="137581" y="145748"/>
                  <a:pt x="140019" y="145748"/>
                </a:cubicBezTo>
                <a:cubicBezTo>
                  <a:pt x="142350" y="145763"/>
                  <a:pt x="144574" y="146677"/>
                  <a:pt x="146250" y="148292"/>
                </a:cubicBezTo>
                <a:cubicBezTo>
                  <a:pt x="146753" y="147911"/>
                  <a:pt x="147271" y="147576"/>
                  <a:pt x="147819" y="147286"/>
                </a:cubicBezTo>
                <a:cubicBezTo>
                  <a:pt x="145778" y="145153"/>
                  <a:pt x="143050" y="143828"/>
                  <a:pt x="140019" y="143828"/>
                </a:cubicBezTo>
                <a:close/>
                <a:moveTo>
                  <a:pt x="168555" y="143828"/>
                </a:moveTo>
                <a:cubicBezTo>
                  <a:pt x="165478" y="143828"/>
                  <a:pt x="162690" y="145199"/>
                  <a:pt x="160648" y="147408"/>
                </a:cubicBezTo>
                <a:cubicBezTo>
                  <a:pt x="161181" y="147713"/>
                  <a:pt x="161699" y="148063"/>
                  <a:pt x="162202" y="148429"/>
                </a:cubicBezTo>
                <a:cubicBezTo>
                  <a:pt x="163893" y="146768"/>
                  <a:pt x="166118" y="145748"/>
                  <a:pt x="168555" y="145748"/>
                </a:cubicBezTo>
                <a:cubicBezTo>
                  <a:pt x="170871" y="145763"/>
                  <a:pt x="173096" y="146677"/>
                  <a:pt x="174772" y="148292"/>
                </a:cubicBezTo>
                <a:cubicBezTo>
                  <a:pt x="175274" y="147911"/>
                  <a:pt x="175808" y="147576"/>
                  <a:pt x="176356" y="147286"/>
                </a:cubicBezTo>
                <a:cubicBezTo>
                  <a:pt x="174315" y="145138"/>
                  <a:pt x="171587" y="143828"/>
                  <a:pt x="168555" y="143828"/>
                </a:cubicBezTo>
                <a:close/>
                <a:moveTo>
                  <a:pt x="197092" y="143813"/>
                </a:moveTo>
                <a:cubicBezTo>
                  <a:pt x="194015" y="143813"/>
                  <a:pt x="191226" y="145184"/>
                  <a:pt x="189170" y="147393"/>
                </a:cubicBezTo>
                <a:cubicBezTo>
                  <a:pt x="189718" y="147698"/>
                  <a:pt x="190236" y="148048"/>
                  <a:pt x="190724" y="148429"/>
                </a:cubicBezTo>
                <a:cubicBezTo>
                  <a:pt x="192430" y="146768"/>
                  <a:pt x="194655" y="145748"/>
                  <a:pt x="197092" y="145748"/>
                </a:cubicBezTo>
                <a:cubicBezTo>
                  <a:pt x="199423" y="145763"/>
                  <a:pt x="201648" y="146662"/>
                  <a:pt x="203324" y="148277"/>
                </a:cubicBezTo>
                <a:cubicBezTo>
                  <a:pt x="203811" y="147911"/>
                  <a:pt x="204345" y="147576"/>
                  <a:pt x="204893" y="147271"/>
                </a:cubicBezTo>
                <a:cubicBezTo>
                  <a:pt x="202852" y="145138"/>
                  <a:pt x="200109" y="143813"/>
                  <a:pt x="197092" y="143813"/>
                </a:cubicBezTo>
                <a:close/>
                <a:moveTo>
                  <a:pt x="225644" y="143828"/>
                </a:moveTo>
                <a:cubicBezTo>
                  <a:pt x="222567" y="143828"/>
                  <a:pt x="219779" y="145199"/>
                  <a:pt x="217722" y="147408"/>
                </a:cubicBezTo>
                <a:cubicBezTo>
                  <a:pt x="218270" y="147713"/>
                  <a:pt x="218788" y="148063"/>
                  <a:pt x="219276" y="148429"/>
                </a:cubicBezTo>
                <a:cubicBezTo>
                  <a:pt x="220982" y="146768"/>
                  <a:pt x="223207" y="145748"/>
                  <a:pt x="225644" y="145748"/>
                </a:cubicBezTo>
                <a:cubicBezTo>
                  <a:pt x="227960" y="145763"/>
                  <a:pt x="230200" y="146677"/>
                  <a:pt x="231861" y="148292"/>
                </a:cubicBezTo>
                <a:cubicBezTo>
                  <a:pt x="232364" y="147911"/>
                  <a:pt x="232897" y="147576"/>
                  <a:pt x="233445" y="147286"/>
                </a:cubicBezTo>
                <a:cubicBezTo>
                  <a:pt x="231404" y="145138"/>
                  <a:pt x="228661" y="143828"/>
                  <a:pt x="225644" y="143828"/>
                </a:cubicBezTo>
                <a:close/>
                <a:moveTo>
                  <a:pt x="254181" y="143828"/>
                </a:moveTo>
                <a:cubicBezTo>
                  <a:pt x="251119" y="143828"/>
                  <a:pt x="248316" y="145199"/>
                  <a:pt x="246274" y="147408"/>
                </a:cubicBezTo>
                <a:cubicBezTo>
                  <a:pt x="246807" y="147713"/>
                  <a:pt x="247325" y="148063"/>
                  <a:pt x="247828" y="148429"/>
                </a:cubicBezTo>
                <a:cubicBezTo>
                  <a:pt x="249519" y="146768"/>
                  <a:pt x="251744" y="145748"/>
                  <a:pt x="254197" y="145748"/>
                </a:cubicBezTo>
                <a:cubicBezTo>
                  <a:pt x="256512" y="145763"/>
                  <a:pt x="258737" y="146677"/>
                  <a:pt x="260413" y="148292"/>
                </a:cubicBezTo>
                <a:cubicBezTo>
                  <a:pt x="260916" y="147911"/>
                  <a:pt x="261434" y="147576"/>
                  <a:pt x="261982" y="147286"/>
                </a:cubicBezTo>
                <a:cubicBezTo>
                  <a:pt x="259941" y="145138"/>
                  <a:pt x="257213" y="143828"/>
                  <a:pt x="254181" y="143828"/>
                </a:cubicBezTo>
                <a:close/>
                <a:moveTo>
                  <a:pt x="97023" y="148856"/>
                </a:moveTo>
                <a:cubicBezTo>
                  <a:pt x="97025" y="148856"/>
                  <a:pt x="97028" y="148856"/>
                  <a:pt x="97030" y="148856"/>
                </a:cubicBezTo>
                <a:lnTo>
                  <a:pt x="97030" y="148856"/>
                </a:lnTo>
                <a:cubicBezTo>
                  <a:pt x="97033" y="148856"/>
                  <a:pt x="97035" y="148856"/>
                  <a:pt x="97038" y="148856"/>
                </a:cubicBezTo>
                <a:close/>
                <a:moveTo>
                  <a:pt x="197096" y="146379"/>
                </a:moveTo>
                <a:cubicBezTo>
                  <a:pt x="194965" y="146379"/>
                  <a:pt x="192838" y="147191"/>
                  <a:pt x="191211" y="148810"/>
                </a:cubicBezTo>
                <a:cubicBezTo>
                  <a:pt x="191684" y="149206"/>
                  <a:pt x="192125" y="149633"/>
                  <a:pt x="192552" y="150075"/>
                </a:cubicBezTo>
                <a:cubicBezTo>
                  <a:pt x="193801" y="148947"/>
                  <a:pt x="195416" y="148322"/>
                  <a:pt x="197092" y="148307"/>
                </a:cubicBezTo>
                <a:lnTo>
                  <a:pt x="197092" y="148322"/>
                </a:lnTo>
                <a:cubicBezTo>
                  <a:pt x="198692" y="148322"/>
                  <a:pt x="200231" y="148886"/>
                  <a:pt x="201450" y="149907"/>
                </a:cubicBezTo>
                <a:cubicBezTo>
                  <a:pt x="201892" y="149465"/>
                  <a:pt x="202349" y="149039"/>
                  <a:pt x="202836" y="148658"/>
                </a:cubicBezTo>
                <a:cubicBezTo>
                  <a:pt x="201219" y="147138"/>
                  <a:pt x="199156" y="146379"/>
                  <a:pt x="197096" y="146379"/>
                </a:cubicBezTo>
                <a:close/>
                <a:moveTo>
                  <a:pt x="25856" y="146388"/>
                </a:moveTo>
                <a:cubicBezTo>
                  <a:pt x="23646" y="146403"/>
                  <a:pt x="21544" y="147286"/>
                  <a:pt x="19975" y="148825"/>
                </a:cubicBezTo>
                <a:cubicBezTo>
                  <a:pt x="20432" y="149221"/>
                  <a:pt x="20889" y="149633"/>
                  <a:pt x="21300" y="150090"/>
                </a:cubicBezTo>
                <a:cubicBezTo>
                  <a:pt x="22581" y="148910"/>
                  <a:pt x="24211" y="148320"/>
                  <a:pt x="25844" y="148320"/>
                </a:cubicBezTo>
                <a:cubicBezTo>
                  <a:pt x="27396" y="148320"/>
                  <a:pt x="28951" y="148853"/>
                  <a:pt x="30213" y="149922"/>
                </a:cubicBezTo>
                <a:cubicBezTo>
                  <a:pt x="30640" y="149480"/>
                  <a:pt x="31097" y="149054"/>
                  <a:pt x="31584" y="148673"/>
                </a:cubicBezTo>
                <a:cubicBezTo>
                  <a:pt x="30030" y="147210"/>
                  <a:pt x="27973" y="146403"/>
                  <a:pt x="25856" y="146388"/>
                </a:cubicBezTo>
                <a:close/>
                <a:moveTo>
                  <a:pt x="54393" y="146388"/>
                </a:moveTo>
                <a:cubicBezTo>
                  <a:pt x="52199" y="146403"/>
                  <a:pt x="50081" y="147286"/>
                  <a:pt x="48511" y="148825"/>
                </a:cubicBezTo>
                <a:cubicBezTo>
                  <a:pt x="48984" y="149221"/>
                  <a:pt x="49426" y="149633"/>
                  <a:pt x="49852" y="150090"/>
                </a:cubicBezTo>
                <a:cubicBezTo>
                  <a:pt x="51133" y="148910"/>
                  <a:pt x="52759" y="148320"/>
                  <a:pt x="54388" y="148320"/>
                </a:cubicBezTo>
                <a:cubicBezTo>
                  <a:pt x="55936" y="148320"/>
                  <a:pt x="57488" y="148853"/>
                  <a:pt x="58750" y="149922"/>
                </a:cubicBezTo>
                <a:cubicBezTo>
                  <a:pt x="59177" y="149480"/>
                  <a:pt x="59634" y="149054"/>
                  <a:pt x="60121" y="148673"/>
                </a:cubicBezTo>
                <a:cubicBezTo>
                  <a:pt x="58567" y="147210"/>
                  <a:pt x="56526" y="146403"/>
                  <a:pt x="54408" y="146388"/>
                </a:cubicBezTo>
                <a:close/>
                <a:moveTo>
                  <a:pt x="82929" y="146357"/>
                </a:moveTo>
                <a:lnTo>
                  <a:pt x="82929" y="146388"/>
                </a:lnTo>
                <a:cubicBezTo>
                  <a:pt x="80735" y="146403"/>
                  <a:pt x="78618" y="147286"/>
                  <a:pt x="77048" y="148825"/>
                </a:cubicBezTo>
                <a:cubicBezTo>
                  <a:pt x="77521" y="149221"/>
                  <a:pt x="77963" y="149633"/>
                  <a:pt x="78389" y="150090"/>
                </a:cubicBezTo>
                <a:cubicBezTo>
                  <a:pt x="79670" y="148910"/>
                  <a:pt x="81300" y="148320"/>
                  <a:pt x="82931" y="148320"/>
                </a:cubicBezTo>
                <a:cubicBezTo>
                  <a:pt x="84481" y="148320"/>
                  <a:pt x="86032" y="148853"/>
                  <a:pt x="87287" y="149922"/>
                </a:cubicBezTo>
                <a:cubicBezTo>
                  <a:pt x="87729" y="149480"/>
                  <a:pt x="88186" y="149054"/>
                  <a:pt x="88673" y="148673"/>
                </a:cubicBezTo>
                <a:cubicBezTo>
                  <a:pt x="87104" y="147195"/>
                  <a:pt x="85062" y="146372"/>
                  <a:pt x="82929" y="146357"/>
                </a:cubicBezTo>
                <a:close/>
                <a:moveTo>
                  <a:pt x="111482" y="146388"/>
                </a:moveTo>
                <a:cubicBezTo>
                  <a:pt x="109272" y="146418"/>
                  <a:pt x="107170" y="147286"/>
                  <a:pt x="105601" y="148825"/>
                </a:cubicBezTo>
                <a:cubicBezTo>
                  <a:pt x="106058" y="149221"/>
                  <a:pt x="106515" y="149633"/>
                  <a:pt x="106926" y="150090"/>
                </a:cubicBezTo>
                <a:cubicBezTo>
                  <a:pt x="108207" y="148910"/>
                  <a:pt x="109837" y="148320"/>
                  <a:pt x="111470" y="148320"/>
                </a:cubicBezTo>
                <a:cubicBezTo>
                  <a:pt x="113022" y="148320"/>
                  <a:pt x="114577" y="148853"/>
                  <a:pt x="115839" y="149922"/>
                </a:cubicBezTo>
                <a:cubicBezTo>
                  <a:pt x="116266" y="149480"/>
                  <a:pt x="116723" y="149054"/>
                  <a:pt x="117210" y="148673"/>
                </a:cubicBezTo>
                <a:cubicBezTo>
                  <a:pt x="115641" y="147210"/>
                  <a:pt x="113599" y="146403"/>
                  <a:pt x="111482" y="146388"/>
                </a:cubicBezTo>
                <a:close/>
                <a:moveTo>
                  <a:pt x="140019" y="146388"/>
                </a:moveTo>
                <a:cubicBezTo>
                  <a:pt x="137809" y="146403"/>
                  <a:pt x="135707" y="147286"/>
                  <a:pt x="134137" y="148825"/>
                </a:cubicBezTo>
                <a:cubicBezTo>
                  <a:pt x="134610" y="149221"/>
                  <a:pt x="135052" y="149633"/>
                  <a:pt x="135463" y="150090"/>
                </a:cubicBezTo>
                <a:cubicBezTo>
                  <a:pt x="136752" y="148910"/>
                  <a:pt x="138381" y="148320"/>
                  <a:pt x="140012" y="148320"/>
                </a:cubicBezTo>
                <a:cubicBezTo>
                  <a:pt x="141562" y="148320"/>
                  <a:pt x="143114" y="148853"/>
                  <a:pt x="144376" y="149922"/>
                </a:cubicBezTo>
                <a:cubicBezTo>
                  <a:pt x="144803" y="149480"/>
                  <a:pt x="145260" y="149054"/>
                  <a:pt x="145747" y="148673"/>
                </a:cubicBezTo>
                <a:cubicBezTo>
                  <a:pt x="144193" y="147226"/>
                  <a:pt x="142152" y="146418"/>
                  <a:pt x="140019" y="146388"/>
                </a:cubicBezTo>
                <a:close/>
                <a:moveTo>
                  <a:pt x="168560" y="146391"/>
                </a:moveTo>
                <a:cubicBezTo>
                  <a:pt x="166429" y="146391"/>
                  <a:pt x="164301" y="147198"/>
                  <a:pt x="162674" y="148810"/>
                </a:cubicBezTo>
                <a:cubicBezTo>
                  <a:pt x="163147" y="149206"/>
                  <a:pt x="163588" y="149633"/>
                  <a:pt x="164015" y="150090"/>
                </a:cubicBezTo>
                <a:cubicBezTo>
                  <a:pt x="165264" y="148962"/>
                  <a:pt x="166879" y="148322"/>
                  <a:pt x="168555" y="148322"/>
                </a:cubicBezTo>
                <a:cubicBezTo>
                  <a:pt x="170155" y="148322"/>
                  <a:pt x="171694" y="148886"/>
                  <a:pt x="172928" y="149922"/>
                </a:cubicBezTo>
                <a:cubicBezTo>
                  <a:pt x="173355" y="149480"/>
                  <a:pt x="173812" y="149054"/>
                  <a:pt x="174299" y="148658"/>
                </a:cubicBezTo>
                <a:cubicBezTo>
                  <a:pt x="172682" y="147145"/>
                  <a:pt x="170619" y="146391"/>
                  <a:pt x="168560" y="146391"/>
                </a:cubicBezTo>
                <a:close/>
                <a:moveTo>
                  <a:pt x="225649" y="146391"/>
                </a:moveTo>
                <a:cubicBezTo>
                  <a:pt x="223518" y="146391"/>
                  <a:pt x="221390" y="147198"/>
                  <a:pt x="219763" y="148810"/>
                </a:cubicBezTo>
                <a:cubicBezTo>
                  <a:pt x="220236" y="149206"/>
                  <a:pt x="220678" y="149633"/>
                  <a:pt x="221104" y="150090"/>
                </a:cubicBezTo>
                <a:cubicBezTo>
                  <a:pt x="222354" y="148962"/>
                  <a:pt x="223969" y="148322"/>
                  <a:pt x="225644" y="148322"/>
                </a:cubicBezTo>
                <a:cubicBezTo>
                  <a:pt x="227244" y="148322"/>
                  <a:pt x="228783" y="148886"/>
                  <a:pt x="230002" y="149922"/>
                </a:cubicBezTo>
                <a:cubicBezTo>
                  <a:pt x="230444" y="149480"/>
                  <a:pt x="230901" y="149054"/>
                  <a:pt x="231388" y="148658"/>
                </a:cubicBezTo>
                <a:cubicBezTo>
                  <a:pt x="229771" y="147145"/>
                  <a:pt x="227708" y="146391"/>
                  <a:pt x="225649" y="146391"/>
                </a:cubicBezTo>
                <a:close/>
                <a:moveTo>
                  <a:pt x="254186" y="146391"/>
                </a:moveTo>
                <a:cubicBezTo>
                  <a:pt x="252055" y="146391"/>
                  <a:pt x="249927" y="147198"/>
                  <a:pt x="248300" y="148810"/>
                </a:cubicBezTo>
                <a:cubicBezTo>
                  <a:pt x="248773" y="149206"/>
                  <a:pt x="249214" y="149633"/>
                  <a:pt x="249641" y="150090"/>
                </a:cubicBezTo>
                <a:cubicBezTo>
                  <a:pt x="250890" y="148962"/>
                  <a:pt x="252505" y="148322"/>
                  <a:pt x="254197" y="148322"/>
                </a:cubicBezTo>
                <a:cubicBezTo>
                  <a:pt x="255781" y="148322"/>
                  <a:pt x="257320" y="148901"/>
                  <a:pt x="258554" y="149922"/>
                </a:cubicBezTo>
                <a:cubicBezTo>
                  <a:pt x="258981" y="149480"/>
                  <a:pt x="259438" y="149054"/>
                  <a:pt x="259925" y="148658"/>
                </a:cubicBezTo>
                <a:cubicBezTo>
                  <a:pt x="258308" y="147145"/>
                  <a:pt x="256245" y="146391"/>
                  <a:pt x="254186" y="146391"/>
                </a:cubicBezTo>
                <a:close/>
                <a:moveTo>
                  <a:pt x="197091" y="148950"/>
                </a:moveTo>
                <a:cubicBezTo>
                  <a:pt x="195610" y="148950"/>
                  <a:pt x="194133" y="149480"/>
                  <a:pt x="192963" y="150532"/>
                </a:cubicBezTo>
                <a:cubicBezTo>
                  <a:pt x="193360" y="151004"/>
                  <a:pt x="193740" y="151492"/>
                  <a:pt x="194076" y="151994"/>
                </a:cubicBezTo>
                <a:cubicBezTo>
                  <a:pt x="194929" y="151278"/>
                  <a:pt x="195995" y="150882"/>
                  <a:pt x="197092" y="150867"/>
                </a:cubicBezTo>
                <a:lnTo>
                  <a:pt x="197092" y="150882"/>
                </a:lnTo>
                <a:cubicBezTo>
                  <a:pt x="198098" y="150882"/>
                  <a:pt x="199088" y="151217"/>
                  <a:pt x="199880" y="151827"/>
                </a:cubicBezTo>
                <a:cubicBezTo>
                  <a:pt x="200231" y="151309"/>
                  <a:pt x="200612" y="150821"/>
                  <a:pt x="201023" y="150364"/>
                </a:cubicBezTo>
                <a:cubicBezTo>
                  <a:pt x="199878" y="149419"/>
                  <a:pt x="198483" y="148950"/>
                  <a:pt x="197091" y="148950"/>
                </a:cubicBezTo>
                <a:close/>
                <a:moveTo>
                  <a:pt x="25856" y="148962"/>
                </a:moveTo>
                <a:cubicBezTo>
                  <a:pt x="24332" y="148978"/>
                  <a:pt x="22854" y="149541"/>
                  <a:pt x="21711" y="150547"/>
                </a:cubicBezTo>
                <a:cubicBezTo>
                  <a:pt x="22108" y="151019"/>
                  <a:pt x="22488" y="151507"/>
                  <a:pt x="22839" y="152010"/>
                </a:cubicBezTo>
                <a:cubicBezTo>
                  <a:pt x="23698" y="151262"/>
                  <a:pt x="24773" y="150884"/>
                  <a:pt x="25849" y="150884"/>
                </a:cubicBezTo>
                <a:cubicBezTo>
                  <a:pt x="26834" y="150884"/>
                  <a:pt x="27821" y="151201"/>
                  <a:pt x="28644" y="151842"/>
                </a:cubicBezTo>
                <a:cubicBezTo>
                  <a:pt x="28994" y="151324"/>
                  <a:pt x="29375" y="150836"/>
                  <a:pt x="29786" y="150379"/>
                </a:cubicBezTo>
                <a:cubicBezTo>
                  <a:pt x="28674" y="149465"/>
                  <a:pt x="27288" y="148962"/>
                  <a:pt x="25856" y="148962"/>
                </a:cubicBezTo>
                <a:close/>
                <a:moveTo>
                  <a:pt x="54408" y="148947"/>
                </a:moveTo>
                <a:lnTo>
                  <a:pt x="54393" y="148962"/>
                </a:lnTo>
                <a:cubicBezTo>
                  <a:pt x="52869" y="148962"/>
                  <a:pt x="51391" y="149526"/>
                  <a:pt x="50248" y="150547"/>
                </a:cubicBezTo>
                <a:cubicBezTo>
                  <a:pt x="50660" y="151004"/>
                  <a:pt x="51025" y="151507"/>
                  <a:pt x="51376" y="152010"/>
                </a:cubicBezTo>
                <a:cubicBezTo>
                  <a:pt x="52214" y="151293"/>
                  <a:pt x="53280" y="150897"/>
                  <a:pt x="54393" y="150882"/>
                </a:cubicBezTo>
                <a:cubicBezTo>
                  <a:pt x="55398" y="150882"/>
                  <a:pt x="56388" y="151217"/>
                  <a:pt x="57181" y="151842"/>
                </a:cubicBezTo>
                <a:cubicBezTo>
                  <a:pt x="57531" y="151324"/>
                  <a:pt x="57912" y="150836"/>
                  <a:pt x="58323" y="150379"/>
                </a:cubicBezTo>
                <a:cubicBezTo>
                  <a:pt x="57226" y="149465"/>
                  <a:pt x="55840" y="148962"/>
                  <a:pt x="54408" y="148947"/>
                </a:cubicBezTo>
                <a:close/>
                <a:moveTo>
                  <a:pt x="82929" y="148917"/>
                </a:moveTo>
                <a:lnTo>
                  <a:pt x="82929" y="148962"/>
                </a:lnTo>
                <a:cubicBezTo>
                  <a:pt x="81406" y="148978"/>
                  <a:pt x="79943" y="149541"/>
                  <a:pt x="78801" y="150547"/>
                </a:cubicBezTo>
                <a:cubicBezTo>
                  <a:pt x="79212" y="151004"/>
                  <a:pt x="79578" y="151492"/>
                  <a:pt x="79928" y="152010"/>
                </a:cubicBezTo>
                <a:cubicBezTo>
                  <a:pt x="80766" y="151293"/>
                  <a:pt x="81832" y="150897"/>
                  <a:pt x="82929" y="150882"/>
                </a:cubicBezTo>
                <a:cubicBezTo>
                  <a:pt x="83950" y="150882"/>
                  <a:pt x="84925" y="151217"/>
                  <a:pt x="85733" y="151842"/>
                </a:cubicBezTo>
                <a:cubicBezTo>
                  <a:pt x="86083" y="151324"/>
                  <a:pt x="86464" y="150836"/>
                  <a:pt x="86876" y="150379"/>
                </a:cubicBezTo>
                <a:cubicBezTo>
                  <a:pt x="85763" y="149450"/>
                  <a:pt x="84377" y="148932"/>
                  <a:pt x="82929" y="148917"/>
                </a:cubicBezTo>
                <a:close/>
                <a:moveTo>
                  <a:pt x="111482" y="148962"/>
                </a:moveTo>
                <a:cubicBezTo>
                  <a:pt x="109958" y="148962"/>
                  <a:pt x="108480" y="149526"/>
                  <a:pt x="107337" y="150547"/>
                </a:cubicBezTo>
                <a:cubicBezTo>
                  <a:pt x="107734" y="151004"/>
                  <a:pt x="108114" y="151507"/>
                  <a:pt x="108465" y="152010"/>
                </a:cubicBezTo>
                <a:cubicBezTo>
                  <a:pt x="109303" y="151293"/>
                  <a:pt x="110369" y="150897"/>
                  <a:pt x="111482" y="150882"/>
                </a:cubicBezTo>
                <a:cubicBezTo>
                  <a:pt x="112487" y="150882"/>
                  <a:pt x="113462" y="151217"/>
                  <a:pt x="114270" y="151842"/>
                </a:cubicBezTo>
                <a:cubicBezTo>
                  <a:pt x="114620" y="151324"/>
                  <a:pt x="115001" y="150836"/>
                  <a:pt x="115412" y="150379"/>
                </a:cubicBezTo>
                <a:cubicBezTo>
                  <a:pt x="114300" y="149465"/>
                  <a:pt x="112914" y="148962"/>
                  <a:pt x="111482" y="148962"/>
                </a:cubicBezTo>
                <a:close/>
                <a:moveTo>
                  <a:pt x="140019" y="148962"/>
                </a:moveTo>
                <a:cubicBezTo>
                  <a:pt x="138495" y="148962"/>
                  <a:pt x="137017" y="149526"/>
                  <a:pt x="135874" y="150547"/>
                </a:cubicBezTo>
                <a:cubicBezTo>
                  <a:pt x="136286" y="151004"/>
                  <a:pt x="136651" y="151507"/>
                  <a:pt x="137002" y="152010"/>
                </a:cubicBezTo>
                <a:cubicBezTo>
                  <a:pt x="137840" y="151293"/>
                  <a:pt x="138906" y="150897"/>
                  <a:pt x="140019" y="150882"/>
                </a:cubicBezTo>
                <a:cubicBezTo>
                  <a:pt x="141024" y="150882"/>
                  <a:pt x="141999" y="151217"/>
                  <a:pt x="142807" y="151842"/>
                </a:cubicBezTo>
                <a:cubicBezTo>
                  <a:pt x="143157" y="151324"/>
                  <a:pt x="143538" y="150836"/>
                  <a:pt x="143949" y="150379"/>
                </a:cubicBezTo>
                <a:cubicBezTo>
                  <a:pt x="142837" y="149465"/>
                  <a:pt x="141451" y="148978"/>
                  <a:pt x="140019" y="148962"/>
                </a:cubicBezTo>
                <a:close/>
                <a:moveTo>
                  <a:pt x="168554" y="148965"/>
                </a:moveTo>
                <a:cubicBezTo>
                  <a:pt x="167073" y="148965"/>
                  <a:pt x="165596" y="149495"/>
                  <a:pt x="164426" y="150547"/>
                </a:cubicBezTo>
                <a:cubicBezTo>
                  <a:pt x="164823" y="151004"/>
                  <a:pt x="165204" y="151492"/>
                  <a:pt x="165554" y="152010"/>
                </a:cubicBezTo>
                <a:cubicBezTo>
                  <a:pt x="166392" y="151293"/>
                  <a:pt x="167458" y="150897"/>
                  <a:pt x="168555" y="150882"/>
                </a:cubicBezTo>
                <a:cubicBezTo>
                  <a:pt x="169561" y="150897"/>
                  <a:pt x="170536" y="151233"/>
                  <a:pt x="171344" y="151842"/>
                </a:cubicBezTo>
                <a:cubicBezTo>
                  <a:pt x="171694" y="151324"/>
                  <a:pt x="172075" y="150836"/>
                  <a:pt x="172486" y="150379"/>
                </a:cubicBezTo>
                <a:cubicBezTo>
                  <a:pt x="171342" y="149434"/>
                  <a:pt x="169946" y="148965"/>
                  <a:pt x="168554" y="148965"/>
                </a:cubicBezTo>
                <a:close/>
                <a:moveTo>
                  <a:pt x="225642" y="148959"/>
                </a:moveTo>
                <a:cubicBezTo>
                  <a:pt x="224161" y="148959"/>
                  <a:pt x="222683" y="149489"/>
                  <a:pt x="221516" y="150547"/>
                </a:cubicBezTo>
                <a:cubicBezTo>
                  <a:pt x="221912" y="151004"/>
                  <a:pt x="222293" y="151492"/>
                  <a:pt x="222643" y="152010"/>
                </a:cubicBezTo>
                <a:cubicBezTo>
                  <a:pt x="223481" y="151293"/>
                  <a:pt x="224547" y="150897"/>
                  <a:pt x="225644" y="150882"/>
                </a:cubicBezTo>
                <a:cubicBezTo>
                  <a:pt x="226650" y="150882"/>
                  <a:pt x="227640" y="151217"/>
                  <a:pt x="228448" y="151827"/>
                </a:cubicBezTo>
                <a:cubicBezTo>
                  <a:pt x="228798" y="151324"/>
                  <a:pt x="229179" y="150836"/>
                  <a:pt x="229591" y="150379"/>
                </a:cubicBezTo>
                <a:cubicBezTo>
                  <a:pt x="228443" y="149432"/>
                  <a:pt x="227041" y="148959"/>
                  <a:pt x="225642" y="148959"/>
                </a:cubicBezTo>
                <a:close/>
                <a:moveTo>
                  <a:pt x="254179" y="148959"/>
                </a:moveTo>
                <a:cubicBezTo>
                  <a:pt x="252698" y="148959"/>
                  <a:pt x="251220" y="149489"/>
                  <a:pt x="250052" y="150547"/>
                </a:cubicBezTo>
                <a:cubicBezTo>
                  <a:pt x="250449" y="151004"/>
                  <a:pt x="250829" y="151492"/>
                  <a:pt x="251180" y="152010"/>
                </a:cubicBezTo>
                <a:cubicBezTo>
                  <a:pt x="252018" y="151293"/>
                  <a:pt x="253084" y="150897"/>
                  <a:pt x="254197" y="150882"/>
                </a:cubicBezTo>
                <a:cubicBezTo>
                  <a:pt x="255202" y="150882"/>
                  <a:pt x="256177" y="151217"/>
                  <a:pt x="256985" y="151827"/>
                </a:cubicBezTo>
                <a:cubicBezTo>
                  <a:pt x="257335" y="151324"/>
                  <a:pt x="257716" y="150836"/>
                  <a:pt x="258127" y="150379"/>
                </a:cubicBezTo>
                <a:cubicBezTo>
                  <a:pt x="256980" y="149432"/>
                  <a:pt x="255578" y="148959"/>
                  <a:pt x="254179" y="148959"/>
                </a:cubicBezTo>
                <a:close/>
                <a:moveTo>
                  <a:pt x="82929" y="151492"/>
                </a:moveTo>
                <a:lnTo>
                  <a:pt x="82929" y="151522"/>
                </a:lnTo>
                <a:cubicBezTo>
                  <a:pt x="81954" y="151522"/>
                  <a:pt x="81010" y="151857"/>
                  <a:pt x="80263" y="152497"/>
                </a:cubicBezTo>
                <a:cubicBezTo>
                  <a:pt x="80355" y="152649"/>
                  <a:pt x="80461" y="152817"/>
                  <a:pt x="80553" y="152985"/>
                </a:cubicBezTo>
                <a:cubicBezTo>
                  <a:pt x="81330" y="152848"/>
                  <a:pt x="82137" y="152771"/>
                  <a:pt x="82929" y="152771"/>
                </a:cubicBezTo>
                <a:cubicBezTo>
                  <a:pt x="83630" y="152771"/>
                  <a:pt x="84316" y="152817"/>
                  <a:pt x="85002" y="152939"/>
                </a:cubicBezTo>
                <a:cubicBezTo>
                  <a:pt x="85123" y="152726"/>
                  <a:pt x="85261" y="152512"/>
                  <a:pt x="85382" y="152299"/>
                </a:cubicBezTo>
                <a:cubicBezTo>
                  <a:pt x="84682" y="151781"/>
                  <a:pt x="83813" y="151492"/>
                  <a:pt x="82929" y="151492"/>
                </a:cubicBezTo>
                <a:close/>
                <a:moveTo>
                  <a:pt x="256255" y="152982"/>
                </a:moveTo>
                <a:cubicBezTo>
                  <a:pt x="256254" y="152983"/>
                  <a:pt x="256254" y="152984"/>
                  <a:pt x="256253" y="152985"/>
                </a:cubicBezTo>
                <a:lnTo>
                  <a:pt x="256269" y="152985"/>
                </a:lnTo>
                <a:cubicBezTo>
                  <a:pt x="256264" y="152984"/>
                  <a:pt x="256259" y="152983"/>
                  <a:pt x="256255" y="152982"/>
                </a:cubicBezTo>
                <a:close/>
                <a:moveTo>
                  <a:pt x="25856" y="151522"/>
                </a:moveTo>
                <a:cubicBezTo>
                  <a:pt x="24865" y="151522"/>
                  <a:pt x="23921" y="151888"/>
                  <a:pt x="23174" y="152528"/>
                </a:cubicBezTo>
                <a:cubicBezTo>
                  <a:pt x="23281" y="152695"/>
                  <a:pt x="23372" y="152863"/>
                  <a:pt x="23464" y="153030"/>
                </a:cubicBezTo>
                <a:cubicBezTo>
                  <a:pt x="24256" y="152878"/>
                  <a:pt x="25048" y="152817"/>
                  <a:pt x="25856" y="152817"/>
                </a:cubicBezTo>
                <a:cubicBezTo>
                  <a:pt x="25925" y="152816"/>
                  <a:pt x="25994" y="152815"/>
                  <a:pt x="26064" y="152815"/>
                </a:cubicBezTo>
                <a:cubicBezTo>
                  <a:pt x="26683" y="152815"/>
                  <a:pt x="27311" y="152875"/>
                  <a:pt x="27928" y="152985"/>
                </a:cubicBezTo>
                <a:cubicBezTo>
                  <a:pt x="28050" y="152756"/>
                  <a:pt x="28171" y="152558"/>
                  <a:pt x="28309" y="152345"/>
                </a:cubicBezTo>
                <a:cubicBezTo>
                  <a:pt x="27593" y="151812"/>
                  <a:pt x="26739" y="151537"/>
                  <a:pt x="25856" y="151522"/>
                </a:cubicBezTo>
                <a:close/>
                <a:moveTo>
                  <a:pt x="54393" y="151522"/>
                </a:moveTo>
                <a:cubicBezTo>
                  <a:pt x="53417" y="151522"/>
                  <a:pt x="52458" y="151888"/>
                  <a:pt x="51726" y="152528"/>
                </a:cubicBezTo>
                <a:cubicBezTo>
                  <a:pt x="51833" y="152695"/>
                  <a:pt x="51924" y="152863"/>
                  <a:pt x="52016" y="153030"/>
                </a:cubicBezTo>
                <a:cubicBezTo>
                  <a:pt x="52808" y="152878"/>
                  <a:pt x="53600" y="152802"/>
                  <a:pt x="54393" y="152802"/>
                </a:cubicBezTo>
                <a:cubicBezTo>
                  <a:pt x="55093" y="152802"/>
                  <a:pt x="55779" y="152863"/>
                  <a:pt x="56465" y="152969"/>
                </a:cubicBezTo>
                <a:cubicBezTo>
                  <a:pt x="56602" y="152756"/>
                  <a:pt x="56724" y="152543"/>
                  <a:pt x="56846" y="152345"/>
                </a:cubicBezTo>
                <a:cubicBezTo>
                  <a:pt x="56145" y="151812"/>
                  <a:pt x="55291" y="151522"/>
                  <a:pt x="54408" y="151522"/>
                </a:cubicBezTo>
                <a:close/>
                <a:moveTo>
                  <a:pt x="111482" y="151522"/>
                </a:moveTo>
                <a:cubicBezTo>
                  <a:pt x="110491" y="151522"/>
                  <a:pt x="109531" y="151888"/>
                  <a:pt x="108785" y="152528"/>
                </a:cubicBezTo>
                <a:cubicBezTo>
                  <a:pt x="108907" y="152695"/>
                  <a:pt x="108998" y="152863"/>
                  <a:pt x="109090" y="153030"/>
                </a:cubicBezTo>
                <a:cubicBezTo>
                  <a:pt x="109882" y="152878"/>
                  <a:pt x="110674" y="152817"/>
                  <a:pt x="111466" y="152817"/>
                </a:cubicBezTo>
                <a:cubicBezTo>
                  <a:pt x="111537" y="152816"/>
                  <a:pt x="111608" y="152815"/>
                  <a:pt x="111678" y="152815"/>
                </a:cubicBezTo>
                <a:cubicBezTo>
                  <a:pt x="112306" y="152815"/>
                  <a:pt x="112922" y="152875"/>
                  <a:pt x="113538" y="152985"/>
                </a:cubicBezTo>
                <a:cubicBezTo>
                  <a:pt x="113676" y="152756"/>
                  <a:pt x="113797" y="152558"/>
                  <a:pt x="113919" y="152345"/>
                </a:cubicBezTo>
                <a:cubicBezTo>
                  <a:pt x="113218" y="151812"/>
                  <a:pt x="112350" y="151537"/>
                  <a:pt x="111482" y="151522"/>
                </a:cubicBezTo>
                <a:close/>
                <a:moveTo>
                  <a:pt x="140019" y="151522"/>
                </a:moveTo>
                <a:cubicBezTo>
                  <a:pt x="139028" y="151537"/>
                  <a:pt x="138084" y="151888"/>
                  <a:pt x="137352" y="152543"/>
                </a:cubicBezTo>
                <a:cubicBezTo>
                  <a:pt x="137459" y="152695"/>
                  <a:pt x="137550" y="152863"/>
                  <a:pt x="137642" y="153030"/>
                </a:cubicBezTo>
                <a:cubicBezTo>
                  <a:pt x="138434" y="152893"/>
                  <a:pt x="139226" y="152817"/>
                  <a:pt x="140019" y="152817"/>
                </a:cubicBezTo>
                <a:cubicBezTo>
                  <a:pt x="140719" y="152817"/>
                  <a:pt x="141405" y="152863"/>
                  <a:pt x="142091" y="152985"/>
                </a:cubicBezTo>
                <a:cubicBezTo>
                  <a:pt x="142212" y="152771"/>
                  <a:pt x="142350" y="152558"/>
                  <a:pt x="142471" y="152345"/>
                </a:cubicBezTo>
                <a:cubicBezTo>
                  <a:pt x="141771" y="151827"/>
                  <a:pt x="140902" y="151537"/>
                  <a:pt x="140019" y="151537"/>
                </a:cubicBezTo>
                <a:lnTo>
                  <a:pt x="140019" y="151522"/>
                </a:lnTo>
                <a:close/>
                <a:moveTo>
                  <a:pt x="168558" y="151525"/>
                </a:moveTo>
                <a:cubicBezTo>
                  <a:pt x="167601" y="151525"/>
                  <a:pt x="166644" y="151862"/>
                  <a:pt x="165874" y="152528"/>
                </a:cubicBezTo>
                <a:cubicBezTo>
                  <a:pt x="165981" y="152695"/>
                  <a:pt x="166072" y="152863"/>
                  <a:pt x="166179" y="153030"/>
                </a:cubicBezTo>
                <a:cubicBezTo>
                  <a:pt x="166956" y="152878"/>
                  <a:pt x="167763" y="152817"/>
                  <a:pt x="168555" y="152817"/>
                </a:cubicBezTo>
                <a:cubicBezTo>
                  <a:pt x="168626" y="152816"/>
                  <a:pt x="168697" y="152815"/>
                  <a:pt x="168767" y="152815"/>
                </a:cubicBezTo>
                <a:cubicBezTo>
                  <a:pt x="169395" y="152815"/>
                  <a:pt x="170011" y="152875"/>
                  <a:pt x="170627" y="152985"/>
                </a:cubicBezTo>
                <a:cubicBezTo>
                  <a:pt x="170749" y="152756"/>
                  <a:pt x="170887" y="152558"/>
                  <a:pt x="171008" y="152345"/>
                </a:cubicBezTo>
                <a:cubicBezTo>
                  <a:pt x="170280" y="151797"/>
                  <a:pt x="169419" y="151525"/>
                  <a:pt x="168558" y="151525"/>
                </a:cubicBezTo>
                <a:close/>
                <a:moveTo>
                  <a:pt x="197114" y="151517"/>
                </a:moveTo>
                <a:cubicBezTo>
                  <a:pt x="196152" y="151517"/>
                  <a:pt x="195193" y="151858"/>
                  <a:pt x="194426" y="152528"/>
                </a:cubicBezTo>
                <a:cubicBezTo>
                  <a:pt x="194517" y="152695"/>
                  <a:pt x="194624" y="152863"/>
                  <a:pt x="194716" y="153030"/>
                </a:cubicBezTo>
                <a:cubicBezTo>
                  <a:pt x="195493" y="152878"/>
                  <a:pt x="196300" y="152802"/>
                  <a:pt x="197092" y="152802"/>
                </a:cubicBezTo>
                <a:cubicBezTo>
                  <a:pt x="197793" y="152802"/>
                  <a:pt x="198479" y="152848"/>
                  <a:pt x="199164" y="152969"/>
                </a:cubicBezTo>
                <a:lnTo>
                  <a:pt x="199164" y="152985"/>
                </a:lnTo>
                <a:cubicBezTo>
                  <a:pt x="199286" y="152756"/>
                  <a:pt x="199423" y="152558"/>
                  <a:pt x="199545" y="152330"/>
                </a:cubicBezTo>
                <a:cubicBezTo>
                  <a:pt x="198822" y="151785"/>
                  <a:pt x="197967" y="151517"/>
                  <a:pt x="197114" y="151517"/>
                </a:cubicBezTo>
                <a:close/>
                <a:moveTo>
                  <a:pt x="225647" y="151525"/>
                </a:moveTo>
                <a:cubicBezTo>
                  <a:pt x="224690" y="151525"/>
                  <a:pt x="223733" y="151862"/>
                  <a:pt x="222963" y="152528"/>
                </a:cubicBezTo>
                <a:cubicBezTo>
                  <a:pt x="223070" y="152695"/>
                  <a:pt x="223161" y="152863"/>
                  <a:pt x="223268" y="153030"/>
                </a:cubicBezTo>
                <a:cubicBezTo>
                  <a:pt x="224045" y="152878"/>
                  <a:pt x="224852" y="152817"/>
                  <a:pt x="225644" y="152817"/>
                </a:cubicBezTo>
                <a:cubicBezTo>
                  <a:pt x="225715" y="152816"/>
                  <a:pt x="225786" y="152815"/>
                  <a:pt x="225856" y="152815"/>
                </a:cubicBezTo>
                <a:cubicBezTo>
                  <a:pt x="226484" y="152815"/>
                  <a:pt x="227100" y="152875"/>
                  <a:pt x="227717" y="152985"/>
                </a:cubicBezTo>
                <a:cubicBezTo>
                  <a:pt x="227823" y="152756"/>
                  <a:pt x="227960" y="152558"/>
                  <a:pt x="228097" y="152345"/>
                </a:cubicBezTo>
                <a:cubicBezTo>
                  <a:pt x="227369" y="151797"/>
                  <a:pt x="226508" y="151525"/>
                  <a:pt x="225647" y="151525"/>
                </a:cubicBezTo>
                <a:close/>
                <a:moveTo>
                  <a:pt x="254188" y="151525"/>
                </a:moveTo>
                <a:cubicBezTo>
                  <a:pt x="253230" y="151525"/>
                  <a:pt x="252277" y="151862"/>
                  <a:pt x="251515" y="152528"/>
                </a:cubicBezTo>
                <a:cubicBezTo>
                  <a:pt x="251622" y="152695"/>
                  <a:pt x="251713" y="152863"/>
                  <a:pt x="251805" y="153030"/>
                </a:cubicBezTo>
                <a:cubicBezTo>
                  <a:pt x="252597" y="152878"/>
                  <a:pt x="253389" y="152817"/>
                  <a:pt x="254197" y="152817"/>
                </a:cubicBezTo>
                <a:cubicBezTo>
                  <a:pt x="254266" y="152816"/>
                  <a:pt x="254335" y="152815"/>
                  <a:pt x="254405" y="152815"/>
                </a:cubicBezTo>
                <a:cubicBezTo>
                  <a:pt x="255019" y="152815"/>
                  <a:pt x="255643" y="152874"/>
                  <a:pt x="256255" y="152982"/>
                </a:cubicBezTo>
                <a:lnTo>
                  <a:pt x="256255" y="152982"/>
                </a:lnTo>
                <a:cubicBezTo>
                  <a:pt x="256376" y="152755"/>
                  <a:pt x="256498" y="152557"/>
                  <a:pt x="256650" y="152345"/>
                </a:cubicBezTo>
                <a:cubicBezTo>
                  <a:pt x="255914" y="151797"/>
                  <a:pt x="255049" y="151525"/>
                  <a:pt x="254188" y="151525"/>
                </a:cubicBezTo>
                <a:close/>
                <a:moveTo>
                  <a:pt x="211201" y="146250"/>
                </a:moveTo>
                <a:cubicBezTo>
                  <a:pt x="206447" y="146250"/>
                  <a:pt x="202242" y="148962"/>
                  <a:pt x="199789" y="153046"/>
                </a:cubicBezTo>
                <a:cubicBezTo>
                  <a:pt x="200399" y="153183"/>
                  <a:pt x="201008" y="153350"/>
                  <a:pt x="201587" y="153579"/>
                </a:cubicBezTo>
                <a:cubicBezTo>
                  <a:pt x="203766" y="150303"/>
                  <a:pt x="207255" y="148185"/>
                  <a:pt x="211201" y="148185"/>
                </a:cubicBezTo>
                <a:lnTo>
                  <a:pt x="211201" y="148216"/>
                </a:lnTo>
                <a:cubicBezTo>
                  <a:pt x="215162" y="148216"/>
                  <a:pt x="218697" y="150395"/>
                  <a:pt x="220860" y="153686"/>
                </a:cubicBezTo>
                <a:cubicBezTo>
                  <a:pt x="221439" y="153442"/>
                  <a:pt x="222034" y="153259"/>
                  <a:pt x="222643" y="153122"/>
                </a:cubicBezTo>
                <a:cubicBezTo>
                  <a:pt x="220190" y="148993"/>
                  <a:pt x="215939" y="146250"/>
                  <a:pt x="211201" y="146250"/>
                </a:cubicBezTo>
                <a:close/>
                <a:moveTo>
                  <a:pt x="39949" y="146281"/>
                </a:moveTo>
                <a:lnTo>
                  <a:pt x="39949" y="146296"/>
                </a:lnTo>
                <a:cubicBezTo>
                  <a:pt x="35195" y="146296"/>
                  <a:pt x="31005" y="148993"/>
                  <a:pt x="28537" y="153091"/>
                </a:cubicBezTo>
                <a:cubicBezTo>
                  <a:pt x="29162" y="153213"/>
                  <a:pt x="29756" y="153396"/>
                  <a:pt x="30350" y="153609"/>
                </a:cubicBezTo>
                <a:cubicBezTo>
                  <a:pt x="32514" y="150349"/>
                  <a:pt x="36003" y="148216"/>
                  <a:pt x="39949" y="148216"/>
                </a:cubicBezTo>
                <a:cubicBezTo>
                  <a:pt x="43925" y="148216"/>
                  <a:pt x="47445" y="150379"/>
                  <a:pt x="49624" y="153716"/>
                </a:cubicBezTo>
                <a:cubicBezTo>
                  <a:pt x="50187" y="153472"/>
                  <a:pt x="50782" y="153289"/>
                  <a:pt x="51391" y="153152"/>
                </a:cubicBezTo>
                <a:cubicBezTo>
                  <a:pt x="48938" y="149023"/>
                  <a:pt x="44733" y="146281"/>
                  <a:pt x="39949" y="146281"/>
                </a:cubicBezTo>
                <a:close/>
                <a:moveTo>
                  <a:pt x="97023" y="146281"/>
                </a:moveTo>
                <a:lnTo>
                  <a:pt x="97038" y="146296"/>
                </a:lnTo>
                <a:cubicBezTo>
                  <a:pt x="92284" y="146296"/>
                  <a:pt x="88079" y="148993"/>
                  <a:pt x="85626" y="153091"/>
                </a:cubicBezTo>
                <a:cubicBezTo>
                  <a:pt x="86236" y="153213"/>
                  <a:pt x="86845" y="153381"/>
                  <a:pt x="87424" y="153609"/>
                </a:cubicBezTo>
                <a:cubicBezTo>
                  <a:pt x="89603" y="150349"/>
                  <a:pt x="93092" y="148216"/>
                  <a:pt x="97023" y="148216"/>
                </a:cubicBezTo>
                <a:cubicBezTo>
                  <a:pt x="101014" y="148216"/>
                  <a:pt x="104519" y="150379"/>
                  <a:pt x="106698" y="153716"/>
                </a:cubicBezTo>
                <a:cubicBezTo>
                  <a:pt x="107276" y="153472"/>
                  <a:pt x="107871" y="153289"/>
                  <a:pt x="108480" y="153152"/>
                </a:cubicBezTo>
                <a:cubicBezTo>
                  <a:pt x="106027" y="149023"/>
                  <a:pt x="101807" y="146281"/>
                  <a:pt x="97023" y="146281"/>
                </a:cubicBezTo>
                <a:close/>
                <a:moveTo>
                  <a:pt x="125575" y="146296"/>
                </a:moveTo>
                <a:cubicBezTo>
                  <a:pt x="120821" y="146296"/>
                  <a:pt x="116631" y="148993"/>
                  <a:pt x="114178" y="153091"/>
                </a:cubicBezTo>
                <a:cubicBezTo>
                  <a:pt x="114788" y="153228"/>
                  <a:pt x="115382" y="153396"/>
                  <a:pt x="115976" y="153625"/>
                </a:cubicBezTo>
                <a:cubicBezTo>
                  <a:pt x="118155" y="150349"/>
                  <a:pt x="121644" y="148216"/>
                  <a:pt x="125575" y="148216"/>
                </a:cubicBezTo>
                <a:cubicBezTo>
                  <a:pt x="129551" y="148216"/>
                  <a:pt x="133071" y="150395"/>
                  <a:pt x="135250" y="153716"/>
                </a:cubicBezTo>
                <a:cubicBezTo>
                  <a:pt x="135813" y="153487"/>
                  <a:pt x="136408" y="153305"/>
                  <a:pt x="137017" y="153168"/>
                </a:cubicBezTo>
                <a:cubicBezTo>
                  <a:pt x="134564" y="149023"/>
                  <a:pt x="130359" y="146296"/>
                  <a:pt x="125575" y="146296"/>
                </a:cubicBezTo>
                <a:close/>
                <a:moveTo>
                  <a:pt x="154127" y="146296"/>
                </a:moveTo>
                <a:cubicBezTo>
                  <a:pt x="149373" y="146296"/>
                  <a:pt x="145168" y="149008"/>
                  <a:pt x="142715" y="153091"/>
                </a:cubicBezTo>
                <a:cubicBezTo>
                  <a:pt x="143325" y="153228"/>
                  <a:pt x="143934" y="153396"/>
                  <a:pt x="144528" y="153625"/>
                </a:cubicBezTo>
                <a:cubicBezTo>
                  <a:pt x="146690" y="150351"/>
                  <a:pt x="150192" y="148219"/>
                  <a:pt x="154119" y="148216"/>
                </a:cubicBezTo>
                <a:lnTo>
                  <a:pt x="154119" y="148216"/>
                </a:lnTo>
                <a:cubicBezTo>
                  <a:pt x="158093" y="148219"/>
                  <a:pt x="161609" y="150397"/>
                  <a:pt x="163802" y="153716"/>
                </a:cubicBezTo>
                <a:cubicBezTo>
                  <a:pt x="164366" y="153487"/>
                  <a:pt x="164960" y="153305"/>
                  <a:pt x="165569" y="153168"/>
                </a:cubicBezTo>
                <a:cubicBezTo>
                  <a:pt x="163116" y="149023"/>
                  <a:pt x="158911" y="146296"/>
                  <a:pt x="154127" y="146296"/>
                </a:cubicBezTo>
                <a:close/>
                <a:moveTo>
                  <a:pt x="182649" y="146296"/>
                </a:moveTo>
                <a:cubicBezTo>
                  <a:pt x="177895" y="146296"/>
                  <a:pt x="173705" y="148993"/>
                  <a:pt x="171252" y="153091"/>
                </a:cubicBezTo>
                <a:cubicBezTo>
                  <a:pt x="171862" y="153228"/>
                  <a:pt x="172471" y="153396"/>
                  <a:pt x="173050" y="153625"/>
                </a:cubicBezTo>
                <a:cubicBezTo>
                  <a:pt x="175229" y="150349"/>
                  <a:pt x="178718" y="148216"/>
                  <a:pt x="182649" y="148216"/>
                </a:cubicBezTo>
                <a:cubicBezTo>
                  <a:pt x="186625" y="148216"/>
                  <a:pt x="190145" y="150395"/>
                  <a:pt x="192323" y="153716"/>
                </a:cubicBezTo>
                <a:cubicBezTo>
                  <a:pt x="192902" y="153487"/>
                  <a:pt x="193497" y="153305"/>
                  <a:pt x="194091" y="153168"/>
                </a:cubicBezTo>
                <a:cubicBezTo>
                  <a:pt x="191653" y="149023"/>
                  <a:pt x="187433" y="146296"/>
                  <a:pt x="182649" y="146296"/>
                </a:cubicBezTo>
                <a:close/>
                <a:moveTo>
                  <a:pt x="239738" y="146281"/>
                </a:moveTo>
                <a:cubicBezTo>
                  <a:pt x="234999" y="146281"/>
                  <a:pt x="230809" y="148993"/>
                  <a:pt x="228341" y="153091"/>
                </a:cubicBezTo>
                <a:cubicBezTo>
                  <a:pt x="228951" y="153213"/>
                  <a:pt x="229560" y="153396"/>
                  <a:pt x="230139" y="153609"/>
                </a:cubicBezTo>
                <a:cubicBezTo>
                  <a:pt x="232316" y="150351"/>
                  <a:pt x="235802" y="148219"/>
                  <a:pt x="239745" y="148216"/>
                </a:cubicBezTo>
                <a:lnTo>
                  <a:pt x="239745" y="148216"/>
                </a:lnTo>
                <a:cubicBezTo>
                  <a:pt x="243719" y="148219"/>
                  <a:pt x="247235" y="150397"/>
                  <a:pt x="249413" y="153716"/>
                </a:cubicBezTo>
                <a:cubicBezTo>
                  <a:pt x="249992" y="153487"/>
                  <a:pt x="250586" y="153305"/>
                  <a:pt x="251180" y="153152"/>
                </a:cubicBezTo>
                <a:cubicBezTo>
                  <a:pt x="248742" y="149023"/>
                  <a:pt x="244491" y="146281"/>
                  <a:pt x="239738" y="146281"/>
                </a:cubicBezTo>
                <a:close/>
                <a:moveTo>
                  <a:pt x="268275" y="146296"/>
                </a:moveTo>
                <a:cubicBezTo>
                  <a:pt x="263521" y="146296"/>
                  <a:pt x="259331" y="148993"/>
                  <a:pt x="256878" y="153091"/>
                </a:cubicBezTo>
                <a:cubicBezTo>
                  <a:pt x="257488" y="153228"/>
                  <a:pt x="258082" y="153396"/>
                  <a:pt x="258676" y="153625"/>
                </a:cubicBezTo>
                <a:cubicBezTo>
                  <a:pt x="260855" y="150349"/>
                  <a:pt x="264344" y="148216"/>
                  <a:pt x="268275" y="148216"/>
                </a:cubicBezTo>
                <a:cubicBezTo>
                  <a:pt x="272251" y="148216"/>
                  <a:pt x="275771" y="150395"/>
                  <a:pt x="277949" y="153716"/>
                </a:cubicBezTo>
                <a:cubicBezTo>
                  <a:pt x="278528" y="153487"/>
                  <a:pt x="279123" y="153305"/>
                  <a:pt x="279717" y="153168"/>
                </a:cubicBezTo>
                <a:cubicBezTo>
                  <a:pt x="277264" y="149023"/>
                  <a:pt x="273028" y="146296"/>
                  <a:pt x="268275" y="146296"/>
                </a:cubicBezTo>
                <a:close/>
                <a:moveTo>
                  <a:pt x="11397" y="146311"/>
                </a:moveTo>
                <a:cubicBezTo>
                  <a:pt x="6643" y="146311"/>
                  <a:pt x="2453" y="149023"/>
                  <a:pt x="0" y="153107"/>
                </a:cubicBezTo>
                <a:lnTo>
                  <a:pt x="15" y="153091"/>
                </a:lnTo>
                <a:cubicBezTo>
                  <a:pt x="610" y="153228"/>
                  <a:pt x="1219" y="153411"/>
                  <a:pt x="1798" y="153640"/>
                </a:cubicBezTo>
                <a:cubicBezTo>
                  <a:pt x="3977" y="150364"/>
                  <a:pt x="7466" y="148231"/>
                  <a:pt x="11397" y="148231"/>
                </a:cubicBezTo>
                <a:cubicBezTo>
                  <a:pt x="15373" y="148231"/>
                  <a:pt x="18893" y="150410"/>
                  <a:pt x="21072" y="153731"/>
                </a:cubicBezTo>
                <a:cubicBezTo>
                  <a:pt x="21651" y="153503"/>
                  <a:pt x="22229" y="153320"/>
                  <a:pt x="22839" y="153183"/>
                </a:cubicBezTo>
                <a:cubicBezTo>
                  <a:pt x="20386" y="149039"/>
                  <a:pt x="16150" y="146311"/>
                  <a:pt x="11397" y="146311"/>
                </a:cubicBezTo>
                <a:close/>
                <a:moveTo>
                  <a:pt x="68501" y="146296"/>
                </a:moveTo>
                <a:cubicBezTo>
                  <a:pt x="63747" y="146296"/>
                  <a:pt x="59558" y="148993"/>
                  <a:pt x="57089" y="153107"/>
                </a:cubicBezTo>
                <a:cubicBezTo>
                  <a:pt x="57714" y="153228"/>
                  <a:pt x="58308" y="153411"/>
                  <a:pt x="58902" y="153625"/>
                </a:cubicBezTo>
                <a:cubicBezTo>
                  <a:pt x="61081" y="150364"/>
                  <a:pt x="64570" y="148231"/>
                  <a:pt x="68501" y="148231"/>
                </a:cubicBezTo>
                <a:cubicBezTo>
                  <a:pt x="72478" y="148231"/>
                  <a:pt x="75997" y="150395"/>
                  <a:pt x="78176" y="153731"/>
                </a:cubicBezTo>
                <a:cubicBezTo>
                  <a:pt x="78740" y="153503"/>
                  <a:pt x="79334" y="153320"/>
                  <a:pt x="79943" y="153168"/>
                </a:cubicBezTo>
                <a:cubicBezTo>
                  <a:pt x="77490" y="149039"/>
                  <a:pt x="73285" y="146296"/>
                  <a:pt x="68501" y="146296"/>
                </a:cubicBezTo>
                <a:close/>
                <a:moveTo>
                  <a:pt x="2377" y="153838"/>
                </a:moveTo>
                <a:lnTo>
                  <a:pt x="2377" y="153853"/>
                </a:lnTo>
                <a:cubicBezTo>
                  <a:pt x="2380" y="153849"/>
                  <a:pt x="2383" y="153845"/>
                  <a:pt x="2385" y="153841"/>
                </a:cubicBezTo>
                <a:lnTo>
                  <a:pt x="2385" y="153841"/>
                </a:lnTo>
                <a:cubicBezTo>
                  <a:pt x="2383" y="153840"/>
                  <a:pt x="2380" y="153839"/>
                  <a:pt x="2377" y="153838"/>
                </a:cubicBezTo>
                <a:close/>
                <a:moveTo>
                  <a:pt x="211201" y="148810"/>
                </a:moveTo>
                <a:cubicBezTo>
                  <a:pt x="207514" y="148810"/>
                  <a:pt x="204238" y="150775"/>
                  <a:pt x="202166" y="153792"/>
                </a:cubicBezTo>
                <a:cubicBezTo>
                  <a:pt x="202714" y="154036"/>
                  <a:pt x="203263" y="154310"/>
                  <a:pt x="203781" y="154615"/>
                </a:cubicBezTo>
                <a:cubicBezTo>
                  <a:pt x="205548" y="152253"/>
                  <a:pt x="208215" y="150745"/>
                  <a:pt x="211201" y="150745"/>
                </a:cubicBezTo>
                <a:lnTo>
                  <a:pt x="211201" y="150791"/>
                </a:lnTo>
                <a:cubicBezTo>
                  <a:pt x="214233" y="150791"/>
                  <a:pt x="216945" y="152360"/>
                  <a:pt x="218712" y="154752"/>
                </a:cubicBezTo>
                <a:cubicBezTo>
                  <a:pt x="219230" y="154447"/>
                  <a:pt x="219763" y="154158"/>
                  <a:pt x="220312" y="153914"/>
                </a:cubicBezTo>
                <a:cubicBezTo>
                  <a:pt x="218225" y="150821"/>
                  <a:pt x="214918" y="148810"/>
                  <a:pt x="211201" y="148810"/>
                </a:cubicBezTo>
                <a:close/>
                <a:moveTo>
                  <a:pt x="11412" y="148856"/>
                </a:moveTo>
                <a:cubicBezTo>
                  <a:pt x="7730" y="148856"/>
                  <a:pt x="4473" y="150816"/>
                  <a:pt x="2385" y="153841"/>
                </a:cubicBezTo>
                <a:lnTo>
                  <a:pt x="2385" y="153841"/>
                </a:lnTo>
                <a:cubicBezTo>
                  <a:pt x="2946" y="154069"/>
                  <a:pt x="3477" y="154342"/>
                  <a:pt x="3992" y="154661"/>
                </a:cubicBezTo>
                <a:cubicBezTo>
                  <a:pt x="5775" y="152284"/>
                  <a:pt x="8426" y="150791"/>
                  <a:pt x="11412" y="150791"/>
                </a:cubicBezTo>
                <a:cubicBezTo>
                  <a:pt x="14444" y="150791"/>
                  <a:pt x="17156" y="152360"/>
                  <a:pt x="18923" y="154798"/>
                </a:cubicBezTo>
                <a:cubicBezTo>
                  <a:pt x="19441" y="154478"/>
                  <a:pt x="19975" y="154204"/>
                  <a:pt x="20523" y="153960"/>
                </a:cubicBezTo>
                <a:cubicBezTo>
                  <a:pt x="18451" y="150867"/>
                  <a:pt x="15145" y="148856"/>
                  <a:pt x="11412" y="148856"/>
                </a:cubicBezTo>
                <a:close/>
                <a:moveTo>
                  <a:pt x="39949" y="148856"/>
                </a:moveTo>
                <a:cubicBezTo>
                  <a:pt x="36262" y="148856"/>
                  <a:pt x="33001" y="150821"/>
                  <a:pt x="30914" y="153823"/>
                </a:cubicBezTo>
                <a:cubicBezTo>
                  <a:pt x="31478" y="154066"/>
                  <a:pt x="32011" y="154341"/>
                  <a:pt x="32529" y="154645"/>
                </a:cubicBezTo>
                <a:cubicBezTo>
                  <a:pt x="34296" y="152284"/>
                  <a:pt x="36978" y="150775"/>
                  <a:pt x="39949" y="150775"/>
                </a:cubicBezTo>
                <a:cubicBezTo>
                  <a:pt x="42981" y="150775"/>
                  <a:pt x="45693" y="152345"/>
                  <a:pt x="47460" y="154798"/>
                </a:cubicBezTo>
                <a:cubicBezTo>
                  <a:pt x="47978" y="154478"/>
                  <a:pt x="48511" y="154188"/>
                  <a:pt x="49060" y="153945"/>
                </a:cubicBezTo>
                <a:cubicBezTo>
                  <a:pt x="46973" y="150867"/>
                  <a:pt x="43682" y="148856"/>
                  <a:pt x="39949" y="148856"/>
                </a:cubicBezTo>
                <a:close/>
                <a:moveTo>
                  <a:pt x="68501" y="148856"/>
                </a:moveTo>
                <a:cubicBezTo>
                  <a:pt x="64814" y="148856"/>
                  <a:pt x="61538" y="150821"/>
                  <a:pt x="59466" y="153838"/>
                </a:cubicBezTo>
                <a:cubicBezTo>
                  <a:pt x="60030" y="154066"/>
                  <a:pt x="60563" y="154341"/>
                  <a:pt x="61081" y="154661"/>
                </a:cubicBezTo>
                <a:cubicBezTo>
                  <a:pt x="62864" y="152284"/>
                  <a:pt x="65515" y="150791"/>
                  <a:pt x="68501" y="150791"/>
                </a:cubicBezTo>
                <a:cubicBezTo>
                  <a:pt x="71533" y="150791"/>
                  <a:pt x="74245" y="152360"/>
                  <a:pt x="76012" y="154798"/>
                </a:cubicBezTo>
                <a:cubicBezTo>
                  <a:pt x="76530" y="154478"/>
                  <a:pt x="77064" y="154204"/>
                  <a:pt x="77612" y="153960"/>
                </a:cubicBezTo>
                <a:cubicBezTo>
                  <a:pt x="75540" y="150867"/>
                  <a:pt x="72234" y="148856"/>
                  <a:pt x="68501" y="148856"/>
                </a:cubicBezTo>
                <a:close/>
                <a:moveTo>
                  <a:pt x="97030" y="148856"/>
                </a:moveTo>
                <a:cubicBezTo>
                  <a:pt x="93346" y="148858"/>
                  <a:pt x="90089" y="150823"/>
                  <a:pt x="88003" y="153823"/>
                </a:cubicBezTo>
                <a:cubicBezTo>
                  <a:pt x="88552" y="154066"/>
                  <a:pt x="89100" y="154341"/>
                  <a:pt x="89618" y="154645"/>
                </a:cubicBezTo>
                <a:cubicBezTo>
                  <a:pt x="91385" y="152284"/>
                  <a:pt x="94052" y="150775"/>
                  <a:pt x="97023" y="150775"/>
                </a:cubicBezTo>
                <a:cubicBezTo>
                  <a:pt x="100070" y="150775"/>
                  <a:pt x="102782" y="152345"/>
                  <a:pt x="104549" y="154798"/>
                </a:cubicBezTo>
                <a:cubicBezTo>
                  <a:pt x="105052" y="154478"/>
                  <a:pt x="105585" y="154188"/>
                  <a:pt x="106149" y="153945"/>
                </a:cubicBezTo>
                <a:cubicBezTo>
                  <a:pt x="104063" y="150869"/>
                  <a:pt x="100760" y="148858"/>
                  <a:pt x="97030" y="148856"/>
                </a:cubicBezTo>
                <a:close/>
                <a:moveTo>
                  <a:pt x="125575" y="148856"/>
                </a:moveTo>
                <a:cubicBezTo>
                  <a:pt x="121888" y="148856"/>
                  <a:pt x="118627" y="150821"/>
                  <a:pt x="116540" y="153838"/>
                </a:cubicBezTo>
                <a:cubicBezTo>
                  <a:pt x="117104" y="154066"/>
                  <a:pt x="117637" y="154341"/>
                  <a:pt x="118155" y="154661"/>
                </a:cubicBezTo>
                <a:cubicBezTo>
                  <a:pt x="119938" y="152284"/>
                  <a:pt x="122604" y="150791"/>
                  <a:pt x="125575" y="150791"/>
                </a:cubicBezTo>
                <a:cubicBezTo>
                  <a:pt x="128607" y="150791"/>
                  <a:pt x="131319" y="152360"/>
                  <a:pt x="133101" y="154798"/>
                </a:cubicBezTo>
                <a:cubicBezTo>
                  <a:pt x="133604" y="154478"/>
                  <a:pt x="134137" y="154204"/>
                  <a:pt x="134686" y="153960"/>
                </a:cubicBezTo>
                <a:cubicBezTo>
                  <a:pt x="132614" y="150867"/>
                  <a:pt x="129308" y="148856"/>
                  <a:pt x="125575" y="148856"/>
                </a:cubicBezTo>
                <a:close/>
                <a:moveTo>
                  <a:pt x="154112" y="148856"/>
                </a:moveTo>
                <a:cubicBezTo>
                  <a:pt x="150440" y="148856"/>
                  <a:pt x="147164" y="150821"/>
                  <a:pt x="145092" y="153838"/>
                </a:cubicBezTo>
                <a:cubicBezTo>
                  <a:pt x="145641" y="154082"/>
                  <a:pt x="146189" y="154356"/>
                  <a:pt x="146707" y="154661"/>
                </a:cubicBezTo>
                <a:cubicBezTo>
                  <a:pt x="148473" y="152301"/>
                  <a:pt x="151151" y="150793"/>
                  <a:pt x="154119" y="150791"/>
                </a:cubicBezTo>
                <a:lnTo>
                  <a:pt x="154119" y="150791"/>
                </a:lnTo>
                <a:cubicBezTo>
                  <a:pt x="157163" y="150793"/>
                  <a:pt x="159872" y="152362"/>
                  <a:pt x="161638" y="154798"/>
                </a:cubicBezTo>
                <a:cubicBezTo>
                  <a:pt x="162141" y="154478"/>
                  <a:pt x="162674" y="154204"/>
                  <a:pt x="163223" y="153960"/>
                </a:cubicBezTo>
                <a:cubicBezTo>
                  <a:pt x="161151" y="150867"/>
                  <a:pt x="157845" y="148856"/>
                  <a:pt x="154112" y="148856"/>
                </a:cubicBezTo>
                <a:close/>
                <a:moveTo>
                  <a:pt x="182649" y="148856"/>
                </a:moveTo>
                <a:cubicBezTo>
                  <a:pt x="178977" y="148856"/>
                  <a:pt x="175701" y="150821"/>
                  <a:pt x="173614" y="153838"/>
                </a:cubicBezTo>
                <a:cubicBezTo>
                  <a:pt x="174177" y="154066"/>
                  <a:pt x="174726" y="154341"/>
                  <a:pt x="175244" y="154661"/>
                </a:cubicBezTo>
                <a:cubicBezTo>
                  <a:pt x="177011" y="152284"/>
                  <a:pt x="179678" y="150791"/>
                  <a:pt x="182649" y="150791"/>
                </a:cubicBezTo>
                <a:cubicBezTo>
                  <a:pt x="185696" y="150791"/>
                  <a:pt x="188408" y="152360"/>
                  <a:pt x="190175" y="154798"/>
                </a:cubicBezTo>
                <a:cubicBezTo>
                  <a:pt x="190693" y="154478"/>
                  <a:pt x="191211" y="154204"/>
                  <a:pt x="191760" y="153960"/>
                </a:cubicBezTo>
                <a:cubicBezTo>
                  <a:pt x="189703" y="150867"/>
                  <a:pt x="186381" y="148856"/>
                  <a:pt x="182649" y="148856"/>
                </a:cubicBezTo>
                <a:close/>
                <a:moveTo>
                  <a:pt x="239753" y="148856"/>
                </a:moveTo>
                <a:cubicBezTo>
                  <a:pt x="236066" y="148856"/>
                  <a:pt x="232790" y="150806"/>
                  <a:pt x="230718" y="153838"/>
                </a:cubicBezTo>
                <a:cubicBezTo>
                  <a:pt x="231267" y="154066"/>
                  <a:pt x="231815" y="154341"/>
                  <a:pt x="232333" y="154645"/>
                </a:cubicBezTo>
                <a:cubicBezTo>
                  <a:pt x="234100" y="152284"/>
                  <a:pt x="236767" y="150775"/>
                  <a:pt x="239753" y="150775"/>
                </a:cubicBezTo>
                <a:lnTo>
                  <a:pt x="239738" y="150791"/>
                </a:lnTo>
                <a:cubicBezTo>
                  <a:pt x="242770" y="150791"/>
                  <a:pt x="245482" y="152360"/>
                  <a:pt x="247264" y="154798"/>
                </a:cubicBezTo>
                <a:cubicBezTo>
                  <a:pt x="247782" y="154478"/>
                  <a:pt x="248300" y="154188"/>
                  <a:pt x="248864" y="153945"/>
                </a:cubicBezTo>
                <a:cubicBezTo>
                  <a:pt x="246777" y="150867"/>
                  <a:pt x="243471" y="148856"/>
                  <a:pt x="239753" y="148856"/>
                </a:cubicBezTo>
                <a:close/>
                <a:moveTo>
                  <a:pt x="268290" y="148856"/>
                </a:moveTo>
                <a:cubicBezTo>
                  <a:pt x="264603" y="148856"/>
                  <a:pt x="261327" y="150821"/>
                  <a:pt x="259240" y="153838"/>
                </a:cubicBezTo>
                <a:cubicBezTo>
                  <a:pt x="259803" y="154066"/>
                  <a:pt x="260337" y="154341"/>
                  <a:pt x="260870" y="154661"/>
                </a:cubicBezTo>
                <a:cubicBezTo>
                  <a:pt x="262637" y="152284"/>
                  <a:pt x="265304" y="150791"/>
                  <a:pt x="268275" y="150791"/>
                </a:cubicBezTo>
                <a:cubicBezTo>
                  <a:pt x="271322" y="150791"/>
                  <a:pt x="274034" y="152360"/>
                  <a:pt x="275801" y="154798"/>
                </a:cubicBezTo>
                <a:cubicBezTo>
                  <a:pt x="276304" y="154478"/>
                  <a:pt x="276837" y="154204"/>
                  <a:pt x="277401" y="153960"/>
                </a:cubicBezTo>
                <a:cubicBezTo>
                  <a:pt x="275314" y="150867"/>
                  <a:pt x="272007" y="148856"/>
                  <a:pt x="268290" y="148856"/>
                </a:cubicBezTo>
                <a:close/>
                <a:moveTo>
                  <a:pt x="4510" y="154981"/>
                </a:moveTo>
                <a:lnTo>
                  <a:pt x="4510" y="154996"/>
                </a:lnTo>
                <a:cubicBezTo>
                  <a:pt x="4513" y="154992"/>
                  <a:pt x="4515" y="154989"/>
                  <a:pt x="4518" y="154986"/>
                </a:cubicBezTo>
                <a:lnTo>
                  <a:pt x="4518" y="154986"/>
                </a:lnTo>
                <a:cubicBezTo>
                  <a:pt x="4515" y="154984"/>
                  <a:pt x="4513" y="154982"/>
                  <a:pt x="4510" y="154981"/>
                </a:cubicBezTo>
                <a:close/>
                <a:moveTo>
                  <a:pt x="211201" y="151385"/>
                </a:moveTo>
                <a:cubicBezTo>
                  <a:pt x="208428" y="151385"/>
                  <a:pt x="205960" y="152771"/>
                  <a:pt x="204299" y="154935"/>
                </a:cubicBezTo>
                <a:cubicBezTo>
                  <a:pt x="204802" y="155255"/>
                  <a:pt x="205289" y="155620"/>
                  <a:pt x="205746" y="156017"/>
                </a:cubicBezTo>
                <a:cubicBezTo>
                  <a:pt x="207087" y="154356"/>
                  <a:pt x="209037" y="153305"/>
                  <a:pt x="211201" y="153305"/>
                </a:cubicBezTo>
                <a:lnTo>
                  <a:pt x="211201" y="153350"/>
                </a:lnTo>
                <a:cubicBezTo>
                  <a:pt x="213440" y="153350"/>
                  <a:pt x="215436" y="154478"/>
                  <a:pt x="216777" y="156199"/>
                </a:cubicBezTo>
                <a:cubicBezTo>
                  <a:pt x="217234" y="155788"/>
                  <a:pt x="217707" y="155422"/>
                  <a:pt x="218209" y="155087"/>
                </a:cubicBezTo>
                <a:cubicBezTo>
                  <a:pt x="216549" y="152832"/>
                  <a:pt x="214019" y="151385"/>
                  <a:pt x="211201" y="151385"/>
                </a:cubicBezTo>
                <a:close/>
                <a:moveTo>
                  <a:pt x="39949" y="151415"/>
                </a:moveTo>
                <a:lnTo>
                  <a:pt x="39949" y="151431"/>
                </a:lnTo>
                <a:cubicBezTo>
                  <a:pt x="37191" y="151431"/>
                  <a:pt x="34723" y="152817"/>
                  <a:pt x="33047" y="154965"/>
                </a:cubicBezTo>
                <a:cubicBezTo>
                  <a:pt x="33550" y="155301"/>
                  <a:pt x="34037" y="155651"/>
                  <a:pt x="34510" y="156047"/>
                </a:cubicBezTo>
                <a:cubicBezTo>
                  <a:pt x="35850" y="154386"/>
                  <a:pt x="37785" y="153335"/>
                  <a:pt x="39949" y="153335"/>
                </a:cubicBezTo>
                <a:cubicBezTo>
                  <a:pt x="42189" y="153335"/>
                  <a:pt x="44184" y="154463"/>
                  <a:pt x="45540" y="156230"/>
                </a:cubicBezTo>
                <a:cubicBezTo>
                  <a:pt x="45982" y="155819"/>
                  <a:pt x="46470" y="155453"/>
                  <a:pt x="46957" y="155118"/>
                </a:cubicBezTo>
                <a:cubicBezTo>
                  <a:pt x="45297" y="152863"/>
                  <a:pt x="42768" y="151415"/>
                  <a:pt x="39949" y="151415"/>
                </a:cubicBezTo>
                <a:close/>
                <a:moveTo>
                  <a:pt x="68501" y="151431"/>
                </a:moveTo>
                <a:cubicBezTo>
                  <a:pt x="65728" y="151431"/>
                  <a:pt x="63260" y="152817"/>
                  <a:pt x="61599" y="154965"/>
                </a:cubicBezTo>
                <a:cubicBezTo>
                  <a:pt x="62102" y="155301"/>
                  <a:pt x="62589" y="155666"/>
                  <a:pt x="63062" y="156062"/>
                </a:cubicBezTo>
                <a:cubicBezTo>
                  <a:pt x="64403" y="154402"/>
                  <a:pt x="66338" y="153350"/>
                  <a:pt x="68501" y="153350"/>
                </a:cubicBezTo>
                <a:cubicBezTo>
                  <a:pt x="70741" y="153350"/>
                  <a:pt x="72737" y="154478"/>
                  <a:pt x="74093" y="156230"/>
                </a:cubicBezTo>
                <a:cubicBezTo>
                  <a:pt x="74534" y="155834"/>
                  <a:pt x="75022" y="155453"/>
                  <a:pt x="75510" y="155118"/>
                </a:cubicBezTo>
                <a:cubicBezTo>
                  <a:pt x="73849" y="152863"/>
                  <a:pt x="71320" y="151431"/>
                  <a:pt x="68501" y="151431"/>
                </a:cubicBezTo>
                <a:close/>
                <a:moveTo>
                  <a:pt x="97023" y="151415"/>
                </a:moveTo>
                <a:lnTo>
                  <a:pt x="97038" y="151431"/>
                </a:lnTo>
                <a:cubicBezTo>
                  <a:pt x="94280" y="151431"/>
                  <a:pt x="91797" y="152817"/>
                  <a:pt x="90136" y="154965"/>
                </a:cubicBezTo>
                <a:cubicBezTo>
                  <a:pt x="90639" y="155301"/>
                  <a:pt x="91126" y="155651"/>
                  <a:pt x="91583" y="156047"/>
                </a:cubicBezTo>
                <a:cubicBezTo>
                  <a:pt x="92924" y="154386"/>
                  <a:pt x="94874" y="153335"/>
                  <a:pt x="97023" y="153335"/>
                </a:cubicBezTo>
                <a:cubicBezTo>
                  <a:pt x="99262" y="153335"/>
                  <a:pt x="101274" y="154463"/>
                  <a:pt x="102614" y="156230"/>
                </a:cubicBezTo>
                <a:cubicBezTo>
                  <a:pt x="103071" y="155819"/>
                  <a:pt x="103544" y="155453"/>
                  <a:pt x="104046" y="155118"/>
                </a:cubicBezTo>
                <a:cubicBezTo>
                  <a:pt x="102386" y="152863"/>
                  <a:pt x="99857" y="151415"/>
                  <a:pt x="97023" y="151415"/>
                </a:cubicBezTo>
                <a:close/>
                <a:moveTo>
                  <a:pt x="125575" y="151431"/>
                </a:moveTo>
                <a:cubicBezTo>
                  <a:pt x="122817" y="151431"/>
                  <a:pt x="120349" y="152817"/>
                  <a:pt x="118673" y="154981"/>
                </a:cubicBezTo>
                <a:cubicBezTo>
                  <a:pt x="119191" y="155301"/>
                  <a:pt x="119663" y="155666"/>
                  <a:pt x="120136" y="156062"/>
                </a:cubicBezTo>
                <a:cubicBezTo>
                  <a:pt x="121476" y="154402"/>
                  <a:pt x="123411" y="153350"/>
                  <a:pt x="125575" y="153350"/>
                </a:cubicBezTo>
                <a:cubicBezTo>
                  <a:pt x="127815" y="153350"/>
                  <a:pt x="129810" y="154478"/>
                  <a:pt x="131166" y="156230"/>
                </a:cubicBezTo>
                <a:cubicBezTo>
                  <a:pt x="131608" y="155834"/>
                  <a:pt x="132096" y="155468"/>
                  <a:pt x="132583" y="155118"/>
                </a:cubicBezTo>
                <a:cubicBezTo>
                  <a:pt x="130923" y="152863"/>
                  <a:pt x="128393" y="151431"/>
                  <a:pt x="125575" y="151431"/>
                </a:cubicBezTo>
                <a:close/>
                <a:moveTo>
                  <a:pt x="154127" y="151431"/>
                </a:moveTo>
                <a:cubicBezTo>
                  <a:pt x="151369" y="151431"/>
                  <a:pt x="148886" y="152817"/>
                  <a:pt x="147225" y="154981"/>
                </a:cubicBezTo>
                <a:cubicBezTo>
                  <a:pt x="147728" y="155301"/>
                  <a:pt x="148215" y="155666"/>
                  <a:pt x="148673" y="156062"/>
                </a:cubicBezTo>
                <a:cubicBezTo>
                  <a:pt x="150027" y="154404"/>
                  <a:pt x="151959" y="153353"/>
                  <a:pt x="154119" y="153350"/>
                </a:cubicBezTo>
                <a:lnTo>
                  <a:pt x="154119" y="153350"/>
                </a:lnTo>
                <a:cubicBezTo>
                  <a:pt x="156356" y="153353"/>
                  <a:pt x="158364" y="154480"/>
                  <a:pt x="159719" y="156230"/>
                </a:cubicBezTo>
                <a:cubicBezTo>
                  <a:pt x="160160" y="155834"/>
                  <a:pt x="160648" y="155468"/>
                  <a:pt x="161136" y="155118"/>
                </a:cubicBezTo>
                <a:cubicBezTo>
                  <a:pt x="159475" y="152878"/>
                  <a:pt x="156946" y="151431"/>
                  <a:pt x="154127" y="151431"/>
                </a:cubicBezTo>
                <a:close/>
                <a:moveTo>
                  <a:pt x="182649" y="151431"/>
                </a:moveTo>
                <a:cubicBezTo>
                  <a:pt x="179891" y="151431"/>
                  <a:pt x="177423" y="152817"/>
                  <a:pt x="175762" y="154981"/>
                </a:cubicBezTo>
                <a:cubicBezTo>
                  <a:pt x="176265" y="155301"/>
                  <a:pt x="176752" y="155666"/>
                  <a:pt x="177209" y="156062"/>
                </a:cubicBezTo>
                <a:cubicBezTo>
                  <a:pt x="178550" y="154402"/>
                  <a:pt x="180500" y="153350"/>
                  <a:pt x="182649" y="153350"/>
                </a:cubicBezTo>
                <a:cubicBezTo>
                  <a:pt x="184888" y="153350"/>
                  <a:pt x="186899" y="154478"/>
                  <a:pt x="188240" y="156230"/>
                </a:cubicBezTo>
                <a:cubicBezTo>
                  <a:pt x="188697" y="155834"/>
                  <a:pt x="189170" y="155468"/>
                  <a:pt x="189672" y="155118"/>
                </a:cubicBezTo>
                <a:cubicBezTo>
                  <a:pt x="188012" y="152863"/>
                  <a:pt x="185483" y="151431"/>
                  <a:pt x="182649" y="151431"/>
                </a:cubicBezTo>
                <a:close/>
                <a:moveTo>
                  <a:pt x="239753" y="151415"/>
                </a:moveTo>
                <a:cubicBezTo>
                  <a:pt x="236980" y="151415"/>
                  <a:pt x="234512" y="152802"/>
                  <a:pt x="232851" y="154965"/>
                </a:cubicBezTo>
                <a:cubicBezTo>
                  <a:pt x="233354" y="155301"/>
                  <a:pt x="233841" y="155666"/>
                  <a:pt x="234298" y="156047"/>
                </a:cubicBezTo>
                <a:cubicBezTo>
                  <a:pt x="235638" y="154404"/>
                  <a:pt x="237585" y="153353"/>
                  <a:pt x="239745" y="153350"/>
                </a:cubicBezTo>
                <a:lnTo>
                  <a:pt x="239745" y="153350"/>
                </a:lnTo>
                <a:cubicBezTo>
                  <a:pt x="241982" y="153353"/>
                  <a:pt x="243975" y="154480"/>
                  <a:pt x="245329" y="156230"/>
                </a:cubicBezTo>
                <a:cubicBezTo>
                  <a:pt x="245786" y="155834"/>
                  <a:pt x="246259" y="155453"/>
                  <a:pt x="246761" y="155118"/>
                </a:cubicBezTo>
                <a:cubicBezTo>
                  <a:pt x="245101" y="152863"/>
                  <a:pt x="242572" y="151415"/>
                  <a:pt x="239753" y="151415"/>
                </a:cubicBezTo>
                <a:close/>
                <a:moveTo>
                  <a:pt x="268275" y="151431"/>
                </a:moveTo>
                <a:cubicBezTo>
                  <a:pt x="265517" y="151431"/>
                  <a:pt x="263049" y="152817"/>
                  <a:pt x="261373" y="154981"/>
                </a:cubicBezTo>
                <a:cubicBezTo>
                  <a:pt x="261891" y="155301"/>
                  <a:pt x="262363" y="155666"/>
                  <a:pt x="262835" y="156062"/>
                </a:cubicBezTo>
                <a:cubicBezTo>
                  <a:pt x="264176" y="154402"/>
                  <a:pt x="266111" y="153350"/>
                  <a:pt x="268275" y="153350"/>
                </a:cubicBezTo>
                <a:cubicBezTo>
                  <a:pt x="270514" y="153350"/>
                  <a:pt x="272510" y="154478"/>
                  <a:pt x="273866" y="156230"/>
                </a:cubicBezTo>
                <a:cubicBezTo>
                  <a:pt x="274308" y="155834"/>
                  <a:pt x="274796" y="155453"/>
                  <a:pt x="275298" y="155118"/>
                </a:cubicBezTo>
                <a:cubicBezTo>
                  <a:pt x="273622" y="152863"/>
                  <a:pt x="271109" y="151431"/>
                  <a:pt x="268275" y="151431"/>
                </a:cubicBezTo>
                <a:close/>
                <a:moveTo>
                  <a:pt x="11397" y="151446"/>
                </a:moveTo>
                <a:cubicBezTo>
                  <a:pt x="8643" y="151446"/>
                  <a:pt x="6179" y="152828"/>
                  <a:pt x="4518" y="154986"/>
                </a:cubicBezTo>
                <a:lnTo>
                  <a:pt x="4518" y="154986"/>
                </a:lnTo>
                <a:cubicBezTo>
                  <a:pt x="5018" y="155304"/>
                  <a:pt x="5503" y="155668"/>
                  <a:pt x="5973" y="156062"/>
                </a:cubicBezTo>
                <a:cubicBezTo>
                  <a:pt x="7313" y="154402"/>
                  <a:pt x="9248" y="153350"/>
                  <a:pt x="11412" y="153350"/>
                </a:cubicBezTo>
                <a:cubicBezTo>
                  <a:pt x="13652" y="153350"/>
                  <a:pt x="15648" y="154478"/>
                  <a:pt x="16988" y="156260"/>
                </a:cubicBezTo>
                <a:cubicBezTo>
                  <a:pt x="17430" y="155864"/>
                  <a:pt x="17918" y="155483"/>
                  <a:pt x="18405" y="155148"/>
                </a:cubicBezTo>
                <a:cubicBezTo>
                  <a:pt x="16745" y="152893"/>
                  <a:pt x="14231" y="151446"/>
                  <a:pt x="11397" y="151446"/>
                </a:cubicBezTo>
                <a:close/>
                <a:moveTo>
                  <a:pt x="6399" y="156458"/>
                </a:moveTo>
                <a:lnTo>
                  <a:pt x="6399" y="156489"/>
                </a:lnTo>
                <a:cubicBezTo>
                  <a:pt x="6404" y="156483"/>
                  <a:pt x="6409" y="156477"/>
                  <a:pt x="6414" y="156471"/>
                </a:cubicBezTo>
                <a:lnTo>
                  <a:pt x="6414" y="156471"/>
                </a:lnTo>
                <a:cubicBezTo>
                  <a:pt x="6409" y="156467"/>
                  <a:pt x="6404" y="156463"/>
                  <a:pt x="6399" y="156458"/>
                </a:cubicBezTo>
                <a:close/>
                <a:moveTo>
                  <a:pt x="211201" y="153960"/>
                </a:moveTo>
                <a:cubicBezTo>
                  <a:pt x="209220" y="153960"/>
                  <a:pt x="207438" y="154904"/>
                  <a:pt x="206203" y="156413"/>
                </a:cubicBezTo>
                <a:cubicBezTo>
                  <a:pt x="206645" y="156824"/>
                  <a:pt x="207072" y="157266"/>
                  <a:pt x="207468" y="157723"/>
                </a:cubicBezTo>
                <a:cubicBezTo>
                  <a:pt x="208367" y="156580"/>
                  <a:pt x="209738" y="155895"/>
                  <a:pt x="211201" y="155880"/>
                </a:cubicBezTo>
                <a:lnTo>
                  <a:pt x="211201" y="155910"/>
                </a:lnTo>
                <a:cubicBezTo>
                  <a:pt x="212740" y="155925"/>
                  <a:pt x="214187" y="156672"/>
                  <a:pt x="215086" y="157936"/>
                </a:cubicBezTo>
                <a:cubicBezTo>
                  <a:pt x="215482" y="157464"/>
                  <a:pt x="215893" y="157022"/>
                  <a:pt x="216335" y="156596"/>
                </a:cubicBezTo>
                <a:cubicBezTo>
                  <a:pt x="215101" y="154981"/>
                  <a:pt x="213258" y="153960"/>
                  <a:pt x="211201" y="153960"/>
                </a:cubicBezTo>
                <a:close/>
                <a:moveTo>
                  <a:pt x="39949" y="153975"/>
                </a:moveTo>
                <a:lnTo>
                  <a:pt x="39949" y="154005"/>
                </a:lnTo>
                <a:cubicBezTo>
                  <a:pt x="37968" y="154005"/>
                  <a:pt x="36170" y="154950"/>
                  <a:pt x="34936" y="156443"/>
                </a:cubicBezTo>
                <a:cubicBezTo>
                  <a:pt x="35393" y="156855"/>
                  <a:pt x="35820" y="157296"/>
                  <a:pt x="36216" y="157754"/>
                </a:cubicBezTo>
                <a:cubicBezTo>
                  <a:pt x="37160" y="156515"/>
                  <a:pt x="38553" y="155904"/>
                  <a:pt x="39944" y="155904"/>
                </a:cubicBezTo>
                <a:cubicBezTo>
                  <a:pt x="41427" y="155904"/>
                  <a:pt x="42906" y="156599"/>
                  <a:pt x="43834" y="157967"/>
                </a:cubicBezTo>
                <a:cubicBezTo>
                  <a:pt x="44230" y="157495"/>
                  <a:pt x="44642" y="157053"/>
                  <a:pt x="45083" y="156626"/>
                </a:cubicBezTo>
                <a:cubicBezTo>
                  <a:pt x="43849" y="155011"/>
                  <a:pt x="42006" y="153975"/>
                  <a:pt x="39949" y="153975"/>
                </a:cubicBezTo>
                <a:close/>
                <a:moveTo>
                  <a:pt x="97023" y="153975"/>
                </a:moveTo>
                <a:lnTo>
                  <a:pt x="97038" y="154005"/>
                </a:lnTo>
                <a:cubicBezTo>
                  <a:pt x="95057" y="154005"/>
                  <a:pt x="93259" y="154950"/>
                  <a:pt x="92025" y="156443"/>
                </a:cubicBezTo>
                <a:cubicBezTo>
                  <a:pt x="92482" y="156855"/>
                  <a:pt x="92909" y="157296"/>
                  <a:pt x="93305" y="157754"/>
                </a:cubicBezTo>
                <a:cubicBezTo>
                  <a:pt x="94250" y="156520"/>
                  <a:pt x="95646" y="155910"/>
                  <a:pt x="97039" y="155910"/>
                </a:cubicBezTo>
                <a:cubicBezTo>
                  <a:pt x="98519" y="155910"/>
                  <a:pt x="99996" y="156600"/>
                  <a:pt x="100923" y="157967"/>
                </a:cubicBezTo>
                <a:cubicBezTo>
                  <a:pt x="101319" y="157495"/>
                  <a:pt x="101731" y="157053"/>
                  <a:pt x="102172" y="156626"/>
                </a:cubicBezTo>
                <a:cubicBezTo>
                  <a:pt x="100938" y="155011"/>
                  <a:pt x="99080" y="153975"/>
                  <a:pt x="97023" y="153975"/>
                </a:cubicBezTo>
                <a:close/>
                <a:moveTo>
                  <a:pt x="239753" y="153990"/>
                </a:moveTo>
                <a:cubicBezTo>
                  <a:pt x="237772" y="153990"/>
                  <a:pt x="235990" y="154935"/>
                  <a:pt x="234756" y="156443"/>
                </a:cubicBezTo>
                <a:cubicBezTo>
                  <a:pt x="235197" y="156870"/>
                  <a:pt x="235624" y="157296"/>
                  <a:pt x="236020" y="157769"/>
                </a:cubicBezTo>
                <a:cubicBezTo>
                  <a:pt x="236919" y="156611"/>
                  <a:pt x="238289" y="155926"/>
                  <a:pt x="239751" y="155910"/>
                </a:cubicBezTo>
                <a:lnTo>
                  <a:pt x="239751" y="155910"/>
                </a:lnTo>
                <a:cubicBezTo>
                  <a:pt x="241315" y="155915"/>
                  <a:pt x="242711" y="156721"/>
                  <a:pt x="243638" y="157967"/>
                </a:cubicBezTo>
                <a:cubicBezTo>
                  <a:pt x="244034" y="157495"/>
                  <a:pt x="244446" y="157053"/>
                  <a:pt x="244887" y="156641"/>
                </a:cubicBezTo>
                <a:cubicBezTo>
                  <a:pt x="243653" y="155026"/>
                  <a:pt x="241810" y="153990"/>
                  <a:pt x="239753" y="153990"/>
                </a:cubicBezTo>
                <a:close/>
                <a:moveTo>
                  <a:pt x="68501" y="154005"/>
                </a:moveTo>
                <a:cubicBezTo>
                  <a:pt x="66520" y="154005"/>
                  <a:pt x="64722" y="154950"/>
                  <a:pt x="63488" y="156458"/>
                </a:cubicBezTo>
                <a:cubicBezTo>
                  <a:pt x="63945" y="156870"/>
                  <a:pt x="64372" y="157312"/>
                  <a:pt x="64768" y="157769"/>
                </a:cubicBezTo>
                <a:cubicBezTo>
                  <a:pt x="65667" y="156611"/>
                  <a:pt x="67038" y="155940"/>
                  <a:pt x="68501" y="155910"/>
                </a:cubicBezTo>
                <a:cubicBezTo>
                  <a:pt x="70070" y="155910"/>
                  <a:pt x="71472" y="156717"/>
                  <a:pt x="72401" y="157982"/>
                </a:cubicBezTo>
                <a:cubicBezTo>
                  <a:pt x="72782" y="157510"/>
                  <a:pt x="73194" y="157068"/>
                  <a:pt x="73651" y="156657"/>
                </a:cubicBezTo>
                <a:cubicBezTo>
                  <a:pt x="72401" y="155026"/>
                  <a:pt x="70558" y="154005"/>
                  <a:pt x="68501" y="154005"/>
                </a:cubicBezTo>
                <a:close/>
                <a:moveTo>
                  <a:pt x="125575" y="153990"/>
                </a:moveTo>
                <a:lnTo>
                  <a:pt x="125575" y="154005"/>
                </a:lnTo>
                <a:cubicBezTo>
                  <a:pt x="123594" y="154005"/>
                  <a:pt x="121812" y="154950"/>
                  <a:pt x="120577" y="156458"/>
                </a:cubicBezTo>
                <a:cubicBezTo>
                  <a:pt x="121019" y="156870"/>
                  <a:pt x="121446" y="157296"/>
                  <a:pt x="121842" y="157769"/>
                </a:cubicBezTo>
                <a:cubicBezTo>
                  <a:pt x="122741" y="156611"/>
                  <a:pt x="124112" y="155925"/>
                  <a:pt x="125575" y="155910"/>
                </a:cubicBezTo>
                <a:cubicBezTo>
                  <a:pt x="127144" y="155910"/>
                  <a:pt x="128546" y="156717"/>
                  <a:pt x="129475" y="157982"/>
                </a:cubicBezTo>
                <a:cubicBezTo>
                  <a:pt x="129856" y="157510"/>
                  <a:pt x="130283" y="157068"/>
                  <a:pt x="130725" y="156641"/>
                </a:cubicBezTo>
                <a:cubicBezTo>
                  <a:pt x="129475" y="155026"/>
                  <a:pt x="127632" y="153990"/>
                  <a:pt x="125575" y="153990"/>
                </a:cubicBezTo>
                <a:close/>
                <a:moveTo>
                  <a:pt x="154127" y="153990"/>
                </a:moveTo>
                <a:cubicBezTo>
                  <a:pt x="152146" y="153990"/>
                  <a:pt x="150364" y="154935"/>
                  <a:pt x="149130" y="156458"/>
                </a:cubicBezTo>
                <a:cubicBezTo>
                  <a:pt x="149571" y="156870"/>
                  <a:pt x="149998" y="157312"/>
                  <a:pt x="150394" y="157769"/>
                </a:cubicBezTo>
                <a:cubicBezTo>
                  <a:pt x="151293" y="156626"/>
                  <a:pt x="152664" y="155940"/>
                  <a:pt x="154127" y="155925"/>
                </a:cubicBezTo>
                <a:lnTo>
                  <a:pt x="154112" y="155910"/>
                </a:lnTo>
                <a:lnTo>
                  <a:pt x="154112" y="155910"/>
                </a:lnTo>
                <a:cubicBezTo>
                  <a:pt x="155666" y="155940"/>
                  <a:pt x="157128" y="156702"/>
                  <a:pt x="158027" y="157982"/>
                </a:cubicBezTo>
                <a:cubicBezTo>
                  <a:pt x="158408" y="157510"/>
                  <a:pt x="158820" y="157053"/>
                  <a:pt x="159261" y="156641"/>
                </a:cubicBezTo>
                <a:cubicBezTo>
                  <a:pt x="158027" y="155026"/>
                  <a:pt x="156184" y="153990"/>
                  <a:pt x="154127" y="153990"/>
                </a:cubicBezTo>
                <a:close/>
                <a:moveTo>
                  <a:pt x="182649" y="154005"/>
                </a:moveTo>
                <a:cubicBezTo>
                  <a:pt x="180683" y="154005"/>
                  <a:pt x="178901" y="154950"/>
                  <a:pt x="177667" y="156458"/>
                </a:cubicBezTo>
                <a:cubicBezTo>
                  <a:pt x="178108" y="156870"/>
                  <a:pt x="178535" y="157312"/>
                  <a:pt x="178931" y="157769"/>
                </a:cubicBezTo>
                <a:cubicBezTo>
                  <a:pt x="179815" y="156626"/>
                  <a:pt x="181186" y="155940"/>
                  <a:pt x="182649" y="155910"/>
                </a:cubicBezTo>
                <a:cubicBezTo>
                  <a:pt x="184233" y="155910"/>
                  <a:pt x="185635" y="156717"/>
                  <a:pt x="186549" y="157982"/>
                </a:cubicBezTo>
                <a:cubicBezTo>
                  <a:pt x="186945" y="157510"/>
                  <a:pt x="187357" y="157068"/>
                  <a:pt x="187798" y="156641"/>
                </a:cubicBezTo>
                <a:cubicBezTo>
                  <a:pt x="186564" y="155026"/>
                  <a:pt x="184721" y="154005"/>
                  <a:pt x="182649" y="154005"/>
                </a:cubicBezTo>
                <a:close/>
                <a:moveTo>
                  <a:pt x="268275" y="153990"/>
                </a:moveTo>
                <a:cubicBezTo>
                  <a:pt x="266294" y="153990"/>
                  <a:pt x="264527" y="154950"/>
                  <a:pt x="263292" y="156458"/>
                </a:cubicBezTo>
                <a:cubicBezTo>
                  <a:pt x="263734" y="156870"/>
                  <a:pt x="264146" y="157312"/>
                  <a:pt x="264542" y="157769"/>
                </a:cubicBezTo>
                <a:cubicBezTo>
                  <a:pt x="265487" y="156528"/>
                  <a:pt x="266887" y="155914"/>
                  <a:pt x="268283" y="155914"/>
                </a:cubicBezTo>
                <a:cubicBezTo>
                  <a:pt x="269768" y="155914"/>
                  <a:pt x="271249" y="156608"/>
                  <a:pt x="272175" y="157982"/>
                </a:cubicBezTo>
                <a:cubicBezTo>
                  <a:pt x="272571" y="157510"/>
                  <a:pt x="272983" y="157068"/>
                  <a:pt x="273424" y="156641"/>
                </a:cubicBezTo>
                <a:cubicBezTo>
                  <a:pt x="272175" y="155026"/>
                  <a:pt x="270331" y="153990"/>
                  <a:pt x="268275" y="153990"/>
                </a:cubicBezTo>
                <a:close/>
                <a:moveTo>
                  <a:pt x="11397" y="154005"/>
                </a:moveTo>
                <a:cubicBezTo>
                  <a:pt x="9439" y="154005"/>
                  <a:pt x="7647" y="154958"/>
                  <a:pt x="6414" y="156471"/>
                </a:cubicBezTo>
                <a:lnTo>
                  <a:pt x="6414" y="156471"/>
                </a:lnTo>
                <a:cubicBezTo>
                  <a:pt x="6865" y="156879"/>
                  <a:pt x="7272" y="157317"/>
                  <a:pt x="7664" y="157784"/>
                </a:cubicBezTo>
                <a:cubicBezTo>
                  <a:pt x="8563" y="156626"/>
                  <a:pt x="9934" y="155940"/>
                  <a:pt x="11397" y="155925"/>
                </a:cubicBezTo>
                <a:cubicBezTo>
                  <a:pt x="12966" y="155925"/>
                  <a:pt x="14368" y="156733"/>
                  <a:pt x="15297" y="157997"/>
                </a:cubicBezTo>
                <a:cubicBezTo>
                  <a:pt x="15678" y="157525"/>
                  <a:pt x="16105" y="157083"/>
                  <a:pt x="16546" y="156657"/>
                </a:cubicBezTo>
                <a:cubicBezTo>
                  <a:pt x="15297" y="155042"/>
                  <a:pt x="13454" y="154005"/>
                  <a:pt x="11397" y="154005"/>
                </a:cubicBezTo>
                <a:close/>
                <a:moveTo>
                  <a:pt x="211201" y="156519"/>
                </a:moveTo>
                <a:cubicBezTo>
                  <a:pt x="209860" y="156519"/>
                  <a:pt x="208687" y="157190"/>
                  <a:pt x="207864" y="158226"/>
                </a:cubicBezTo>
                <a:cubicBezTo>
                  <a:pt x="208940" y="157942"/>
                  <a:pt x="210045" y="157801"/>
                  <a:pt x="211150" y="157801"/>
                </a:cubicBezTo>
                <a:cubicBezTo>
                  <a:pt x="212300" y="157801"/>
                  <a:pt x="213450" y="157953"/>
                  <a:pt x="214568" y="158256"/>
                </a:cubicBezTo>
                <a:cubicBezTo>
                  <a:pt x="213776" y="157175"/>
                  <a:pt x="212526" y="156535"/>
                  <a:pt x="211201" y="156519"/>
                </a:cubicBezTo>
                <a:close/>
                <a:moveTo>
                  <a:pt x="236420" y="158252"/>
                </a:moveTo>
                <a:cubicBezTo>
                  <a:pt x="236414" y="158253"/>
                  <a:pt x="236407" y="158255"/>
                  <a:pt x="236401" y="158256"/>
                </a:cubicBezTo>
                <a:lnTo>
                  <a:pt x="236416" y="158256"/>
                </a:lnTo>
                <a:cubicBezTo>
                  <a:pt x="236418" y="158255"/>
                  <a:pt x="236419" y="158253"/>
                  <a:pt x="236420" y="158252"/>
                </a:cubicBezTo>
                <a:close/>
                <a:moveTo>
                  <a:pt x="39949" y="156550"/>
                </a:moveTo>
                <a:cubicBezTo>
                  <a:pt x="38608" y="156550"/>
                  <a:pt x="37435" y="157220"/>
                  <a:pt x="36612" y="158256"/>
                </a:cubicBezTo>
                <a:cubicBezTo>
                  <a:pt x="37695" y="157972"/>
                  <a:pt x="38800" y="157831"/>
                  <a:pt x="39904" y="157831"/>
                </a:cubicBezTo>
                <a:cubicBezTo>
                  <a:pt x="41052" y="157831"/>
                  <a:pt x="42198" y="157984"/>
                  <a:pt x="43316" y="158287"/>
                </a:cubicBezTo>
                <a:lnTo>
                  <a:pt x="43331" y="158287"/>
                </a:lnTo>
                <a:cubicBezTo>
                  <a:pt x="42539" y="157220"/>
                  <a:pt x="41290" y="156565"/>
                  <a:pt x="39949" y="156550"/>
                </a:cubicBezTo>
                <a:close/>
                <a:moveTo>
                  <a:pt x="97023" y="156550"/>
                </a:moveTo>
                <a:cubicBezTo>
                  <a:pt x="95697" y="156550"/>
                  <a:pt x="94524" y="157220"/>
                  <a:pt x="93701" y="158256"/>
                </a:cubicBezTo>
                <a:cubicBezTo>
                  <a:pt x="94777" y="157972"/>
                  <a:pt x="95882" y="157831"/>
                  <a:pt x="96987" y="157831"/>
                </a:cubicBezTo>
                <a:cubicBezTo>
                  <a:pt x="98137" y="157831"/>
                  <a:pt x="99287" y="157984"/>
                  <a:pt x="100405" y="158287"/>
                </a:cubicBezTo>
                <a:cubicBezTo>
                  <a:pt x="99613" y="157220"/>
                  <a:pt x="98363" y="156565"/>
                  <a:pt x="97023" y="156550"/>
                </a:cubicBezTo>
                <a:close/>
                <a:moveTo>
                  <a:pt x="125582" y="156563"/>
                </a:moveTo>
                <a:cubicBezTo>
                  <a:pt x="124324" y="156563"/>
                  <a:pt x="123064" y="157127"/>
                  <a:pt x="122238" y="158256"/>
                </a:cubicBezTo>
                <a:cubicBezTo>
                  <a:pt x="123321" y="157980"/>
                  <a:pt x="124425" y="157843"/>
                  <a:pt x="125528" y="157843"/>
                </a:cubicBezTo>
                <a:cubicBezTo>
                  <a:pt x="126676" y="157843"/>
                  <a:pt x="127823" y="157992"/>
                  <a:pt x="128942" y="158287"/>
                </a:cubicBezTo>
                <a:cubicBezTo>
                  <a:pt x="128123" y="157138"/>
                  <a:pt x="126853" y="156563"/>
                  <a:pt x="125582" y="156563"/>
                </a:cubicBezTo>
                <a:close/>
                <a:moveTo>
                  <a:pt x="154141" y="156565"/>
                </a:moveTo>
                <a:cubicBezTo>
                  <a:pt x="152881" y="156565"/>
                  <a:pt x="151618" y="157133"/>
                  <a:pt x="150790" y="158272"/>
                </a:cubicBezTo>
                <a:cubicBezTo>
                  <a:pt x="151880" y="157986"/>
                  <a:pt x="152993" y="157845"/>
                  <a:pt x="154104" y="157845"/>
                </a:cubicBezTo>
                <a:cubicBezTo>
                  <a:pt x="155244" y="157845"/>
                  <a:pt x="156383" y="157993"/>
                  <a:pt x="157494" y="158287"/>
                </a:cubicBezTo>
                <a:cubicBezTo>
                  <a:pt x="156676" y="157140"/>
                  <a:pt x="155410" y="156565"/>
                  <a:pt x="154141" y="156565"/>
                </a:cubicBezTo>
                <a:close/>
                <a:moveTo>
                  <a:pt x="182666" y="156563"/>
                </a:moveTo>
                <a:cubicBezTo>
                  <a:pt x="181409" y="156563"/>
                  <a:pt x="180153" y="157127"/>
                  <a:pt x="179327" y="158256"/>
                </a:cubicBezTo>
                <a:cubicBezTo>
                  <a:pt x="180402" y="157980"/>
                  <a:pt x="181507" y="157843"/>
                  <a:pt x="182611" y="157843"/>
                </a:cubicBezTo>
                <a:cubicBezTo>
                  <a:pt x="183761" y="157843"/>
                  <a:pt x="184912" y="157992"/>
                  <a:pt x="186031" y="158287"/>
                </a:cubicBezTo>
                <a:cubicBezTo>
                  <a:pt x="185204" y="157138"/>
                  <a:pt x="183935" y="156563"/>
                  <a:pt x="182666" y="156563"/>
                </a:cubicBezTo>
                <a:close/>
                <a:moveTo>
                  <a:pt x="239753" y="156550"/>
                </a:moveTo>
                <a:cubicBezTo>
                  <a:pt x="238414" y="156550"/>
                  <a:pt x="237243" y="157218"/>
                  <a:pt x="236420" y="158252"/>
                </a:cubicBezTo>
                <a:lnTo>
                  <a:pt x="236420" y="158252"/>
                </a:lnTo>
                <a:cubicBezTo>
                  <a:pt x="237461" y="157993"/>
                  <a:pt x="238529" y="157844"/>
                  <a:pt x="239598" y="157844"/>
                </a:cubicBezTo>
                <a:cubicBezTo>
                  <a:pt x="239650" y="157844"/>
                  <a:pt x="239701" y="157844"/>
                  <a:pt x="239753" y="157845"/>
                </a:cubicBezTo>
                <a:cubicBezTo>
                  <a:pt x="240880" y="157845"/>
                  <a:pt x="242023" y="157982"/>
                  <a:pt x="243120" y="158287"/>
                </a:cubicBezTo>
                <a:cubicBezTo>
                  <a:pt x="242328" y="157220"/>
                  <a:pt x="241078" y="156580"/>
                  <a:pt x="239753" y="156550"/>
                </a:cubicBezTo>
                <a:close/>
                <a:moveTo>
                  <a:pt x="268275" y="156565"/>
                </a:moveTo>
                <a:cubicBezTo>
                  <a:pt x="266949" y="156565"/>
                  <a:pt x="265761" y="157235"/>
                  <a:pt x="264953" y="158256"/>
                </a:cubicBezTo>
                <a:cubicBezTo>
                  <a:pt x="266028" y="157980"/>
                  <a:pt x="267133" y="157843"/>
                  <a:pt x="268237" y="157843"/>
                </a:cubicBezTo>
                <a:cubicBezTo>
                  <a:pt x="269387" y="157843"/>
                  <a:pt x="270538" y="157992"/>
                  <a:pt x="271657" y="158287"/>
                </a:cubicBezTo>
                <a:cubicBezTo>
                  <a:pt x="270865" y="157220"/>
                  <a:pt x="269615" y="156580"/>
                  <a:pt x="268275" y="156565"/>
                </a:cubicBezTo>
                <a:close/>
                <a:moveTo>
                  <a:pt x="68501" y="156565"/>
                </a:moveTo>
                <a:cubicBezTo>
                  <a:pt x="67175" y="156565"/>
                  <a:pt x="65987" y="157235"/>
                  <a:pt x="65180" y="158272"/>
                </a:cubicBezTo>
                <a:cubicBezTo>
                  <a:pt x="66262" y="157993"/>
                  <a:pt x="67374" y="157852"/>
                  <a:pt x="68487" y="157852"/>
                </a:cubicBezTo>
                <a:cubicBezTo>
                  <a:pt x="69629" y="157852"/>
                  <a:pt x="70772" y="158001"/>
                  <a:pt x="71883" y="158302"/>
                </a:cubicBezTo>
                <a:lnTo>
                  <a:pt x="71868" y="158287"/>
                </a:lnTo>
                <a:cubicBezTo>
                  <a:pt x="71076" y="157220"/>
                  <a:pt x="69827" y="156580"/>
                  <a:pt x="68501" y="156565"/>
                </a:cubicBezTo>
                <a:close/>
                <a:moveTo>
                  <a:pt x="11406" y="156582"/>
                </a:moveTo>
                <a:cubicBezTo>
                  <a:pt x="10146" y="156582"/>
                  <a:pt x="8886" y="157150"/>
                  <a:pt x="8060" y="158287"/>
                </a:cubicBezTo>
                <a:cubicBezTo>
                  <a:pt x="9150" y="158009"/>
                  <a:pt x="10262" y="157868"/>
                  <a:pt x="11375" y="157868"/>
                </a:cubicBezTo>
                <a:cubicBezTo>
                  <a:pt x="12517" y="157868"/>
                  <a:pt x="13660" y="158016"/>
                  <a:pt x="14779" y="158317"/>
                </a:cubicBezTo>
                <a:cubicBezTo>
                  <a:pt x="13952" y="157161"/>
                  <a:pt x="12679" y="156582"/>
                  <a:pt x="11406" y="156582"/>
                </a:cubicBezTo>
                <a:close/>
                <a:moveTo>
                  <a:pt x="82929" y="153411"/>
                </a:moveTo>
                <a:lnTo>
                  <a:pt x="82929" y="153442"/>
                </a:lnTo>
                <a:cubicBezTo>
                  <a:pt x="78877" y="153442"/>
                  <a:pt x="75235" y="155422"/>
                  <a:pt x="72706" y="158500"/>
                </a:cubicBezTo>
                <a:cubicBezTo>
                  <a:pt x="73316" y="158713"/>
                  <a:pt x="73895" y="158957"/>
                  <a:pt x="74458" y="159247"/>
                </a:cubicBezTo>
                <a:cubicBezTo>
                  <a:pt x="76622" y="156824"/>
                  <a:pt x="79623" y="155331"/>
                  <a:pt x="82929" y="155331"/>
                </a:cubicBezTo>
                <a:cubicBezTo>
                  <a:pt x="86190" y="155331"/>
                  <a:pt x="89130" y="156794"/>
                  <a:pt x="91294" y="159140"/>
                </a:cubicBezTo>
                <a:cubicBezTo>
                  <a:pt x="91873" y="158851"/>
                  <a:pt x="92467" y="158607"/>
                  <a:pt x="93077" y="158424"/>
                </a:cubicBezTo>
                <a:cubicBezTo>
                  <a:pt x="90578" y="155346"/>
                  <a:pt x="86952" y="153411"/>
                  <a:pt x="82929" y="153411"/>
                </a:cubicBezTo>
                <a:close/>
                <a:moveTo>
                  <a:pt x="25856" y="153442"/>
                </a:moveTo>
                <a:cubicBezTo>
                  <a:pt x="21803" y="153442"/>
                  <a:pt x="18146" y="155422"/>
                  <a:pt x="15632" y="158546"/>
                </a:cubicBezTo>
                <a:cubicBezTo>
                  <a:pt x="16227" y="158759"/>
                  <a:pt x="16821" y="159003"/>
                  <a:pt x="17384" y="159292"/>
                </a:cubicBezTo>
                <a:cubicBezTo>
                  <a:pt x="19548" y="156870"/>
                  <a:pt x="22534" y="155377"/>
                  <a:pt x="25856" y="155377"/>
                </a:cubicBezTo>
                <a:cubicBezTo>
                  <a:pt x="29101" y="155377"/>
                  <a:pt x="32057" y="156824"/>
                  <a:pt x="34205" y="159186"/>
                </a:cubicBezTo>
                <a:cubicBezTo>
                  <a:pt x="34784" y="158896"/>
                  <a:pt x="35393" y="158652"/>
                  <a:pt x="36003" y="158454"/>
                </a:cubicBezTo>
                <a:cubicBezTo>
                  <a:pt x="33489" y="155392"/>
                  <a:pt x="29878" y="153442"/>
                  <a:pt x="25856" y="153442"/>
                </a:cubicBezTo>
                <a:close/>
                <a:moveTo>
                  <a:pt x="54393" y="153442"/>
                </a:moveTo>
                <a:cubicBezTo>
                  <a:pt x="50340" y="153442"/>
                  <a:pt x="46683" y="155422"/>
                  <a:pt x="44184" y="158546"/>
                </a:cubicBezTo>
                <a:cubicBezTo>
                  <a:pt x="44779" y="158744"/>
                  <a:pt x="45373" y="159003"/>
                  <a:pt x="45937" y="159292"/>
                </a:cubicBezTo>
                <a:cubicBezTo>
                  <a:pt x="48100" y="156870"/>
                  <a:pt x="51102" y="155361"/>
                  <a:pt x="54408" y="155361"/>
                </a:cubicBezTo>
                <a:cubicBezTo>
                  <a:pt x="57653" y="155361"/>
                  <a:pt x="60609" y="156824"/>
                  <a:pt x="62772" y="159170"/>
                </a:cubicBezTo>
                <a:cubicBezTo>
                  <a:pt x="63336" y="158896"/>
                  <a:pt x="63945" y="158652"/>
                  <a:pt x="64555" y="158454"/>
                </a:cubicBezTo>
                <a:cubicBezTo>
                  <a:pt x="62041" y="155377"/>
                  <a:pt x="58415" y="153442"/>
                  <a:pt x="54408" y="153442"/>
                </a:cubicBezTo>
                <a:close/>
                <a:moveTo>
                  <a:pt x="111482" y="153442"/>
                </a:moveTo>
                <a:cubicBezTo>
                  <a:pt x="107414" y="153442"/>
                  <a:pt x="103772" y="155422"/>
                  <a:pt x="101258" y="158546"/>
                </a:cubicBezTo>
                <a:cubicBezTo>
                  <a:pt x="101852" y="158759"/>
                  <a:pt x="102431" y="159003"/>
                  <a:pt x="102995" y="159292"/>
                </a:cubicBezTo>
                <a:cubicBezTo>
                  <a:pt x="105174" y="156870"/>
                  <a:pt x="108175" y="155377"/>
                  <a:pt x="111482" y="155377"/>
                </a:cubicBezTo>
                <a:cubicBezTo>
                  <a:pt x="114727" y="155377"/>
                  <a:pt x="117683" y="156824"/>
                  <a:pt x="119846" y="159186"/>
                </a:cubicBezTo>
                <a:cubicBezTo>
                  <a:pt x="120410" y="158896"/>
                  <a:pt x="121019" y="158652"/>
                  <a:pt x="121629" y="158454"/>
                </a:cubicBezTo>
                <a:cubicBezTo>
                  <a:pt x="119115" y="155392"/>
                  <a:pt x="115504" y="153442"/>
                  <a:pt x="111482" y="153442"/>
                </a:cubicBezTo>
                <a:close/>
                <a:moveTo>
                  <a:pt x="140019" y="153442"/>
                </a:moveTo>
                <a:cubicBezTo>
                  <a:pt x="135966" y="153442"/>
                  <a:pt x="132309" y="155422"/>
                  <a:pt x="129810" y="158546"/>
                </a:cubicBezTo>
                <a:cubicBezTo>
                  <a:pt x="130405" y="158759"/>
                  <a:pt x="130984" y="159003"/>
                  <a:pt x="131547" y="159292"/>
                </a:cubicBezTo>
                <a:cubicBezTo>
                  <a:pt x="133726" y="156870"/>
                  <a:pt x="136712" y="155377"/>
                  <a:pt x="140019" y="155377"/>
                </a:cubicBezTo>
                <a:cubicBezTo>
                  <a:pt x="143279" y="155377"/>
                  <a:pt x="146235" y="156824"/>
                  <a:pt x="148383" y="159186"/>
                </a:cubicBezTo>
                <a:cubicBezTo>
                  <a:pt x="148962" y="158896"/>
                  <a:pt x="149556" y="158652"/>
                  <a:pt x="150181" y="158454"/>
                </a:cubicBezTo>
                <a:cubicBezTo>
                  <a:pt x="147667" y="155392"/>
                  <a:pt x="144041" y="153457"/>
                  <a:pt x="140019" y="153457"/>
                </a:cubicBezTo>
                <a:lnTo>
                  <a:pt x="140019" y="153442"/>
                </a:lnTo>
                <a:close/>
                <a:moveTo>
                  <a:pt x="168555" y="153442"/>
                </a:moveTo>
                <a:cubicBezTo>
                  <a:pt x="164503" y="153442"/>
                  <a:pt x="160846" y="155422"/>
                  <a:pt x="158347" y="158546"/>
                </a:cubicBezTo>
                <a:cubicBezTo>
                  <a:pt x="158942" y="158759"/>
                  <a:pt x="159521" y="159003"/>
                  <a:pt x="160084" y="159292"/>
                </a:cubicBezTo>
                <a:cubicBezTo>
                  <a:pt x="162248" y="156870"/>
                  <a:pt x="165249" y="155377"/>
                  <a:pt x="168555" y="155377"/>
                </a:cubicBezTo>
                <a:cubicBezTo>
                  <a:pt x="171816" y="155377"/>
                  <a:pt x="174772" y="156824"/>
                  <a:pt x="176920" y="159186"/>
                </a:cubicBezTo>
                <a:cubicBezTo>
                  <a:pt x="177499" y="158896"/>
                  <a:pt x="178093" y="158652"/>
                  <a:pt x="178703" y="158454"/>
                </a:cubicBezTo>
                <a:cubicBezTo>
                  <a:pt x="176204" y="155392"/>
                  <a:pt x="172578" y="153442"/>
                  <a:pt x="168555" y="153442"/>
                </a:cubicBezTo>
                <a:close/>
                <a:moveTo>
                  <a:pt x="197092" y="153442"/>
                </a:moveTo>
                <a:cubicBezTo>
                  <a:pt x="193040" y="153442"/>
                  <a:pt x="189383" y="155407"/>
                  <a:pt x="186884" y="158546"/>
                </a:cubicBezTo>
                <a:cubicBezTo>
                  <a:pt x="187478" y="158744"/>
                  <a:pt x="188057" y="158988"/>
                  <a:pt x="188621" y="159292"/>
                </a:cubicBezTo>
                <a:cubicBezTo>
                  <a:pt x="190785" y="156870"/>
                  <a:pt x="193786" y="155361"/>
                  <a:pt x="197092" y="155361"/>
                </a:cubicBezTo>
                <a:lnTo>
                  <a:pt x="197092" y="155377"/>
                </a:lnTo>
                <a:cubicBezTo>
                  <a:pt x="200353" y="155377"/>
                  <a:pt x="203309" y="156824"/>
                  <a:pt x="205457" y="159170"/>
                </a:cubicBezTo>
                <a:cubicBezTo>
                  <a:pt x="206036" y="158881"/>
                  <a:pt x="206630" y="158637"/>
                  <a:pt x="207239" y="158454"/>
                </a:cubicBezTo>
                <a:cubicBezTo>
                  <a:pt x="204741" y="155377"/>
                  <a:pt x="201115" y="153442"/>
                  <a:pt x="197092" y="153442"/>
                </a:cubicBezTo>
                <a:close/>
                <a:moveTo>
                  <a:pt x="254197" y="153442"/>
                </a:moveTo>
                <a:cubicBezTo>
                  <a:pt x="250129" y="153442"/>
                  <a:pt x="246487" y="155422"/>
                  <a:pt x="243973" y="158546"/>
                </a:cubicBezTo>
                <a:cubicBezTo>
                  <a:pt x="244568" y="158759"/>
                  <a:pt x="245162" y="159003"/>
                  <a:pt x="245725" y="159292"/>
                </a:cubicBezTo>
                <a:cubicBezTo>
                  <a:pt x="247889" y="156870"/>
                  <a:pt x="250875" y="155377"/>
                  <a:pt x="254197" y="155377"/>
                </a:cubicBezTo>
                <a:cubicBezTo>
                  <a:pt x="257427" y="155377"/>
                  <a:pt x="260382" y="156824"/>
                  <a:pt x="262546" y="159186"/>
                </a:cubicBezTo>
                <a:cubicBezTo>
                  <a:pt x="263125" y="158896"/>
                  <a:pt x="263734" y="158652"/>
                  <a:pt x="264344" y="158454"/>
                </a:cubicBezTo>
                <a:cubicBezTo>
                  <a:pt x="261830" y="155392"/>
                  <a:pt x="258219" y="153442"/>
                  <a:pt x="254197" y="153442"/>
                </a:cubicBezTo>
                <a:close/>
                <a:moveTo>
                  <a:pt x="225644" y="153457"/>
                </a:moveTo>
                <a:cubicBezTo>
                  <a:pt x="221592" y="153457"/>
                  <a:pt x="217935" y="155422"/>
                  <a:pt x="215436" y="158561"/>
                </a:cubicBezTo>
                <a:cubicBezTo>
                  <a:pt x="216031" y="158759"/>
                  <a:pt x="216610" y="159018"/>
                  <a:pt x="217173" y="159308"/>
                </a:cubicBezTo>
                <a:cubicBezTo>
                  <a:pt x="219337" y="156885"/>
                  <a:pt x="222338" y="155377"/>
                  <a:pt x="225644" y="155377"/>
                </a:cubicBezTo>
                <a:cubicBezTo>
                  <a:pt x="228890" y="155377"/>
                  <a:pt x="231845" y="156824"/>
                  <a:pt x="234009" y="159186"/>
                </a:cubicBezTo>
                <a:cubicBezTo>
                  <a:pt x="234588" y="158896"/>
                  <a:pt x="235182" y="158668"/>
                  <a:pt x="235792" y="158470"/>
                </a:cubicBezTo>
                <a:cubicBezTo>
                  <a:pt x="233293" y="155392"/>
                  <a:pt x="229667" y="153457"/>
                  <a:pt x="225644" y="153457"/>
                </a:cubicBezTo>
                <a:close/>
                <a:moveTo>
                  <a:pt x="82929" y="155971"/>
                </a:moveTo>
                <a:lnTo>
                  <a:pt x="82929" y="156017"/>
                </a:lnTo>
                <a:cubicBezTo>
                  <a:pt x="79852" y="156017"/>
                  <a:pt x="77079" y="157388"/>
                  <a:pt x="75022" y="159551"/>
                </a:cubicBezTo>
                <a:cubicBezTo>
                  <a:pt x="75555" y="159856"/>
                  <a:pt x="76073" y="160207"/>
                  <a:pt x="76561" y="160587"/>
                </a:cubicBezTo>
                <a:cubicBezTo>
                  <a:pt x="78267" y="158911"/>
                  <a:pt x="80492" y="157906"/>
                  <a:pt x="82929" y="157906"/>
                </a:cubicBezTo>
                <a:cubicBezTo>
                  <a:pt x="85245" y="157921"/>
                  <a:pt x="87485" y="158820"/>
                  <a:pt x="89146" y="160435"/>
                </a:cubicBezTo>
                <a:cubicBezTo>
                  <a:pt x="89648" y="160069"/>
                  <a:pt x="90182" y="159734"/>
                  <a:pt x="90730" y="159429"/>
                </a:cubicBezTo>
                <a:cubicBezTo>
                  <a:pt x="88689" y="157296"/>
                  <a:pt x="85946" y="155971"/>
                  <a:pt x="82929" y="155971"/>
                </a:cubicBezTo>
                <a:close/>
                <a:moveTo>
                  <a:pt x="54393" y="156017"/>
                </a:moveTo>
                <a:cubicBezTo>
                  <a:pt x="51315" y="156017"/>
                  <a:pt x="48527" y="157388"/>
                  <a:pt x="46485" y="159597"/>
                </a:cubicBezTo>
                <a:cubicBezTo>
                  <a:pt x="47018" y="159902"/>
                  <a:pt x="47536" y="160237"/>
                  <a:pt x="48039" y="160618"/>
                </a:cubicBezTo>
                <a:cubicBezTo>
                  <a:pt x="49778" y="158833"/>
                  <a:pt x="52084" y="157938"/>
                  <a:pt x="54394" y="157938"/>
                </a:cubicBezTo>
                <a:cubicBezTo>
                  <a:pt x="56640" y="157938"/>
                  <a:pt x="58889" y="158784"/>
                  <a:pt x="60624" y="160481"/>
                </a:cubicBezTo>
                <a:cubicBezTo>
                  <a:pt x="61127" y="160100"/>
                  <a:pt x="61645" y="159765"/>
                  <a:pt x="62193" y="159460"/>
                </a:cubicBezTo>
                <a:cubicBezTo>
                  <a:pt x="60167" y="157327"/>
                  <a:pt x="57424" y="156017"/>
                  <a:pt x="54408" y="156017"/>
                </a:cubicBezTo>
                <a:close/>
                <a:moveTo>
                  <a:pt x="197092" y="156001"/>
                </a:moveTo>
                <a:cubicBezTo>
                  <a:pt x="194015" y="156001"/>
                  <a:pt x="191226" y="157373"/>
                  <a:pt x="189170" y="159582"/>
                </a:cubicBezTo>
                <a:cubicBezTo>
                  <a:pt x="189718" y="159902"/>
                  <a:pt x="190236" y="160237"/>
                  <a:pt x="190724" y="160618"/>
                </a:cubicBezTo>
                <a:cubicBezTo>
                  <a:pt x="192430" y="158957"/>
                  <a:pt x="194655" y="157936"/>
                  <a:pt x="197092" y="157936"/>
                </a:cubicBezTo>
                <a:cubicBezTo>
                  <a:pt x="199423" y="157952"/>
                  <a:pt x="201648" y="158866"/>
                  <a:pt x="203324" y="160466"/>
                </a:cubicBezTo>
                <a:cubicBezTo>
                  <a:pt x="203811" y="160100"/>
                  <a:pt x="204345" y="159765"/>
                  <a:pt x="204893" y="159460"/>
                </a:cubicBezTo>
                <a:cubicBezTo>
                  <a:pt x="202852" y="157327"/>
                  <a:pt x="200109" y="156001"/>
                  <a:pt x="197092" y="156001"/>
                </a:cubicBezTo>
                <a:close/>
                <a:moveTo>
                  <a:pt x="25856" y="156017"/>
                </a:moveTo>
                <a:cubicBezTo>
                  <a:pt x="22778" y="156017"/>
                  <a:pt x="19990" y="157388"/>
                  <a:pt x="17933" y="159597"/>
                </a:cubicBezTo>
                <a:cubicBezTo>
                  <a:pt x="18481" y="159902"/>
                  <a:pt x="18999" y="160252"/>
                  <a:pt x="19487" y="160633"/>
                </a:cubicBezTo>
                <a:cubicBezTo>
                  <a:pt x="21227" y="158839"/>
                  <a:pt x="23537" y="157940"/>
                  <a:pt x="25850" y="157940"/>
                </a:cubicBezTo>
                <a:cubicBezTo>
                  <a:pt x="28093" y="157940"/>
                  <a:pt x="30339" y="158785"/>
                  <a:pt x="32072" y="160481"/>
                </a:cubicBezTo>
                <a:cubicBezTo>
                  <a:pt x="32575" y="160100"/>
                  <a:pt x="33093" y="159765"/>
                  <a:pt x="33641" y="159475"/>
                </a:cubicBezTo>
                <a:cubicBezTo>
                  <a:pt x="31600" y="157327"/>
                  <a:pt x="28872" y="156017"/>
                  <a:pt x="25856" y="156017"/>
                </a:cubicBezTo>
                <a:close/>
                <a:moveTo>
                  <a:pt x="111482" y="156017"/>
                </a:moveTo>
                <a:cubicBezTo>
                  <a:pt x="108404" y="156017"/>
                  <a:pt x="105601" y="157388"/>
                  <a:pt x="103559" y="159597"/>
                </a:cubicBezTo>
                <a:cubicBezTo>
                  <a:pt x="104092" y="159902"/>
                  <a:pt x="104610" y="160252"/>
                  <a:pt x="105113" y="160633"/>
                </a:cubicBezTo>
                <a:cubicBezTo>
                  <a:pt x="106853" y="158839"/>
                  <a:pt x="109163" y="157940"/>
                  <a:pt x="111476" y="157940"/>
                </a:cubicBezTo>
                <a:cubicBezTo>
                  <a:pt x="113719" y="157940"/>
                  <a:pt x="115965" y="158785"/>
                  <a:pt x="117698" y="160481"/>
                </a:cubicBezTo>
                <a:cubicBezTo>
                  <a:pt x="118201" y="160100"/>
                  <a:pt x="118719" y="159765"/>
                  <a:pt x="119267" y="159475"/>
                </a:cubicBezTo>
                <a:cubicBezTo>
                  <a:pt x="117241" y="157327"/>
                  <a:pt x="114498" y="156017"/>
                  <a:pt x="111482" y="156017"/>
                </a:cubicBezTo>
                <a:close/>
                <a:moveTo>
                  <a:pt x="140019" y="156017"/>
                </a:moveTo>
                <a:cubicBezTo>
                  <a:pt x="136941" y="156017"/>
                  <a:pt x="134153" y="157388"/>
                  <a:pt x="132096" y="159597"/>
                </a:cubicBezTo>
                <a:cubicBezTo>
                  <a:pt x="132644" y="159902"/>
                  <a:pt x="133162" y="160252"/>
                  <a:pt x="133650" y="160633"/>
                </a:cubicBezTo>
                <a:cubicBezTo>
                  <a:pt x="135356" y="158957"/>
                  <a:pt x="137581" y="157936"/>
                  <a:pt x="140019" y="157936"/>
                </a:cubicBezTo>
                <a:cubicBezTo>
                  <a:pt x="142334" y="157952"/>
                  <a:pt x="144574" y="158866"/>
                  <a:pt x="146250" y="160481"/>
                </a:cubicBezTo>
                <a:cubicBezTo>
                  <a:pt x="146738" y="160115"/>
                  <a:pt x="147271" y="159765"/>
                  <a:pt x="147819" y="159475"/>
                </a:cubicBezTo>
                <a:cubicBezTo>
                  <a:pt x="145778" y="157342"/>
                  <a:pt x="143050" y="156017"/>
                  <a:pt x="140019" y="156017"/>
                </a:cubicBezTo>
                <a:close/>
                <a:moveTo>
                  <a:pt x="168555" y="156017"/>
                </a:moveTo>
                <a:cubicBezTo>
                  <a:pt x="165478" y="156017"/>
                  <a:pt x="162690" y="157388"/>
                  <a:pt x="160648" y="159597"/>
                </a:cubicBezTo>
                <a:cubicBezTo>
                  <a:pt x="161181" y="159902"/>
                  <a:pt x="161699" y="160252"/>
                  <a:pt x="162202" y="160633"/>
                </a:cubicBezTo>
                <a:cubicBezTo>
                  <a:pt x="163893" y="158957"/>
                  <a:pt x="166118" y="157936"/>
                  <a:pt x="168555" y="157936"/>
                </a:cubicBezTo>
                <a:cubicBezTo>
                  <a:pt x="170871" y="157952"/>
                  <a:pt x="173096" y="158866"/>
                  <a:pt x="174772" y="160481"/>
                </a:cubicBezTo>
                <a:cubicBezTo>
                  <a:pt x="175274" y="160100"/>
                  <a:pt x="175808" y="159765"/>
                  <a:pt x="176356" y="159475"/>
                </a:cubicBezTo>
                <a:cubicBezTo>
                  <a:pt x="174315" y="157327"/>
                  <a:pt x="171587" y="156017"/>
                  <a:pt x="168555" y="156017"/>
                </a:cubicBezTo>
                <a:close/>
                <a:moveTo>
                  <a:pt x="225644" y="156032"/>
                </a:moveTo>
                <a:cubicBezTo>
                  <a:pt x="222567" y="156032"/>
                  <a:pt x="219779" y="157388"/>
                  <a:pt x="217722" y="159597"/>
                </a:cubicBezTo>
                <a:cubicBezTo>
                  <a:pt x="218270" y="159917"/>
                  <a:pt x="218788" y="160252"/>
                  <a:pt x="219276" y="160633"/>
                </a:cubicBezTo>
                <a:cubicBezTo>
                  <a:pt x="220982" y="158972"/>
                  <a:pt x="223207" y="157952"/>
                  <a:pt x="225644" y="157952"/>
                </a:cubicBezTo>
                <a:lnTo>
                  <a:pt x="225644" y="157936"/>
                </a:lnTo>
                <a:cubicBezTo>
                  <a:pt x="227960" y="157952"/>
                  <a:pt x="230200" y="158866"/>
                  <a:pt x="231861" y="160481"/>
                </a:cubicBezTo>
                <a:cubicBezTo>
                  <a:pt x="232364" y="160115"/>
                  <a:pt x="232897" y="159780"/>
                  <a:pt x="233445" y="159475"/>
                </a:cubicBezTo>
                <a:cubicBezTo>
                  <a:pt x="231404" y="157342"/>
                  <a:pt x="228661" y="156032"/>
                  <a:pt x="225644" y="156032"/>
                </a:cubicBezTo>
                <a:close/>
                <a:moveTo>
                  <a:pt x="254181" y="156017"/>
                </a:moveTo>
                <a:cubicBezTo>
                  <a:pt x="251119" y="156017"/>
                  <a:pt x="248316" y="157388"/>
                  <a:pt x="246274" y="159597"/>
                </a:cubicBezTo>
                <a:cubicBezTo>
                  <a:pt x="246807" y="159902"/>
                  <a:pt x="247325" y="160252"/>
                  <a:pt x="247828" y="160633"/>
                </a:cubicBezTo>
                <a:cubicBezTo>
                  <a:pt x="249519" y="158957"/>
                  <a:pt x="251744" y="157936"/>
                  <a:pt x="254197" y="157936"/>
                </a:cubicBezTo>
                <a:cubicBezTo>
                  <a:pt x="256512" y="157952"/>
                  <a:pt x="258737" y="158866"/>
                  <a:pt x="260413" y="160481"/>
                </a:cubicBezTo>
                <a:cubicBezTo>
                  <a:pt x="260916" y="160100"/>
                  <a:pt x="261434" y="159765"/>
                  <a:pt x="261982" y="159475"/>
                </a:cubicBezTo>
                <a:cubicBezTo>
                  <a:pt x="259941" y="157327"/>
                  <a:pt x="257213" y="156017"/>
                  <a:pt x="254181" y="156017"/>
                </a:cubicBezTo>
                <a:close/>
              </a:path>
            </a:pathLst>
          </a:custGeom>
          <a:solidFill>
            <a:srgbClr val="E3E4D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2367000" y="2975275"/>
            <a:ext cx="4410000" cy="1031400"/>
          </a:xfrm>
          <a:prstGeom prst="rect">
            <a:avLst/>
          </a:prstGeom>
          <a:gradFill>
            <a:gsLst>
              <a:gs pos="0">
                <a:srgbClr val="F1E5E9"/>
              </a:gs>
              <a:gs pos="100000">
                <a:srgbClr val="FFFFFF"/>
              </a:gs>
            </a:gsLst>
            <a:lin ang="5400700" scaled="0"/>
          </a:gra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366900" y="1039350"/>
            <a:ext cx="4410000" cy="17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6"/>
          <p:cNvPicPr preferRelativeResize="0"/>
          <p:nvPr/>
        </p:nvPicPr>
        <p:blipFill rotWithShape="1">
          <a:blip r:embed="rId2">
            <a:alphaModFix/>
          </a:blip>
          <a:srcRect l="563" t="816" r="573" b="826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/>
          </a:blip>
          <a:srcRect b="3993"/>
          <a:stretch/>
        </p:blipFill>
        <p:spPr>
          <a:xfrm>
            <a:off x="661223" y="2061050"/>
            <a:ext cx="1930326" cy="30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4021" y="0"/>
            <a:ext cx="883684" cy="20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/>
          <p:nvPr/>
        </p:nvSpPr>
        <p:spPr>
          <a:xfrm>
            <a:off x="-330670" y="-243562"/>
            <a:ext cx="9805341" cy="5630623"/>
          </a:xfrm>
          <a:custGeom>
            <a:avLst/>
            <a:gdLst/>
            <a:ahLst/>
            <a:cxnLst/>
            <a:rect l="l" t="t" r="r" b="b"/>
            <a:pathLst>
              <a:path w="279733" h="160634" extrusionOk="0">
                <a:moveTo>
                  <a:pt x="25856" y="92"/>
                </a:moveTo>
                <a:cubicBezTo>
                  <a:pt x="23646" y="123"/>
                  <a:pt x="21544" y="991"/>
                  <a:pt x="19975" y="2530"/>
                </a:cubicBezTo>
                <a:cubicBezTo>
                  <a:pt x="20447" y="2911"/>
                  <a:pt x="20889" y="3338"/>
                  <a:pt x="21315" y="3795"/>
                </a:cubicBezTo>
                <a:cubicBezTo>
                  <a:pt x="22596" y="2615"/>
                  <a:pt x="24222" y="2024"/>
                  <a:pt x="25851" y="2024"/>
                </a:cubicBezTo>
                <a:cubicBezTo>
                  <a:pt x="27399" y="2024"/>
                  <a:pt x="28951" y="2558"/>
                  <a:pt x="30213" y="3627"/>
                </a:cubicBezTo>
                <a:cubicBezTo>
                  <a:pt x="30640" y="3185"/>
                  <a:pt x="31112" y="2759"/>
                  <a:pt x="31584" y="2378"/>
                </a:cubicBezTo>
                <a:cubicBezTo>
                  <a:pt x="30030" y="915"/>
                  <a:pt x="27989" y="108"/>
                  <a:pt x="25856" y="92"/>
                </a:cubicBezTo>
                <a:close/>
                <a:moveTo>
                  <a:pt x="54393" y="92"/>
                </a:moveTo>
                <a:cubicBezTo>
                  <a:pt x="52199" y="123"/>
                  <a:pt x="50081" y="991"/>
                  <a:pt x="48511" y="2530"/>
                </a:cubicBezTo>
                <a:cubicBezTo>
                  <a:pt x="48984" y="2926"/>
                  <a:pt x="49426" y="3338"/>
                  <a:pt x="49852" y="3795"/>
                </a:cubicBezTo>
                <a:cubicBezTo>
                  <a:pt x="51133" y="2615"/>
                  <a:pt x="52759" y="2024"/>
                  <a:pt x="54388" y="2024"/>
                </a:cubicBezTo>
                <a:cubicBezTo>
                  <a:pt x="55936" y="2024"/>
                  <a:pt x="57488" y="2558"/>
                  <a:pt x="58750" y="3627"/>
                </a:cubicBezTo>
                <a:cubicBezTo>
                  <a:pt x="59177" y="3185"/>
                  <a:pt x="59634" y="2759"/>
                  <a:pt x="60121" y="2378"/>
                </a:cubicBezTo>
                <a:cubicBezTo>
                  <a:pt x="58567" y="930"/>
                  <a:pt x="56526" y="123"/>
                  <a:pt x="54408" y="92"/>
                </a:cubicBezTo>
                <a:close/>
                <a:moveTo>
                  <a:pt x="82929" y="92"/>
                </a:moveTo>
                <a:cubicBezTo>
                  <a:pt x="80735" y="123"/>
                  <a:pt x="78633" y="991"/>
                  <a:pt x="77048" y="2530"/>
                </a:cubicBezTo>
                <a:cubicBezTo>
                  <a:pt x="77521" y="2911"/>
                  <a:pt x="77978" y="3338"/>
                  <a:pt x="78389" y="3795"/>
                </a:cubicBezTo>
                <a:cubicBezTo>
                  <a:pt x="79670" y="2615"/>
                  <a:pt x="81300" y="2024"/>
                  <a:pt x="82931" y="2024"/>
                </a:cubicBezTo>
                <a:cubicBezTo>
                  <a:pt x="84481" y="2024"/>
                  <a:pt x="86032" y="2558"/>
                  <a:pt x="87287" y="3627"/>
                </a:cubicBezTo>
                <a:cubicBezTo>
                  <a:pt x="87729" y="3185"/>
                  <a:pt x="88186" y="2759"/>
                  <a:pt x="88673" y="2378"/>
                </a:cubicBezTo>
                <a:cubicBezTo>
                  <a:pt x="87119" y="930"/>
                  <a:pt x="85062" y="108"/>
                  <a:pt x="82945" y="92"/>
                </a:cubicBezTo>
                <a:close/>
                <a:moveTo>
                  <a:pt x="111482" y="92"/>
                </a:moveTo>
                <a:cubicBezTo>
                  <a:pt x="109272" y="123"/>
                  <a:pt x="107170" y="991"/>
                  <a:pt x="105601" y="2530"/>
                </a:cubicBezTo>
                <a:cubicBezTo>
                  <a:pt x="106073" y="2911"/>
                  <a:pt x="106515" y="3338"/>
                  <a:pt x="106941" y="3795"/>
                </a:cubicBezTo>
                <a:cubicBezTo>
                  <a:pt x="108222" y="2615"/>
                  <a:pt x="109852" y="2024"/>
                  <a:pt x="111483" y="2024"/>
                </a:cubicBezTo>
                <a:cubicBezTo>
                  <a:pt x="113033" y="2024"/>
                  <a:pt x="114584" y="2558"/>
                  <a:pt x="115839" y="3627"/>
                </a:cubicBezTo>
                <a:cubicBezTo>
                  <a:pt x="116266" y="3185"/>
                  <a:pt x="116723" y="2759"/>
                  <a:pt x="117210" y="2378"/>
                </a:cubicBezTo>
                <a:cubicBezTo>
                  <a:pt x="115656" y="915"/>
                  <a:pt x="113615" y="108"/>
                  <a:pt x="111482" y="92"/>
                </a:cubicBezTo>
                <a:close/>
                <a:moveTo>
                  <a:pt x="140019" y="92"/>
                </a:moveTo>
                <a:cubicBezTo>
                  <a:pt x="137825" y="123"/>
                  <a:pt x="135707" y="991"/>
                  <a:pt x="134137" y="2530"/>
                </a:cubicBezTo>
                <a:cubicBezTo>
                  <a:pt x="134610" y="2926"/>
                  <a:pt x="135052" y="3338"/>
                  <a:pt x="135478" y="3795"/>
                </a:cubicBezTo>
                <a:cubicBezTo>
                  <a:pt x="136759" y="2615"/>
                  <a:pt x="138389" y="2024"/>
                  <a:pt x="140020" y="2024"/>
                </a:cubicBezTo>
                <a:cubicBezTo>
                  <a:pt x="141570" y="2024"/>
                  <a:pt x="143121" y="2558"/>
                  <a:pt x="144376" y="3627"/>
                </a:cubicBezTo>
                <a:cubicBezTo>
                  <a:pt x="144818" y="3185"/>
                  <a:pt x="145275" y="2759"/>
                  <a:pt x="145762" y="2378"/>
                </a:cubicBezTo>
                <a:cubicBezTo>
                  <a:pt x="144193" y="930"/>
                  <a:pt x="142152" y="108"/>
                  <a:pt x="140019" y="92"/>
                </a:cubicBezTo>
                <a:close/>
                <a:moveTo>
                  <a:pt x="168555" y="92"/>
                </a:moveTo>
                <a:cubicBezTo>
                  <a:pt x="166361" y="123"/>
                  <a:pt x="164244" y="991"/>
                  <a:pt x="162674" y="2530"/>
                </a:cubicBezTo>
                <a:cubicBezTo>
                  <a:pt x="163147" y="2911"/>
                  <a:pt x="163588" y="3338"/>
                  <a:pt x="164015" y="3795"/>
                </a:cubicBezTo>
                <a:cubicBezTo>
                  <a:pt x="165296" y="2615"/>
                  <a:pt x="166926" y="2024"/>
                  <a:pt x="168557" y="2024"/>
                </a:cubicBezTo>
                <a:cubicBezTo>
                  <a:pt x="170107" y="2024"/>
                  <a:pt x="171658" y="2558"/>
                  <a:pt x="172913" y="3627"/>
                </a:cubicBezTo>
                <a:cubicBezTo>
                  <a:pt x="173339" y="3185"/>
                  <a:pt x="173812" y="2759"/>
                  <a:pt x="174284" y="2378"/>
                </a:cubicBezTo>
                <a:cubicBezTo>
                  <a:pt x="172730" y="930"/>
                  <a:pt x="170688" y="108"/>
                  <a:pt x="168555" y="92"/>
                </a:cubicBezTo>
                <a:close/>
                <a:moveTo>
                  <a:pt x="197092" y="92"/>
                </a:moveTo>
                <a:cubicBezTo>
                  <a:pt x="194898" y="123"/>
                  <a:pt x="192796" y="991"/>
                  <a:pt x="191242" y="2530"/>
                </a:cubicBezTo>
                <a:cubicBezTo>
                  <a:pt x="191699" y="2926"/>
                  <a:pt x="192156" y="3338"/>
                  <a:pt x="192567" y="3795"/>
                </a:cubicBezTo>
                <a:cubicBezTo>
                  <a:pt x="193848" y="2615"/>
                  <a:pt x="195478" y="2024"/>
                  <a:pt x="197111" y="2024"/>
                </a:cubicBezTo>
                <a:cubicBezTo>
                  <a:pt x="198663" y="2024"/>
                  <a:pt x="200218" y="2558"/>
                  <a:pt x="201480" y="3627"/>
                </a:cubicBezTo>
                <a:cubicBezTo>
                  <a:pt x="201907" y="3185"/>
                  <a:pt x="202364" y="2759"/>
                  <a:pt x="202852" y="2378"/>
                </a:cubicBezTo>
                <a:cubicBezTo>
                  <a:pt x="201282" y="930"/>
                  <a:pt x="199241" y="108"/>
                  <a:pt x="197123" y="92"/>
                </a:cubicBezTo>
                <a:close/>
                <a:moveTo>
                  <a:pt x="225644" y="92"/>
                </a:moveTo>
                <a:cubicBezTo>
                  <a:pt x="223450" y="123"/>
                  <a:pt x="221348" y="991"/>
                  <a:pt x="219779" y="2530"/>
                </a:cubicBezTo>
                <a:cubicBezTo>
                  <a:pt x="220236" y="2911"/>
                  <a:pt x="220693" y="3338"/>
                  <a:pt x="221104" y="3795"/>
                </a:cubicBezTo>
                <a:cubicBezTo>
                  <a:pt x="222385" y="2615"/>
                  <a:pt x="224015" y="2024"/>
                  <a:pt x="225646" y="2024"/>
                </a:cubicBezTo>
                <a:cubicBezTo>
                  <a:pt x="227196" y="2024"/>
                  <a:pt x="228747" y="2558"/>
                  <a:pt x="230002" y="3627"/>
                </a:cubicBezTo>
                <a:cubicBezTo>
                  <a:pt x="230444" y="3185"/>
                  <a:pt x="230901" y="2759"/>
                  <a:pt x="231388" y="2378"/>
                </a:cubicBezTo>
                <a:cubicBezTo>
                  <a:pt x="229819" y="915"/>
                  <a:pt x="227777" y="108"/>
                  <a:pt x="225660" y="92"/>
                </a:cubicBezTo>
                <a:close/>
                <a:moveTo>
                  <a:pt x="254197" y="92"/>
                </a:moveTo>
                <a:cubicBezTo>
                  <a:pt x="251987" y="108"/>
                  <a:pt x="249885" y="991"/>
                  <a:pt x="248300" y="2530"/>
                </a:cubicBezTo>
                <a:cubicBezTo>
                  <a:pt x="248773" y="2911"/>
                  <a:pt x="249214" y="3338"/>
                  <a:pt x="249641" y="3795"/>
                </a:cubicBezTo>
                <a:cubicBezTo>
                  <a:pt x="250922" y="2615"/>
                  <a:pt x="252552" y="2024"/>
                  <a:pt x="254185" y="2024"/>
                </a:cubicBezTo>
                <a:cubicBezTo>
                  <a:pt x="255737" y="2024"/>
                  <a:pt x="257292" y="2558"/>
                  <a:pt x="258554" y="3627"/>
                </a:cubicBezTo>
                <a:cubicBezTo>
                  <a:pt x="258981" y="3185"/>
                  <a:pt x="259438" y="2759"/>
                  <a:pt x="259925" y="2378"/>
                </a:cubicBezTo>
                <a:cubicBezTo>
                  <a:pt x="258356" y="930"/>
                  <a:pt x="256314" y="108"/>
                  <a:pt x="254197" y="92"/>
                </a:cubicBezTo>
                <a:close/>
                <a:moveTo>
                  <a:pt x="168554" y="2670"/>
                </a:moveTo>
                <a:cubicBezTo>
                  <a:pt x="167073" y="2670"/>
                  <a:pt x="165596" y="3200"/>
                  <a:pt x="164426" y="4252"/>
                </a:cubicBezTo>
                <a:cubicBezTo>
                  <a:pt x="164818" y="4719"/>
                  <a:pt x="165195" y="5200"/>
                  <a:pt x="165542" y="5712"/>
                </a:cubicBezTo>
                <a:lnTo>
                  <a:pt x="165542" y="5712"/>
                </a:lnTo>
                <a:cubicBezTo>
                  <a:pt x="166403" y="4964"/>
                  <a:pt x="167476" y="4587"/>
                  <a:pt x="168552" y="4587"/>
                </a:cubicBezTo>
                <a:cubicBezTo>
                  <a:pt x="169533" y="4587"/>
                  <a:pt x="170516" y="4900"/>
                  <a:pt x="171344" y="5532"/>
                </a:cubicBezTo>
                <a:cubicBezTo>
                  <a:pt x="171694" y="5029"/>
                  <a:pt x="172075" y="4541"/>
                  <a:pt x="172486" y="4084"/>
                </a:cubicBezTo>
                <a:cubicBezTo>
                  <a:pt x="171342" y="3139"/>
                  <a:pt x="169946" y="2670"/>
                  <a:pt x="168554" y="2670"/>
                </a:cubicBezTo>
                <a:close/>
                <a:moveTo>
                  <a:pt x="25852" y="2670"/>
                </a:moveTo>
                <a:cubicBezTo>
                  <a:pt x="24370" y="2670"/>
                  <a:pt x="22889" y="3200"/>
                  <a:pt x="21711" y="4252"/>
                </a:cubicBezTo>
                <a:cubicBezTo>
                  <a:pt x="22123" y="4709"/>
                  <a:pt x="22488" y="5212"/>
                  <a:pt x="22839" y="5714"/>
                </a:cubicBezTo>
                <a:cubicBezTo>
                  <a:pt x="23700" y="4965"/>
                  <a:pt x="24779" y="4587"/>
                  <a:pt x="25858" y="4587"/>
                </a:cubicBezTo>
                <a:cubicBezTo>
                  <a:pt x="26840" y="4587"/>
                  <a:pt x="27823" y="4900"/>
                  <a:pt x="28644" y="5532"/>
                </a:cubicBezTo>
                <a:cubicBezTo>
                  <a:pt x="28994" y="5029"/>
                  <a:pt x="29375" y="4541"/>
                  <a:pt x="29786" y="4084"/>
                </a:cubicBezTo>
                <a:cubicBezTo>
                  <a:pt x="28642" y="3139"/>
                  <a:pt x="27246" y="2670"/>
                  <a:pt x="25852" y="2670"/>
                </a:cubicBezTo>
                <a:close/>
                <a:moveTo>
                  <a:pt x="82941" y="2670"/>
                </a:moveTo>
                <a:cubicBezTo>
                  <a:pt x="81459" y="2670"/>
                  <a:pt x="79978" y="3200"/>
                  <a:pt x="78801" y="4252"/>
                </a:cubicBezTo>
                <a:cubicBezTo>
                  <a:pt x="79212" y="4709"/>
                  <a:pt x="79578" y="5212"/>
                  <a:pt x="79928" y="5714"/>
                </a:cubicBezTo>
                <a:cubicBezTo>
                  <a:pt x="80789" y="4965"/>
                  <a:pt x="81868" y="4587"/>
                  <a:pt x="82947" y="4587"/>
                </a:cubicBezTo>
                <a:cubicBezTo>
                  <a:pt x="83929" y="4587"/>
                  <a:pt x="84912" y="4900"/>
                  <a:pt x="85733" y="5532"/>
                </a:cubicBezTo>
                <a:cubicBezTo>
                  <a:pt x="86083" y="5029"/>
                  <a:pt x="86479" y="4541"/>
                  <a:pt x="86876" y="4084"/>
                </a:cubicBezTo>
                <a:cubicBezTo>
                  <a:pt x="85731" y="3139"/>
                  <a:pt x="84335" y="2670"/>
                  <a:pt x="82941" y="2670"/>
                </a:cubicBezTo>
                <a:close/>
                <a:moveTo>
                  <a:pt x="140015" y="2670"/>
                </a:moveTo>
                <a:cubicBezTo>
                  <a:pt x="138533" y="2670"/>
                  <a:pt x="137052" y="3200"/>
                  <a:pt x="135874" y="4252"/>
                </a:cubicBezTo>
                <a:cubicBezTo>
                  <a:pt x="136286" y="4709"/>
                  <a:pt x="136651" y="5212"/>
                  <a:pt x="137002" y="5714"/>
                </a:cubicBezTo>
                <a:cubicBezTo>
                  <a:pt x="137863" y="4965"/>
                  <a:pt x="138942" y="4587"/>
                  <a:pt x="140021" y="4587"/>
                </a:cubicBezTo>
                <a:cubicBezTo>
                  <a:pt x="141003" y="4587"/>
                  <a:pt x="141986" y="4900"/>
                  <a:pt x="142807" y="5532"/>
                </a:cubicBezTo>
                <a:cubicBezTo>
                  <a:pt x="143157" y="5029"/>
                  <a:pt x="143538" y="4541"/>
                  <a:pt x="143949" y="4084"/>
                </a:cubicBezTo>
                <a:cubicBezTo>
                  <a:pt x="142805" y="3139"/>
                  <a:pt x="141409" y="2670"/>
                  <a:pt x="140015" y="2670"/>
                </a:cubicBezTo>
                <a:close/>
                <a:moveTo>
                  <a:pt x="254193" y="2670"/>
                </a:moveTo>
                <a:cubicBezTo>
                  <a:pt x="252711" y="2670"/>
                  <a:pt x="251230" y="3200"/>
                  <a:pt x="250052" y="4252"/>
                </a:cubicBezTo>
                <a:cubicBezTo>
                  <a:pt x="250464" y="4709"/>
                  <a:pt x="250829" y="5212"/>
                  <a:pt x="251180" y="5714"/>
                </a:cubicBezTo>
                <a:cubicBezTo>
                  <a:pt x="252041" y="4965"/>
                  <a:pt x="253116" y="4587"/>
                  <a:pt x="254193" y="4587"/>
                </a:cubicBezTo>
                <a:cubicBezTo>
                  <a:pt x="255174" y="4587"/>
                  <a:pt x="256157" y="4900"/>
                  <a:pt x="256985" y="5532"/>
                </a:cubicBezTo>
                <a:cubicBezTo>
                  <a:pt x="257335" y="5029"/>
                  <a:pt x="257716" y="4541"/>
                  <a:pt x="258127" y="4084"/>
                </a:cubicBezTo>
                <a:cubicBezTo>
                  <a:pt x="256983" y="3139"/>
                  <a:pt x="255587" y="2670"/>
                  <a:pt x="254193" y="2670"/>
                </a:cubicBezTo>
                <a:close/>
                <a:moveTo>
                  <a:pt x="197099" y="2670"/>
                </a:moveTo>
                <a:cubicBezTo>
                  <a:pt x="195614" y="2670"/>
                  <a:pt x="194133" y="3200"/>
                  <a:pt x="192963" y="4252"/>
                </a:cubicBezTo>
                <a:cubicBezTo>
                  <a:pt x="193357" y="4722"/>
                  <a:pt x="193736" y="5206"/>
                  <a:pt x="194085" y="5721"/>
                </a:cubicBezTo>
                <a:lnTo>
                  <a:pt x="194085" y="5721"/>
                </a:lnTo>
                <a:cubicBezTo>
                  <a:pt x="194942" y="4971"/>
                  <a:pt x="196013" y="4596"/>
                  <a:pt x="197088" y="4596"/>
                </a:cubicBezTo>
                <a:cubicBezTo>
                  <a:pt x="198075" y="4596"/>
                  <a:pt x="199065" y="4913"/>
                  <a:pt x="199896" y="5547"/>
                </a:cubicBezTo>
                <a:cubicBezTo>
                  <a:pt x="200246" y="5029"/>
                  <a:pt x="200627" y="4541"/>
                  <a:pt x="201038" y="4084"/>
                </a:cubicBezTo>
                <a:cubicBezTo>
                  <a:pt x="199894" y="3139"/>
                  <a:pt x="198495" y="2670"/>
                  <a:pt x="197099" y="2670"/>
                </a:cubicBezTo>
                <a:close/>
                <a:moveTo>
                  <a:pt x="54391" y="2670"/>
                </a:moveTo>
                <a:cubicBezTo>
                  <a:pt x="52910" y="2670"/>
                  <a:pt x="51433" y="3200"/>
                  <a:pt x="50264" y="4252"/>
                </a:cubicBezTo>
                <a:cubicBezTo>
                  <a:pt x="50660" y="4724"/>
                  <a:pt x="51041" y="5212"/>
                  <a:pt x="51376" y="5730"/>
                </a:cubicBezTo>
                <a:cubicBezTo>
                  <a:pt x="52235" y="4974"/>
                  <a:pt x="53309" y="4596"/>
                  <a:pt x="54386" y="4596"/>
                </a:cubicBezTo>
                <a:cubicBezTo>
                  <a:pt x="55371" y="4596"/>
                  <a:pt x="56358" y="4913"/>
                  <a:pt x="57181" y="5547"/>
                </a:cubicBezTo>
                <a:cubicBezTo>
                  <a:pt x="57531" y="5029"/>
                  <a:pt x="57912" y="4541"/>
                  <a:pt x="58323" y="4084"/>
                </a:cubicBezTo>
                <a:cubicBezTo>
                  <a:pt x="57179" y="3139"/>
                  <a:pt x="55783" y="2670"/>
                  <a:pt x="54391" y="2670"/>
                </a:cubicBezTo>
                <a:close/>
                <a:moveTo>
                  <a:pt x="111478" y="2670"/>
                </a:moveTo>
                <a:cubicBezTo>
                  <a:pt x="109996" y="2670"/>
                  <a:pt x="108515" y="3200"/>
                  <a:pt x="107337" y="4252"/>
                </a:cubicBezTo>
                <a:cubicBezTo>
                  <a:pt x="107749" y="4724"/>
                  <a:pt x="108114" y="5212"/>
                  <a:pt x="108465" y="5730"/>
                </a:cubicBezTo>
                <a:cubicBezTo>
                  <a:pt x="109324" y="4974"/>
                  <a:pt x="110394" y="4596"/>
                  <a:pt x="111469" y="4596"/>
                </a:cubicBezTo>
                <a:cubicBezTo>
                  <a:pt x="112453" y="4596"/>
                  <a:pt x="113439" y="4913"/>
                  <a:pt x="114270" y="5547"/>
                </a:cubicBezTo>
                <a:cubicBezTo>
                  <a:pt x="114620" y="5029"/>
                  <a:pt x="115001" y="4541"/>
                  <a:pt x="115412" y="4084"/>
                </a:cubicBezTo>
                <a:cubicBezTo>
                  <a:pt x="114268" y="3139"/>
                  <a:pt x="112872" y="2670"/>
                  <a:pt x="111478" y="2670"/>
                </a:cubicBezTo>
                <a:close/>
                <a:moveTo>
                  <a:pt x="165542" y="5712"/>
                </a:moveTo>
                <a:lnTo>
                  <a:pt x="165542" y="5712"/>
                </a:lnTo>
                <a:cubicBezTo>
                  <a:pt x="165541" y="5713"/>
                  <a:pt x="165540" y="5714"/>
                  <a:pt x="165539" y="5714"/>
                </a:cubicBezTo>
                <a:lnTo>
                  <a:pt x="165554" y="5730"/>
                </a:lnTo>
                <a:cubicBezTo>
                  <a:pt x="165550" y="5724"/>
                  <a:pt x="165546" y="5718"/>
                  <a:pt x="165542" y="5712"/>
                </a:cubicBezTo>
                <a:close/>
                <a:moveTo>
                  <a:pt x="194085" y="5721"/>
                </a:moveTo>
                <a:lnTo>
                  <a:pt x="194085" y="5721"/>
                </a:lnTo>
                <a:cubicBezTo>
                  <a:pt x="194082" y="5724"/>
                  <a:pt x="194079" y="5727"/>
                  <a:pt x="194076" y="5730"/>
                </a:cubicBezTo>
                <a:lnTo>
                  <a:pt x="194091" y="5730"/>
                </a:lnTo>
                <a:cubicBezTo>
                  <a:pt x="194089" y="5727"/>
                  <a:pt x="194087" y="5724"/>
                  <a:pt x="194085" y="5721"/>
                </a:cubicBezTo>
                <a:close/>
                <a:moveTo>
                  <a:pt x="225641" y="2670"/>
                </a:moveTo>
                <a:cubicBezTo>
                  <a:pt x="224159" y="2670"/>
                  <a:pt x="222678" y="3200"/>
                  <a:pt x="221500" y="4252"/>
                </a:cubicBezTo>
                <a:cubicBezTo>
                  <a:pt x="221896" y="4724"/>
                  <a:pt x="222277" y="5212"/>
                  <a:pt x="222628" y="5730"/>
                </a:cubicBezTo>
                <a:cubicBezTo>
                  <a:pt x="223487" y="4974"/>
                  <a:pt x="224557" y="4596"/>
                  <a:pt x="225632" y="4596"/>
                </a:cubicBezTo>
                <a:cubicBezTo>
                  <a:pt x="226615" y="4596"/>
                  <a:pt x="227602" y="4913"/>
                  <a:pt x="228433" y="5547"/>
                </a:cubicBezTo>
                <a:cubicBezTo>
                  <a:pt x="228783" y="5029"/>
                  <a:pt x="229164" y="4541"/>
                  <a:pt x="229575" y="4084"/>
                </a:cubicBezTo>
                <a:cubicBezTo>
                  <a:pt x="228431" y="3139"/>
                  <a:pt x="227035" y="2670"/>
                  <a:pt x="225641" y="2670"/>
                </a:cubicBezTo>
                <a:close/>
                <a:moveTo>
                  <a:pt x="25856" y="5227"/>
                </a:moveTo>
                <a:cubicBezTo>
                  <a:pt x="24865" y="5242"/>
                  <a:pt x="23921" y="5593"/>
                  <a:pt x="23174" y="6248"/>
                </a:cubicBezTo>
                <a:cubicBezTo>
                  <a:pt x="23281" y="6400"/>
                  <a:pt x="23372" y="6568"/>
                  <a:pt x="23479" y="6735"/>
                </a:cubicBezTo>
                <a:cubicBezTo>
                  <a:pt x="24256" y="6598"/>
                  <a:pt x="25048" y="6522"/>
                  <a:pt x="25856" y="6522"/>
                </a:cubicBezTo>
                <a:cubicBezTo>
                  <a:pt x="25925" y="6520"/>
                  <a:pt x="25994" y="6520"/>
                  <a:pt x="26064" y="6520"/>
                </a:cubicBezTo>
                <a:cubicBezTo>
                  <a:pt x="26683" y="6520"/>
                  <a:pt x="27311" y="6580"/>
                  <a:pt x="27928" y="6690"/>
                </a:cubicBezTo>
                <a:cubicBezTo>
                  <a:pt x="28050" y="6476"/>
                  <a:pt x="28171" y="6263"/>
                  <a:pt x="28309" y="6050"/>
                </a:cubicBezTo>
                <a:cubicBezTo>
                  <a:pt x="27593" y="5516"/>
                  <a:pt x="26739" y="5242"/>
                  <a:pt x="25856" y="5227"/>
                </a:cubicBezTo>
                <a:close/>
                <a:moveTo>
                  <a:pt x="140019" y="5227"/>
                </a:moveTo>
                <a:cubicBezTo>
                  <a:pt x="139028" y="5242"/>
                  <a:pt x="138084" y="5593"/>
                  <a:pt x="137337" y="6248"/>
                </a:cubicBezTo>
                <a:cubicBezTo>
                  <a:pt x="137444" y="6400"/>
                  <a:pt x="137535" y="6568"/>
                  <a:pt x="137642" y="6735"/>
                </a:cubicBezTo>
                <a:cubicBezTo>
                  <a:pt x="138419" y="6598"/>
                  <a:pt x="139211" y="6522"/>
                  <a:pt x="140019" y="6522"/>
                </a:cubicBezTo>
                <a:cubicBezTo>
                  <a:pt x="140704" y="6522"/>
                  <a:pt x="141405" y="6568"/>
                  <a:pt x="142091" y="6690"/>
                </a:cubicBezTo>
                <a:cubicBezTo>
                  <a:pt x="142212" y="6476"/>
                  <a:pt x="142334" y="6263"/>
                  <a:pt x="142471" y="6050"/>
                </a:cubicBezTo>
                <a:cubicBezTo>
                  <a:pt x="141755" y="5532"/>
                  <a:pt x="140902" y="5242"/>
                  <a:pt x="140019" y="5227"/>
                </a:cubicBezTo>
                <a:close/>
                <a:moveTo>
                  <a:pt x="254197" y="5227"/>
                </a:moveTo>
                <a:cubicBezTo>
                  <a:pt x="253206" y="5242"/>
                  <a:pt x="252262" y="5593"/>
                  <a:pt x="251515" y="6248"/>
                </a:cubicBezTo>
                <a:cubicBezTo>
                  <a:pt x="251622" y="6400"/>
                  <a:pt x="251713" y="6568"/>
                  <a:pt x="251805" y="6735"/>
                </a:cubicBezTo>
                <a:cubicBezTo>
                  <a:pt x="252597" y="6598"/>
                  <a:pt x="253389" y="6522"/>
                  <a:pt x="254197" y="6522"/>
                </a:cubicBezTo>
                <a:cubicBezTo>
                  <a:pt x="254882" y="6522"/>
                  <a:pt x="255583" y="6568"/>
                  <a:pt x="256269" y="6690"/>
                </a:cubicBezTo>
                <a:cubicBezTo>
                  <a:pt x="256391" y="6476"/>
                  <a:pt x="256512" y="6263"/>
                  <a:pt x="256650" y="6050"/>
                </a:cubicBezTo>
                <a:cubicBezTo>
                  <a:pt x="255934" y="5516"/>
                  <a:pt x="255080" y="5242"/>
                  <a:pt x="254197" y="5227"/>
                </a:cubicBezTo>
                <a:close/>
                <a:moveTo>
                  <a:pt x="54393" y="5227"/>
                </a:moveTo>
                <a:cubicBezTo>
                  <a:pt x="53402" y="5242"/>
                  <a:pt x="52458" y="5593"/>
                  <a:pt x="51711" y="6248"/>
                </a:cubicBezTo>
                <a:cubicBezTo>
                  <a:pt x="51818" y="6415"/>
                  <a:pt x="51909" y="6583"/>
                  <a:pt x="52016" y="6750"/>
                </a:cubicBezTo>
                <a:cubicBezTo>
                  <a:pt x="52793" y="6598"/>
                  <a:pt x="53585" y="6522"/>
                  <a:pt x="54393" y="6522"/>
                </a:cubicBezTo>
                <a:cubicBezTo>
                  <a:pt x="55078" y="6522"/>
                  <a:pt x="55779" y="6583"/>
                  <a:pt x="56465" y="6690"/>
                </a:cubicBezTo>
                <a:cubicBezTo>
                  <a:pt x="56587" y="6476"/>
                  <a:pt x="56708" y="6263"/>
                  <a:pt x="56846" y="6050"/>
                </a:cubicBezTo>
                <a:cubicBezTo>
                  <a:pt x="56129" y="5532"/>
                  <a:pt x="55276" y="5242"/>
                  <a:pt x="54393" y="5242"/>
                </a:cubicBezTo>
                <a:lnTo>
                  <a:pt x="54393" y="5227"/>
                </a:lnTo>
                <a:close/>
                <a:moveTo>
                  <a:pt x="82929" y="5227"/>
                </a:moveTo>
                <a:cubicBezTo>
                  <a:pt x="81954" y="5242"/>
                  <a:pt x="81010" y="5593"/>
                  <a:pt x="80263" y="6248"/>
                </a:cubicBezTo>
                <a:cubicBezTo>
                  <a:pt x="80370" y="6415"/>
                  <a:pt x="80461" y="6583"/>
                  <a:pt x="80553" y="6750"/>
                </a:cubicBezTo>
                <a:cubicBezTo>
                  <a:pt x="81345" y="6598"/>
                  <a:pt x="82137" y="6522"/>
                  <a:pt x="82929" y="6522"/>
                </a:cubicBezTo>
                <a:cubicBezTo>
                  <a:pt x="83630" y="6522"/>
                  <a:pt x="84316" y="6583"/>
                  <a:pt x="85002" y="6690"/>
                </a:cubicBezTo>
                <a:cubicBezTo>
                  <a:pt x="85123" y="6476"/>
                  <a:pt x="85261" y="6263"/>
                  <a:pt x="85382" y="6050"/>
                </a:cubicBezTo>
                <a:cubicBezTo>
                  <a:pt x="84682" y="5532"/>
                  <a:pt x="83813" y="5242"/>
                  <a:pt x="82929" y="5242"/>
                </a:cubicBezTo>
                <a:lnTo>
                  <a:pt x="82929" y="5227"/>
                </a:lnTo>
                <a:close/>
                <a:moveTo>
                  <a:pt x="111482" y="5227"/>
                </a:moveTo>
                <a:cubicBezTo>
                  <a:pt x="110491" y="5242"/>
                  <a:pt x="109547" y="5593"/>
                  <a:pt x="108800" y="6248"/>
                </a:cubicBezTo>
                <a:cubicBezTo>
                  <a:pt x="108907" y="6415"/>
                  <a:pt x="108998" y="6583"/>
                  <a:pt x="109090" y="6750"/>
                </a:cubicBezTo>
                <a:cubicBezTo>
                  <a:pt x="109882" y="6598"/>
                  <a:pt x="110674" y="6522"/>
                  <a:pt x="111482" y="6522"/>
                </a:cubicBezTo>
                <a:cubicBezTo>
                  <a:pt x="112167" y="6522"/>
                  <a:pt x="112868" y="6583"/>
                  <a:pt x="113554" y="6690"/>
                </a:cubicBezTo>
                <a:cubicBezTo>
                  <a:pt x="113676" y="6476"/>
                  <a:pt x="113797" y="6263"/>
                  <a:pt x="113935" y="6050"/>
                </a:cubicBezTo>
                <a:cubicBezTo>
                  <a:pt x="113218" y="5532"/>
                  <a:pt x="112365" y="5242"/>
                  <a:pt x="111482" y="5242"/>
                </a:cubicBezTo>
                <a:lnTo>
                  <a:pt x="111482" y="5227"/>
                </a:lnTo>
                <a:close/>
                <a:moveTo>
                  <a:pt x="168555" y="5227"/>
                </a:moveTo>
                <a:cubicBezTo>
                  <a:pt x="167580" y="5242"/>
                  <a:pt x="166620" y="5593"/>
                  <a:pt x="165874" y="6248"/>
                </a:cubicBezTo>
                <a:cubicBezTo>
                  <a:pt x="165996" y="6415"/>
                  <a:pt x="166087" y="6583"/>
                  <a:pt x="166179" y="6750"/>
                </a:cubicBezTo>
                <a:cubicBezTo>
                  <a:pt x="166971" y="6598"/>
                  <a:pt x="167763" y="6522"/>
                  <a:pt x="168555" y="6522"/>
                </a:cubicBezTo>
                <a:cubicBezTo>
                  <a:pt x="169256" y="6522"/>
                  <a:pt x="169942" y="6583"/>
                  <a:pt x="170627" y="6690"/>
                </a:cubicBezTo>
                <a:cubicBezTo>
                  <a:pt x="170749" y="6476"/>
                  <a:pt x="170887" y="6263"/>
                  <a:pt x="171008" y="6050"/>
                </a:cubicBezTo>
                <a:cubicBezTo>
                  <a:pt x="170308" y="5532"/>
                  <a:pt x="169439" y="5242"/>
                  <a:pt x="168555" y="5242"/>
                </a:cubicBezTo>
                <a:lnTo>
                  <a:pt x="168555" y="5227"/>
                </a:lnTo>
                <a:close/>
                <a:moveTo>
                  <a:pt x="197092" y="5227"/>
                </a:moveTo>
                <a:cubicBezTo>
                  <a:pt x="196117" y="5242"/>
                  <a:pt x="195157" y="5593"/>
                  <a:pt x="194426" y="6248"/>
                </a:cubicBezTo>
                <a:cubicBezTo>
                  <a:pt x="194533" y="6415"/>
                  <a:pt x="194624" y="6583"/>
                  <a:pt x="194716" y="6750"/>
                </a:cubicBezTo>
                <a:cubicBezTo>
                  <a:pt x="195508" y="6598"/>
                  <a:pt x="196300" y="6522"/>
                  <a:pt x="197092" y="6522"/>
                </a:cubicBezTo>
                <a:cubicBezTo>
                  <a:pt x="197793" y="6522"/>
                  <a:pt x="198479" y="6583"/>
                  <a:pt x="199164" y="6690"/>
                </a:cubicBezTo>
                <a:cubicBezTo>
                  <a:pt x="199286" y="6476"/>
                  <a:pt x="199423" y="6263"/>
                  <a:pt x="199545" y="6050"/>
                </a:cubicBezTo>
                <a:cubicBezTo>
                  <a:pt x="198844" y="5532"/>
                  <a:pt x="197976" y="5242"/>
                  <a:pt x="197092" y="5242"/>
                </a:cubicBezTo>
                <a:lnTo>
                  <a:pt x="197092" y="5227"/>
                </a:lnTo>
                <a:close/>
                <a:moveTo>
                  <a:pt x="225644" y="5227"/>
                </a:moveTo>
                <a:cubicBezTo>
                  <a:pt x="224654" y="5242"/>
                  <a:pt x="223710" y="5593"/>
                  <a:pt x="222963" y="6248"/>
                </a:cubicBezTo>
                <a:cubicBezTo>
                  <a:pt x="223070" y="6415"/>
                  <a:pt x="223161" y="6583"/>
                  <a:pt x="223252" y="6750"/>
                </a:cubicBezTo>
                <a:cubicBezTo>
                  <a:pt x="224045" y="6598"/>
                  <a:pt x="224837" y="6522"/>
                  <a:pt x="225644" y="6522"/>
                </a:cubicBezTo>
                <a:cubicBezTo>
                  <a:pt x="226330" y="6522"/>
                  <a:pt x="227031" y="6583"/>
                  <a:pt x="227701" y="6690"/>
                </a:cubicBezTo>
                <a:cubicBezTo>
                  <a:pt x="227823" y="6476"/>
                  <a:pt x="227960" y="6263"/>
                  <a:pt x="228082" y="6050"/>
                </a:cubicBezTo>
                <a:cubicBezTo>
                  <a:pt x="227381" y="5532"/>
                  <a:pt x="226528" y="5242"/>
                  <a:pt x="225644" y="5242"/>
                </a:cubicBezTo>
                <a:lnTo>
                  <a:pt x="225644" y="5227"/>
                </a:lnTo>
                <a:close/>
                <a:moveTo>
                  <a:pt x="11412" y="1"/>
                </a:moveTo>
                <a:cubicBezTo>
                  <a:pt x="6658" y="1"/>
                  <a:pt x="2468" y="2713"/>
                  <a:pt x="15" y="6796"/>
                </a:cubicBezTo>
                <a:cubicBezTo>
                  <a:pt x="625" y="6933"/>
                  <a:pt x="1219" y="7101"/>
                  <a:pt x="1813" y="7329"/>
                </a:cubicBezTo>
                <a:cubicBezTo>
                  <a:pt x="3977" y="4054"/>
                  <a:pt x="7481" y="1921"/>
                  <a:pt x="11412" y="1921"/>
                </a:cubicBezTo>
                <a:cubicBezTo>
                  <a:pt x="15389" y="1921"/>
                  <a:pt x="18908" y="4099"/>
                  <a:pt x="21087" y="7421"/>
                </a:cubicBezTo>
                <a:cubicBezTo>
                  <a:pt x="21651" y="7192"/>
                  <a:pt x="22245" y="7009"/>
                  <a:pt x="22854" y="6872"/>
                </a:cubicBezTo>
                <a:cubicBezTo>
                  <a:pt x="20401" y="2728"/>
                  <a:pt x="16166" y="1"/>
                  <a:pt x="11412" y="1"/>
                </a:cubicBezTo>
                <a:close/>
                <a:moveTo>
                  <a:pt x="39949" y="1"/>
                </a:moveTo>
                <a:cubicBezTo>
                  <a:pt x="35195" y="1"/>
                  <a:pt x="31005" y="2713"/>
                  <a:pt x="28552" y="6796"/>
                </a:cubicBezTo>
                <a:cubicBezTo>
                  <a:pt x="29162" y="6933"/>
                  <a:pt x="29756" y="7101"/>
                  <a:pt x="30350" y="7329"/>
                </a:cubicBezTo>
                <a:cubicBezTo>
                  <a:pt x="32529" y="4054"/>
                  <a:pt x="36018" y="1921"/>
                  <a:pt x="39949" y="1921"/>
                </a:cubicBezTo>
                <a:cubicBezTo>
                  <a:pt x="43941" y="1921"/>
                  <a:pt x="47445" y="4099"/>
                  <a:pt x="49624" y="7421"/>
                </a:cubicBezTo>
                <a:cubicBezTo>
                  <a:pt x="50203" y="7192"/>
                  <a:pt x="50797" y="7009"/>
                  <a:pt x="51391" y="6872"/>
                </a:cubicBezTo>
                <a:cubicBezTo>
                  <a:pt x="48938" y="2728"/>
                  <a:pt x="44733" y="1"/>
                  <a:pt x="39949" y="1"/>
                </a:cubicBezTo>
                <a:close/>
                <a:moveTo>
                  <a:pt x="68501" y="1"/>
                </a:moveTo>
                <a:cubicBezTo>
                  <a:pt x="63747" y="1"/>
                  <a:pt x="59558" y="2713"/>
                  <a:pt x="57089" y="6796"/>
                </a:cubicBezTo>
                <a:cubicBezTo>
                  <a:pt x="57714" y="6933"/>
                  <a:pt x="58308" y="7101"/>
                  <a:pt x="58902" y="7329"/>
                </a:cubicBezTo>
                <a:cubicBezTo>
                  <a:pt x="61081" y="4054"/>
                  <a:pt x="64570" y="1921"/>
                  <a:pt x="68501" y="1921"/>
                </a:cubicBezTo>
                <a:cubicBezTo>
                  <a:pt x="72462" y="1921"/>
                  <a:pt x="75997" y="4099"/>
                  <a:pt x="78176" y="7421"/>
                </a:cubicBezTo>
                <a:cubicBezTo>
                  <a:pt x="78755" y="7192"/>
                  <a:pt x="79334" y="7009"/>
                  <a:pt x="79943" y="6872"/>
                </a:cubicBezTo>
                <a:cubicBezTo>
                  <a:pt x="77490" y="2728"/>
                  <a:pt x="73285" y="1"/>
                  <a:pt x="68501" y="1"/>
                </a:cubicBezTo>
                <a:close/>
                <a:moveTo>
                  <a:pt x="97038" y="1"/>
                </a:moveTo>
                <a:cubicBezTo>
                  <a:pt x="92284" y="1"/>
                  <a:pt x="88079" y="2713"/>
                  <a:pt x="85626" y="6796"/>
                </a:cubicBezTo>
                <a:cubicBezTo>
                  <a:pt x="86236" y="6933"/>
                  <a:pt x="86845" y="7101"/>
                  <a:pt x="87439" y="7329"/>
                </a:cubicBezTo>
                <a:cubicBezTo>
                  <a:pt x="89603" y="4054"/>
                  <a:pt x="93092" y="1921"/>
                  <a:pt x="97038" y="1921"/>
                </a:cubicBezTo>
                <a:cubicBezTo>
                  <a:pt x="101014" y="1921"/>
                  <a:pt x="104534" y="4099"/>
                  <a:pt x="106698" y="7421"/>
                </a:cubicBezTo>
                <a:cubicBezTo>
                  <a:pt x="107276" y="7192"/>
                  <a:pt x="107871" y="7009"/>
                  <a:pt x="108480" y="6872"/>
                </a:cubicBezTo>
                <a:cubicBezTo>
                  <a:pt x="106027" y="2728"/>
                  <a:pt x="101807" y="1"/>
                  <a:pt x="97038" y="1"/>
                </a:cubicBezTo>
                <a:close/>
                <a:moveTo>
                  <a:pt x="125575" y="1"/>
                </a:moveTo>
                <a:cubicBezTo>
                  <a:pt x="120821" y="1"/>
                  <a:pt x="116631" y="2713"/>
                  <a:pt x="114178" y="6796"/>
                </a:cubicBezTo>
                <a:cubicBezTo>
                  <a:pt x="114788" y="6933"/>
                  <a:pt x="115382" y="7101"/>
                  <a:pt x="115976" y="7329"/>
                </a:cubicBezTo>
                <a:cubicBezTo>
                  <a:pt x="118155" y="4054"/>
                  <a:pt x="121644" y="1921"/>
                  <a:pt x="125575" y="1921"/>
                </a:cubicBezTo>
                <a:cubicBezTo>
                  <a:pt x="129551" y="1921"/>
                  <a:pt x="133071" y="4099"/>
                  <a:pt x="135250" y="7421"/>
                </a:cubicBezTo>
                <a:cubicBezTo>
                  <a:pt x="135829" y="7192"/>
                  <a:pt x="136423" y="7009"/>
                  <a:pt x="137017" y="6872"/>
                </a:cubicBezTo>
                <a:cubicBezTo>
                  <a:pt x="134564" y="2728"/>
                  <a:pt x="130359" y="1"/>
                  <a:pt x="125575" y="1"/>
                </a:cubicBezTo>
                <a:close/>
                <a:moveTo>
                  <a:pt x="154112" y="1"/>
                </a:moveTo>
                <a:cubicBezTo>
                  <a:pt x="149358" y="1"/>
                  <a:pt x="145168" y="2713"/>
                  <a:pt x="142715" y="6796"/>
                </a:cubicBezTo>
                <a:cubicBezTo>
                  <a:pt x="143325" y="6933"/>
                  <a:pt x="143934" y="7101"/>
                  <a:pt x="144513" y="7329"/>
                </a:cubicBezTo>
                <a:cubicBezTo>
                  <a:pt x="146692" y="4054"/>
                  <a:pt x="150181" y="1921"/>
                  <a:pt x="154112" y="1921"/>
                </a:cubicBezTo>
                <a:cubicBezTo>
                  <a:pt x="158088" y="1921"/>
                  <a:pt x="161608" y="4099"/>
                  <a:pt x="163787" y="7421"/>
                </a:cubicBezTo>
                <a:cubicBezTo>
                  <a:pt x="164366" y="7192"/>
                  <a:pt x="164960" y="7009"/>
                  <a:pt x="165554" y="6872"/>
                </a:cubicBezTo>
                <a:cubicBezTo>
                  <a:pt x="163116" y="2728"/>
                  <a:pt x="158896" y="1"/>
                  <a:pt x="154112" y="1"/>
                </a:cubicBezTo>
                <a:close/>
                <a:moveTo>
                  <a:pt x="182649" y="1"/>
                </a:moveTo>
                <a:cubicBezTo>
                  <a:pt x="177910" y="1"/>
                  <a:pt x="173705" y="2713"/>
                  <a:pt x="171252" y="6796"/>
                </a:cubicBezTo>
                <a:cubicBezTo>
                  <a:pt x="171862" y="6933"/>
                  <a:pt x="172471" y="7101"/>
                  <a:pt x="173050" y="7329"/>
                </a:cubicBezTo>
                <a:cubicBezTo>
                  <a:pt x="175229" y="4054"/>
                  <a:pt x="178718" y="1921"/>
                  <a:pt x="182649" y="1921"/>
                </a:cubicBezTo>
                <a:cubicBezTo>
                  <a:pt x="186625" y="1921"/>
                  <a:pt x="190160" y="4099"/>
                  <a:pt x="192323" y="7421"/>
                </a:cubicBezTo>
                <a:cubicBezTo>
                  <a:pt x="192902" y="7192"/>
                  <a:pt x="193497" y="7009"/>
                  <a:pt x="194106" y="6872"/>
                </a:cubicBezTo>
                <a:cubicBezTo>
                  <a:pt x="191653" y="2728"/>
                  <a:pt x="187433" y="1"/>
                  <a:pt x="182649" y="1"/>
                </a:cubicBezTo>
                <a:close/>
                <a:moveTo>
                  <a:pt x="211201" y="1"/>
                </a:moveTo>
                <a:cubicBezTo>
                  <a:pt x="206447" y="1"/>
                  <a:pt x="202257" y="2713"/>
                  <a:pt x="199804" y="6796"/>
                </a:cubicBezTo>
                <a:cubicBezTo>
                  <a:pt x="200414" y="6933"/>
                  <a:pt x="201023" y="7101"/>
                  <a:pt x="201602" y="7329"/>
                </a:cubicBezTo>
                <a:cubicBezTo>
                  <a:pt x="203781" y="4054"/>
                  <a:pt x="207270" y="1921"/>
                  <a:pt x="211216" y="1921"/>
                </a:cubicBezTo>
                <a:cubicBezTo>
                  <a:pt x="215193" y="1921"/>
                  <a:pt x="218712" y="4099"/>
                  <a:pt x="220876" y="7421"/>
                </a:cubicBezTo>
                <a:cubicBezTo>
                  <a:pt x="221455" y="7192"/>
                  <a:pt x="222049" y="7009"/>
                  <a:pt x="222658" y="6872"/>
                </a:cubicBezTo>
                <a:cubicBezTo>
                  <a:pt x="220205" y="2728"/>
                  <a:pt x="215985" y="1"/>
                  <a:pt x="211216" y="1"/>
                </a:cubicBezTo>
                <a:close/>
                <a:moveTo>
                  <a:pt x="239738" y="1"/>
                </a:moveTo>
                <a:cubicBezTo>
                  <a:pt x="234984" y="1"/>
                  <a:pt x="230794" y="2713"/>
                  <a:pt x="228341" y="6796"/>
                </a:cubicBezTo>
                <a:cubicBezTo>
                  <a:pt x="228951" y="6933"/>
                  <a:pt x="229560" y="7101"/>
                  <a:pt x="230154" y="7329"/>
                </a:cubicBezTo>
                <a:cubicBezTo>
                  <a:pt x="232318" y="4054"/>
                  <a:pt x="235807" y="1921"/>
                  <a:pt x="239753" y="1921"/>
                </a:cubicBezTo>
                <a:cubicBezTo>
                  <a:pt x="243730" y="1921"/>
                  <a:pt x="247249" y="4099"/>
                  <a:pt x="249413" y="7421"/>
                </a:cubicBezTo>
                <a:cubicBezTo>
                  <a:pt x="249992" y="7192"/>
                  <a:pt x="250586" y="7009"/>
                  <a:pt x="251195" y="6872"/>
                </a:cubicBezTo>
                <a:cubicBezTo>
                  <a:pt x="248742" y="2728"/>
                  <a:pt x="244522" y="1"/>
                  <a:pt x="239753" y="1"/>
                </a:cubicBezTo>
                <a:close/>
                <a:moveTo>
                  <a:pt x="268290" y="1"/>
                </a:moveTo>
                <a:cubicBezTo>
                  <a:pt x="263521" y="1"/>
                  <a:pt x="259331" y="2713"/>
                  <a:pt x="256878" y="6796"/>
                </a:cubicBezTo>
                <a:cubicBezTo>
                  <a:pt x="257488" y="6933"/>
                  <a:pt x="258097" y="7101"/>
                  <a:pt x="258676" y="7329"/>
                </a:cubicBezTo>
                <a:cubicBezTo>
                  <a:pt x="260855" y="4054"/>
                  <a:pt x="264344" y="1921"/>
                  <a:pt x="268290" y="1921"/>
                </a:cubicBezTo>
                <a:cubicBezTo>
                  <a:pt x="272251" y="1921"/>
                  <a:pt x="275771" y="4099"/>
                  <a:pt x="277949" y="7421"/>
                </a:cubicBezTo>
                <a:cubicBezTo>
                  <a:pt x="278528" y="7192"/>
                  <a:pt x="279123" y="7009"/>
                  <a:pt x="279732" y="6872"/>
                </a:cubicBezTo>
                <a:cubicBezTo>
                  <a:pt x="277279" y="2728"/>
                  <a:pt x="273059" y="1"/>
                  <a:pt x="268290" y="1"/>
                </a:cubicBezTo>
                <a:close/>
                <a:moveTo>
                  <a:pt x="11412" y="2561"/>
                </a:moveTo>
                <a:cubicBezTo>
                  <a:pt x="7725" y="2561"/>
                  <a:pt x="4464" y="4526"/>
                  <a:pt x="2377" y="7543"/>
                </a:cubicBezTo>
                <a:cubicBezTo>
                  <a:pt x="2941" y="7787"/>
                  <a:pt x="3474" y="8061"/>
                  <a:pt x="3992" y="8365"/>
                </a:cubicBezTo>
                <a:cubicBezTo>
                  <a:pt x="5775" y="6004"/>
                  <a:pt x="8426" y="4496"/>
                  <a:pt x="11412" y="4496"/>
                </a:cubicBezTo>
                <a:cubicBezTo>
                  <a:pt x="14444" y="4496"/>
                  <a:pt x="17156" y="6065"/>
                  <a:pt x="18923" y="8503"/>
                </a:cubicBezTo>
                <a:cubicBezTo>
                  <a:pt x="19441" y="8183"/>
                  <a:pt x="19975" y="7908"/>
                  <a:pt x="20523" y="7665"/>
                </a:cubicBezTo>
                <a:cubicBezTo>
                  <a:pt x="18451" y="4572"/>
                  <a:pt x="15145" y="2561"/>
                  <a:pt x="11412" y="2561"/>
                </a:cubicBezTo>
                <a:close/>
                <a:moveTo>
                  <a:pt x="39949" y="2561"/>
                </a:moveTo>
                <a:cubicBezTo>
                  <a:pt x="36262" y="2561"/>
                  <a:pt x="33001" y="4526"/>
                  <a:pt x="30914" y="7543"/>
                </a:cubicBezTo>
                <a:cubicBezTo>
                  <a:pt x="31478" y="7787"/>
                  <a:pt x="32011" y="8061"/>
                  <a:pt x="32544" y="8365"/>
                </a:cubicBezTo>
                <a:cubicBezTo>
                  <a:pt x="34312" y="6004"/>
                  <a:pt x="36978" y="4496"/>
                  <a:pt x="39949" y="4496"/>
                </a:cubicBezTo>
                <a:cubicBezTo>
                  <a:pt x="42981" y="4496"/>
                  <a:pt x="45708" y="6065"/>
                  <a:pt x="47460" y="8503"/>
                </a:cubicBezTo>
                <a:lnTo>
                  <a:pt x="47475" y="8503"/>
                </a:lnTo>
                <a:cubicBezTo>
                  <a:pt x="47978" y="8198"/>
                  <a:pt x="48511" y="7908"/>
                  <a:pt x="49060" y="7665"/>
                </a:cubicBezTo>
                <a:cubicBezTo>
                  <a:pt x="46988" y="4572"/>
                  <a:pt x="43682" y="2561"/>
                  <a:pt x="39949" y="2561"/>
                </a:cubicBezTo>
                <a:close/>
                <a:moveTo>
                  <a:pt x="68501" y="2561"/>
                </a:moveTo>
                <a:cubicBezTo>
                  <a:pt x="64814" y="2561"/>
                  <a:pt x="61538" y="4526"/>
                  <a:pt x="59466" y="7543"/>
                </a:cubicBezTo>
                <a:cubicBezTo>
                  <a:pt x="60015" y="7787"/>
                  <a:pt x="60563" y="8061"/>
                  <a:pt x="61081" y="8365"/>
                </a:cubicBezTo>
                <a:cubicBezTo>
                  <a:pt x="62864" y="6004"/>
                  <a:pt x="65515" y="4496"/>
                  <a:pt x="68501" y="4496"/>
                </a:cubicBezTo>
                <a:cubicBezTo>
                  <a:pt x="71533" y="4496"/>
                  <a:pt x="74245" y="6065"/>
                  <a:pt x="76012" y="8503"/>
                </a:cubicBezTo>
                <a:cubicBezTo>
                  <a:pt x="76530" y="8183"/>
                  <a:pt x="77064" y="7908"/>
                  <a:pt x="77612" y="7665"/>
                </a:cubicBezTo>
                <a:cubicBezTo>
                  <a:pt x="75540" y="4572"/>
                  <a:pt x="72234" y="2561"/>
                  <a:pt x="68501" y="2561"/>
                </a:cubicBezTo>
                <a:close/>
                <a:moveTo>
                  <a:pt x="97038" y="2561"/>
                </a:moveTo>
                <a:cubicBezTo>
                  <a:pt x="93351" y="2561"/>
                  <a:pt x="90090" y="4526"/>
                  <a:pt x="88003" y="7543"/>
                </a:cubicBezTo>
                <a:cubicBezTo>
                  <a:pt x="88552" y="7787"/>
                  <a:pt x="89100" y="8061"/>
                  <a:pt x="89618" y="8365"/>
                </a:cubicBezTo>
                <a:cubicBezTo>
                  <a:pt x="91385" y="6004"/>
                  <a:pt x="94052" y="4496"/>
                  <a:pt x="97038" y="4496"/>
                </a:cubicBezTo>
                <a:cubicBezTo>
                  <a:pt x="100070" y="4496"/>
                  <a:pt x="102782" y="6065"/>
                  <a:pt x="104549" y="8503"/>
                </a:cubicBezTo>
                <a:cubicBezTo>
                  <a:pt x="105067" y="8183"/>
                  <a:pt x="105601" y="7908"/>
                  <a:pt x="106149" y="7665"/>
                </a:cubicBezTo>
                <a:cubicBezTo>
                  <a:pt x="104062" y="4572"/>
                  <a:pt x="100755" y="2561"/>
                  <a:pt x="97038" y="2561"/>
                </a:cubicBezTo>
                <a:close/>
                <a:moveTo>
                  <a:pt x="125575" y="2561"/>
                </a:moveTo>
                <a:cubicBezTo>
                  <a:pt x="121888" y="2561"/>
                  <a:pt x="118627" y="4526"/>
                  <a:pt x="116540" y="7543"/>
                </a:cubicBezTo>
                <a:cubicBezTo>
                  <a:pt x="117104" y="7787"/>
                  <a:pt x="117637" y="8061"/>
                  <a:pt x="118155" y="8365"/>
                </a:cubicBezTo>
                <a:cubicBezTo>
                  <a:pt x="119938" y="6004"/>
                  <a:pt x="122604" y="4496"/>
                  <a:pt x="125575" y="4496"/>
                </a:cubicBezTo>
                <a:cubicBezTo>
                  <a:pt x="128607" y="4496"/>
                  <a:pt x="131319" y="6065"/>
                  <a:pt x="133086" y="8503"/>
                </a:cubicBezTo>
                <a:lnTo>
                  <a:pt x="133101" y="8503"/>
                </a:lnTo>
                <a:cubicBezTo>
                  <a:pt x="133604" y="8183"/>
                  <a:pt x="134137" y="7908"/>
                  <a:pt x="134686" y="7665"/>
                </a:cubicBezTo>
                <a:cubicBezTo>
                  <a:pt x="132614" y="4572"/>
                  <a:pt x="129308" y="2561"/>
                  <a:pt x="125575" y="2561"/>
                </a:cubicBezTo>
                <a:close/>
                <a:moveTo>
                  <a:pt x="154112" y="2561"/>
                </a:moveTo>
                <a:cubicBezTo>
                  <a:pt x="150440" y="2561"/>
                  <a:pt x="147164" y="4526"/>
                  <a:pt x="145092" y="7543"/>
                </a:cubicBezTo>
                <a:cubicBezTo>
                  <a:pt x="145641" y="7787"/>
                  <a:pt x="146174" y="8061"/>
                  <a:pt x="146692" y="8365"/>
                </a:cubicBezTo>
                <a:cubicBezTo>
                  <a:pt x="148474" y="6004"/>
                  <a:pt x="151141" y="4496"/>
                  <a:pt x="154112" y="4496"/>
                </a:cubicBezTo>
                <a:cubicBezTo>
                  <a:pt x="157159" y="4496"/>
                  <a:pt x="159871" y="6065"/>
                  <a:pt x="161638" y="8503"/>
                </a:cubicBezTo>
                <a:cubicBezTo>
                  <a:pt x="162141" y="8198"/>
                  <a:pt x="162674" y="7908"/>
                  <a:pt x="163223" y="7665"/>
                </a:cubicBezTo>
                <a:cubicBezTo>
                  <a:pt x="161151" y="4587"/>
                  <a:pt x="157845" y="2561"/>
                  <a:pt x="154112" y="2561"/>
                </a:cubicBezTo>
                <a:close/>
                <a:moveTo>
                  <a:pt x="182664" y="2561"/>
                </a:moveTo>
                <a:cubicBezTo>
                  <a:pt x="178992" y="2561"/>
                  <a:pt x="175716" y="4526"/>
                  <a:pt x="173629" y="7543"/>
                </a:cubicBezTo>
                <a:cubicBezTo>
                  <a:pt x="174177" y="7787"/>
                  <a:pt x="174726" y="8061"/>
                  <a:pt x="175244" y="8365"/>
                </a:cubicBezTo>
                <a:cubicBezTo>
                  <a:pt x="177011" y="6004"/>
                  <a:pt x="179678" y="4496"/>
                  <a:pt x="182649" y="4496"/>
                </a:cubicBezTo>
                <a:cubicBezTo>
                  <a:pt x="185696" y="4496"/>
                  <a:pt x="188408" y="6065"/>
                  <a:pt x="190175" y="8503"/>
                </a:cubicBezTo>
                <a:cubicBezTo>
                  <a:pt x="190693" y="8198"/>
                  <a:pt x="191226" y="7908"/>
                  <a:pt x="191775" y="7665"/>
                </a:cubicBezTo>
                <a:cubicBezTo>
                  <a:pt x="189703" y="4587"/>
                  <a:pt x="186397" y="2561"/>
                  <a:pt x="182664" y="2561"/>
                </a:cubicBezTo>
                <a:close/>
                <a:moveTo>
                  <a:pt x="211201" y="2576"/>
                </a:moveTo>
                <a:cubicBezTo>
                  <a:pt x="207514" y="2576"/>
                  <a:pt x="204238" y="4526"/>
                  <a:pt x="202166" y="7543"/>
                </a:cubicBezTo>
                <a:cubicBezTo>
                  <a:pt x="202714" y="7787"/>
                  <a:pt x="203263" y="8061"/>
                  <a:pt x="203781" y="8365"/>
                </a:cubicBezTo>
                <a:cubicBezTo>
                  <a:pt x="205548" y="6004"/>
                  <a:pt x="208215" y="4496"/>
                  <a:pt x="211201" y="4496"/>
                </a:cubicBezTo>
                <a:cubicBezTo>
                  <a:pt x="214233" y="4496"/>
                  <a:pt x="216945" y="6065"/>
                  <a:pt x="218712" y="8503"/>
                </a:cubicBezTo>
                <a:cubicBezTo>
                  <a:pt x="219230" y="8198"/>
                  <a:pt x="219763" y="7908"/>
                  <a:pt x="220312" y="7665"/>
                </a:cubicBezTo>
                <a:cubicBezTo>
                  <a:pt x="218225" y="4587"/>
                  <a:pt x="214918" y="2576"/>
                  <a:pt x="211201" y="2576"/>
                </a:cubicBezTo>
                <a:close/>
                <a:moveTo>
                  <a:pt x="239738" y="2576"/>
                </a:moveTo>
                <a:cubicBezTo>
                  <a:pt x="236051" y="2576"/>
                  <a:pt x="232790" y="4526"/>
                  <a:pt x="230703" y="7543"/>
                </a:cubicBezTo>
                <a:cubicBezTo>
                  <a:pt x="231267" y="7787"/>
                  <a:pt x="231800" y="8061"/>
                  <a:pt x="232318" y="8365"/>
                </a:cubicBezTo>
                <a:cubicBezTo>
                  <a:pt x="234100" y="6004"/>
                  <a:pt x="236767" y="4496"/>
                  <a:pt x="239738" y="4496"/>
                </a:cubicBezTo>
                <a:cubicBezTo>
                  <a:pt x="242770" y="4496"/>
                  <a:pt x="245482" y="6065"/>
                  <a:pt x="247264" y="8503"/>
                </a:cubicBezTo>
                <a:cubicBezTo>
                  <a:pt x="247767" y="8198"/>
                  <a:pt x="248300" y="7908"/>
                  <a:pt x="248849" y="7665"/>
                </a:cubicBezTo>
                <a:cubicBezTo>
                  <a:pt x="246777" y="4587"/>
                  <a:pt x="243471" y="2576"/>
                  <a:pt x="239738" y="2576"/>
                </a:cubicBezTo>
                <a:close/>
                <a:moveTo>
                  <a:pt x="268290" y="2576"/>
                </a:moveTo>
                <a:cubicBezTo>
                  <a:pt x="264603" y="2576"/>
                  <a:pt x="261327" y="4526"/>
                  <a:pt x="259255" y="7543"/>
                </a:cubicBezTo>
                <a:cubicBezTo>
                  <a:pt x="259803" y="7787"/>
                  <a:pt x="260352" y="8061"/>
                  <a:pt x="260870" y="8365"/>
                </a:cubicBezTo>
                <a:cubicBezTo>
                  <a:pt x="262637" y="6004"/>
                  <a:pt x="265304" y="4496"/>
                  <a:pt x="268290" y="4496"/>
                </a:cubicBezTo>
                <a:cubicBezTo>
                  <a:pt x="271322" y="4496"/>
                  <a:pt x="274034" y="6065"/>
                  <a:pt x="275801" y="8503"/>
                </a:cubicBezTo>
                <a:cubicBezTo>
                  <a:pt x="276304" y="8198"/>
                  <a:pt x="276837" y="7908"/>
                  <a:pt x="277401" y="7665"/>
                </a:cubicBezTo>
                <a:cubicBezTo>
                  <a:pt x="275314" y="4587"/>
                  <a:pt x="272007" y="2576"/>
                  <a:pt x="268290" y="2576"/>
                </a:cubicBezTo>
                <a:close/>
                <a:moveTo>
                  <a:pt x="125575" y="5135"/>
                </a:moveTo>
                <a:cubicBezTo>
                  <a:pt x="122817" y="5135"/>
                  <a:pt x="120349" y="6522"/>
                  <a:pt x="118673" y="8685"/>
                </a:cubicBezTo>
                <a:cubicBezTo>
                  <a:pt x="119176" y="9021"/>
                  <a:pt x="119663" y="9371"/>
                  <a:pt x="120136" y="9767"/>
                </a:cubicBezTo>
                <a:cubicBezTo>
                  <a:pt x="121476" y="8122"/>
                  <a:pt x="123411" y="7055"/>
                  <a:pt x="125575" y="7055"/>
                </a:cubicBezTo>
                <a:cubicBezTo>
                  <a:pt x="127815" y="7055"/>
                  <a:pt x="129810" y="8183"/>
                  <a:pt x="131166" y="9935"/>
                </a:cubicBezTo>
                <a:cubicBezTo>
                  <a:pt x="131608" y="9539"/>
                  <a:pt x="132096" y="9173"/>
                  <a:pt x="132583" y="8838"/>
                </a:cubicBezTo>
                <a:cubicBezTo>
                  <a:pt x="130923" y="6583"/>
                  <a:pt x="128393" y="5135"/>
                  <a:pt x="125575" y="5135"/>
                </a:cubicBezTo>
                <a:close/>
                <a:moveTo>
                  <a:pt x="268275" y="5135"/>
                </a:moveTo>
                <a:cubicBezTo>
                  <a:pt x="265517" y="5135"/>
                  <a:pt x="263049" y="6522"/>
                  <a:pt x="261373" y="8685"/>
                </a:cubicBezTo>
                <a:cubicBezTo>
                  <a:pt x="261891" y="9005"/>
                  <a:pt x="262363" y="9371"/>
                  <a:pt x="262835" y="9767"/>
                </a:cubicBezTo>
                <a:cubicBezTo>
                  <a:pt x="264176" y="8106"/>
                  <a:pt x="266111" y="7055"/>
                  <a:pt x="268275" y="7055"/>
                </a:cubicBezTo>
                <a:cubicBezTo>
                  <a:pt x="270514" y="7055"/>
                  <a:pt x="272510" y="8183"/>
                  <a:pt x="273866" y="9935"/>
                </a:cubicBezTo>
                <a:cubicBezTo>
                  <a:pt x="274308" y="9539"/>
                  <a:pt x="274796" y="9173"/>
                  <a:pt x="275298" y="8823"/>
                </a:cubicBezTo>
                <a:cubicBezTo>
                  <a:pt x="273622" y="6583"/>
                  <a:pt x="271109" y="5135"/>
                  <a:pt x="268275" y="5135"/>
                </a:cubicBezTo>
                <a:close/>
                <a:moveTo>
                  <a:pt x="11412" y="5135"/>
                </a:moveTo>
                <a:cubicBezTo>
                  <a:pt x="8654" y="5135"/>
                  <a:pt x="6171" y="6522"/>
                  <a:pt x="4510" y="8685"/>
                </a:cubicBezTo>
                <a:cubicBezTo>
                  <a:pt x="5013" y="9021"/>
                  <a:pt x="5500" y="9371"/>
                  <a:pt x="5973" y="9767"/>
                </a:cubicBezTo>
                <a:cubicBezTo>
                  <a:pt x="7313" y="8106"/>
                  <a:pt x="9248" y="7055"/>
                  <a:pt x="11412" y="7055"/>
                </a:cubicBezTo>
                <a:cubicBezTo>
                  <a:pt x="13652" y="7055"/>
                  <a:pt x="15648" y="8183"/>
                  <a:pt x="16988" y="9950"/>
                </a:cubicBezTo>
                <a:cubicBezTo>
                  <a:pt x="17445" y="9554"/>
                  <a:pt x="17918" y="9173"/>
                  <a:pt x="18420" y="8838"/>
                </a:cubicBezTo>
                <a:cubicBezTo>
                  <a:pt x="16760" y="6583"/>
                  <a:pt x="14231" y="5135"/>
                  <a:pt x="11412" y="5135"/>
                </a:cubicBezTo>
                <a:close/>
                <a:moveTo>
                  <a:pt x="39949" y="5135"/>
                </a:moveTo>
                <a:cubicBezTo>
                  <a:pt x="37191" y="5135"/>
                  <a:pt x="34723" y="6522"/>
                  <a:pt x="33047" y="8685"/>
                </a:cubicBezTo>
                <a:cubicBezTo>
                  <a:pt x="33565" y="9021"/>
                  <a:pt x="34053" y="9371"/>
                  <a:pt x="34510" y="9767"/>
                </a:cubicBezTo>
                <a:cubicBezTo>
                  <a:pt x="35841" y="8133"/>
                  <a:pt x="37758" y="7070"/>
                  <a:pt x="39903" y="7070"/>
                </a:cubicBezTo>
                <a:cubicBezTo>
                  <a:pt x="39918" y="7070"/>
                  <a:pt x="39934" y="7070"/>
                  <a:pt x="39949" y="7070"/>
                </a:cubicBezTo>
                <a:cubicBezTo>
                  <a:pt x="42189" y="7070"/>
                  <a:pt x="44200" y="8183"/>
                  <a:pt x="45540" y="9950"/>
                </a:cubicBezTo>
                <a:cubicBezTo>
                  <a:pt x="45998" y="9539"/>
                  <a:pt x="46470" y="9173"/>
                  <a:pt x="46973" y="8838"/>
                </a:cubicBezTo>
                <a:cubicBezTo>
                  <a:pt x="45297" y="6583"/>
                  <a:pt x="42783" y="5135"/>
                  <a:pt x="39949" y="5135"/>
                </a:cubicBezTo>
                <a:close/>
                <a:moveTo>
                  <a:pt x="68501" y="5135"/>
                </a:moveTo>
                <a:cubicBezTo>
                  <a:pt x="65728" y="5135"/>
                  <a:pt x="63260" y="6522"/>
                  <a:pt x="61599" y="8685"/>
                </a:cubicBezTo>
                <a:cubicBezTo>
                  <a:pt x="62102" y="9021"/>
                  <a:pt x="62589" y="9371"/>
                  <a:pt x="63047" y="9767"/>
                </a:cubicBezTo>
                <a:cubicBezTo>
                  <a:pt x="64387" y="8122"/>
                  <a:pt x="66338" y="7055"/>
                  <a:pt x="68501" y="7055"/>
                </a:cubicBezTo>
                <a:cubicBezTo>
                  <a:pt x="70725" y="7055"/>
                  <a:pt x="72737" y="8183"/>
                  <a:pt x="74077" y="9950"/>
                </a:cubicBezTo>
                <a:cubicBezTo>
                  <a:pt x="74534" y="9539"/>
                  <a:pt x="75007" y="9173"/>
                  <a:pt x="75510" y="8838"/>
                </a:cubicBezTo>
                <a:cubicBezTo>
                  <a:pt x="73849" y="6583"/>
                  <a:pt x="71320" y="5135"/>
                  <a:pt x="68501" y="5135"/>
                </a:cubicBezTo>
                <a:close/>
                <a:moveTo>
                  <a:pt x="97038" y="5135"/>
                </a:moveTo>
                <a:cubicBezTo>
                  <a:pt x="94280" y="5135"/>
                  <a:pt x="91797" y="6522"/>
                  <a:pt x="90136" y="8685"/>
                </a:cubicBezTo>
                <a:cubicBezTo>
                  <a:pt x="90639" y="9021"/>
                  <a:pt x="91126" y="9371"/>
                  <a:pt x="91599" y="9767"/>
                </a:cubicBezTo>
                <a:cubicBezTo>
                  <a:pt x="92930" y="8133"/>
                  <a:pt x="94847" y="7070"/>
                  <a:pt x="96992" y="7070"/>
                </a:cubicBezTo>
                <a:cubicBezTo>
                  <a:pt x="97007" y="7070"/>
                  <a:pt x="97023" y="7070"/>
                  <a:pt x="97038" y="7070"/>
                </a:cubicBezTo>
                <a:cubicBezTo>
                  <a:pt x="99278" y="7070"/>
                  <a:pt x="101274" y="8183"/>
                  <a:pt x="102630" y="9950"/>
                </a:cubicBezTo>
                <a:cubicBezTo>
                  <a:pt x="103071" y="9539"/>
                  <a:pt x="103544" y="9173"/>
                  <a:pt x="104046" y="8838"/>
                </a:cubicBezTo>
                <a:cubicBezTo>
                  <a:pt x="102386" y="6583"/>
                  <a:pt x="99857" y="5135"/>
                  <a:pt x="97038" y="5135"/>
                </a:cubicBezTo>
                <a:close/>
                <a:moveTo>
                  <a:pt x="154112" y="5135"/>
                </a:moveTo>
                <a:cubicBezTo>
                  <a:pt x="151354" y="5135"/>
                  <a:pt x="148886" y="6522"/>
                  <a:pt x="147225" y="8685"/>
                </a:cubicBezTo>
                <a:cubicBezTo>
                  <a:pt x="147728" y="9021"/>
                  <a:pt x="148200" y="9371"/>
                  <a:pt x="148673" y="9767"/>
                </a:cubicBezTo>
                <a:cubicBezTo>
                  <a:pt x="150004" y="8133"/>
                  <a:pt x="151921" y="7070"/>
                  <a:pt x="154066" y="7070"/>
                </a:cubicBezTo>
                <a:cubicBezTo>
                  <a:pt x="154081" y="7070"/>
                  <a:pt x="154096" y="7070"/>
                  <a:pt x="154112" y="7070"/>
                </a:cubicBezTo>
                <a:cubicBezTo>
                  <a:pt x="156351" y="7070"/>
                  <a:pt x="158363" y="8183"/>
                  <a:pt x="159703" y="9950"/>
                </a:cubicBezTo>
                <a:cubicBezTo>
                  <a:pt x="160160" y="9539"/>
                  <a:pt x="160633" y="9173"/>
                  <a:pt x="161136" y="8838"/>
                </a:cubicBezTo>
                <a:cubicBezTo>
                  <a:pt x="159460" y="6583"/>
                  <a:pt x="156946" y="5135"/>
                  <a:pt x="154112" y="5135"/>
                </a:cubicBezTo>
                <a:close/>
                <a:moveTo>
                  <a:pt x="182649" y="5135"/>
                </a:moveTo>
                <a:cubicBezTo>
                  <a:pt x="179891" y="5135"/>
                  <a:pt x="177423" y="6522"/>
                  <a:pt x="175762" y="8685"/>
                </a:cubicBezTo>
                <a:cubicBezTo>
                  <a:pt x="176265" y="9021"/>
                  <a:pt x="176752" y="9371"/>
                  <a:pt x="177209" y="9767"/>
                </a:cubicBezTo>
                <a:cubicBezTo>
                  <a:pt x="178541" y="8133"/>
                  <a:pt x="180473" y="7070"/>
                  <a:pt x="182603" y="7070"/>
                </a:cubicBezTo>
                <a:cubicBezTo>
                  <a:pt x="182618" y="7070"/>
                  <a:pt x="182634" y="7070"/>
                  <a:pt x="182649" y="7070"/>
                </a:cubicBezTo>
                <a:cubicBezTo>
                  <a:pt x="184888" y="7070"/>
                  <a:pt x="186899" y="8183"/>
                  <a:pt x="188240" y="9950"/>
                </a:cubicBezTo>
                <a:cubicBezTo>
                  <a:pt x="188697" y="9539"/>
                  <a:pt x="189170" y="9173"/>
                  <a:pt x="189672" y="8838"/>
                </a:cubicBezTo>
                <a:cubicBezTo>
                  <a:pt x="188012" y="6583"/>
                  <a:pt x="185483" y="5135"/>
                  <a:pt x="182649" y="5135"/>
                </a:cubicBezTo>
                <a:close/>
                <a:moveTo>
                  <a:pt x="211186" y="5135"/>
                </a:moveTo>
                <a:cubicBezTo>
                  <a:pt x="208428" y="5135"/>
                  <a:pt x="205960" y="6522"/>
                  <a:pt x="204299" y="8685"/>
                </a:cubicBezTo>
                <a:cubicBezTo>
                  <a:pt x="204802" y="9021"/>
                  <a:pt x="205289" y="9371"/>
                  <a:pt x="205746" y="9767"/>
                </a:cubicBezTo>
                <a:cubicBezTo>
                  <a:pt x="207093" y="8133"/>
                  <a:pt x="209010" y="7070"/>
                  <a:pt x="211140" y="7070"/>
                </a:cubicBezTo>
                <a:cubicBezTo>
                  <a:pt x="211155" y="7070"/>
                  <a:pt x="211170" y="7070"/>
                  <a:pt x="211186" y="7070"/>
                </a:cubicBezTo>
                <a:cubicBezTo>
                  <a:pt x="213425" y="7070"/>
                  <a:pt x="215436" y="8183"/>
                  <a:pt x="216777" y="9950"/>
                </a:cubicBezTo>
                <a:cubicBezTo>
                  <a:pt x="217234" y="9539"/>
                  <a:pt x="217707" y="9173"/>
                  <a:pt x="218209" y="8838"/>
                </a:cubicBezTo>
                <a:cubicBezTo>
                  <a:pt x="216533" y="6583"/>
                  <a:pt x="214019" y="5135"/>
                  <a:pt x="211186" y="5135"/>
                </a:cubicBezTo>
                <a:close/>
                <a:moveTo>
                  <a:pt x="239738" y="5135"/>
                </a:moveTo>
                <a:cubicBezTo>
                  <a:pt x="236980" y="5135"/>
                  <a:pt x="234512" y="6522"/>
                  <a:pt x="232836" y="8685"/>
                </a:cubicBezTo>
                <a:cubicBezTo>
                  <a:pt x="233354" y="9021"/>
                  <a:pt x="233826" y="9371"/>
                  <a:pt x="234298" y="9767"/>
                </a:cubicBezTo>
                <a:cubicBezTo>
                  <a:pt x="235630" y="8133"/>
                  <a:pt x="237547" y="7070"/>
                  <a:pt x="239692" y="7070"/>
                </a:cubicBezTo>
                <a:cubicBezTo>
                  <a:pt x="239707" y="7070"/>
                  <a:pt x="239722" y="7070"/>
                  <a:pt x="239738" y="7070"/>
                </a:cubicBezTo>
                <a:cubicBezTo>
                  <a:pt x="241977" y="7070"/>
                  <a:pt x="243973" y="8183"/>
                  <a:pt x="245329" y="9950"/>
                </a:cubicBezTo>
                <a:cubicBezTo>
                  <a:pt x="245771" y="9539"/>
                  <a:pt x="246259" y="9173"/>
                  <a:pt x="246746" y="8838"/>
                </a:cubicBezTo>
                <a:cubicBezTo>
                  <a:pt x="245086" y="6583"/>
                  <a:pt x="242572" y="5135"/>
                  <a:pt x="239738" y="5135"/>
                </a:cubicBezTo>
                <a:close/>
                <a:moveTo>
                  <a:pt x="6399" y="10163"/>
                </a:moveTo>
                <a:lnTo>
                  <a:pt x="6399" y="10179"/>
                </a:lnTo>
                <a:cubicBezTo>
                  <a:pt x="6402" y="10176"/>
                  <a:pt x="6404" y="10173"/>
                  <a:pt x="6407" y="10170"/>
                </a:cubicBezTo>
                <a:lnTo>
                  <a:pt x="6407" y="10170"/>
                </a:lnTo>
                <a:cubicBezTo>
                  <a:pt x="6404" y="10168"/>
                  <a:pt x="6402" y="10165"/>
                  <a:pt x="6399" y="10163"/>
                </a:cubicBezTo>
                <a:close/>
                <a:moveTo>
                  <a:pt x="39949" y="7710"/>
                </a:moveTo>
                <a:cubicBezTo>
                  <a:pt x="37968" y="7710"/>
                  <a:pt x="36170" y="8655"/>
                  <a:pt x="34936" y="10163"/>
                </a:cubicBezTo>
                <a:cubicBezTo>
                  <a:pt x="35393" y="10575"/>
                  <a:pt x="35820" y="11017"/>
                  <a:pt x="36216" y="11474"/>
                </a:cubicBezTo>
                <a:cubicBezTo>
                  <a:pt x="37115" y="10331"/>
                  <a:pt x="38486" y="9645"/>
                  <a:pt x="39949" y="9630"/>
                </a:cubicBezTo>
                <a:cubicBezTo>
                  <a:pt x="41518" y="9630"/>
                  <a:pt x="42920" y="10438"/>
                  <a:pt x="43849" y="11687"/>
                </a:cubicBezTo>
                <a:cubicBezTo>
                  <a:pt x="44230" y="11215"/>
                  <a:pt x="44657" y="10773"/>
                  <a:pt x="45099" y="10346"/>
                </a:cubicBezTo>
                <a:cubicBezTo>
                  <a:pt x="43849" y="8731"/>
                  <a:pt x="42006" y="7710"/>
                  <a:pt x="39949" y="7710"/>
                </a:cubicBezTo>
                <a:close/>
                <a:moveTo>
                  <a:pt x="68501" y="7710"/>
                </a:moveTo>
                <a:cubicBezTo>
                  <a:pt x="66520" y="7710"/>
                  <a:pt x="64722" y="8655"/>
                  <a:pt x="63488" y="10163"/>
                </a:cubicBezTo>
                <a:cubicBezTo>
                  <a:pt x="63945" y="10575"/>
                  <a:pt x="64372" y="11017"/>
                  <a:pt x="64768" y="11474"/>
                </a:cubicBezTo>
                <a:cubicBezTo>
                  <a:pt x="65667" y="10331"/>
                  <a:pt x="67038" y="9645"/>
                  <a:pt x="68501" y="9630"/>
                </a:cubicBezTo>
                <a:cubicBezTo>
                  <a:pt x="70070" y="9630"/>
                  <a:pt x="71472" y="10438"/>
                  <a:pt x="72401" y="11687"/>
                </a:cubicBezTo>
                <a:cubicBezTo>
                  <a:pt x="72782" y="11215"/>
                  <a:pt x="73194" y="10773"/>
                  <a:pt x="73651" y="10346"/>
                </a:cubicBezTo>
                <a:cubicBezTo>
                  <a:pt x="72401" y="8731"/>
                  <a:pt x="70558" y="7710"/>
                  <a:pt x="68501" y="7710"/>
                </a:cubicBezTo>
                <a:close/>
                <a:moveTo>
                  <a:pt x="97038" y="7710"/>
                </a:moveTo>
                <a:cubicBezTo>
                  <a:pt x="95057" y="7710"/>
                  <a:pt x="93259" y="8655"/>
                  <a:pt x="92025" y="10163"/>
                </a:cubicBezTo>
                <a:cubicBezTo>
                  <a:pt x="92482" y="10575"/>
                  <a:pt x="92909" y="11017"/>
                  <a:pt x="93305" y="11474"/>
                </a:cubicBezTo>
                <a:cubicBezTo>
                  <a:pt x="94204" y="10331"/>
                  <a:pt x="95575" y="9645"/>
                  <a:pt x="97023" y="9630"/>
                </a:cubicBezTo>
                <a:cubicBezTo>
                  <a:pt x="98607" y="9630"/>
                  <a:pt x="100009" y="10438"/>
                  <a:pt x="100923" y="11687"/>
                </a:cubicBezTo>
                <a:cubicBezTo>
                  <a:pt x="101319" y="11215"/>
                  <a:pt x="101731" y="10773"/>
                  <a:pt x="102172" y="10346"/>
                </a:cubicBezTo>
                <a:cubicBezTo>
                  <a:pt x="100938" y="8731"/>
                  <a:pt x="99095" y="7710"/>
                  <a:pt x="97038" y="7710"/>
                </a:cubicBezTo>
                <a:close/>
                <a:moveTo>
                  <a:pt x="125575" y="7710"/>
                </a:moveTo>
                <a:cubicBezTo>
                  <a:pt x="123594" y="7710"/>
                  <a:pt x="121812" y="8655"/>
                  <a:pt x="120577" y="10163"/>
                </a:cubicBezTo>
                <a:cubicBezTo>
                  <a:pt x="121019" y="10575"/>
                  <a:pt x="121446" y="11017"/>
                  <a:pt x="121842" y="11474"/>
                </a:cubicBezTo>
                <a:cubicBezTo>
                  <a:pt x="122741" y="10331"/>
                  <a:pt x="124112" y="9645"/>
                  <a:pt x="125575" y="9630"/>
                </a:cubicBezTo>
                <a:cubicBezTo>
                  <a:pt x="127144" y="9630"/>
                  <a:pt x="128546" y="10438"/>
                  <a:pt x="129475" y="11687"/>
                </a:cubicBezTo>
                <a:cubicBezTo>
                  <a:pt x="129856" y="11215"/>
                  <a:pt x="130283" y="10773"/>
                  <a:pt x="130725" y="10346"/>
                </a:cubicBezTo>
                <a:cubicBezTo>
                  <a:pt x="129475" y="8731"/>
                  <a:pt x="127632" y="7710"/>
                  <a:pt x="125575" y="7710"/>
                </a:cubicBezTo>
                <a:close/>
                <a:moveTo>
                  <a:pt x="154112" y="7710"/>
                </a:moveTo>
                <a:cubicBezTo>
                  <a:pt x="152131" y="7710"/>
                  <a:pt x="150348" y="8655"/>
                  <a:pt x="149130" y="10163"/>
                </a:cubicBezTo>
                <a:cubicBezTo>
                  <a:pt x="149571" y="10575"/>
                  <a:pt x="149998" y="11017"/>
                  <a:pt x="150394" y="11474"/>
                </a:cubicBezTo>
                <a:cubicBezTo>
                  <a:pt x="151293" y="10331"/>
                  <a:pt x="152664" y="9645"/>
                  <a:pt x="154112" y="9630"/>
                </a:cubicBezTo>
                <a:cubicBezTo>
                  <a:pt x="155681" y="9630"/>
                  <a:pt x="157098" y="10438"/>
                  <a:pt x="158012" y="11687"/>
                </a:cubicBezTo>
                <a:cubicBezTo>
                  <a:pt x="158393" y="11215"/>
                  <a:pt x="158820" y="10773"/>
                  <a:pt x="159261" y="10346"/>
                </a:cubicBezTo>
                <a:cubicBezTo>
                  <a:pt x="158012" y="8731"/>
                  <a:pt x="156169" y="7710"/>
                  <a:pt x="154112" y="7710"/>
                </a:cubicBezTo>
                <a:close/>
                <a:moveTo>
                  <a:pt x="182649" y="7710"/>
                </a:moveTo>
                <a:cubicBezTo>
                  <a:pt x="180683" y="7710"/>
                  <a:pt x="178901" y="8655"/>
                  <a:pt x="177667" y="10163"/>
                </a:cubicBezTo>
                <a:cubicBezTo>
                  <a:pt x="178108" y="10575"/>
                  <a:pt x="178535" y="11017"/>
                  <a:pt x="178931" y="11474"/>
                </a:cubicBezTo>
                <a:cubicBezTo>
                  <a:pt x="179815" y="10331"/>
                  <a:pt x="181201" y="9645"/>
                  <a:pt x="182649" y="9630"/>
                </a:cubicBezTo>
                <a:cubicBezTo>
                  <a:pt x="184233" y="9630"/>
                  <a:pt x="185635" y="10438"/>
                  <a:pt x="186549" y="11687"/>
                </a:cubicBezTo>
                <a:cubicBezTo>
                  <a:pt x="186945" y="11215"/>
                  <a:pt x="187357" y="10773"/>
                  <a:pt x="187798" y="10346"/>
                </a:cubicBezTo>
                <a:cubicBezTo>
                  <a:pt x="186564" y="8731"/>
                  <a:pt x="184721" y="7710"/>
                  <a:pt x="182649" y="7710"/>
                </a:cubicBezTo>
                <a:close/>
                <a:moveTo>
                  <a:pt x="211201" y="7695"/>
                </a:moveTo>
                <a:lnTo>
                  <a:pt x="211201" y="7710"/>
                </a:lnTo>
                <a:cubicBezTo>
                  <a:pt x="209220" y="7710"/>
                  <a:pt x="207438" y="8655"/>
                  <a:pt x="206203" y="10163"/>
                </a:cubicBezTo>
                <a:cubicBezTo>
                  <a:pt x="206645" y="10575"/>
                  <a:pt x="207072" y="11017"/>
                  <a:pt x="207468" y="11474"/>
                </a:cubicBezTo>
                <a:cubicBezTo>
                  <a:pt x="208367" y="10331"/>
                  <a:pt x="209738" y="9645"/>
                  <a:pt x="211201" y="9615"/>
                </a:cubicBezTo>
                <a:cubicBezTo>
                  <a:pt x="212770" y="9615"/>
                  <a:pt x="214172" y="10438"/>
                  <a:pt x="215086" y="11687"/>
                </a:cubicBezTo>
                <a:cubicBezTo>
                  <a:pt x="215482" y="11215"/>
                  <a:pt x="215893" y="10773"/>
                  <a:pt x="216335" y="10346"/>
                </a:cubicBezTo>
                <a:cubicBezTo>
                  <a:pt x="215101" y="8731"/>
                  <a:pt x="213258" y="7695"/>
                  <a:pt x="211201" y="7695"/>
                </a:cubicBezTo>
                <a:close/>
                <a:moveTo>
                  <a:pt x="239738" y="7695"/>
                </a:moveTo>
                <a:lnTo>
                  <a:pt x="239738" y="7710"/>
                </a:lnTo>
                <a:cubicBezTo>
                  <a:pt x="237757" y="7710"/>
                  <a:pt x="235990" y="8655"/>
                  <a:pt x="234756" y="10163"/>
                </a:cubicBezTo>
                <a:cubicBezTo>
                  <a:pt x="235197" y="10575"/>
                  <a:pt x="235624" y="11017"/>
                  <a:pt x="236005" y="11474"/>
                </a:cubicBezTo>
                <a:cubicBezTo>
                  <a:pt x="236904" y="10331"/>
                  <a:pt x="238275" y="9645"/>
                  <a:pt x="239738" y="9615"/>
                </a:cubicBezTo>
                <a:cubicBezTo>
                  <a:pt x="241307" y="9615"/>
                  <a:pt x="242709" y="10438"/>
                  <a:pt x="243638" y="11687"/>
                </a:cubicBezTo>
                <a:cubicBezTo>
                  <a:pt x="244019" y="11215"/>
                  <a:pt x="244446" y="10773"/>
                  <a:pt x="244887" y="10346"/>
                </a:cubicBezTo>
                <a:cubicBezTo>
                  <a:pt x="243638" y="8731"/>
                  <a:pt x="241795" y="7695"/>
                  <a:pt x="239738" y="7695"/>
                </a:cubicBezTo>
                <a:close/>
                <a:moveTo>
                  <a:pt x="268275" y="7710"/>
                </a:moveTo>
                <a:cubicBezTo>
                  <a:pt x="266294" y="7710"/>
                  <a:pt x="264527" y="8655"/>
                  <a:pt x="263292" y="10163"/>
                </a:cubicBezTo>
                <a:cubicBezTo>
                  <a:pt x="263734" y="10575"/>
                  <a:pt x="264146" y="11017"/>
                  <a:pt x="264542" y="11474"/>
                </a:cubicBezTo>
                <a:cubicBezTo>
                  <a:pt x="265441" y="10331"/>
                  <a:pt x="266812" y="9645"/>
                  <a:pt x="268275" y="9630"/>
                </a:cubicBezTo>
                <a:cubicBezTo>
                  <a:pt x="269844" y="9630"/>
                  <a:pt x="271261" y="10438"/>
                  <a:pt x="272175" y="11687"/>
                </a:cubicBezTo>
                <a:cubicBezTo>
                  <a:pt x="272556" y="11215"/>
                  <a:pt x="272983" y="10773"/>
                  <a:pt x="273424" y="10346"/>
                </a:cubicBezTo>
                <a:cubicBezTo>
                  <a:pt x="272175" y="8731"/>
                  <a:pt x="270331" y="7710"/>
                  <a:pt x="268275" y="7710"/>
                </a:cubicBezTo>
                <a:close/>
                <a:moveTo>
                  <a:pt x="11412" y="7710"/>
                </a:moveTo>
                <a:cubicBezTo>
                  <a:pt x="9435" y="7710"/>
                  <a:pt x="7640" y="8666"/>
                  <a:pt x="6407" y="10170"/>
                </a:cubicBezTo>
                <a:lnTo>
                  <a:pt x="6407" y="10170"/>
                </a:lnTo>
                <a:cubicBezTo>
                  <a:pt x="6861" y="10579"/>
                  <a:pt x="7285" y="11019"/>
                  <a:pt x="7679" y="11489"/>
                </a:cubicBezTo>
                <a:cubicBezTo>
                  <a:pt x="8578" y="10331"/>
                  <a:pt x="9949" y="9645"/>
                  <a:pt x="11412" y="9630"/>
                </a:cubicBezTo>
                <a:cubicBezTo>
                  <a:pt x="12981" y="9630"/>
                  <a:pt x="14383" y="10438"/>
                  <a:pt x="15297" y="11702"/>
                </a:cubicBezTo>
                <a:cubicBezTo>
                  <a:pt x="15693" y="11230"/>
                  <a:pt x="16105" y="10773"/>
                  <a:pt x="16546" y="10361"/>
                </a:cubicBezTo>
                <a:cubicBezTo>
                  <a:pt x="15312" y="8731"/>
                  <a:pt x="13469" y="7710"/>
                  <a:pt x="11412" y="7710"/>
                </a:cubicBezTo>
                <a:close/>
                <a:moveTo>
                  <a:pt x="264968" y="11957"/>
                </a:moveTo>
                <a:lnTo>
                  <a:pt x="264968" y="11957"/>
                </a:lnTo>
                <a:cubicBezTo>
                  <a:pt x="264963" y="11959"/>
                  <a:pt x="264958" y="11960"/>
                  <a:pt x="264953" y="11961"/>
                </a:cubicBezTo>
                <a:lnTo>
                  <a:pt x="264953" y="11976"/>
                </a:lnTo>
                <a:cubicBezTo>
                  <a:pt x="264958" y="11970"/>
                  <a:pt x="264963" y="11964"/>
                  <a:pt x="264968" y="11957"/>
                </a:cubicBezTo>
                <a:close/>
                <a:moveTo>
                  <a:pt x="39949" y="10255"/>
                </a:moveTo>
                <a:cubicBezTo>
                  <a:pt x="38623" y="10255"/>
                  <a:pt x="37435" y="10940"/>
                  <a:pt x="36627" y="11976"/>
                </a:cubicBezTo>
                <a:cubicBezTo>
                  <a:pt x="37710" y="11691"/>
                  <a:pt x="38822" y="11550"/>
                  <a:pt x="39935" y="11550"/>
                </a:cubicBezTo>
                <a:cubicBezTo>
                  <a:pt x="41077" y="11550"/>
                  <a:pt x="42220" y="11698"/>
                  <a:pt x="43331" y="11992"/>
                </a:cubicBezTo>
                <a:cubicBezTo>
                  <a:pt x="42539" y="10925"/>
                  <a:pt x="41290" y="10270"/>
                  <a:pt x="39949" y="10255"/>
                </a:cubicBezTo>
                <a:close/>
                <a:moveTo>
                  <a:pt x="68501" y="10255"/>
                </a:moveTo>
                <a:cubicBezTo>
                  <a:pt x="67160" y="10255"/>
                  <a:pt x="65987" y="10940"/>
                  <a:pt x="65164" y="11976"/>
                </a:cubicBezTo>
                <a:cubicBezTo>
                  <a:pt x="66247" y="11691"/>
                  <a:pt x="67359" y="11550"/>
                  <a:pt x="68472" y="11550"/>
                </a:cubicBezTo>
                <a:cubicBezTo>
                  <a:pt x="69614" y="11550"/>
                  <a:pt x="70757" y="11698"/>
                  <a:pt x="71868" y="11992"/>
                </a:cubicBezTo>
                <a:cubicBezTo>
                  <a:pt x="71076" y="10925"/>
                  <a:pt x="69827" y="10270"/>
                  <a:pt x="68501" y="10255"/>
                </a:cubicBezTo>
                <a:close/>
                <a:moveTo>
                  <a:pt x="97038" y="10255"/>
                </a:moveTo>
                <a:cubicBezTo>
                  <a:pt x="95697" y="10255"/>
                  <a:pt x="94524" y="10940"/>
                  <a:pt x="93701" y="11976"/>
                </a:cubicBezTo>
                <a:cubicBezTo>
                  <a:pt x="94791" y="11691"/>
                  <a:pt x="95904" y="11550"/>
                  <a:pt x="97014" y="11550"/>
                </a:cubicBezTo>
                <a:cubicBezTo>
                  <a:pt x="98155" y="11550"/>
                  <a:pt x="99294" y="11698"/>
                  <a:pt x="100405" y="11992"/>
                </a:cubicBezTo>
                <a:cubicBezTo>
                  <a:pt x="99613" y="10925"/>
                  <a:pt x="98363" y="10270"/>
                  <a:pt x="97038" y="10255"/>
                </a:cubicBezTo>
                <a:close/>
                <a:moveTo>
                  <a:pt x="125575" y="10255"/>
                </a:moveTo>
                <a:cubicBezTo>
                  <a:pt x="124249" y="10255"/>
                  <a:pt x="123061" y="10940"/>
                  <a:pt x="122238" y="11976"/>
                </a:cubicBezTo>
                <a:cubicBezTo>
                  <a:pt x="123328" y="11691"/>
                  <a:pt x="124444" y="11550"/>
                  <a:pt x="125559" y="11550"/>
                </a:cubicBezTo>
                <a:cubicBezTo>
                  <a:pt x="126703" y="11550"/>
                  <a:pt x="127846" y="11698"/>
                  <a:pt x="128957" y="11992"/>
                </a:cubicBezTo>
                <a:cubicBezTo>
                  <a:pt x="128165" y="10925"/>
                  <a:pt x="126916" y="10285"/>
                  <a:pt x="125575" y="10255"/>
                </a:cubicBezTo>
                <a:close/>
                <a:moveTo>
                  <a:pt x="154135" y="10270"/>
                </a:moveTo>
                <a:cubicBezTo>
                  <a:pt x="152877" y="10270"/>
                  <a:pt x="151618" y="10838"/>
                  <a:pt x="150790" y="11976"/>
                </a:cubicBezTo>
                <a:cubicBezTo>
                  <a:pt x="151873" y="11691"/>
                  <a:pt x="152985" y="11550"/>
                  <a:pt x="154098" y="11550"/>
                </a:cubicBezTo>
                <a:cubicBezTo>
                  <a:pt x="155240" y="11550"/>
                  <a:pt x="156383" y="11698"/>
                  <a:pt x="157494" y="11992"/>
                </a:cubicBezTo>
                <a:cubicBezTo>
                  <a:pt x="156669" y="10845"/>
                  <a:pt x="155402" y="10270"/>
                  <a:pt x="154135" y="10270"/>
                </a:cubicBezTo>
                <a:close/>
                <a:moveTo>
                  <a:pt x="182649" y="10255"/>
                </a:moveTo>
                <a:cubicBezTo>
                  <a:pt x="181323" y="10255"/>
                  <a:pt x="180150" y="10940"/>
                  <a:pt x="179327" y="11976"/>
                </a:cubicBezTo>
                <a:cubicBezTo>
                  <a:pt x="180417" y="11691"/>
                  <a:pt x="181530" y="11550"/>
                  <a:pt x="182640" y="11550"/>
                </a:cubicBezTo>
                <a:cubicBezTo>
                  <a:pt x="183781" y="11550"/>
                  <a:pt x="184920" y="11698"/>
                  <a:pt x="186031" y="11992"/>
                </a:cubicBezTo>
                <a:cubicBezTo>
                  <a:pt x="185239" y="10925"/>
                  <a:pt x="183989" y="10270"/>
                  <a:pt x="182649" y="10255"/>
                </a:cubicBezTo>
                <a:close/>
                <a:moveTo>
                  <a:pt x="211201" y="10255"/>
                </a:moveTo>
                <a:cubicBezTo>
                  <a:pt x="209875" y="10255"/>
                  <a:pt x="208687" y="10940"/>
                  <a:pt x="207864" y="11976"/>
                </a:cubicBezTo>
                <a:cubicBezTo>
                  <a:pt x="208954" y="11691"/>
                  <a:pt x="210067" y="11550"/>
                  <a:pt x="211179" y="11550"/>
                </a:cubicBezTo>
                <a:cubicBezTo>
                  <a:pt x="212321" y="11550"/>
                  <a:pt x="213464" y="11698"/>
                  <a:pt x="214583" y="11992"/>
                </a:cubicBezTo>
                <a:cubicBezTo>
                  <a:pt x="213791" y="10925"/>
                  <a:pt x="212542" y="10285"/>
                  <a:pt x="211201" y="10255"/>
                </a:cubicBezTo>
                <a:close/>
                <a:moveTo>
                  <a:pt x="239738" y="10255"/>
                </a:moveTo>
                <a:cubicBezTo>
                  <a:pt x="238412" y="10255"/>
                  <a:pt x="237224" y="10940"/>
                  <a:pt x="236416" y="11961"/>
                </a:cubicBezTo>
                <a:cubicBezTo>
                  <a:pt x="237491" y="11685"/>
                  <a:pt x="238596" y="11548"/>
                  <a:pt x="239701" y="11548"/>
                </a:cubicBezTo>
                <a:cubicBezTo>
                  <a:pt x="240851" y="11548"/>
                  <a:pt x="242001" y="11696"/>
                  <a:pt x="243120" y="11992"/>
                </a:cubicBezTo>
                <a:cubicBezTo>
                  <a:pt x="242328" y="10925"/>
                  <a:pt x="241078" y="10270"/>
                  <a:pt x="239738" y="10255"/>
                </a:cubicBezTo>
                <a:close/>
                <a:moveTo>
                  <a:pt x="268275" y="10255"/>
                </a:moveTo>
                <a:cubicBezTo>
                  <a:pt x="266957" y="10255"/>
                  <a:pt x="265775" y="10932"/>
                  <a:pt x="264968" y="11957"/>
                </a:cubicBezTo>
                <a:lnTo>
                  <a:pt x="264968" y="11957"/>
                </a:lnTo>
                <a:cubicBezTo>
                  <a:pt x="266046" y="11682"/>
                  <a:pt x="267153" y="11542"/>
                  <a:pt x="268261" y="11542"/>
                </a:cubicBezTo>
                <a:cubicBezTo>
                  <a:pt x="269403" y="11542"/>
                  <a:pt x="270546" y="11691"/>
                  <a:pt x="271657" y="11992"/>
                </a:cubicBezTo>
                <a:cubicBezTo>
                  <a:pt x="270865" y="10910"/>
                  <a:pt x="269615" y="10270"/>
                  <a:pt x="268275" y="10255"/>
                </a:cubicBezTo>
                <a:close/>
                <a:moveTo>
                  <a:pt x="11412" y="10255"/>
                </a:moveTo>
                <a:cubicBezTo>
                  <a:pt x="10071" y="10255"/>
                  <a:pt x="8898" y="10925"/>
                  <a:pt x="8075" y="11961"/>
                </a:cubicBezTo>
                <a:cubicBezTo>
                  <a:pt x="9122" y="11699"/>
                  <a:pt x="10183" y="11549"/>
                  <a:pt x="11257" y="11549"/>
                </a:cubicBezTo>
                <a:cubicBezTo>
                  <a:pt x="11309" y="11549"/>
                  <a:pt x="11360" y="11549"/>
                  <a:pt x="11412" y="11550"/>
                </a:cubicBezTo>
                <a:cubicBezTo>
                  <a:pt x="12555" y="11550"/>
                  <a:pt x="13682" y="11702"/>
                  <a:pt x="14779" y="12007"/>
                </a:cubicBezTo>
                <a:lnTo>
                  <a:pt x="14794" y="11992"/>
                </a:lnTo>
                <a:cubicBezTo>
                  <a:pt x="14002" y="10925"/>
                  <a:pt x="12753" y="10270"/>
                  <a:pt x="11412" y="10255"/>
                </a:cubicBezTo>
                <a:close/>
                <a:moveTo>
                  <a:pt x="25856" y="7162"/>
                </a:moveTo>
                <a:cubicBezTo>
                  <a:pt x="21803" y="7162"/>
                  <a:pt x="18146" y="9127"/>
                  <a:pt x="15648" y="12251"/>
                </a:cubicBezTo>
                <a:cubicBezTo>
                  <a:pt x="16242" y="12464"/>
                  <a:pt x="16821" y="12708"/>
                  <a:pt x="17384" y="12997"/>
                </a:cubicBezTo>
                <a:cubicBezTo>
                  <a:pt x="19548" y="10575"/>
                  <a:pt x="22549" y="9082"/>
                  <a:pt x="25856" y="9082"/>
                </a:cubicBezTo>
                <a:cubicBezTo>
                  <a:pt x="29116" y="9082"/>
                  <a:pt x="32072" y="10529"/>
                  <a:pt x="34220" y="12891"/>
                </a:cubicBezTo>
                <a:cubicBezTo>
                  <a:pt x="34799" y="12601"/>
                  <a:pt x="35393" y="12373"/>
                  <a:pt x="36003" y="12174"/>
                </a:cubicBezTo>
                <a:cubicBezTo>
                  <a:pt x="33489" y="9097"/>
                  <a:pt x="29878" y="7162"/>
                  <a:pt x="25856" y="7162"/>
                </a:cubicBezTo>
                <a:close/>
                <a:moveTo>
                  <a:pt x="54393" y="7162"/>
                </a:moveTo>
                <a:cubicBezTo>
                  <a:pt x="50340" y="7162"/>
                  <a:pt x="46683" y="9127"/>
                  <a:pt x="44184" y="12251"/>
                </a:cubicBezTo>
                <a:cubicBezTo>
                  <a:pt x="44779" y="12464"/>
                  <a:pt x="45358" y="12708"/>
                  <a:pt x="45921" y="12997"/>
                </a:cubicBezTo>
                <a:cubicBezTo>
                  <a:pt x="48085" y="10575"/>
                  <a:pt x="51086" y="9082"/>
                  <a:pt x="54393" y="9082"/>
                </a:cubicBezTo>
                <a:cubicBezTo>
                  <a:pt x="57653" y="9082"/>
                  <a:pt x="60594" y="10544"/>
                  <a:pt x="62757" y="12891"/>
                </a:cubicBezTo>
                <a:cubicBezTo>
                  <a:pt x="63336" y="12601"/>
                  <a:pt x="63930" y="12373"/>
                  <a:pt x="64555" y="12174"/>
                </a:cubicBezTo>
                <a:cubicBezTo>
                  <a:pt x="62041" y="9097"/>
                  <a:pt x="58415" y="7162"/>
                  <a:pt x="54393" y="7162"/>
                </a:cubicBezTo>
                <a:close/>
                <a:moveTo>
                  <a:pt x="82929" y="7162"/>
                </a:moveTo>
                <a:cubicBezTo>
                  <a:pt x="78877" y="7162"/>
                  <a:pt x="75235" y="9127"/>
                  <a:pt x="72721" y="12251"/>
                </a:cubicBezTo>
                <a:cubicBezTo>
                  <a:pt x="73316" y="12464"/>
                  <a:pt x="73895" y="12708"/>
                  <a:pt x="74458" y="12997"/>
                </a:cubicBezTo>
                <a:cubicBezTo>
                  <a:pt x="76622" y="10575"/>
                  <a:pt x="79623" y="9082"/>
                  <a:pt x="82929" y="9082"/>
                </a:cubicBezTo>
                <a:cubicBezTo>
                  <a:pt x="86190" y="9082"/>
                  <a:pt x="89146" y="10544"/>
                  <a:pt x="91309" y="12891"/>
                </a:cubicBezTo>
                <a:cubicBezTo>
                  <a:pt x="91873" y="12601"/>
                  <a:pt x="92467" y="12373"/>
                  <a:pt x="93092" y="12174"/>
                </a:cubicBezTo>
                <a:cubicBezTo>
                  <a:pt x="90578" y="9097"/>
                  <a:pt x="86952" y="7162"/>
                  <a:pt x="82929" y="7162"/>
                </a:cubicBezTo>
                <a:close/>
                <a:moveTo>
                  <a:pt x="111482" y="7162"/>
                </a:moveTo>
                <a:cubicBezTo>
                  <a:pt x="107414" y="7162"/>
                  <a:pt x="103772" y="9127"/>
                  <a:pt x="101258" y="12251"/>
                </a:cubicBezTo>
                <a:cubicBezTo>
                  <a:pt x="101852" y="12464"/>
                  <a:pt x="102431" y="12708"/>
                  <a:pt x="102995" y="12997"/>
                </a:cubicBezTo>
                <a:cubicBezTo>
                  <a:pt x="105174" y="10575"/>
                  <a:pt x="108175" y="9082"/>
                  <a:pt x="111482" y="9082"/>
                </a:cubicBezTo>
                <a:cubicBezTo>
                  <a:pt x="114727" y="9082"/>
                  <a:pt x="117683" y="10544"/>
                  <a:pt x="119846" y="12891"/>
                </a:cubicBezTo>
                <a:cubicBezTo>
                  <a:pt x="120425" y="12601"/>
                  <a:pt x="121019" y="12373"/>
                  <a:pt x="121629" y="12174"/>
                </a:cubicBezTo>
                <a:cubicBezTo>
                  <a:pt x="119115" y="9097"/>
                  <a:pt x="115504" y="7162"/>
                  <a:pt x="111482" y="7162"/>
                </a:cubicBezTo>
                <a:close/>
                <a:moveTo>
                  <a:pt x="140019" y="7162"/>
                </a:moveTo>
                <a:cubicBezTo>
                  <a:pt x="135966" y="7162"/>
                  <a:pt x="132309" y="9127"/>
                  <a:pt x="129795" y="12251"/>
                </a:cubicBezTo>
                <a:cubicBezTo>
                  <a:pt x="130389" y="12464"/>
                  <a:pt x="130984" y="12708"/>
                  <a:pt x="131547" y="12997"/>
                </a:cubicBezTo>
                <a:cubicBezTo>
                  <a:pt x="133711" y="10575"/>
                  <a:pt x="136712" y="9082"/>
                  <a:pt x="140019" y="9082"/>
                </a:cubicBezTo>
                <a:cubicBezTo>
                  <a:pt x="143264" y="9082"/>
                  <a:pt x="146220" y="10544"/>
                  <a:pt x="148383" y="12891"/>
                </a:cubicBezTo>
                <a:cubicBezTo>
                  <a:pt x="148962" y="12601"/>
                  <a:pt x="149556" y="12373"/>
                  <a:pt x="150166" y="12174"/>
                </a:cubicBezTo>
                <a:cubicBezTo>
                  <a:pt x="147667" y="9097"/>
                  <a:pt x="144041" y="7162"/>
                  <a:pt x="140019" y="7162"/>
                </a:cubicBezTo>
                <a:close/>
                <a:moveTo>
                  <a:pt x="168555" y="7162"/>
                </a:moveTo>
                <a:cubicBezTo>
                  <a:pt x="164503" y="7162"/>
                  <a:pt x="160846" y="9127"/>
                  <a:pt x="158347" y="12251"/>
                </a:cubicBezTo>
                <a:cubicBezTo>
                  <a:pt x="158942" y="12464"/>
                  <a:pt x="159521" y="12708"/>
                  <a:pt x="160084" y="12997"/>
                </a:cubicBezTo>
                <a:cubicBezTo>
                  <a:pt x="162248" y="10575"/>
                  <a:pt x="165249" y="9082"/>
                  <a:pt x="168555" y="9082"/>
                </a:cubicBezTo>
                <a:cubicBezTo>
                  <a:pt x="171816" y="9082"/>
                  <a:pt x="174756" y="10544"/>
                  <a:pt x="176920" y="12891"/>
                </a:cubicBezTo>
                <a:cubicBezTo>
                  <a:pt x="177499" y="12601"/>
                  <a:pt x="178093" y="12373"/>
                  <a:pt x="178703" y="12174"/>
                </a:cubicBezTo>
                <a:cubicBezTo>
                  <a:pt x="176204" y="9097"/>
                  <a:pt x="172578" y="7162"/>
                  <a:pt x="168555" y="7162"/>
                </a:cubicBezTo>
                <a:close/>
                <a:moveTo>
                  <a:pt x="197092" y="7162"/>
                </a:moveTo>
                <a:cubicBezTo>
                  <a:pt x="193040" y="7162"/>
                  <a:pt x="189398" y="9127"/>
                  <a:pt x="186884" y="12251"/>
                </a:cubicBezTo>
                <a:cubicBezTo>
                  <a:pt x="187478" y="12464"/>
                  <a:pt x="188057" y="12708"/>
                  <a:pt x="188621" y="12997"/>
                </a:cubicBezTo>
                <a:cubicBezTo>
                  <a:pt x="190785" y="10575"/>
                  <a:pt x="193786" y="9082"/>
                  <a:pt x="197092" y="9082"/>
                </a:cubicBezTo>
                <a:cubicBezTo>
                  <a:pt x="200353" y="9082"/>
                  <a:pt x="203309" y="10544"/>
                  <a:pt x="205457" y="12891"/>
                </a:cubicBezTo>
                <a:cubicBezTo>
                  <a:pt x="206036" y="12601"/>
                  <a:pt x="206630" y="12373"/>
                  <a:pt x="207255" y="12174"/>
                </a:cubicBezTo>
                <a:cubicBezTo>
                  <a:pt x="204741" y="9097"/>
                  <a:pt x="201130" y="7162"/>
                  <a:pt x="197092" y="7162"/>
                </a:cubicBezTo>
                <a:close/>
                <a:moveTo>
                  <a:pt x="225644" y="7162"/>
                </a:moveTo>
                <a:cubicBezTo>
                  <a:pt x="221576" y="7162"/>
                  <a:pt x="217935" y="9127"/>
                  <a:pt x="215421" y="12251"/>
                </a:cubicBezTo>
                <a:cubicBezTo>
                  <a:pt x="216015" y="12464"/>
                  <a:pt x="216610" y="12708"/>
                  <a:pt x="217158" y="12997"/>
                </a:cubicBezTo>
                <a:cubicBezTo>
                  <a:pt x="219337" y="10575"/>
                  <a:pt x="222323" y="9082"/>
                  <a:pt x="225644" y="9082"/>
                </a:cubicBezTo>
                <a:cubicBezTo>
                  <a:pt x="228890" y="9082"/>
                  <a:pt x="231845" y="10544"/>
                  <a:pt x="234009" y="12891"/>
                </a:cubicBezTo>
                <a:cubicBezTo>
                  <a:pt x="234588" y="12601"/>
                  <a:pt x="235182" y="12373"/>
                  <a:pt x="235792" y="12174"/>
                </a:cubicBezTo>
                <a:cubicBezTo>
                  <a:pt x="233278" y="9097"/>
                  <a:pt x="229667" y="7162"/>
                  <a:pt x="225644" y="7162"/>
                </a:cubicBezTo>
                <a:close/>
                <a:moveTo>
                  <a:pt x="254197" y="7162"/>
                </a:moveTo>
                <a:cubicBezTo>
                  <a:pt x="250129" y="7162"/>
                  <a:pt x="246472" y="9127"/>
                  <a:pt x="243973" y="12251"/>
                </a:cubicBezTo>
                <a:cubicBezTo>
                  <a:pt x="244568" y="12464"/>
                  <a:pt x="245146" y="12708"/>
                  <a:pt x="245710" y="12997"/>
                </a:cubicBezTo>
                <a:cubicBezTo>
                  <a:pt x="247889" y="10575"/>
                  <a:pt x="250875" y="9082"/>
                  <a:pt x="254181" y="9082"/>
                </a:cubicBezTo>
                <a:cubicBezTo>
                  <a:pt x="257442" y="9082"/>
                  <a:pt x="260398" y="10544"/>
                  <a:pt x="262546" y="12891"/>
                </a:cubicBezTo>
                <a:cubicBezTo>
                  <a:pt x="263125" y="12601"/>
                  <a:pt x="263734" y="12373"/>
                  <a:pt x="264344" y="12174"/>
                </a:cubicBezTo>
                <a:cubicBezTo>
                  <a:pt x="261830" y="9097"/>
                  <a:pt x="258219" y="7162"/>
                  <a:pt x="254197" y="7162"/>
                </a:cubicBezTo>
                <a:close/>
                <a:moveTo>
                  <a:pt x="25856" y="9721"/>
                </a:moveTo>
                <a:cubicBezTo>
                  <a:pt x="22778" y="9721"/>
                  <a:pt x="19990" y="11093"/>
                  <a:pt x="17933" y="13302"/>
                </a:cubicBezTo>
                <a:cubicBezTo>
                  <a:pt x="18466" y="13607"/>
                  <a:pt x="18999" y="13957"/>
                  <a:pt x="19487" y="14338"/>
                </a:cubicBezTo>
                <a:cubicBezTo>
                  <a:pt x="21178" y="12662"/>
                  <a:pt x="23403" y="11641"/>
                  <a:pt x="25856" y="11641"/>
                </a:cubicBezTo>
                <a:cubicBezTo>
                  <a:pt x="28171" y="11656"/>
                  <a:pt x="30396" y="12571"/>
                  <a:pt x="32072" y="14186"/>
                </a:cubicBezTo>
                <a:cubicBezTo>
                  <a:pt x="32575" y="13805"/>
                  <a:pt x="33093" y="13470"/>
                  <a:pt x="33641" y="13180"/>
                </a:cubicBezTo>
                <a:cubicBezTo>
                  <a:pt x="31600" y="11047"/>
                  <a:pt x="28872" y="9721"/>
                  <a:pt x="25856" y="9721"/>
                </a:cubicBezTo>
                <a:close/>
                <a:moveTo>
                  <a:pt x="54393" y="9721"/>
                </a:moveTo>
                <a:cubicBezTo>
                  <a:pt x="51315" y="9721"/>
                  <a:pt x="48511" y="11093"/>
                  <a:pt x="46470" y="13302"/>
                </a:cubicBezTo>
                <a:cubicBezTo>
                  <a:pt x="47003" y="13607"/>
                  <a:pt x="47536" y="13957"/>
                  <a:pt x="48024" y="14338"/>
                </a:cubicBezTo>
                <a:cubicBezTo>
                  <a:pt x="49764" y="12544"/>
                  <a:pt x="52078" y="11644"/>
                  <a:pt x="54392" y="11644"/>
                </a:cubicBezTo>
                <a:cubicBezTo>
                  <a:pt x="56637" y="11644"/>
                  <a:pt x="58883" y="12490"/>
                  <a:pt x="60609" y="14186"/>
                </a:cubicBezTo>
                <a:cubicBezTo>
                  <a:pt x="61112" y="13805"/>
                  <a:pt x="61645" y="13470"/>
                  <a:pt x="62178" y="13180"/>
                </a:cubicBezTo>
                <a:cubicBezTo>
                  <a:pt x="60152" y="11047"/>
                  <a:pt x="57409" y="9721"/>
                  <a:pt x="54393" y="9721"/>
                </a:cubicBezTo>
                <a:close/>
                <a:moveTo>
                  <a:pt x="82929" y="9721"/>
                </a:moveTo>
                <a:cubicBezTo>
                  <a:pt x="79852" y="9721"/>
                  <a:pt x="77064" y="11093"/>
                  <a:pt x="75022" y="13302"/>
                </a:cubicBezTo>
                <a:cubicBezTo>
                  <a:pt x="75555" y="13607"/>
                  <a:pt x="76073" y="13957"/>
                  <a:pt x="76561" y="14338"/>
                </a:cubicBezTo>
                <a:cubicBezTo>
                  <a:pt x="78267" y="12662"/>
                  <a:pt x="80492" y="11641"/>
                  <a:pt x="82929" y="11641"/>
                </a:cubicBezTo>
                <a:cubicBezTo>
                  <a:pt x="85245" y="11656"/>
                  <a:pt x="87485" y="12571"/>
                  <a:pt x="89146" y="14186"/>
                </a:cubicBezTo>
                <a:lnTo>
                  <a:pt x="89161" y="14186"/>
                </a:lnTo>
                <a:cubicBezTo>
                  <a:pt x="89648" y="13820"/>
                  <a:pt x="90182" y="13470"/>
                  <a:pt x="90730" y="13180"/>
                </a:cubicBezTo>
                <a:cubicBezTo>
                  <a:pt x="88689" y="11047"/>
                  <a:pt x="85946" y="9721"/>
                  <a:pt x="82929" y="9721"/>
                </a:cubicBezTo>
                <a:close/>
                <a:moveTo>
                  <a:pt x="111466" y="9721"/>
                </a:moveTo>
                <a:cubicBezTo>
                  <a:pt x="108389" y="9721"/>
                  <a:pt x="105601" y="11093"/>
                  <a:pt x="103559" y="13302"/>
                </a:cubicBezTo>
                <a:cubicBezTo>
                  <a:pt x="104092" y="13607"/>
                  <a:pt x="104610" y="13957"/>
                  <a:pt x="105098" y="14338"/>
                </a:cubicBezTo>
                <a:cubicBezTo>
                  <a:pt x="106846" y="12544"/>
                  <a:pt x="109159" y="11644"/>
                  <a:pt x="111474" y="11644"/>
                </a:cubicBezTo>
                <a:cubicBezTo>
                  <a:pt x="113719" y="11644"/>
                  <a:pt x="115965" y="12490"/>
                  <a:pt x="117698" y="14186"/>
                </a:cubicBezTo>
                <a:cubicBezTo>
                  <a:pt x="118201" y="13805"/>
                  <a:pt x="118719" y="13470"/>
                  <a:pt x="119267" y="13180"/>
                </a:cubicBezTo>
                <a:cubicBezTo>
                  <a:pt x="117226" y="11047"/>
                  <a:pt x="114498" y="9721"/>
                  <a:pt x="111466" y="9721"/>
                </a:cubicBezTo>
                <a:close/>
                <a:moveTo>
                  <a:pt x="140019" y="9721"/>
                </a:moveTo>
                <a:cubicBezTo>
                  <a:pt x="136941" y="9721"/>
                  <a:pt x="134153" y="11093"/>
                  <a:pt x="132096" y="13302"/>
                </a:cubicBezTo>
                <a:cubicBezTo>
                  <a:pt x="132644" y="13607"/>
                  <a:pt x="133162" y="13957"/>
                  <a:pt x="133650" y="14338"/>
                </a:cubicBezTo>
                <a:cubicBezTo>
                  <a:pt x="135356" y="12662"/>
                  <a:pt x="137581" y="11641"/>
                  <a:pt x="140019" y="11641"/>
                </a:cubicBezTo>
                <a:cubicBezTo>
                  <a:pt x="142334" y="11672"/>
                  <a:pt x="144559" y="12571"/>
                  <a:pt x="146235" y="14186"/>
                </a:cubicBezTo>
                <a:cubicBezTo>
                  <a:pt x="146738" y="13820"/>
                  <a:pt x="147256" y="13470"/>
                  <a:pt x="147804" y="13180"/>
                </a:cubicBezTo>
                <a:cubicBezTo>
                  <a:pt x="145762" y="11047"/>
                  <a:pt x="143035" y="9721"/>
                  <a:pt x="140019" y="9721"/>
                </a:cubicBezTo>
                <a:close/>
                <a:moveTo>
                  <a:pt x="168555" y="9721"/>
                </a:moveTo>
                <a:cubicBezTo>
                  <a:pt x="165478" y="9721"/>
                  <a:pt x="162690" y="11093"/>
                  <a:pt x="160633" y="13302"/>
                </a:cubicBezTo>
                <a:cubicBezTo>
                  <a:pt x="161181" y="13607"/>
                  <a:pt x="161699" y="13957"/>
                  <a:pt x="162187" y="14338"/>
                </a:cubicBezTo>
                <a:cubicBezTo>
                  <a:pt x="163893" y="12677"/>
                  <a:pt x="166118" y="11641"/>
                  <a:pt x="168555" y="11641"/>
                </a:cubicBezTo>
                <a:cubicBezTo>
                  <a:pt x="170871" y="11672"/>
                  <a:pt x="173096" y="12571"/>
                  <a:pt x="174772" y="14186"/>
                </a:cubicBezTo>
                <a:cubicBezTo>
                  <a:pt x="175274" y="13805"/>
                  <a:pt x="175808" y="13470"/>
                  <a:pt x="176356" y="13180"/>
                </a:cubicBezTo>
                <a:cubicBezTo>
                  <a:pt x="174315" y="11047"/>
                  <a:pt x="171572" y="9721"/>
                  <a:pt x="168555" y="9721"/>
                </a:cubicBezTo>
                <a:close/>
                <a:moveTo>
                  <a:pt x="197092" y="9721"/>
                </a:moveTo>
                <a:cubicBezTo>
                  <a:pt x="194030" y="9721"/>
                  <a:pt x="191226" y="11093"/>
                  <a:pt x="189185" y="13302"/>
                </a:cubicBezTo>
                <a:cubicBezTo>
                  <a:pt x="189718" y="13622"/>
                  <a:pt x="190236" y="13957"/>
                  <a:pt x="190724" y="14338"/>
                </a:cubicBezTo>
                <a:cubicBezTo>
                  <a:pt x="192430" y="12677"/>
                  <a:pt x="194655" y="11656"/>
                  <a:pt x="197092" y="11656"/>
                </a:cubicBezTo>
                <a:cubicBezTo>
                  <a:pt x="199423" y="11672"/>
                  <a:pt x="201648" y="12586"/>
                  <a:pt x="203324" y="14186"/>
                </a:cubicBezTo>
                <a:cubicBezTo>
                  <a:pt x="203827" y="13820"/>
                  <a:pt x="204345" y="13485"/>
                  <a:pt x="204893" y="13180"/>
                </a:cubicBezTo>
                <a:cubicBezTo>
                  <a:pt x="202852" y="11047"/>
                  <a:pt x="200109" y="9721"/>
                  <a:pt x="197092" y="9721"/>
                </a:cubicBezTo>
                <a:close/>
                <a:moveTo>
                  <a:pt x="225644" y="9721"/>
                </a:moveTo>
                <a:cubicBezTo>
                  <a:pt x="222567" y="9721"/>
                  <a:pt x="219763" y="11093"/>
                  <a:pt x="217722" y="13302"/>
                </a:cubicBezTo>
                <a:cubicBezTo>
                  <a:pt x="218255" y="13622"/>
                  <a:pt x="218773" y="13957"/>
                  <a:pt x="219276" y="14338"/>
                </a:cubicBezTo>
                <a:cubicBezTo>
                  <a:pt x="220967" y="12677"/>
                  <a:pt x="223207" y="11656"/>
                  <a:pt x="225644" y="11656"/>
                </a:cubicBezTo>
                <a:cubicBezTo>
                  <a:pt x="227960" y="11672"/>
                  <a:pt x="230185" y="12586"/>
                  <a:pt x="231861" y="14186"/>
                </a:cubicBezTo>
                <a:cubicBezTo>
                  <a:pt x="232364" y="13820"/>
                  <a:pt x="232882" y="13485"/>
                  <a:pt x="233430" y="13180"/>
                </a:cubicBezTo>
                <a:cubicBezTo>
                  <a:pt x="231388" y="11047"/>
                  <a:pt x="228646" y="9721"/>
                  <a:pt x="225644" y="9721"/>
                </a:cubicBezTo>
                <a:close/>
                <a:moveTo>
                  <a:pt x="254181" y="9721"/>
                </a:moveTo>
                <a:cubicBezTo>
                  <a:pt x="251119" y="9721"/>
                  <a:pt x="248316" y="11093"/>
                  <a:pt x="246274" y="13302"/>
                </a:cubicBezTo>
                <a:cubicBezTo>
                  <a:pt x="246807" y="13607"/>
                  <a:pt x="247325" y="13957"/>
                  <a:pt x="247828" y="14338"/>
                </a:cubicBezTo>
                <a:cubicBezTo>
                  <a:pt x="249519" y="12662"/>
                  <a:pt x="251744" y="11641"/>
                  <a:pt x="254197" y="11641"/>
                </a:cubicBezTo>
                <a:cubicBezTo>
                  <a:pt x="256512" y="11656"/>
                  <a:pt x="258737" y="12571"/>
                  <a:pt x="260413" y="14186"/>
                </a:cubicBezTo>
                <a:cubicBezTo>
                  <a:pt x="260916" y="13805"/>
                  <a:pt x="261434" y="13470"/>
                  <a:pt x="261982" y="13165"/>
                </a:cubicBezTo>
                <a:cubicBezTo>
                  <a:pt x="259941" y="11032"/>
                  <a:pt x="257213" y="9721"/>
                  <a:pt x="254181" y="9721"/>
                </a:cubicBezTo>
                <a:close/>
                <a:moveTo>
                  <a:pt x="25856" y="12281"/>
                </a:moveTo>
                <a:cubicBezTo>
                  <a:pt x="23646" y="12312"/>
                  <a:pt x="21544" y="13180"/>
                  <a:pt x="19959" y="14719"/>
                </a:cubicBezTo>
                <a:cubicBezTo>
                  <a:pt x="20432" y="15115"/>
                  <a:pt x="20889" y="15542"/>
                  <a:pt x="21300" y="15983"/>
                </a:cubicBezTo>
                <a:cubicBezTo>
                  <a:pt x="22581" y="14812"/>
                  <a:pt x="24211" y="14221"/>
                  <a:pt x="25842" y="14221"/>
                </a:cubicBezTo>
                <a:cubicBezTo>
                  <a:pt x="27392" y="14221"/>
                  <a:pt x="28943" y="14755"/>
                  <a:pt x="30198" y="15831"/>
                </a:cubicBezTo>
                <a:cubicBezTo>
                  <a:pt x="30640" y="15389"/>
                  <a:pt x="31097" y="14963"/>
                  <a:pt x="31584" y="14566"/>
                </a:cubicBezTo>
                <a:cubicBezTo>
                  <a:pt x="30030" y="13119"/>
                  <a:pt x="27973" y="12296"/>
                  <a:pt x="25856" y="12281"/>
                </a:cubicBezTo>
                <a:close/>
                <a:moveTo>
                  <a:pt x="54396" y="12288"/>
                </a:moveTo>
                <a:cubicBezTo>
                  <a:pt x="52266" y="12288"/>
                  <a:pt x="50138" y="13100"/>
                  <a:pt x="48511" y="14719"/>
                </a:cubicBezTo>
                <a:cubicBezTo>
                  <a:pt x="48984" y="15115"/>
                  <a:pt x="49426" y="15526"/>
                  <a:pt x="49852" y="15983"/>
                </a:cubicBezTo>
                <a:cubicBezTo>
                  <a:pt x="51133" y="14804"/>
                  <a:pt x="52763" y="14213"/>
                  <a:pt x="54396" y="14213"/>
                </a:cubicBezTo>
                <a:cubicBezTo>
                  <a:pt x="55948" y="14213"/>
                  <a:pt x="57503" y="14747"/>
                  <a:pt x="58765" y="15816"/>
                </a:cubicBezTo>
                <a:cubicBezTo>
                  <a:pt x="59192" y="15374"/>
                  <a:pt x="59649" y="14947"/>
                  <a:pt x="60136" y="14566"/>
                </a:cubicBezTo>
                <a:cubicBezTo>
                  <a:pt x="58519" y="13046"/>
                  <a:pt x="56456" y="12288"/>
                  <a:pt x="54396" y="12288"/>
                </a:cubicBezTo>
                <a:close/>
                <a:moveTo>
                  <a:pt x="82933" y="12288"/>
                </a:moveTo>
                <a:cubicBezTo>
                  <a:pt x="80803" y="12288"/>
                  <a:pt x="78675" y="13100"/>
                  <a:pt x="77048" y="14719"/>
                </a:cubicBezTo>
                <a:cubicBezTo>
                  <a:pt x="77521" y="15115"/>
                  <a:pt x="77963" y="15526"/>
                  <a:pt x="78389" y="15983"/>
                </a:cubicBezTo>
                <a:cubicBezTo>
                  <a:pt x="79670" y="14804"/>
                  <a:pt x="81300" y="14213"/>
                  <a:pt x="82931" y="14213"/>
                </a:cubicBezTo>
                <a:cubicBezTo>
                  <a:pt x="84481" y="14213"/>
                  <a:pt x="86032" y="14747"/>
                  <a:pt x="87287" y="15816"/>
                </a:cubicBezTo>
                <a:cubicBezTo>
                  <a:pt x="87729" y="15374"/>
                  <a:pt x="88186" y="14947"/>
                  <a:pt x="88673" y="14566"/>
                </a:cubicBezTo>
                <a:cubicBezTo>
                  <a:pt x="87056" y="13046"/>
                  <a:pt x="84993" y="12288"/>
                  <a:pt x="82933" y="12288"/>
                </a:cubicBezTo>
                <a:close/>
                <a:moveTo>
                  <a:pt x="111478" y="12288"/>
                </a:moveTo>
                <a:cubicBezTo>
                  <a:pt x="109347" y="12288"/>
                  <a:pt x="107220" y="13100"/>
                  <a:pt x="105601" y="14719"/>
                </a:cubicBezTo>
                <a:cubicBezTo>
                  <a:pt x="106058" y="15115"/>
                  <a:pt x="106515" y="15526"/>
                  <a:pt x="106926" y="15983"/>
                </a:cubicBezTo>
                <a:lnTo>
                  <a:pt x="106941" y="15983"/>
                </a:lnTo>
                <a:cubicBezTo>
                  <a:pt x="108222" y="14804"/>
                  <a:pt x="109852" y="14213"/>
                  <a:pt x="111483" y="14213"/>
                </a:cubicBezTo>
                <a:cubicBezTo>
                  <a:pt x="113033" y="14213"/>
                  <a:pt x="114584" y="14747"/>
                  <a:pt x="115839" y="15816"/>
                </a:cubicBezTo>
                <a:cubicBezTo>
                  <a:pt x="116266" y="15374"/>
                  <a:pt x="116723" y="14947"/>
                  <a:pt x="117210" y="14566"/>
                </a:cubicBezTo>
                <a:cubicBezTo>
                  <a:pt x="115600" y="13046"/>
                  <a:pt x="113538" y="12288"/>
                  <a:pt x="111478" y="12288"/>
                </a:cubicBezTo>
                <a:close/>
                <a:moveTo>
                  <a:pt x="140020" y="12288"/>
                </a:moveTo>
                <a:cubicBezTo>
                  <a:pt x="137892" y="12288"/>
                  <a:pt x="135764" y="13100"/>
                  <a:pt x="134137" y="14719"/>
                </a:cubicBezTo>
                <a:cubicBezTo>
                  <a:pt x="134610" y="15115"/>
                  <a:pt x="135052" y="15526"/>
                  <a:pt x="135463" y="15983"/>
                </a:cubicBezTo>
                <a:cubicBezTo>
                  <a:pt x="136752" y="14804"/>
                  <a:pt x="138381" y="14213"/>
                  <a:pt x="140012" y="14213"/>
                </a:cubicBezTo>
                <a:cubicBezTo>
                  <a:pt x="141562" y="14213"/>
                  <a:pt x="143114" y="14747"/>
                  <a:pt x="144376" y="15816"/>
                </a:cubicBezTo>
                <a:cubicBezTo>
                  <a:pt x="144803" y="15374"/>
                  <a:pt x="145260" y="14947"/>
                  <a:pt x="145747" y="14566"/>
                </a:cubicBezTo>
                <a:cubicBezTo>
                  <a:pt x="144137" y="13046"/>
                  <a:pt x="142078" y="12288"/>
                  <a:pt x="140020" y="12288"/>
                </a:cubicBezTo>
                <a:close/>
                <a:moveTo>
                  <a:pt x="168559" y="12288"/>
                </a:moveTo>
                <a:cubicBezTo>
                  <a:pt x="166429" y="12288"/>
                  <a:pt x="164301" y="13100"/>
                  <a:pt x="162674" y="14719"/>
                </a:cubicBezTo>
                <a:cubicBezTo>
                  <a:pt x="163147" y="15100"/>
                  <a:pt x="163588" y="15526"/>
                  <a:pt x="164015" y="15983"/>
                </a:cubicBezTo>
                <a:cubicBezTo>
                  <a:pt x="165296" y="14804"/>
                  <a:pt x="166926" y="14213"/>
                  <a:pt x="168559" y="14213"/>
                </a:cubicBezTo>
                <a:cubicBezTo>
                  <a:pt x="170111" y="14213"/>
                  <a:pt x="171666" y="14747"/>
                  <a:pt x="172928" y="15816"/>
                </a:cubicBezTo>
                <a:cubicBezTo>
                  <a:pt x="173355" y="15374"/>
                  <a:pt x="173812" y="14947"/>
                  <a:pt x="174299" y="14566"/>
                </a:cubicBezTo>
                <a:cubicBezTo>
                  <a:pt x="172682" y="13046"/>
                  <a:pt x="170619" y="12288"/>
                  <a:pt x="168559" y="12288"/>
                </a:cubicBezTo>
                <a:close/>
                <a:moveTo>
                  <a:pt x="197102" y="12288"/>
                </a:moveTo>
                <a:cubicBezTo>
                  <a:pt x="194969" y="12288"/>
                  <a:pt x="192838" y="13100"/>
                  <a:pt x="191211" y="14719"/>
                </a:cubicBezTo>
                <a:cubicBezTo>
                  <a:pt x="191684" y="15115"/>
                  <a:pt x="192125" y="15526"/>
                  <a:pt x="192552" y="15983"/>
                </a:cubicBezTo>
                <a:cubicBezTo>
                  <a:pt x="193833" y="14804"/>
                  <a:pt x="195463" y="14213"/>
                  <a:pt x="197094" y="14213"/>
                </a:cubicBezTo>
                <a:cubicBezTo>
                  <a:pt x="198644" y="14213"/>
                  <a:pt x="200195" y="14747"/>
                  <a:pt x="201450" y="15816"/>
                </a:cubicBezTo>
                <a:cubicBezTo>
                  <a:pt x="201892" y="15374"/>
                  <a:pt x="202349" y="14947"/>
                  <a:pt x="202836" y="14566"/>
                </a:cubicBezTo>
                <a:cubicBezTo>
                  <a:pt x="201226" y="13046"/>
                  <a:pt x="199163" y="12288"/>
                  <a:pt x="197102" y="12288"/>
                </a:cubicBezTo>
                <a:close/>
                <a:moveTo>
                  <a:pt x="225646" y="12288"/>
                </a:moveTo>
                <a:cubicBezTo>
                  <a:pt x="223518" y="12288"/>
                  <a:pt x="221390" y="13100"/>
                  <a:pt x="219763" y="14719"/>
                </a:cubicBezTo>
                <a:cubicBezTo>
                  <a:pt x="220220" y="15115"/>
                  <a:pt x="220678" y="15526"/>
                  <a:pt x="221089" y="15983"/>
                </a:cubicBezTo>
                <a:cubicBezTo>
                  <a:pt x="222378" y="14804"/>
                  <a:pt x="224011" y="14213"/>
                  <a:pt x="225644" y="14213"/>
                </a:cubicBezTo>
                <a:cubicBezTo>
                  <a:pt x="227196" y="14213"/>
                  <a:pt x="228747" y="14747"/>
                  <a:pt x="230002" y="15816"/>
                </a:cubicBezTo>
                <a:cubicBezTo>
                  <a:pt x="230429" y="15374"/>
                  <a:pt x="230886" y="14947"/>
                  <a:pt x="231373" y="14566"/>
                </a:cubicBezTo>
                <a:cubicBezTo>
                  <a:pt x="229763" y="13046"/>
                  <a:pt x="227704" y="12288"/>
                  <a:pt x="225646" y="12288"/>
                </a:cubicBezTo>
                <a:close/>
                <a:moveTo>
                  <a:pt x="254192" y="12284"/>
                </a:moveTo>
                <a:cubicBezTo>
                  <a:pt x="252059" y="12284"/>
                  <a:pt x="249927" y="13092"/>
                  <a:pt x="248300" y="14704"/>
                </a:cubicBezTo>
                <a:cubicBezTo>
                  <a:pt x="248773" y="15100"/>
                  <a:pt x="249214" y="15526"/>
                  <a:pt x="249641" y="15983"/>
                </a:cubicBezTo>
                <a:cubicBezTo>
                  <a:pt x="250890" y="14856"/>
                  <a:pt x="252505" y="14216"/>
                  <a:pt x="254197" y="14216"/>
                </a:cubicBezTo>
                <a:cubicBezTo>
                  <a:pt x="255781" y="14216"/>
                  <a:pt x="257335" y="14795"/>
                  <a:pt x="258554" y="15816"/>
                </a:cubicBezTo>
                <a:cubicBezTo>
                  <a:pt x="258981" y="15374"/>
                  <a:pt x="259438" y="14947"/>
                  <a:pt x="259925" y="14551"/>
                </a:cubicBezTo>
                <a:cubicBezTo>
                  <a:pt x="258315" y="13039"/>
                  <a:pt x="256253" y="12284"/>
                  <a:pt x="254192" y="12284"/>
                </a:cubicBezTo>
                <a:close/>
                <a:moveTo>
                  <a:pt x="25856" y="14856"/>
                </a:moveTo>
                <a:cubicBezTo>
                  <a:pt x="24317" y="14871"/>
                  <a:pt x="22854" y="15435"/>
                  <a:pt x="21711" y="16441"/>
                </a:cubicBezTo>
                <a:cubicBezTo>
                  <a:pt x="22108" y="16913"/>
                  <a:pt x="22488" y="17400"/>
                  <a:pt x="22839" y="17903"/>
                </a:cubicBezTo>
                <a:cubicBezTo>
                  <a:pt x="23698" y="17156"/>
                  <a:pt x="24768" y="16778"/>
                  <a:pt x="25843" y="16778"/>
                </a:cubicBezTo>
                <a:cubicBezTo>
                  <a:pt x="26827" y="16778"/>
                  <a:pt x="27814" y="17095"/>
                  <a:pt x="28644" y="17736"/>
                </a:cubicBezTo>
                <a:cubicBezTo>
                  <a:pt x="28994" y="17218"/>
                  <a:pt x="29375" y="16730"/>
                  <a:pt x="29786" y="16273"/>
                </a:cubicBezTo>
                <a:cubicBezTo>
                  <a:pt x="28674" y="15359"/>
                  <a:pt x="27288" y="14856"/>
                  <a:pt x="25856" y="14856"/>
                </a:cubicBezTo>
                <a:close/>
                <a:moveTo>
                  <a:pt x="54393" y="14856"/>
                </a:moveTo>
                <a:cubicBezTo>
                  <a:pt x="52869" y="14871"/>
                  <a:pt x="51391" y="15435"/>
                  <a:pt x="50264" y="16441"/>
                </a:cubicBezTo>
                <a:cubicBezTo>
                  <a:pt x="50660" y="16913"/>
                  <a:pt x="51041" y="17400"/>
                  <a:pt x="51376" y="17903"/>
                </a:cubicBezTo>
                <a:cubicBezTo>
                  <a:pt x="52237" y="17153"/>
                  <a:pt x="53316" y="16775"/>
                  <a:pt x="54397" y="16775"/>
                </a:cubicBezTo>
                <a:cubicBezTo>
                  <a:pt x="55381" y="16775"/>
                  <a:pt x="56368" y="17089"/>
                  <a:pt x="57196" y="17720"/>
                </a:cubicBezTo>
                <a:cubicBezTo>
                  <a:pt x="57546" y="17218"/>
                  <a:pt x="57927" y="16730"/>
                  <a:pt x="58339" y="16273"/>
                </a:cubicBezTo>
                <a:cubicBezTo>
                  <a:pt x="57226" y="15359"/>
                  <a:pt x="55825" y="14856"/>
                  <a:pt x="54393" y="14856"/>
                </a:cubicBezTo>
                <a:close/>
                <a:moveTo>
                  <a:pt x="82929" y="14856"/>
                </a:moveTo>
                <a:cubicBezTo>
                  <a:pt x="81406" y="14871"/>
                  <a:pt x="79943" y="15435"/>
                  <a:pt x="78801" y="16441"/>
                </a:cubicBezTo>
                <a:cubicBezTo>
                  <a:pt x="79212" y="16913"/>
                  <a:pt x="79578" y="17400"/>
                  <a:pt x="79928" y="17903"/>
                </a:cubicBezTo>
                <a:cubicBezTo>
                  <a:pt x="80766" y="17187"/>
                  <a:pt x="81832" y="16791"/>
                  <a:pt x="82929" y="16776"/>
                </a:cubicBezTo>
                <a:cubicBezTo>
                  <a:pt x="83950" y="16776"/>
                  <a:pt x="84925" y="17111"/>
                  <a:pt x="85733" y="17720"/>
                </a:cubicBezTo>
                <a:cubicBezTo>
                  <a:pt x="86083" y="17218"/>
                  <a:pt x="86464" y="16730"/>
                  <a:pt x="86876" y="16273"/>
                </a:cubicBezTo>
                <a:cubicBezTo>
                  <a:pt x="85763" y="15359"/>
                  <a:pt x="84377" y="14856"/>
                  <a:pt x="82929" y="14856"/>
                </a:cubicBezTo>
                <a:close/>
                <a:moveTo>
                  <a:pt x="111482" y="14856"/>
                </a:moveTo>
                <a:cubicBezTo>
                  <a:pt x="109958" y="14856"/>
                  <a:pt x="108480" y="15420"/>
                  <a:pt x="107337" y="16441"/>
                </a:cubicBezTo>
                <a:cubicBezTo>
                  <a:pt x="107734" y="16898"/>
                  <a:pt x="108114" y="17400"/>
                  <a:pt x="108465" y="17903"/>
                </a:cubicBezTo>
                <a:cubicBezTo>
                  <a:pt x="109303" y="17187"/>
                  <a:pt x="110369" y="16791"/>
                  <a:pt x="111482" y="16776"/>
                </a:cubicBezTo>
                <a:cubicBezTo>
                  <a:pt x="112487" y="16776"/>
                  <a:pt x="113462" y="17111"/>
                  <a:pt x="114270" y="17720"/>
                </a:cubicBezTo>
                <a:cubicBezTo>
                  <a:pt x="114620" y="17218"/>
                  <a:pt x="115001" y="16730"/>
                  <a:pt x="115412" y="16273"/>
                </a:cubicBezTo>
                <a:cubicBezTo>
                  <a:pt x="114300" y="15359"/>
                  <a:pt x="112914" y="14856"/>
                  <a:pt x="111482" y="14856"/>
                </a:cubicBezTo>
                <a:close/>
                <a:moveTo>
                  <a:pt x="140019" y="14856"/>
                </a:moveTo>
                <a:cubicBezTo>
                  <a:pt x="138495" y="14871"/>
                  <a:pt x="137017" y="15435"/>
                  <a:pt x="135874" y="16441"/>
                </a:cubicBezTo>
                <a:cubicBezTo>
                  <a:pt x="136286" y="16913"/>
                  <a:pt x="136651" y="17400"/>
                  <a:pt x="137002" y="17903"/>
                </a:cubicBezTo>
                <a:cubicBezTo>
                  <a:pt x="137863" y="17153"/>
                  <a:pt x="138937" y="16775"/>
                  <a:pt x="140015" y="16775"/>
                </a:cubicBezTo>
                <a:cubicBezTo>
                  <a:pt x="140996" y="16775"/>
                  <a:pt x="141979" y="17089"/>
                  <a:pt x="142807" y="17720"/>
                </a:cubicBezTo>
                <a:cubicBezTo>
                  <a:pt x="143157" y="17218"/>
                  <a:pt x="143538" y="16730"/>
                  <a:pt x="143949" y="16273"/>
                </a:cubicBezTo>
                <a:cubicBezTo>
                  <a:pt x="142837" y="15359"/>
                  <a:pt x="141451" y="14871"/>
                  <a:pt x="140019" y="14856"/>
                </a:cubicBezTo>
                <a:close/>
                <a:moveTo>
                  <a:pt x="168555" y="14856"/>
                </a:moveTo>
                <a:cubicBezTo>
                  <a:pt x="167032" y="14856"/>
                  <a:pt x="165554" y="15420"/>
                  <a:pt x="164411" y="16441"/>
                </a:cubicBezTo>
                <a:cubicBezTo>
                  <a:pt x="164807" y="16898"/>
                  <a:pt x="165188" y="17400"/>
                  <a:pt x="165539" y="17903"/>
                </a:cubicBezTo>
                <a:cubicBezTo>
                  <a:pt x="166400" y="17153"/>
                  <a:pt x="167474" y="16775"/>
                  <a:pt x="168552" y="16775"/>
                </a:cubicBezTo>
                <a:cubicBezTo>
                  <a:pt x="169533" y="16775"/>
                  <a:pt x="170516" y="17089"/>
                  <a:pt x="171344" y="17720"/>
                </a:cubicBezTo>
                <a:cubicBezTo>
                  <a:pt x="171694" y="17218"/>
                  <a:pt x="172075" y="16730"/>
                  <a:pt x="172486" y="16273"/>
                </a:cubicBezTo>
                <a:cubicBezTo>
                  <a:pt x="171374" y="15359"/>
                  <a:pt x="169988" y="14871"/>
                  <a:pt x="168555" y="14856"/>
                </a:cubicBezTo>
                <a:close/>
                <a:moveTo>
                  <a:pt x="197092" y="14856"/>
                </a:moveTo>
                <a:cubicBezTo>
                  <a:pt x="195569" y="14856"/>
                  <a:pt x="194106" y="15420"/>
                  <a:pt x="192963" y="16441"/>
                </a:cubicBezTo>
                <a:cubicBezTo>
                  <a:pt x="193360" y="16898"/>
                  <a:pt x="193740" y="17385"/>
                  <a:pt x="194076" y="17903"/>
                </a:cubicBezTo>
                <a:cubicBezTo>
                  <a:pt x="194929" y="17187"/>
                  <a:pt x="195995" y="16791"/>
                  <a:pt x="197092" y="16776"/>
                </a:cubicBezTo>
                <a:cubicBezTo>
                  <a:pt x="198098" y="16776"/>
                  <a:pt x="199088" y="17111"/>
                  <a:pt x="199896" y="17720"/>
                </a:cubicBezTo>
                <a:cubicBezTo>
                  <a:pt x="200246" y="17218"/>
                  <a:pt x="200627" y="16730"/>
                  <a:pt x="201038" y="16273"/>
                </a:cubicBezTo>
                <a:cubicBezTo>
                  <a:pt x="199926" y="15359"/>
                  <a:pt x="198540" y="14856"/>
                  <a:pt x="197092" y="14856"/>
                </a:cubicBezTo>
                <a:close/>
                <a:moveTo>
                  <a:pt x="225644" y="14856"/>
                </a:moveTo>
                <a:cubicBezTo>
                  <a:pt x="224121" y="14856"/>
                  <a:pt x="222643" y="15420"/>
                  <a:pt x="221500" y="16441"/>
                </a:cubicBezTo>
                <a:cubicBezTo>
                  <a:pt x="221896" y="16913"/>
                  <a:pt x="222277" y="17400"/>
                  <a:pt x="222628" y="17903"/>
                </a:cubicBezTo>
                <a:cubicBezTo>
                  <a:pt x="223489" y="17153"/>
                  <a:pt x="224563" y="16775"/>
                  <a:pt x="225641" y="16775"/>
                </a:cubicBezTo>
                <a:cubicBezTo>
                  <a:pt x="226622" y="16775"/>
                  <a:pt x="227605" y="17089"/>
                  <a:pt x="228433" y="17720"/>
                </a:cubicBezTo>
                <a:cubicBezTo>
                  <a:pt x="228783" y="17218"/>
                  <a:pt x="229164" y="16730"/>
                  <a:pt x="229575" y="16273"/>
                </a:cubicBezTo>
                <a:cubicBezTo>
                  <a:pt x="228463" y="15359"/>
                  <a:pt x="227077" y="14856"/>
                  <a:pt x="225644" y="14856"/>
                </a:cubicBezTo>
                <a:close/>
                <a:moveTo>
                  <a:pt x="254184" y="14853"/>
                </a:moveTo>
                <a:cubicBezTo>
                  <a:pt x="252705" y="14853"/>
                  <a:pt x="251228" y="15383"/>
                  <a:pt x="250052" y="16441"/>
                </a:cubicBezTo>
                <a:cubicBezTo>
                  <a:pt x="250449" y="16898"/>
                  <a:pt x="250829" y="17400"/>
                  <a:pt x="251180" y="17903"/>
                </a:cubicBezTo>
                <a:cubicBezTo>
                  <a:pt x="252018" y="17187"/>
                  <a:pt x="253084" y="16791"/>
                  <a:pt x="254197" y="16776"/>
                </a:cubicBezTo>
                <a:cubicBezTo>
                  <a:pt x="255202" y="16791"/>
                  <a:pt x="256177" y="17111"/>
                  <a:pt x="256985" y="17736"/>
                </a:cubicBezTo>
                <a:cubicBezTo>
                  <a:pt x="257335" y="17218"/>
                  <a:pt x="257716" y="16730"/>
                  <a:pt x="258127" y="16273"/>
                </a:cubicBezTo>
                <a:cubicBezTo>
                  <a:pt x="256980" y="15326"/>
                  <a:pt x="255582" y="14853"/>
                  <a:pt x="254184" y="14853"/>
                </a:cubicBezTo>
                <a:close/>
                <a:moveTo>
                  <a:pt x="254202" y="17375"/>
                </a:moveTo>
                <a:cubicBezTo>
                  <a:pt x="253239" y="17375"/>
                  <a:pt x="252279" y="17715"/>
                  <a:pt x="251515" y="18391"/>
                </a:cubicBezTo>
                <a:cubicBezTo>
                  <a:pt x="251622" y="18558"/>
                  <a:pt x="251713" y="18726"/>
                  <a:pt x="251805" y="18893"/>
                </a:cubicBezTo>
                <a:cubicBezTo>
                  <a:pt x="252597" y="18741"/>
                  <a:pt x="253389" y="18665"/>
                  <a:pt x="254197" y="18665"/>
                </a:cubicBezTo>
                <a:cubicBezTo>
                  <a:pt x="254882" y="18665"/>
                  <a:pt x="255583" y="18726"/>
                  <a:pt x="256269" y="18833"/>
                </a:cubicBezTo>
                <a:lnTo>
                  <a:pt x="256253" y="18878"/>
                </a:lnTo>
                <a:cubicBezTo>
                  <a:pt x="256375" y="18665"/>
                  <a:pt x="256497" y="18452"/>
                  <a:pt x="256650" y="18193"/>
                </a:cubicBezTo>
                <a:cubicBezTo>
                  <a:pt x="255923" y="17646"/>
                  <a:pt x="255062" y="17375"/>
                  <a:pt x="254202" y="17375"/>
                </a:cubicBezTo>
                <a:close/>
                <a:moveTo>
                  <a:pt x="25856" y="17431"/>
                </a:moveTo>
                <a:cubicBezTo>
                  <a:pt x="24865" y="17431"/>
                  <a:pt x="23921" y="17781"/>
                  <a:pt x="23174" y="18436"/>
                </a:cubicBezTo>
                <a:cubicBezTo>
                  <a:pt x="23281" y="18589"/>
                  <a:pt x="23372" y="18756"/>
                  <a:pt x="23464" y="18924"/>
                </a:cubicBezTo>
                <a:cubicBezTo>
                  <a:pt x="24256" y="18787"/>
                  <a:pt x="25048" y="18711"/>
                  <a:pt x="25856" y="18711"/>
                </a:cubicBezTo>
                <a:cubicBezTo>
                  <a:pt x="26541" y="18711"/>
                  <a:pt x="27242" y="18756"/>
                  <a:pt x="27928" y="18878"/>
                </a:cubicBezTo>
                <a:cubicBezTo>
                  <a:pt x="28050" y="18665"/>
                  <a:pt x="28171" y="18452"/>
                  <a:pt x="28309" y="18254"/>
                </a:cubicBezTo>
                <a:cubicBezTo>
                  <a:pt x="27593" y="17720"/>
                  <a:pt x="26739" y="17431"/>
                  <a:pt x="25856" y="17431"/>
                </a:cubicBezTo>
                <a:close/>
                <a:moveTo>
                  <a:pt x="54393" y="17431"/>
                </a:moveTo>
                <a:cubicBezTo>
                  <a:pt x="53402" y="17431"/>
                  <a:pt x="52458" y="17781"/>
                  <a:pt x="51711" y="18436"/>
                </a:cubicBezTo>
                <a:cubicBezTo>
                  <a:pt x="51818" y="18589"/>
                  <a:pt x="51909" y="18756"/>
                  <a:pt x="52016" y="18924"/>
                </a:cubicBezTo>
                <a:cubicBezTo>
                  <a:pt x="52793" y="18787"/>
                  <a:pt x="53585" y="18711"/>
                  <a:pt x="54393" y="18711"/>
                </a:cubicBezTo>
                <a:cubicBezTo>
                  <a:pt x="55078" y="18711"/>
                  <a:pt x="55779" y="18756"/>
                  <a:pt x="56465" y="18878"/>
                </a:cubicBezTo>
                <a:cubicBezTo>
                  <a:pt x="56587" y="18665"/>
                  <a:pt x="56708" y="18452"/>
                  <a:pt x="56846" y="18254"/>
                </a:cubicBezTo>
                <a:cubicBezTo>
                  <a:pt x="56145" y="17720"/>
                  <a:pt x="55276" y="17431"/>
                  <a:pt x="54393" y="17431"/>
                </a:cubicBezTo>
                <a:close/>
                <a:moveTo>
                  <a:pt x="82929" y="17431"/>
                </a:moveTo>
                <a:cubicBezTo>
                  <a:pt x="81954" y="17431"/>
                  <a:pt x="81010" y="17781"/>
                  <a:pt x="80263" y="18436"/>
                </a:cubicBezTo>
                <a:cubicBezTo>
                  <a:pt x="80370" y="18589"/>
                  <a:pt x="80461" y="18756"/>
                  <a:pt x="80553" y="18924"/>
                </a:cubicBezTo>
                <a:cubicBezTo>
                  <a:pt x="81345" y="18787"/>
                  <a:pt x="82137" y="18711"/>
                  <a:pt x="82929" y="18711"/>
                </a:cubicBezTo>
                <a:cubicBezTo>
                  <a:pt x="83630" y="18711"/>
                  <a:pt x="84316" y="18756"/>
                  <a:pt x="85002" y="18878"/>
                </a:cubicBezTo>
                <a:cubicBezTo>
                  <a:pt x="85123" y="18665"/>
                  <a:pt x="85261" y="18452"/>
                  <a:pt x="85382" y="18254"/>
                </a:cubicBezTo>
                <a:cubicBezTo>
                  <a:pt x="84682" y="17720"/>
                  <a:pt x="83813" y="17431"/>
                  <a:pt x="82929" y="17431"/>
                </a:cubicBezTo>
                <a:close/>
                <a:moveTo>
                  <a:pt x="111482" y="17431"/>
                </a:moveTo>
                <a:cubicBezTo>
                  <a:pt x="110491" y="17431"/>
                  <a:pt x="109547" y="17781"/>
                  <a:pt x="108800" y="18436"/>
                </a:cubicBezTo>
                <a:cubicBezTo>
                  <a:pt x="108907" y="18589"/>
                  <a:pt x="108998" y="18756"/>
                  <a:pt x="109090" y="18924"/>
                </a:cubicBezTo>
                <a:cubicBezTo>
                  <a:pt x="109882" y="18787"/>
                  <a:pt x="110674" y="18711"/>
                  <a:pt x="111482" y="18711"/>
                </a:cubicBezTo>
                <a:cubicBezTo>
                  <a:pt x="112167" y="18711"/>
                  <a:pt x="112868" y="18756"/>
                  <a:pt x="113554" y="18878"/>
                </a:cubicBezTo>
                <a:cubicBezTo>
                  <a:pt x="113676" y="18665"/>
                  <a:pt x="113797" y="18452"/>
                  <a:pt x="113935" y="18254"/>
                </a:cubicBezTo>
                <a:cubicBezTo>
                  <a:pt x="113218" y="17720"/>
                  <a:pt x="112365" y="17431"/>
                  <a:pt x="111482" y="17431"/>
                </a:cubicBezTo>
                <a:close/>
                <a:moveTo>
                  <a:pt x="140019" y="17431"/>
                </a:moveTo>
                <a:cubicBezTo>
                  <a:pt x="139028" y="17431"/>
                  <a:pt x="138084" y="17781"/>
                  <a:pt x="137337" y="18436"/>
                </a:cubicBezTo>
                <a:cubicBezTo>
                  <a:pt x="137444" y="18589"/>
                  <a:pt x="137535" y="18756"/>
                  <a:pt x="137642" y="18924"/>
                </a:cubicBezTo>
                <a:cubicBezTo>
                  <a:pt x="138419" y="18787"/>
                  <a:pt x="139211" y="18711"/>
                  <a:pt x="140019" y="18711"/>
                </a:cubicBezTo>
                <a:cubicBezTo>
                  <a:pt x="140704" y="18711"/>
                  <a:pt x="141405" y="18756"/>
                  <a:pt x="142091" y="18878"/>
                </a:cubicBezTo>
                <a:cubicBezTo>
                  <a:pt x="142212" y="18665"/>
                  <a:pt x="142334" y="18452"/>
                  <a:pt x="142471" y="18254"/>
                </a:cubicBezTo>
                <a:cubicBezTo>
                  <a:pt x="141755" y="17720"/>
                  <a:pt x="140902" y="17431"/>
                  <a:pt x="140019" y="17431"/>
                </a:cubicBezTo>
                <a:close/>
                <a:moveTo>
                  <a:pt x="168555" y="17431"/>
                </a:moveTo>
                <a:cubicBezTo>
                  <a:pt x="167580" y="17431"/>
                  <a:pt x="166620" y="17781"/>
                  <a:pt x="165874" y="18436"/>
                </a:cubicBezTo>
                <a:cubicBezTo>
                  <a:pt x="165981" y="18589"/>
                  <a:pt x="166072" y="18756"/>
                  <a:pt x="166179" y="18924"/>
                </a:cubicBezTo>
                <a:cubicBezTo>
                  <a:pt x="166956" y="18787"/>
                  <a:pt x="167763" y="18711"/>
                  <a:pt x="168555" y="18711"/>
                </a:cubicBezTo>
                <a:cubicBezTo>
                  <a:pt x="169256" y="18711"/>
                  <a:pt x="169942" y="18756"/>
                  <a:pt x="170627" y="18878"/>
                </a:cubicBezTo>
                <a:cubicBezTo>
                  <a:pt x="170749" y="18665"/>
                  <a:pt x="170887" y="18452"/>
                  <a:pt x="171008" y="18254"/>
                </a:cubicBezTo>
                <a:cubicBezTo>
                  <a:pt x="170308" y="17720"/>
                  <a:pt x="169439" y="17431"/>
                  <a:pt x="168555" y="17431"/>
                </a:cubicBezTo>
                <a:close/>
                <a:moveTo>
                  <a:pt x="197092" y="17431"/>
                </a:moveTo>
                <a:cubicBezTo>
                  <a:pt x="196117" y="17431"/>
                  <a:pt x="195173" y="17781"/>
                  <a:pt x="194426" y="18436"/>
                </a:cubicBezTo>
                <a:cubicBezTo>
                  <a:pt x="194533" y="18589"/>
                  <a:pt x="194624" y="18756"/>
                  <a:pt x="194716" y="18924"/>
                </a:cubicBezTo>
                <a:cubicBezTo>
                  <a:pt x="195508" y="18787"/>
                  <a:pt x="196300" y="18711"/>
                  <a:pt x="197108" y="18711"/>
                </a:cubicBezTo>
                <a:cubicBezTo>
                  <a:pt x="197793" y="18711"/>
                  <a:pt x="198479" y="18756"/>
                  <a:pt x="199164" y="18878"/>
                </a:cubicBezTo>
                <a:cubicBezTo>
                  <a:pt x="199286" y="18665"/>
                  <a:pt x="199423" y="18452"/>
                  <a:pt x="199545" y="18254"/>
                </a:cubicBezTo>
                <a:cubicBezTo>
                  <a:pt x="198844" y="17720"/>
                  <a:pt x="197976" y="17431"/>
                  <a:pt x="197092" y="17431"/>
                </a:cubicBezTo>
                <a:close/>
                <a:moveTo>
                  <a:pt x="225644" y="17431"/>
                </a:moveTo>
                <a:cubicBezTo>
                  <a:pt x="224654" y="17431"/>
                  <a:pt x="223710" y="17781"/>
                  <a:pt x="222963" y="18436"/>
                </a:cubicBezTo>
                <a:cubicBezTo>
                  <a:pt x="223070" y="18589"/>
                  <a:pt x="223161" y="18756"/>
                  <a:pt x="223252" y="18924"/>
                </a:cubicBezTo>
                <a:cubicBezTo>
                  <a:pt x="224045" y="18787"/>
                  <a:pt x="224837" y="18711"/>
                  <a:pt x="225644" y="18711"/>
                </a:cubicBezTo>
                <a:cubicBezTo>
                  <a:pt x="226330" y="18711"/>
                  <a:pt x="227031" y="18756"/>
                  <a:pt x="227701" y="18878"/>
                </a:cubicBezTo>
                <a:cubicBezTo>
                  <a:pt x="227823" y="18665"/>
                  <a:pt x="227960" y="18452"/>
                  <a:pt x="228082" y="18254"/>
                </a:cubicBezTo>
                <a:cubicBezTo>
                  <a:pt x="227381" y="17720"/>
                  <a:pt x="226528" y="17431"/>
                  <a:pt x="225644" y="17431"/>
                </a:cubicBezTo>
                <a:close/>
                <a:moveTo>
                  <a:pt x="39949" y="12190"/>
                </a:moveTo>
                <a:cubicBezTo>
                  <a:pt x="35195" y="12190"/>
                  <a:pt x="31005" y="14902"/>
                  <a:pt x="28552" y="18985"/>
                </a:cubicBezTo>
                <a:cubicBezTo>
                  <a:pt x="29162" y="19122"/>
                  <a:pt x="29756" y="19290"/>
                  <a:pt x="30350" y="19518"/>
                </a:cubicBezTo>
                <a:cubicBezTo>
                  <a:pt x="32529" y="16242"/>
                  <a:pt x="36018" y="14109"/>
                  <a:pt x="39949" y="14109"/>
                </a:cubicBezTo>
                <a:cubicBezTo>
                  <a:pt x="43941" y="14109"/>
                  <a:pt x="47445" y="16288"/>
                  <a:pt x="49624" y="19610"/>
                </a:cubicBezTo>
                <a:cubicBezTo>
                  <a:pt x="50203" y="19381"/>
                  <a:pt x="50797" y="19198"/>
                  <a:pt x="51391" y="19061"/>
                </a:cubicBezTo>
                <a:cubicBezTo>
                  <a:pt x="48938" y="14917"/>
                  <a:pt x="44733" y="12190"/>
                  <a:pt x="39949" y="12190"/>
                </a:cubicBezTo>
                <a:close/>
                <a:moveTo>
                  <a:pt x="97038" y="12190"/>
                </a:moveTo>
                <a:cubicBezTo>
                  <a:pt x="92284" y="12190"/>
                  <a:pt x="88079" y="14902"/>
                  <a:pt x="85626" y="18985"/>
                </a:cubicBezTo>
                <a:cubicBezTo>
                  <a:pt x="86236" y="19122"/>
                  <a:pt x="86845" y="19290"/>
                  <a:pt x="87439" y="19518"/>
                </a:cubicBezTo>
                <a:cubicBezTo>
                  <a:pt x="89603" y="16242"/>
                  <a:pt x="93092" y="14109"/>
                  <a:pt x="97038" y="14109"/>
                </a:cubicBezTo>
                <a:cubicBezTo>
                  <a:pt x="101014" y="14109"/>
                  <a:pt x="104534" y="16288"/>
                  <a:pt x="106698" y="19610"/>
                </a:cubicBezTo>
                <a:cubicBezTo>
                  <a:pt x="107276" y="19381"/>
                  <a:pt x="107871" y="19198"/>
                  <a:pt x="108480" y="19061"/>
                </a:cubicBezTo>
                <a:cubicBezTo>
                  <a:pt x="106027" y="14917"/>
                  <a:pt x="101807" y="12190"/>
                  <a:pt x="97038" y="12190"/>
                </a:cubicBezTo>
                <a:close/>
                <a:moveTo>
                  <a:pt x="125575" y="12190"/>
                </a:moveTo>
                <a:cubicBezTo>
                  <a:pt x="120821" y="12190"/>
                  <a:pt x="116631" y="14902"/>
                  <a:pt x="114178" y="18985"/>
                </a:cubicBezTo>
                <a:cubicBezTo>
                  <a:pt x="114788" y="19122"/>
                  <a:pt x="115382" y="19290"/>
                  <a:pt x="115976" y="19518"/>
                </a:cubicBezTo>
                <a:cubicBezTo>
                  <a:pt x="118155" y="16242"/>
                  <a:pt x="121644" y="14109"/>
                  <a:pt x="125575" y="14109"/>
                </a:cubicBezTo>
                <a:cubicBezTo>
                  <a:pt x="129551" y="14109"/>
                  <a:pt x="133071" y="16288"/>
                  <a:pt x="135250" y="19610"/>
                </a:cubicBezTo>
                <a:cubicBezTo>
                  <a:pt x="135813" y="19381"/>
                  <a:pt x="136408" y="19198"/>
                  <a:pt x="137017" y="19061"/>
                </a:cubicBezTo>
                <a:cubicBezTo>
                  <a:pt x="134564" y="14917"/>
                  <a:pt x="130359" y="12190"/>
                  <a:pt x="125575" y="12190"/>
                </a:cubicBezTo>
                <a:close/>
                <a:moveTo>
                  <a:pt x="154112" y="12190"/>
                </a:moveTo>
                <a:cubicBezTo>
                  <a:pt x="149358" y="12190"/>
                  <a:pt x="145168" y="14902"/>
                  <a:pt x="142715" y="18985"/>
                </a:cubicBezTo>
                <a:cubicBezTo>
                  <a:pt x="143325" y="19122"/>
                  <a:pt x="143919" y="19290"/>
                  <a:pt x="144513" y="19518"/>
                </a:cubicBezTo>
                <a:cubicBezTo>
                  <a:pt x="146692" y="16242"/>
                  <a:pt x="150181" y="14109"/>
                  <a:pt x="154112" y="14109"/>
                </a:cubicBezTo>
                <a:cubicBezTo>
                  <a:pt x="158088" y="14109"/>
                  <a:pt x="161608" y="16288"/>
                  <a:pt x="163787" y="19610"/>
                </a:cubicBezTo>
                <a:cubicBezTo>
                  <a:pt x="164366" y="19396"/>
                  <a:pt x="164960" y="19198"/>
                  <a:pt x="165554" y="19061"/>
                </a:cubicBezTo>
                <a:cubicBezTo>
                  <a:pt x="163116" y="14917"/>
                  <a:pt x="158896" y="12190"/>
                  <a:pt x="154112" y="12190"/>
                </a:cubicBezTo>
                <a:close/>
                <a:moveTo>
                  <a:pt x="182649" y="12190"/>
                </a:moveTo>
                <a:cubicBezTo>
                  <a:pt x="177910" y="12190"/>
                  <a:pt x="173705" y="14902"/>
                  <a:pt x="171252" y="18985"/>
                </a:cubicBezTo>
                <a:cubicBezTo>
                  <a:pt x="171862" y="19122"/>
                  <a:pt x="172471" y="19290"/>
                  <a:pt x="173050" y="19518"/>
                </a:cubicBezTo>
                <a:cubicBezTo>
                  <a:pt x="175229" y="16242"/>
                  <a:pt x="178718" y="14109"/>
                  <a:pt x="182649" y="14109"/>
                </a:cubicBezTo>
                <a:cubicBezTo>
                  <a:pt x="186625" y="14109"/>
                  <a:pt x="190145" y="16288"/>
                  <a:pt x="192323" y="19610"/>
                </a:cubicBezTo>
                <a:cubicBezTo>
                  <a:pt x="192902" y="19396"/>
                  <a:pt x="193497" y="19198"/>
                  <a:pt x="194091" y="19061"/>
                </a:cubicBezTo>
                <a:cubicBezTo>
                  <a:pt x="191653" y="14917"/>
                  <a:pt x="187433" y="12190"/>
                  <a:pt x="182649" y="12190"/>
                </a:cubicBezTo>
                <a:close/>
                <a:moveTo>
                  <a:pt x="211201" y="12190"/>
                </a:moveTo>
                <a:cubicBezTo>
                  <a:pt x="206447" y="12190"/>
                  <a:pt x="202257" y="14902"/>
                  <a:pt x="199789" y="18985"/>
                </a:cubicBezTo>
                <a:cubicBezTo>
                  <a:pt x="200399" y="19122"/>
                  <a:pt x="201008" y="19290"/>
                  <a:pt x="201602" y="19518"/>
                </a:cubicBezTo>
                <a:cubicBezTo>
                  <a:pt x="203766" y="16242"/>
                  <a:pt x="207255" y="14109"/>
                  <a:pt x="211201" y="14109"/>
                </a:cubicBezTo>
                <a:cubicBezTo>
                  <a:pt x="215177" y="14109"/>
                  <a:pt x="218697" y="16288"/>
                  <a:pt x="220876" y="19610"/>
                </a:cubicBezTo>
                <a:cubicBezTo>
                  <a:pt x="221439" y="19381"/>
                  <a:pt x="222034" y="19198"/>
                  <a:pt x="222643" y="19061"/>
                </a:cubicBezTo>
                <a:cubicBezTo>
                  <a:pt x="220190" y="14917"/>
                  <a:pt x="215985" y="12190"/>
                  <a:pt x="211201" y="12190"/>
                </a:cubicBezTo>
                <a:close/>
                <a:moveTo>
                  <a:pt x="239738" y="12190"/>
                </a:moveTo>
                <a:cubicBezTo>
                  <a:pt x="234984" y="12190"/>
                  <a:pt x="230794" y="14902"/>
                  <a:pt x="228341" y="18985"/>
                </a:cubicBezTo>
                <a:cubicBezTo>
                  <a:pt x="228951" y="19122"/>
                  <a:pt x="229545" y="19290"/>
                  <a:pt x="230139" y="19503"/>
                </a:cubicBezTo>
                <a:cubicBezTo>
                  <a:pt x="232318" y="16242"/>
                  <a:pt x="235807" y="14109"/>
                  <a:pt x="239738" y="14109"/>
                </a:cubicBezTo>
                <a:cubicBezTo>
                  <a:pt x="243714" y="14109"/>
                  <a:pt x="247234" y="16288"/>
                  <a:pt x="249413" y="19610"/>
                </a:cubicBezTo>
                <a:cubicBezTo>
                  <a:pt x="249992" y="19381"/>
                  <a:pt x="250570" y="19198"/>
                  <a:pt x="251180" y="19061"/>
                </a:cubicBezTo>
                <a:cubicBezTo>
                  <a:pt x="248727" y="14917"/>
                  <a:pt x="244522" y="12190"/>
                  <a:pt x="239738" y="12190"/>
                </a:cubicBezTo>
                <a:close/>
                <a:moveTo>
                  <a:pt x="11412" y="12190"/>
                </a:moveTo>
                <a:cubicBezTo>
                  <a:pt x="6658" y="12190"/>
                  <a:pt x="2468" y="14902"/>
                  <a:pt x="0" y="19000"/>
                </a:cubicBezTo>
                <a:lnTo>
                  <a:pt x="15" y="18985"/>
                </a:lnTo>
                <a:cubicBezTo>
                  <a:pt x="625" y="19122"/>
                  <a:pt x="1219" y="19290"/>
                  <a:pt x="1813" y="19518"/>
                </a:cubicBezTo>
                <a:cubicBezTo>
                  <a:pt x="3977" y="16242"/>
                  <a:pt x="7481" y="14109"/>
                  <a:pt x="11412" y="14109"/>
                </a:cubicBezTo>
                <a:cubicBezTo>
                  <a:pt x="15389" y="14109"/>
                  <a:pt x="18908" y="16288"/>
                  <a:pt x="21087" y="19625"/>
                </a:cubicBezTo>
                <a:cubicBezTo>
                  <a:pt x="21651" y="19381"/>
                  <a:pt x="22245" y="19198"/>
                  <a:pt x="22854" y="19061"/>
                </a:cubicBezTo>
                <a:cubicBezTo>
                  <a:pt x="20401" y="14932"/>
                  <a:pt x="16166" y="12190"/>
                  <a:pt x="11412" y="12190"/>
                </a:cubicBezTo>
                <a:close/>
                <a:moveTo>
                  <a:pt x="68501" y="12190"/>
                </a:moveTo>
                <a:cubicBezTo>
                  <a:pt x="63747" y="12190"/>
                  <a:pt x="59558" y="14902"/>
                  <a:pt x="57089" y="18985"/>
                </a:cubicBezTo>
                <a:cubicBezTo>
                  <a:pt x="57714" y="19122"/>
                  <a:pt x="58308" y="19290"/>
                  <a:pt x="58902" y="19518"/>
                </a:cubicBezTo>
                <a:cubicBezTo>
                  <a:pt x="61081" y="16242"/>
                  <a:pt x="64570" y="14109"/>
                  <a:pt x="68501" y="14109"/>
                </a:cubicBezTo>
                <a:cubicBezTo>
                  <a:pt x="72478" y="14109"/>
                  <a:pt x="75997" y="16288"/>
                  <a:pt x="78176" y="19625"/>
                </a:cubicBezTo>
                <a:cubicBezTo>
                  <a:pt x="78740" y="19396"/>
                  <a:pt x="79334" y="19198"/>
                  <a:pt x="79943" y="19061"/>
                </a:cubicBezTo>
                <a:cubicBezTo>
                  <a:pt x="77490" y="14932"/>
                  <a:pt x="73285" y="12190"/>
                  <a:pt x="68501" y="12190"/>
                </a:cubicBezTo>
                <a:close/>
                <a:moveTo>
                  <a:pt x="268290" y="12190"/>
                </a:moveTo>
                <a:cubicBezTo>
                  <a:pt x="263521" y="12190"/>
                  <a:pt x="259331" y="14902"/>
                  <a:pt x="256878" y="18985"/>
                </a:cubicBezTo>
                <a:cubicBezTo>
                  <a:pt x="257488" y="19122"/>
                  <a:pt x="258082" y="19290"/>
                  <a:pt x="258676" y="19518"/>
                </a:cubicBezTo>
                <a:cubicBezTo>
                  <a:pt x="260855" y="16242"/>
                  <a:pt x="264344" y="14109"/>
                  <a:pt x="268275" y="14109"/>
                </a:cubicBezTo>
                <a:cubicBezTo>
                  <a:pt x="272251" y="14109"/>
                  <a:pt x="275771" y="16288"/>
                  <a:pt x="277949" y="19625"/>
                </a:cubicBezTo>
                <a:cubicBezTo>
                  <a:pt x="278528" y="19396"/>
                  <a:pt x="279123" y="19198"/>
                  <a:pt x="279717" y="19061"/>
                </a:cubicBezTo>
                <a:cubicBezTo>
                  <a:pt x="277279" y="14932"/>
                  <a:pt x="273043" y="12190"/>
                  <a:pt x="268290" y="12190"/>
                </a:cubicBezTo>
                <a:close/>
                <a:moveTo>
                  <a:pt x="211201" y="14749"/>
                </a:moveTo>
                <a:cubicBezTo>
                  <a:pt x="207529" y="14749"/>
                  <a:pt x="204253" y="16715"/>
                  <a:pt x="202166" y="19731"/>
                </a:cubicBezTo>
                <a:cubicBezTo>
                  <a:pt x="202730" y="19960"/>
                  <a:pt x="203263" y="20234"/>
                  <a:pt x="203796" y="20539"/>
                </a:cubicBezTo>
                <a:cubicBezTo>
                  <a:pt x="205564" y="18193"/>
                  <a:pt x="208230" y="16669"/>
                  <a:pt x="211201" y="16669"/>
                </a:cubicBezTo>
                <a:cubicBezTo>
                  <a:pt x="214245" y="16669"/>
                  <a:pt x="216955" y="18251"/>
                  <a:pt x="218723" y="20685"/>
                </a:cubicBezTo>
                <a:lnTo>
                  <a:pt x="218723" y="20685"/>
                </a:lnTo>
                <a:cubicBezTo>
                  <a:pt x="219237" y="20368"/>
                  <a:pt x="219767" y="20095"/>
                  <a:pt x="220312" y="19853"/>
                </a:cubicBezTo>
                <a:cubicBezTo>
                  <a:pt x="218240" y="16760"/>
                  <a:pt x="214934" y="14749"/>
                  <a:pt x="211201" y="14749"/>
                </a:cubicBezTo>
                <a:close/>
                <a:moveTo>
                  <a:pt x="182664" y="14749"/>
                </a:moveTo>
                <a:cubicBezTo>
                  <a:pt x="178992" y="14749"/>
                  <a:pt x="175716" y="16715"/>
                  <a:pt x="173629" y="19731"/>
                </a:cubicBezTo>
                <a:cubicBezTo>
                  <a:pt x="174193" y="19975"/>
                  <a:pt x="174726" y="20249"/>
                  <a:pt x="175244" y="20554"/>
                </a:cubicBezTo>
                <a:cubicBezTo>
                  <a:pt x="177011" y="18193"/>
                  <a:pt x="179678" y="16684"/>
                  <a:pt x="182649" y="16684"/>
                </a:cubicBezTo>
                <a:cubicBezTo>
                  <a:pt x="185693" y="16684"/>
                  <a:pt x="188403" y="18251"/>
                  <a:pt x="190186" y="20685"/>
                </a:cubicBezTo>
                <a:lnTo>
                  <a:pt x="190186" y="20685"/>
                </a:lnTo>
                <a:cubicBezTo>
                  <a:pt x="190700" y="20368"/>
                  <a:pt x="191230" y="20095"/>
                  <a:pt x="191775" y="19853"/>
                </a:cubicBezTo>
                <a:cubicBezTo>
                  <a:pt x="189703" y="16760"/>
                  <a:pt x="186397" y="14749"/>
                  <a:pt x="182664" y="14749"/>
                </a:cubicBezTo>
                <a:close/>
                <a:moveTo>
                  <a:pt x="97038" y="14765"/>
                </a:moveTo>
                <a:cubicBezTo>
                  <a:pt x="93351" y="14765"/>
                  <a:pt x="90090" y="16715"/>
                  <a:pt x="88003" y="19747"/>
                </a:cubicBezTo>
                <a:cubicBezTo>
                  <a:pt x="88552" y="19975"/>
                  <a:pt x="89100" y="20249"/>
                  <a:pt x="89618" y="20554"/>
                </a:cubicBezTo>
                <a:cubicBezTo>
                  <a:pt x="91385" y="18193"/>
                  <a:pt x="94052" y="16684"/>
                  <a:pt x="97038" y="16684"/>
                </a:cubicBezTo>
                <a:cubicBezTo>
                  <a:pt x="100067" y="16684"/>
                  <a:pt x="102777" y="18251"/>
                  <a:pt x="104560" y="20685"/>
                </a:cubicBezTo>
                <a:lnTo>
                  <a:pt x="104560" y="20685"/>
                </a:lnTo>
                <a:cubicBezTo>
                  <a:pt x="105075" y="20383"/>
                  <a:pt x="105604" y="20095"/>
                  <a:pt x="106149" y="19853"/>
                </a:cubicBezTo>
                <a:cubicBezTo>
                  <a:pt x="104062" y="16776"/>
                  <a:pt x="100755" y="14765"/>
                  <a:pt x="97038" y="14765"/>
                </a:cubicBezTo>
                <a:close/>
                <a:moveTo>
                  <a:pt x="11412" y="14765"/>
                </a:moveTo>
                <a:cubicBezTo>
                  <a:pt x="7725" y="14765"/>
                  <a:pt x="4464" y="16715"/>
                  <a:pt x="2377" y="19731"/>
                </a:cubicBezTo>
                <a:cubicBezTo>
                  <a:pt x="2941" y="19975"/>
                  <a:pt x="3474" y="20234"/>
                  <a:pt x="3992" y="20554"/>
                </a:cubicBezTo>
                <a:cubicBezTo>
                  <a:pt x="5775" y="18193"/>
                  <a:pt x="8426" y="16684"/>
                  <a:pt x="11412" y="16684"/>
                </a:cubicBezTo>
                <a:cubicBezTo>
                  <a:pt x="14444" y="16684"/>
                  <a:pt x="17156" y="18254"/>
                  <a:pt x="18923" y="20691"/>
                </a:cubicBezTo>
                <a:cubicBezTo>
                  <a:pt x="19441" y="20387"/>
                  <a:pt x="19975" y="20097"/>
                  <a:pt x="20523" y="19853"/>
                </a:cubicBezTo>
                <a:cubicBezTo>
                  <a:pt x="18451" y="16760"/>
                  <a:pt x="15145" y="14765"/>
                  <a:pt x="11412" y="14765"/>
                </a:cubicBezTo>
                <a:close/>
                <a:moveTo>
                  <a:pt x="39949" y="14765"/>
                </a:moveTo>
                <a:cubicBezTo>
                  <a:pt x="36262" y="14765"/>
                  <a:pt x="33001" y="16715"/>
                  <a:pt x="30914" y="19747"/>
                </a:cubicBezTo>
                <a:cubicBezTo>
                  <a:pt x="31478" y="19975"/>
                  <a:pt x="32011" y="20249"/>
                  <a:pt x="32544" y="20554"/>
                </a:cubicBezTo>
                <a:cubicBezTo>
                  <a:pt x="34312" y="18193"/>
                  <a:pt x="36978" y="16684"/>
                  <a:pt x="39949" y="16684"/>
                </a:cubicBezTo>
                <a:cubicBezTo>
                  <a:pt x="42981" y="16684"/>
                  <a:pt x="45708" y="18254"/>
                  <a:pt x="47460" y="20691"/>
                </a:cubicBezTo>
                <a:cubicBezTo>
                  <a:pt x="47978" y="20387"/>
                  <a:pt x="48511" y="20097"/>
                  <a:pt x="49060" y="19853"/>
                </a:cubicBezTo>
                <a:cubicBezTo>
                  <a:pt x="46973" y="16760"/>
                  <a:pt x="43682" y="14765"/>
                  <a:pt x="39949" y="14765"/>
                </a:cubicBezTo>
                <a:close/>
                <a:moveTo>
                  <a:pt x="68501" y="14765"/>
                </a:moveTo>
                <a:cubicBezTo>
                  <a:pt x="64814" y="14765"/>
                  <a:pt x="61538" y="16715"/>
                  <a:pt x="59466" y="19747"/>
                </a:cubicBezTo>
                <a:cubicBezTo>
                  <a:pt x="60030" y="19975"/>
                  <a:pt x="60563" y="20249"/>
                  <a:pt x="61081" y="20554"/>
                </a:cubicBezTo>
                <a:cubicBezTo>
                  <a:pt x="62864" y="18193"/>
                  <a:pt x="65515" y="16684"/>
                  <a:pt x="68501" y="16684"/>
                </a:cubicBezTo>
                <a:cubicBezTo>
                  <a:pt x="71533" y="16684"/>
                  <a:pt x="74245" y="18254"/>
                  <a:pt x="76012" y="20691"/>
                </a:cubicBezTo>
                <a:cubicBezTo>
                  <a:pt x="76530" y="20371"/>
                  <a:pt x="77064" y="20097"/>
                  <a:pt x="77612" y="19853"/>
                </a:cubicBezTo>
                <a:cubicBezTo>
                  <a:pt x="75540" y="16760"/>
                  <a:pt x="72234" y="14765"/>
                  <a:pt x="68501" y="14765"/>
                </a:cubicBezTo>
                <a:close/>
                <a:moveTo>
                  <a:pt x="104560" y="20685"/>
                </a:moveTo>
                <a:cubicBezTo>
                  <a:pt x="104556" y="20687"/>
                  <a:pt x="104553" y="20689"/>
                  <a:pt x="104549" y="20691"/>
                </a:cubicBezTo>
                <a:lnTo>
                  <a:pt x="104564" y="20691"/>
                </a:lnTo>
                <a:cubicBezTo>
                  <a:pt x="104563" y="20689"/>
                  <a:pt x="104561" y="20687"/>
                  <a:pt x="104560" y="20685"/>
                </a:cubicBezTo>
                <a:close/>
                <a:moveTo>
                  <a:pt x="125575" y="14765"/>
                </a:moveTo>
                <a:cubicBezTo>
                  <a:pt x="121888" y="14765"/>
                  <a:pt x="118627" y="16715"/>
                  <a:pt x="116540" y="19747"/>
                </a:cubicBezTo>
                <a:cubicBezTo>
                  <a:pt x="117104" y="19975"/>
                  <a:pt x="117637" y="20249"/>
                  <a:pt x="118155" y="20554"/>
                </a:cubicBezTo>
                <a:cubicBezTo>
                  <a:pt x="119938" y="18193"/>
                  <a:pt x="122604" y="16684"/>
                  <a:pt x="125575" y="16684"/>
                </a:cubicBezTo>
                <a:cubicBezTo>
                  <a:pt x="128607" y="16684"/>
                  <a:pt x="131319" y="18254"/>
                  <a:pt x="133101" y="20691"/>
                </a:cubicBezTo>
                <a:cubicBezTo>
                  <a:pt x="133604" y="20387"/>
                  <a:pt x="134137" y="20097"/>
                  <a:pt x="134686" y="19853"/>
                </a:cubicBezTo>
                <a:cubicBezTo>
                  <a:pt x="132614" y="16776"/>
                  <a:pt x="129308" y="14765"/>
                  <a:pt x="125575" y="14765"/>
                </a:cubicBezTo>
                <a:close/>
                <a:moveTo>
                  <a:pt x="154112" y="14765"/>
                </a:moveTo>
                <a:cubicBezTo>
                  <a:pt x="150440" y="14765"/>
                  <a:pt x="147164" y="16715"/>
                  <a:pt x="145077" y="19747"/>
                </a:cubicBezTo>
                <a:cubicBezTo>
                  <a:pt x="145641" y="19975"/>
                  <a:pt x="146174" y="20249"/>
                  <a:pt x="146692" y="20554"/>
                </a:cubicBezTo>
                <a:cubicBezTo>
                  <a:pt x="148474" y="18193"/>
                  <a:pt x="151141" y="16684"/>
                  <a:pt x="154112" y="16684"/>
                </a:cubicBezTo>
                <a:cubicBezTo>
                  <a:pt x="157159" y="16684"/>
                  <a:pt x="159871" y="18254"/>
                  <a:pt x="161638" y="20691"/>
                </a:cubicBezTo>
                <a:cubicBezTo>
                  <a:pt x="162141" y="20387"/>
                  <a:pt x="162674" y="20097"/>
                  <a:pt x="163223" y="19853"/>
                </a:cubicBezTo>
                <a:cubicBezTo>
                  <a:pt x="161151" y="16776"/>
                  <a:pt x="157845" y="14765"/>
                  <a:pt x="154112" y="14765"/>
                </a:cubicBezTo>
                <a:close/>
                <a:moveTo>
                  <a:pt x="190186" y="20685"/>
                </a:moveTo>
                <a:cubicBezTo>
                  <a:pt x="190182" y="20687"/>
                  <a:pt x="190179" y="20689"/>
                  <a:pt x="190175" y="20691"/>
                </a:cubicBezTo>
                <a:lnTo>
                  <a:pt x="190190" y="20691"/>
                </a:lnTo>
                <a:cubicBezTo>
                  <a:pt x="190189" y="20689"/>
                  <a:pt x="190187" y="20687"/>
                  <a:pt x="190186" y="20685"/>
                </a:cubicBezTo>
                <a:close/>
                <a:moveTo>
                  <a:pt x="218723" y="20685"/>
                </a:moveTo>
                <a:lnTo>
                  <a:pt x="218723" y="20685"/>
                </a:lnTo>
                <a:cubicBezTo>
                  <a:pt x="218719" y="20687"/>
                  <a:pt x="218716" y="20689"/>
                  <a:pt x="218712" y="20691"/>
                </a:cubicBezTo>
                <a:lnTo>
                  <a:pt x="218727" y="20691"/>
                </a:lnTo>
                <a:cubicBezTo>
                  <a:pt x="218726" y="20689"/>
                  <a:pt x="218724" y="20687"/>
                  <a:pt x="218723" y="20685"/>
                </a:cubicBezTo>
                <a:close/>
                <a:moveTo>
                  <a:pt x="268290" y="14765"/>
                </a:moveTo>
                <a:cubicBezTo>
                  <a:pt x="264603" y="14765"/>
                  <a:pt x="261327" y="16715"/>
                  <a:pt x="259255" y="19747"/>
                </a:cubicBezTo>
                <a:cubicBezTo>
                  <a:pt x="259803" y="19975"/>
                  <a:pt x="260352" y="20249"/>
                  <a:pt x="260870" y="20554"/>
                </a:cubicBezTo>
                <a:cubicBezTo>
                  <a:pt x="262637" y="18193"/>
                  <a:pt x="265304" y="16684"/>
                  <a:pt x="268290" y="16684"/>
                </a:cubicBezTo>
                <a:cubicBezTo>
                  <a:pt x="271322" y="16684"/>
                  <a:pt x="274034" y="18254"/>
                  <a:pt x="275801" y="20691"/>
                </a:cubicBezTo>
                <a:cubicBezTo>
                  <a:pt x="276304" y="20387"/>
                  <a:pt x="276837" y="20097"/>
                  <a:pt x="277401" y="19853"/>
                </a:cubicBezTo>
                <a:cubicBezTo>
                  <a:pt x="275314" y="16776"/>
                  <a:pt x="272007" y="14765"/>
                  <a:pt x="268290" y="14765"/>
                </a:cubicBezTo>
                <a:close/>
                <a:moveTo>
                  <a:pt x="239738" y="14765"/>
                </a:moveTo>
                <a:cubicBezTo>
                  <a:pt x="236051" y="14765"/>
                  <a:pt x="232790" y="16730"/>
                  <a:pt x="230703" y="19747"/>
                </a:cubicBezTo>
                <a:cubicBezTo>
                  <a:pt x="231267" y="19975"/>
                  <a:pt x="231800" y="20249"/>
                  <a:pt x="232318" y="20554"/>
                </a:cubicBezTo>
                <a:cubicBezTo>
                  <a:pt x="234100" y="18193"/>
                  <a:pt x="236767" y="16684"/>
                  <a:pt x="239738" y="16684"/>
                </a:cubicBezTo>
                <a:cubicBezTo>
                  <a:pt x="242770" y="16684"/>
                  <a:pt x="245482" y="18254"/>
                  <a:pt x="247264" y="20707"/>
                </a:cubicBezTo>
                <a:cubicBezTo>
                  <a:pt x="247767" y="20387"/>
                  <a:pt x="248300" y="20097"/>
                  <a:pt x="248849" y="19853"/>
                </a:cubicBezTo>
                <a:cubicBezTo>
                  <a:pt x="246777" y="16776"/>
                  <a:pt x="243471" y="14765"/>
                  <a:pt x="239738" y="14765"/>
                </a:cubicBezTo>
                <a:close/>
                <a:moveTo>
                  <a:pt x="63053" y="21948"/>
                </a:moveTo>
                <a:cubicBezTo>
                  <a:pt x="63051" y="21951"/>
                  <a:pt x="63049" y="21953"/>
                  <a:pt x="63047" y="21956"/>
                </a:cubicBezTo>
                <a:lnTo>
                  <a:pt x="63062" y="21956"/>
                </a:lnTo>
                <a:cubicBezTo>
                  <a:pt x="63059" y="21953"/>
                  <a:pt x="63056" y="21951"/>
                  <a:pt x="63053" y="21948"/>
                </a:cubicBezTo>
                <a:close/>
                <a:moveTo>
                  <a:pt x="91590" y="21948"/>
                </a:moveTo>
                <a:lnTo>
                  <a:pt x="91590" y="21948"/>
                </a:lnTo>
                <a:cubicBezTo>
                  <a:pt x="91588" y="21951"/>
                  <a:pt x="91586" y="21953"/>
                  <a:pt x="91583" y="21956"/>
                </a:cubicBezTo>
                <a:lnTo>
                  <a:pt x="91599" y="21956"/>
                </a:lnTo>
                <a:cubicBezTo>
                  <a:pt x="91596" y="21953"/>
                  <a:pt x="91593" y="21951"/>
                  <a:pt x="91590" y="21948"/>
                </a:cubicBezTo>
                <a:close/>
                <a:moveTo>
                  <a:pt x="97038" y="17324"/>
                </a:moveTo>
                <a:cubicBezTo>
                  <a:pt x="94280" y="17324"/>
                  <a:pt x="91812" y="18711"/>
                  <a:pt x="90136" y="20874"/>
                </a:cubicBezTo>
                <a:cubicBezTo>
                  <a:pt x="90651" y="21192"/>
                  <a:pt x="91120" y="21555"/>
                  <a:pt x="91590" y="21948"/>
                </a:cubicBezTo>
                <a:lnTo>
                  <a:pt x="91590" y="21948"/>
                </a:lnTo>
                <a:cubicBezTo>
                  <a:pt x="92945" y="20307"/>
                  <a:pt x="94878" y="19244"/>
                  <a:pt x="97038" y="19244"/>
                </a:cubicBezTo>
                <a:cubicBezTo>
                  <a:pt x="99278" y="19244"/>
                  <a:pt x="101289" y="20371"/>
                  <a:pt x="102630" y="22124"/>
                </a:cubicBezTo>
                <a:cubicBezTo>
                  <a:pt x="103087" y="21727"/>
                  <a:pt x="103559" y="21362"/>
                  <a:pt x="104062" y="21011"/>
                </a:cubicBezTo>
                <a:cubicBezTo>
                  <a:pt x="102386" y="18772"/>
                  <a:pt x="99872" y="17324"/>
                  <a:pt x="97038" y="17324"/>
                </a:cubicBezTo>
                <a:close/>
                <a:moveTo>
                  <a:pt x="154112" y="17324"/>
                </a:moveTo>
                <a:cubicBezTo>
                  <a:pt x="151354" y="17324"/>
                  <a:pt x="148886" y="18695"/>
                  <a:pt x="147225" y="20874"/>
                </a:cubicBezTo>
                <a:cubicBezTo>
                  <a:pt x="147728" y="21194"/>
                  <a:pt x="148200" y="21560"/>
                  <a:pt x="148673" y="21956"/>
                </a:cubicBezTo>
                <a:cubicBezTo>
                  <a:pt x="150013" y="20310"/>
                  <a:pt x="151963" y="19244"/>
                  <a:pt x="154112" y="19244"/>
                </a:cubicBezTo>
                <a:cubicBezTo>
                  <a:pt x="156351" y="19244"/>
                  <a:pt x="158363" y="20371"/>
                  <a:pt x="159703" y="22124"/>
                </a:cubicBezTo>
                <a:cubicBezTo>
                  <a:pt x="160160" y="21727"/>
                  <a:pt x="160633" y="21362"/>
                  <a:pt x="161136" y="21011"/>
                </a:cubicBezTo>
                <a:cubicBezTo>
                  <a:pt x="159460" y="18772"/>
                  <a:pt x="156946" y="17324"/>
                  <a:pt x="154112" y="17324"/>
                </a:cubicBezTo>
                <a:close/>
                <a:moveTo>
                  <a:pt x="182649" y="17324"/>
                </a:moveTo>
                <a:cubicBezTo>
                  <a:pt x="179891" y="17324"/>
                  <a:pt x="177423" y="18695"/>
                  <a:pt x="175762" y="20859"/>
                </a:cubicBezTo>
                <a:cubicBezTo>
                  <a:pt x="176265" y="21194"/>
                  <a:pt x="176752" y="21560"/>
                  <a:pt x="177209" y="21956"/>
                </a:cubicBezTo>
                <a:cubicBezTo>
                  <a:pt x="178550" y="20310"/>
                  <a:pt x="180500" y="19244"/>
                  <a:pt x="182649" y="19244"/>
                </a:cubicBezTo>
                <a:cubicBezTo>
                  <a:pt x="184888" y="19244"/>
                  <a:pt x="186899" y="20371"/>
                  <a:pt x="188240" y="22124"/>
                </a:cubicBezTo>
                <a:cubicBezTo>
                  <a:pt x="188697" y="21727"/>
                  <a:pt x="189170" y="21346"/>
                  <a:pt x="189672" y="21011"/>
                </a:cubicBezTo>
                <a:cubicBezTo>
                  <a:pt x="188012" y="18756"/>
                  <a:pt x="185483" y="17324"/>
                  <a:pt x="182649" y="17324"/>
                </a:cubicBezTo>
                <a:close/>
                <a:moveTo>
                  <a:pt x="11412" y="17324"/>
                </a:moveTo>
                <a:cubicBezTo>
                  <a:pt x="8654" y="17324"/>
                  <a:pt x="6171" y="18711"/>
                  <a:pt x="4510" y="20874"/>
                </a:cubicBezTo>
                <a:cubicBezTo>
                  <a:pt x="5013" y="21209"/>
                  <a:pt x="5500" y="21560"/>
                  <a:pt x="5957" y="21956"/>
                </a:cubicBezTo>
                <a:cubicBezTo>
                  <a:pt x="7313" y="20295"/>
                  <a:pt x="9248" y="19244"/>
                  <a:pt x="11412" y="19244"/>
                </a:cubicBezTo>
                <a:cubicBezTo>
                  <a:pt x="13652" y="19244"/>
                  <a:pt x="15648" y="20371"/>
                  <a:pt x="16988" y="22139"/>
                </a:cubicBezTo>
                <a:cubicBezTo>
                  <a:pt x="17445" y="21727"/>
                  <a:pt x="17918" y="21362"/>
                  <a:pt x="18420" y="21027"/>
                </a:cubicBezTo>
                <a:cubicBezTo>
                  <a:pt x="16760" y="18772"/>
                  <a:pt x="14231" y="17324"/>
                  <a:pt x="11412" y="17324"/>
                </a:cubicBezTo>
                <a:close/>
                <a:moveTo>
                  <a:pt x="39949" y="17324"/>
                </a:moveTo>
                <a:cubicBezTo>
                  <a:pt x="37191" y="17324"/>
                  <a:pt x="34723" y="18711"/>
                  <a:pt x="33047" y="20874"/>
                </a:cubicBezTo>
                <a:cubicBezTo>
                  <a:pt x="33550" y="21209"/>
                  <a:pt x="34037" y="21560"/>
                  <a:pt x="34510" y="21956"/>
                </a:cubicBezTo>
                <a:cubicBezTo>
                  <a:pt x="35850" y="20295"/>
                  <a:pt x="37785" y="19244"/>
                  <a:pt x="39949" y="19244"/>
                </a:cubicBezTo>
                <a:cubicBezTo>
                  <a:pt x="42189" y="19244"/>
                  <a:pt x="44184" y="20371"/>
                  <a:pt x="45540" y="22139"/>
                </a:cubicBezTo>
                <a:cubicBezTo>
                  <a:pt x="45982" y="21727"/>
                  <a:pt x="46470" y="21362"/>
                  <a:pt x="46957" y="21027"/>
                </a:cubicBezTo>
                <a:cubicBezTo>
                  <a:pt x="45297" y="18772"/>
                  <a:pt x="42768" y="17324"/>
                  <a:pt x="39949" y="17324"/>
                </a:cubicBezTo>
                <a:close/>
                <a:moveTo>
                  <a:pt x="68501" y="17324"/>
                </a:moveTo>
                <a:cubicBezTo>
                  <a:pt x="65743" y="17324"/>
                  <a:pt x="63260" y="18711"/>
                  <a:pt x="61599" y="20874"/>
                </a:cubicBezTo>
                <a:cubicBezTo>
                  <a:pt x="62114" y="21207"/>
                  <a:pt x="62583" y="21555"/>
                  <a:pt x="63053" y="21948"/>
                </a:cubicBezTo>
                <a:lnTo>
                  <a:pt x="63053" y="21948"/>
                </a:lnTo>
                <a:cubicBezTo>
                  <a:pt x="64393" y="20307"/>
                  <a:pt x="66341" y="19244"/>
                  <a:pt x="68501" y="19244"/>
                </a:cubicBezTo>
                <a:cubicBezTo>
                  <a:pt x="70741" y="19244"/>
                  <a:pt x="72737" y="20371"/>
                  <a:pt x="74093" y="22139"/>
                </a:cubicBezTo>
                <a:cubicBezTo>
                  <a:pt x="74534" y="21727"/>
                  <a:pt x="75007" y="21362"/>
                  <a:pt x="75510" y="21027"/>
                </a:cubicBezTo>
                <a:cubicBezTo>
                  <a:pt x="73849" y="18772"/>
                  <a:pt x="71320" y="17324"/>
                  <a:pt x="68501" y="17324"/>
                </a:cubicBezTo>
                <a:close/>
                <a:moveTo>
                  <a:pt x="125575" y="17324"/>
                </a:moveTo>
                <a:cubicBezTo>
                  <a:pt x="122817" y="17324"/>
                  <a:pt x="120349" y="18711"/>
                  <a:pt x="118673" y="20874"/>
                </a:cubicBezTo>
                <a:cubicBezTo>
                  <a:pt x="119191" y="21209"/>
                  <a:pt x="119663" y="21560"/>
                  <a:pt x="120136" y="21956"/>
                </a:cubicBezTo>
                <a:cubicBezTo>
                  <a:pt x="121476" y="20310"/>
                  <a:pt x="123411" y="19244"/>
                  <a:pt x="125575" y="19244"/>
                </a:cubicBezTo>
                <a:cubicBezTo>
                  <a:pt x="127815" y="19244"/>
                  <a:pt x="129810" y="20371"/>
                  <a:pt x="131166" y="22139"/>
                </a:cubicBezTo>
                <a:cubicBezTo>
                  <a:pt x="131608" y="21727"/>
                  <a:pt x="132081" y="21362"/>
                  <a:pt x="132583" y="21027"/>
                </a:cubicBezTo>
                <a:cubicBezTo>
                  <a:pt x="130923" y="18772"/>
                  <a:pt x="128393" y="17324"/>
                  <a:pt x="125575" y="17324"/>
                </a:cubicBezTo>
                <a:close/>
                <a:moveTo>
                  <a:pt x="211186" y="17324"/>
                </a:moveTo>
                <a:cubicBezTo>
                  <a:pt x="208428" y="17324"/>
                  <a:pt x="205960" y="18711"/>
                  <a:pt x="204299" y="20874"/>
                </a:cubicBezTo>
                <a:cubicBezTo>
                  <a:pt x="204802" y="21194"/>
                  <a:pt x="205289" y="21560"/>
                  <a:pt x="205746" y="21941"/>
                </a:cubicBezTo>
                <a:lnTo>
                  <a:pt x="205746" y="21956"/>
                </a:lnTo>
                <a:cubicBezTo>
                  <a:pt x="207093" y="20322"/>
                  <a:pt x="209010" y="19259"/>
                  <a:pt x="211140" y="19259"/>
                </a:cubicBezTo>
                <a:cubicBezTo>
                  <a:pt x="211155" y="19259"/>
                  <a:pt x="211170" y="19259"/>
                  <a:pt x="211186" y="19259"/>
                </a:cubicBezTo>
                <a:cubicBezTo>
                  <a:pt x="213425" y="19259"/>
                  <a:pt x="215436" y="20371"/>
                  <a:pt x="216777" y="22139"/>
                </a:cubicBezTo>
                <a:cubicBezTo>
                  <a:pt x="217234" y="21727"/>
                  <a:pt x="217707" y="21362"/>
                  <a:pt x="218209" y="21027"/>
                </a:cubicBezTo>
                <a:cubicBezTo>
                  <a:pt x="216533" y="18772"/>
                  <a:pt x="214019" y="17324"/>
                  <a:pt x="211186" y="17324"/>
                </a:cubicBezTo>
                <a:close/>
                <a:moveTo>
                  <a:pt x="239738" y="17324"/>
                </a:moveTo>
                <a:cubicBezTo>
                  <a:pt x="236980" y="17324"/>
                  <a:pt x="234497" y="18711"/>
                  <a:pt x="232836" y="20874"/>
                </a:cubicBezTo>
                <a:cubicBezTo>
                  <a:pt x="233354" y="21209"/>
                  <a:pt x="233826" y="21560"/>
                  <a:pt x="234298" y="21956"/>
                </a:cubicBezTo>
                <a:cubicBezTo>
                  <a:pt x="235639" y="20310"/>
                  <a:pt x="237574" y="19259"/>
                  <a:pt x="239738" y="19259"/>
                </a:cubicBezTo>
                <a:lnTo>
                  <a:pt x="239738" y="19244"/>
                </a:lnTo>
                <a:cubicBezTo>
                  <a:pt x="241977" y="19244"/>
                  <a:pt x="243973" y="20371"/>
                  <a:pt x="245329" y="22139"/>
                </a:cubicBezTo>
                <a:cubicBezTo>
                  <a:pt x="245771" y="21743"/>
                  <a:pt x="246259" y="21362"/>
                  <a:pt x="246746" y="21027"/>
                </a:cubicBezTo>
                <a:cubicBezTo>
                  <a:pt x="245086" y="18772"/>
                  <a:pt x="242556" y="17324"/>
                  <a:pt x="239738" y="17324"/>
                </a:cubicBezTo>
                <a:close/>
                <a:moveTo>
                  <a:pt x="268275" y="17324"/>
                </a:moveTo>
                <a:cubicBezTo>
                  <a:pt x="265517" y="17324"/>
                  <a:pt x="263049" y="18695"/>
                  <a:pt x="261373" y="20874"/>
                </a:cubicBezTo>
                <a:cubicBezTo>
                  <a:pt x="261891" y="21194"/>
                  <a:pt x="262378" y="21560"/>
                  <a:pt x="262835" y="21956"/>
                </a:cubicBezTo>
                <a:cubicBezTo>
                  <a:pt x="264176" y="20295"/>
                  <a:pt x="266111" y="19244"/>
                  <a:pt x="268275" y="19244"/>
                </a:cubicBezTo>
                <a:cubicBezTo>
                  <a:pt x="270514" y="19244"/>
                  <a:pt x="272510" y="20371"/>
                  <a:pt x="273866" y="22139"/>
                </a:cubicBezTo>
                <a:cubicBezTo>
                  <a:pt x="274308" y="21727"/>
                  <a:pt x="274796" y="21362"/>
                  <a:pt x="275298" y="21027"/>
                </a:cubicBezTo>
                <a:cubicBezTo>
                  <a:pt x="273622" y="18772"/>
                  <a:pt x="271109" y="17324"/>
                  <a:pt x="268275" y="17324"/>
                </a:cubicBezTo>
                <a:close/>
                <a:moveTo>
                  <a:pt x="211201" y="19884"/>
                </a:moveTo>
                <a:lnTo>
                  <a:pt x="211201" y="19899"/>
                </a:lnTo>
                <a:cubicBezTo>
                  <a:pt x="209220" y="19899"/>
                  <a:pt x="207438" y="20844"/>
                  <a:pt x="206203" y="22337"/>
                </a:cubicBezTo>
                <a:cubicBezTo>
                  <a:pt x="206645" y="22748"/>
                  <a:pt x="207072" y="23190"/>
                  <a:pt x="207468" y="23662"/>
                </a:cubicBezTo>
                <a:cubicBezTo>
                  <a:pt x="208367" y="22504"/>
                  <a:pt x="209738" y="21819"/>
                  <a:pt x="211201" y="21804"/>
                </a:cubicBezTo>
                <a:cubicBezTo>
                  <a:pt x="212770" y="21804"/>
                  <a:pt x="214172" y="22611"/>
                  <a:pt x="215086" y="23860"/>
                </a:cubicBezTo>
                <a:cubicBezTo>
                  <a:pt x="215482" y="23388"/>
                  <a:pt x="215893" y="22946"/>
                  <a:pt x="216335" y="22535"/>
                </a:cubicBezTo>
                <a:cubicBezTo>
                  <a:pt x="215101" y="20920"/>
                  <a:pt x="213258" y="19884"/>
                  <a:pt x="211201" y="19884"/>
                </a:cubicBezTo>
                <a:close/>
                <a:moveTo>
                  <a:pt x="11412" y="19899"/>
                </a:moveTo>
                <a:cubicBezTo>
                  <a:pt x="9431" y="19899"/>
                  <a:pt x="7633" y="20844"/>
                  <a:pt x="6399" y="22352"/>
                </a:cubicBezTo>
                <a:cubicBezTo>
                  <a:pt x="6856" y="22763"/>
                  <a:pt x="7283" y="23205"/>
                  <a:pt x="7679" y="23662"/>
                </a:cubicBezTo>
                <a:cubicBezTo>
                  <a:pt x="8578" y="22504"/>
                  <a:pt x="9949" y="21819"/>
                  <a:pt x="11412" y="21804"/>
                </a:cubicBezTo>
                <a:cubicBezTo>
                  <a:pt x="12981" y="21804"/>
                  <a:pt x="14383" y="22611"/>
                  <a:pt x="15297" y="23876"/>
                </a:cubicBezTo>
                <a:cubicBezTo>
                  <a:pt x="15693" y="23403"/>
                  <a:pt x="16105" y="22961"/>
                  <a:pt x="16546" y="22535"/>
                </a:cubicBezTo>
                <a:cubicBezTo>
                  <a:pt x="15312" y="20920"/>
                  <a:pt x="13469" y="19899"/>
                  <a:pt x="11412" y="19899"/>
                </a:cubicBezTo>
                <a:close/>
                <a:moveTo>
                  <a:pt x="39949" y="19884"/>
                </a:moveTo>
                <a:lnTo>
                  <a:pt x="39949" y="19899"/>
                </a:lnTo>
                <a:cubicBezTo>
                  <a:pt x="37968" y="19899"/>
                  <a:pt x="36170" y="20844"/>
                  <a:pt x="34936" y="22352"/>
                </a:cubicBezTo>
                <a:cubicBezTo>
                  <a:pt x="35393" y="22763"/>
                  <a:pt x="35820" y="23205"/>
                  <a:pt x="36216" y="23662"/>
                </a:cubicBezTo>
                <a:cubicBezTo>
                  <a:pt x="37115" y="22504"/>
                  <a:pt x="38486" y="21819"/>
                  <a:pt x="39949" y="21804"/>
                </a:cubicBezTo>
                <a:cubicBezTo>
                  <a:pt x="41518" y="21804"/>
                  <a:pt x="42920" y="22611"/>
                  <a:pt x="43834" y="23876"/>
                </a:cubicBezTo>
                <a:cubicBezTo>
                  <a:pt x="44230" y="23403"/>
                  <a:pt x="44642" y="22961"/>
                  <a:pt x="45083" y="22535"/>
                </a:cubicBezTo>
                <a:cubicBezTo>
                  <a:pt x="43849" y="20920"/>
                  <a:pt x="42006" y="19884"/>
                  <a:pt x="39949" y="19884"/>
                </a:cubicBezTo>
                <a:close/>
                <a:moveTo>
                  <a:pt x="68501" y="19899"/>
                </a:moveTo>
                <a:cubicBezTo>
                  <a:pt x="66520" y="19899"/>
                  <a:pt x="64722" y="20844"/>
                  <a:pt x="63488" y="22352"/>
                </a:cubicBezTo>
                <a:cubicBezTo>
                  <a:pt x="63945" y="22763"/>
                  <a:pt x="64372" y="23205"/>
                  <a:pt x="64768" y="23662"/>
                </a:cubicBezTo>
                <a:cubicBezTo>
                  <a:pt x="65667" y="22504"/>
                  <a:pt x="67038" y="21819"/>
                  <a:pt x="68501" y="21804"/>
                </a:cubicBezTo>
                <a:cubicBezTo>
                  <a:pt x="70070" y="21804"/>
                  <a:pt x="71472" y="22611"/>
                  <a:pt x="72401" y="23876"/>
                </a:cubicBezTo>
                <a:cubicBezTo>
                  <a:pt x="72782" y="23403"/>
                  <a:pt x="73194" y="22961"/>
                  <a:pt x="73651" y="22535"/>
                </a:cubicBezTo>
                <a:cubicBezTo>
                  <a:pt x="72401" y="20920"/>
                  <a:pt x="70558" y="19899"/>
                  <a:pt x="68501" y="19899"/>
                </a:cubicBezTo>
                <a:close/>
                <a:moveTo>
                  <a:pt x="97038" y="19884"/>
                </a:moveTo>
                <a:lnTo>
                  <a:pt x="97038" y="19899"/>
                </a:lnTo>
                <a:cubicBezTo>
                  <a:pt x="95057" y="19899"/>
                  <a:pt x="93259" y="20844"/>
                  <a:pt x="92025" y="22352"/>
                </a:cubicBezTo>
                <a:cubicBezTo>
                  <a:pt x="92482" y="22763"/>
                  <a:pt x="92909" y="23190"/>
                  <a:pt x="93305" y="23662"/>
                </a:cubicBezTo>
                <a:cubicBezTo>
                  <a:pt x="94204" y="22504"/>
                  <a:pt x="95575" y="21819"/>
                  <a:pt x="97038" y="21804"/>
                </a:cubicBezTo>
                <a:cubicBezTo>
                  <a:pt x="98607" y="21804"/>
                  <a:pt x="100009" y="22611"/>
                  <a:pt x="100938" y="23876"/>
                </a:cubicBezTo>
                <a:cubicBezTo>
                  <a:pt x="101319" y="23403"/>
                  <a:pt x="101746" y="22961"/>
                  <a:pt x="102188" y="22535"/>
                </a:cubicBezTo>
                <a:cubicBezTo>
                  <a:pt x="100938" y="20920"/>
                  <a:pt x="99095" y="19884"/>
                  <a:pt x="97038" y="19884"/>
                </a:cubicBezTo>
                <a:close/>
                <a:moveTo>
                  <a:pt x="125590" y="19884"/>
                </a:moveTo>
                <a:lnTo>
                  <a:pt x="125575" y="19899"/>
                </a:lnTo>
                <a:cubicBezTo>
                  <a:pt x="123594" y="19899"/>
                  <a:pt x="121812" y="20844"/>
                  <a:pt x="120577" y="22352"/>
                </a:cubicBezTo>
                <a:cubicBezTo>
                  <a:pt x="121035" y="22763"/>
                  <a:pt x="121461" y="23190"/>
                  <a:pt x="121857" y="23662"/>
                </a:cubicBezTo>
                <a:cubicBezTo>
                  <a:pt x="122756" y="22504"/>
                  <a:pt x="124127" y="21819"/>
                  <a:pt x="125590" y="21804"/>
                </a:cubicBezTo>
                <a:cubicBezTo>
                  <a:pt x="127159" y="21804"/>
                  <a:pt x="128561" y="22611"/>
                  <a:pt x="129475" y="23876"/>
                </a:cubicBezTo>
                <a:cubicBezTo>
                  <a:pt x="129871" y="23403"/>
                  <a:pt x="130283" y="22946"/>
                  <a:pt x="130725" y="22535"/>
                </a:cubicBezTo>
                <a:cubicBezTo>
                  <a:pt x="129490" y="20920"/>
                  <a:pt x="127647" y="19884"/>
                  <a:pt x="125590" y="19884"/>
                </a:cubicBezTo>
                <a:close/>
                <a:moveTo>
                  <a:pt x="154112" y="19884"/>
                </a:moveTo>
                <a:lnTo>
                  <a:pt x="154112" y="19899"/>
                </a:lnTo>
                <a:cubicBezTo>
                  <a:pt x="152131" y="19899"/>
                  <a:pt x="150348" y="20844"/>
                  <a:pt x="149130" y="22352"/>
                </a:cubicBezTo>
                <a:cubicBezTo>
                  <a:pt x="149571" y="22763"/>
                  <a:pt x="149998" y="23205"/>
                  <a:pt x="150394" y="23678"/>
                </a:cubicBezTo>
                <a:cubicBezTo>
                  <a:pt x="151293" y="22520"/>
                  <a:pt x="152649" y="21834"/>
                  <a:pt x="154112" y="21804"/>
                </a:cubicBezTo>
                <a:cubicBezTo>
                  <a:pt x="155681" y="21804"/>
                  <a:pt x="157098" y="22611"/>
                  <a:pt x="158012" y="23876"/>
                </a:cubicBezTo>
                <a:cubicBezTo>
                  <a:pt x="158393" y="23403"/>
                  <a:pt x="158820" y="22961"/>
                  <a:pt x="159261" y="22535"/>
                </a:cubicBezTo>
                <a:cubicBezTo>
                  <a:pt x="158012" y="20920"/>
                  <a:pt x="156169" y="19884"/>
                  <a:pt x="154112" y="19884"/>
                </a:cubicBezTo>
                <a:close/>
                <a:moveTo>
                  <a:pt x="182649" y="19884"/>
                </a:moveTo>
                <a:lnTo>
                  <a:pt x="182649" y="19899"/>
                </a:lnTo>
                <a:cubicBezTo>
                  <a:pt x="180683" y="19899"/>
                  <a:pt x="178901" y="20844"/>
                  <a:pt x="177667" y="22337"/>
                </a:cubicBezTo>
                <a:cubicBezTo>
                  <a:pt x="178108" y="22748"/>
                  <a:pt x="178535" y="23190"/>
                  <a:pt x="178931" y="23662"/>
                </a:cubicBezTo>
                <a:cubicBezTo>
                  <a:pt x="179815" y="22504"/>
                  <a:pt x="181201" y="21819"/>
                  <a:pt x="182649" y="21804"/>
                </a:cubicBezTo>
                <a:cubicBezTo>
                  <a:pt x="184233" y="21804"/>
                  <a:pt x="185635" y="22611"/>
                  <a:pt x="186549" y="23876"/>
                </a:cubicBezTo>
                <a:cubicBezTo>
                  <a:pt x="186945" y="23403"/>
                  <a:pt x="187357" y="22961"/>
                  <a:pt x="187798" y="22535"/>
                </a:cubicBezTo>
                <a:cubicBezTo>
                  <a:pt x="186564" y="20920"/>
                  <a:pt x="184721" y="19884"/>
                  <a:pt x="182649" y="19884"/>
                </a:cubicBezTo>
                <a:close/>
                <a:moveTo>
                  <a:pt x="239738" y="19899"/>
                </a:moveTo>
                <a:cubicBezTo>
                  <a:pt x="237757" y="19899"/>
                  <a:pt x="235990" y="20859"/>
                  <a:pt x="234756" y="22352"/>
                </a:cubicBezTo>
                <a:cubicBezTo>
                  <a:pt x="235197" y="22763"/>
                  <a:pt x="235609" y="23205"/>
                  <a:pt x="236005" y="23678"/>
                </a:cubicBezTo>
                <a:cubicBezTo>
                  <a:pt x="236904" y="22520"/>
                  <a:pt x="238275" y="21834"/>
                  <a:pt x="239738" y="21819"/>
                </a:cubicBezTo>
                <a:cubicBezTo>
                  <a:pt x="241307" y="21819"/>
                  <a:pt x="242709" y="22626"/>
                  <a:pt x="243638" y="23876"/>
                </a:cubicBezTo>
                <a:cubicBezTo>
                  <a:pt x="244019" y="23403"/>
                  <a:pt x="244430" y="22961"/>
                  <a:pt x="244887" y="22550"/>
                </a:cubicBezTo>
                <a:cubicBezTo>
                  <a:pt x="243638" y="20920"/>
                  <a:pt x="241795" y="19899"/>
                  <a:pt x="239738" y="19899"/>
                </a:cubicBezTo>
                <a:close/>
                <a:moveTo>
                  <a:pt x="268275" y="19899"/>
                </a:moveTo>
                <a:cubicBezTo>
                  <a:pt x="266294" y="19899"/>
                  <a:pt x="264527" y="20844"/>
                  <a:pt x="263292" y="22352"/>
                </a:cubicBezTo>
                <a:cubicBezTo>
                  <a:pt x="263734" y="22763"/>
                  <a:pt x="264146" y="23205"/>
                  <a:pt x="264542" y="23678"/>
                </a:cubicBezTo>
                <a:cubicBezTo>
                  <a:pt x="265441" y="22520"/>
                  <a:pt x="266812" y="21834"/>
                  <a:pt x="268275" y="21819"/>
                </a:cubicBezTo>
                <a:cubicBezTo>
                  <a:pt x="269844" y="21819"/>
                  <a:pt x="271246" y="22626"/>
                  <a:pt x="272175" y="23876"/>
                </a:cubicBezTo>
                <a:cubicBezTo>
                  <a:pt x="272556" y="23403"/>
                  <a:pt x="272967" y="22961"/>
                  <a:pt x="273424" y="22535"/>
                </a:cubicBezTo>
                <a:cubicBezTo>
                  <a:pt x="272175" y="20920"/>
                  <a:pt x="270331" y="19899"/>
                  <a:pt x="268275" y="19899"/>
                </a:cubicBezTo>
                <a:close/>
                <a:moveTo>
                  <a:pt x="97038" y="22459"/>
                </a:moveTo>
                <a:cubicBezTo>
                  <a:pt x="95712" y="22459"/>
                  <a:pt x="94524" y="23129"/>
                  <a:pt x="93716" y="24165"/>
                </a:cubicBezTo>
                <a:cubicBezTo>
                  <a:pt x="94799" y="23879"/>
                  <a:pt x="95911" y="23738"/>
                  <a:pt x="97024" y="23738"/>
                </a:cubicBezTo>
                <a:cubicBezTo>
                  <a:pt x="98155" y="23738"/>
                  <a:pt x="99286" y="23884"/>
                  <a:pt x="100387" y="24172"/>
                </a:cubicBezTo>
                <a:lnTo>
                  <a:pt x="100387" y="24172"/>
                </a:lnTo>
                <a:cubicBezTo>
                  <a:pt x="99595" y="23104"/>
                  <a:pt x="98369" y="22474"/>
                  <a:pt x="97038" y="22459"/>
                </a:cubicBezTo>
                <a:close/>
                <a:moveTo>
                  <a:pt x="182649" y="22459"/>
                </a:moveTo>
                <a:cubicBezTo>
                  <a:pt x="181323" y="22459"/>
                  <a:pt x="180150" y="23129"/>
                  <a:pt x="179327" y="24150"/>
                </a:cubicBezTo>
                <a:cubicBezTo>
                  <a:pt x="180410" y="23874"/>
                  <a:pt x="181514" y="23736"/>
                  <a:pt x="182617" y="23736"/>
                </a:cubicBezTo>
                <a:cubicBezTo>
                  <a:pt x="183761" y="23736"/>
                  <a:pt x="184903" y="23884"/>
                  <a:pt x="186017" y="24177"/>
                </a:cubicBezTo>
                <a:lnTo>
                  <a:pt x="186017" y="24177"/>
                </a:lnTo>
                <a:cubicBezTo>
                  <a:pt x="185224" y="23106"/>
                  <a:pt x="183982" y="22474"/>
                  <a:pt x="182649" y="22459"/>
                </a:cubicBezTo>
                <a:close/>
                <a:moveTo>
                  <a:pt x="154112" y="22459"/>
                </a:moveTo>
                <a:cubicBezTo>
                  <a:pt x="152786" y="22459"/>
                  <a:pt x="151598" y="23129"/>
                  <a:pt x="150790" y="24165"/>
                </a:cubicBezTo>
                <a:cubicBezTo>
                  <a:pt x="151873" y="23879"/>
                  <a:pt x="152985" y="23738"/>
                  <a:pt x="154098" y="23738"/>
                </a:cubicBezTo>
                <a:cubicBezTo>
                  <a:pt x="155235" y="23738"/>
                  <a:pt x="156373" y="23886"/>
                  <a:pt x="157480" y="24177"/>
                </a:cubicBezTo>
                <a:lnTo>
                  <a:pt x="157480" y="24177"/>
                </a:lnTo>
                <a:cubicBezTo>
                  <a:pt x="156687" y="23106"/>
                  <a:pt x="155445" y="22474"/>
                  <a:pt x="154112" y="22459"/>
                </a:cubicBezTo>
                <a:close/>
                <a:moveTo>
                  <a:pt x="68501" y="22459"/>
                </a:moveTo>
                <a:cubicBezTo>
                  <a:pt x="67175" y="22459"/>
                  <a:pt x="65987" y="23129"/>
                  <a:pt x="65180" y="24165"/>
                </a:cubicBezTo>
                <a:cubicBezTo>
                  <a:pt x="66255" y="23881"/>
                  <a:pt x="67360" y="23740"/>
                  <a:pt x="68466" y="23740"/>
                </a:cubicBezTo>
                <a:cubicBezTo>
                  <a:pt x="69609" y="23740"/>
                  <a:pt x="70752" y="23891"/>
                  <a:pt x="71864" y="24190"/>
                </a:cubicBezTo>
                <a:lnTo>
                  <a:pt x="71864" y="24190"/>
                </a:lnTo>
                <a:cubicBezTo>
                  <a:pt x="71072" y="23112"/>
                  <a:pt x="69824" y="22474"/>
                  <a:pt x="68501" y="22459"/>
                </a:cubicBezTo>
                <a:close/>
                <a:moveTo>
                  <a:pt x="11412" y="22459"/>
                </a:moveTo>
                <a:cubicBezTo>
                  <a:pt x="10071" y="22459"/>
                  <a:pt x="8883" y="23129"/>
                  <a:pt x="8075" y="24165"/>
                </a:cubicBezTo>
                <a:cubicBezTo>
                  <a:pt x="9151" y="23881"/>
                  <a:pt x="10256" y="23740"/>
                  <a:pt x="11361" y="23740"/>
                </a:cubicBezTo>
                <a:cubicBezTo>
                  <a:pt x="12511" y="23740"/>
                  <a:pt x="13661" y="23893"/>
                  <a:pt x="14779" y="24196"/>
                </a:cubicBezTo>
                <a:lnTo>
                  <a:pt x="14794" y="24196"/>
                </a:lnTo>
                <a:cubicBezTo>
                  <a:pt x="14002" y="23114"/>
                  <a:pt x="12737" y="22474"/>
                  <a:pt x="11412" y="22459"/>
                </a:cubicBezTo>
                <a:close/>
                <a:moveTo>
                  <a:pt x="39949" y="22459"/>
                </a:moveTo>
                <a:cubicBezTo>
                  <a:pt x="38608" y="22459"/>
                  <a:pt x="37435" y="23129"/>
                  <a:pt x="36612" y="24165"/>
                </a:cubicBezTo>
                <a:cubicBezTo>
                  <a:pt x="37702" y="23879"/>
                  <a:pt x="38815" y="23738"/>
                  <a:pt x="39925" y="23738"/>
                </a:cubicBezTo>
                <a:cubicBezTo>
                  <a:pt x="41066" y="23738"/>
                  <a:pt x="42205" y="23887"/>
                  <a:pt x="43316" y="24180"/>
                </a:cubicBezTo>
                <a:lnTo>
                  <a:pt x="43331" y="24196"/>
                </a:lnTo>
                <a:cubicBezTo>
                  <a:pt x="42539" y="23114"/>
                  <a:pt x="41274" y="22474"/>
                  <a:pt x="39949" y="22459"/>
                </a:cubicBezTo>
                <a:close/>
                <a:moveTo>
                  <a:pt x="71864" y="24190"/>
                </a:moveTo>
                <a:lnTo>
                  <a:pt x="71864" y="24190"/>
                </a:lnTo>
                <a:cubicBezTo>
                  <a:pt x="71866" y="24192"/>
                  <a:pt x="71867" y="24194"/>
                  <a:pt x="71868" y="24196"/>
                </a:cubicBezTo>
                <a:lnTo>
                  <a:pt x="71883" y="24196"/>
                </a:lnTo>
                <a:cubicBezTo>
                  <a:pt x="71877" y="24194"/>
                  <a:pt x="71871" y="24192"/>
                  <a:pt x="71864" y="24190"/>
                </a:cubicBezTo>
                <a:close/>
                <a:moveTo>
                  <a:pt x="100387" y="24172"/>
                </a:moveTo>
                <a:cubicBezTo>
                  <a:pt x="100393" y="24180"/>
                  <a:pt x="100399" y="24188"/>
                  <a:pt x="100405" y="24196"/>
                </a:cubicBezTo>
                <a:lnTo>
                  <a:pt x="100420" y="24180"/>
                </a:lnTo>
                <a:cubicBezTo>
                  <a:pt x="100409" y="24177"/>
                  <a:pt x="100398" y="24175"/>
                  <a:pt x="100387" y="24172"/>
                </a:cubicBezTo>
                <a:close/>
                <a:moveTo>
                  <a:pt x="125575" y="22459"/>
                </a:moveTo>
                <a:cubicBezTo>
                  <a:pt x="124249" y="22459"/>
                  <a:pt x="123061" y="23129"/>
                  <a:pt x="122238" y="24165"/>
                </a:cubicBezTo>
                <a:cubicBezTo>
                  <a:pt x="123321" y="23881"/>
                  <a:pt x="124426" y="23740"/>
                  <a:pt x="125530" y="23740"/>
                </a:cubicBezTo>
                <a:cubicBezTo>
                  <a:pt x="126678" y="23740"/>
                  <a:pt x="127824" y="23893"/>
                  <a:pt x="128942" y="24196"/>
                </a:cubicBezTo>
                <a:cubicBezTo>
                  <a:pt x="128150" y="23114"/>
                  <a:pt x="126916" y="22474"/>
                  <a:pt x="125575" y="22459"/>
                </a:cubicBezTo>
                <a:close/>
                <a:moveTo>
                  <a:pt x="157480" y="24177"/>
                </a:moveTo>
                <a:lnTo>
                  <a:pt x="157480" y="24177"/>
                </a:lnTo>
                <a:cubicBezTo>
                  <a:pt x="157485" y="24183"/>
                  <a:pt x="157489" y="24189"/>
                  <a:pt x="157494" y="24196"/>
                </a:cubicBezTo>
                <a:lnTo>
                  <a:pt x="157494" y="24180"/>
                </a:lnTo>
                <a:cubicBezTo>
                  <a:pt x="157489" y="24179"/>
                  <a:pt x="157485" y="24178"/>
                  <a:pt x="157480" y="24177"/>
                </a:cubicBezTo>
                <a:close/>
                <a:moveTo>
                  <a:pt x="186017" y="24177"/>
                </a:moveTo>
                <a:cubicBezTo>
                  <a:pt x="186022" y="24183"/>
                  <a:pt x="186026" y="24189"/>
                  <a:pt x="186031" y="24196"/>
                </a:cubicBezTo>
                <a:lnTo>
                  <a:pt x="186031" y="24180"/>
                </a:lnTo>
                <a:cubicBezTo>
                  <a:pt x="186026" y="24179"/>
                  <a:pt x="186022" y="24178"/>
                  <a:pt x="186017" y="24177"/>
                </a:cubicBezTo>
                <a:close/>
                <a:moveTo>
                  <a:pt x="211210" y="22461"/>
                </a:moveTo>
                <a:cubicBezTo>
                  <a:pt x="209950" y="22461"/>
                  <a:pt x="208690" y="23028"/>
                  <a:pt x="207864" y="24165"/>
                </a:cubicBezTo>
                <a:cubicBezTo>
                  <a:pt x="208947" y="23881"/>
                  <a:pt x="210052" y="23740"/>
                  <a:pt x="211158" y="23740"/>
                </a:cubicBezTo>
                <a:cubicBezTo>
                  <a:pt x="212307" y="23740"/>
                  <a:pt x="213457" y="23893"/>
                  <a:pt x="214583" y="24196"/>
                </a:cubicBezTo>
                <a:cubicBezTo>
                  <a:pt x="213756" y="23040"/>
                  <a:pt x="212483" y="22461"/>
                  <a:pt x="211210" y="22461"/>
                </a:cubicBezTo>
                <a:close/>
                <a:moveTo>
                  <a:pt x="239738" y="22459"/>
                </a:moveTo>
                <a:cubicBezTo>
                  <a:pt x="238412" y="22459"/>
                  <a:pt x="237224" y="23129"/>
                  <a:pt x="236401" y="24165"/>
                </a:cubicBezTo>
                <a:cubicBezTo>
                  <a:pt x="237498" y="23876"/>
                  <a:pt x="238610" y="23739"/>
                  <a:pt x="239738" y="23739"/>
                </a:cubicBezTo>
                <a:cubicBezTo>
                  <a:pt x="240880" y="23739"/>
                  <a:pt x="242008" y="23891"/>
                  <a:pt x="243105" y="24196"/>
                </a:cubicBezTo>
                <a:cubicBezTo>
                  <a:pt x="242313" y="23129"/>
                  <a:pt x="241078" y="22474"/>
                  <a:pt x="239738" y="22459"/>
                </a:cubicBezTo>
                <a:close/>
                <a:moveTo>
                  <a:pt x="268275" y="22459"/>
                </a:moveTo>
                <a:cubicBezTo>
                  <a:pt x="266949" y="22459"/>
                  <a:pt x="265761" y="23129"/>
                  <a:pt x="264953" y="24165"/>
                </a:cubicBezTo>
                <a:cubicBezTo>
                  <a:pt x="266029" y="23881"/>
                  <a:pt x="267134" y="23740"/>
                  <a:pt x="268239" y="23740"/>
                </a:cubicBezTo>
                <a:cubicBezTo>
                  <a:pt x="269389" y="23740"/>
                  <a:pt x="270539" y="23893"/>
                  <a:pt x="271657" y="24196"/>
                </a:cubicBezTo>
                <a:cubicBezTo>
                  <a:pt x="270865" y="23114"/>
                  <a:pt x="269615" y="22474"/>
                  <a:pt x="268275" y="22459"/>
                </a:cubicBezTo>
                <a:close/>
                <a:moveTo>
                  <a:pt x="254197" y="19351"/>
                </a:moveTo>
                <a:cubicBezTo>
                  <a:pt x="250129" y="19351"/>
                  <a:pt x="246472" y="21316"/>
                  <a:pt x="243973" y="24409"/>
                </a:cubicBezTo>
                <a:cubicBezTo>
                  <a:pt x="244568" y="24607"/>
                  <a:pt x="245162" y="24866"/>
                  <a:pt x="245725" y="25155"/>
                </a:cubicBezTo>
                <a:cubicBezTo>
                  <a:pt x="247889" y="22733"/>
                  <a:pt x="250875" y="21225"/>
                  <a:pt x="254197" y="21225"/>
                </a:cubicBezTo>
                <a:lnTo>
                  <a:pt x="254197" y="21270"/>
                </a:lnTo>
                <a:cubicBezTo>
                  <a:pt x="257427" y="21270"/>
                  <a:pt x="260382" y="22733"/>
                  <a:pt x="262546" y="25079"/>
                </a:cubicBezTo>
                <a:cubicBezTo>
                  <a:pt x="263125" y="24805"/>
                  <a:pt x="263734" y="24561"/>
                  <a:pt x="264344" y="24363"/>
                </a:cubicBezTo>
                <a:cubicBezTo>
                  <a:pt x="261830" y="21286"/>
                  <a:pt x="258219" y="19351"/>
                  <a:pt x="254197" y="19351"/>
                </a:cubicBezTo>
                <a:close/>
                <a:moveTo>
                  <a:pt x="25856" y="19351"/>
                </a:moveTo>
                <a:cubicBezTo>
                  <a:pt x="21803" y="19351"/>
                  <a:pt x="18146" y="21316"/>
                  <a:pt x="15632" y="24439"/>
                </a:cubicBezTo>
                <a:cubicBezTo>
                  <a:pt x="16227" y="24653"/>
                  <a:pt x="16821" y="24896"/>
                  <a:pt x="17384" y="25186"/>
                </a:cubicBezTo>
                <a:cubicBezTo>
                  <a:pt x="19548" y="22763"/>
                  <a:pt x="22534" y="21270"/>
                  <a:pt x="25856" y="21270"/>
                </a:cubicBezTo>
                <a:cubicBezTo>
                  <a:pt x="29101" y="21270"/>
                  <a:pt x="32057" y="22733"/>
                  <a:pt x="34205" y="25079"/>
                </a:cubicBezTo>
                <a:cubicBezTo>
                  <a:pt x="34784" y="24790"/>
                  <a:pt x="35393" y="24546"/>
                  <a:pt x="36003" y="24363"/>
                </a:cubicBezTo>
                <a:cubicBezTo>
                  <a:pt x="33489" y="21286"/>
                  <a:pt x="29878" y="19351"/>
                  <a:pt x="25856" y="19351"/>
                </a:cubicBezTo>
                <a:close/>
                <a:moveTo>
                  <a:pt x="54393" y="19351"/>
                </a:moveTo>
                <a:cubicBezTo>
                  <a:pt x="50340" y="19351"/>
                  <a:pt x="46683" y="21316"/>
                  <a:pt x="44184" y="24439"/>
                </a:cubicBezTo>
                <a:cubicBezTo>
                  <a:pt x="44779" y="24653"/>
                  <a:pt x="45358" y="24896"/>
                  <a:pt x="45921" y="25186"/>
                </a:cubicBezTo>
                <a:cubicBezTo>
                  <a:pt x="48085" y="22763"/>
                  <a:pt x="51086" y="21270"/>
                  <a:pt x="54393" y="21270"/>
                </a:cubicBezTo>
                <a:cubicBezTo>
                  <a:pt x="57653" y="21270"/>
                  <a:pt x="60594" y="22733"/>
                  <a:pt x="62757" y="25079"/>
                </a:cubicBezTo>
                <a:cubicBezTo>
                  <a:pt x="63336" y="24790"/>
                  <a:pt x="63930" y="24546"/>
                  <a:pt x="64555" y="24363"/>
                </a:cubicBezTo>
                <a:cubicBezTo>
                  <a:pt x="62041" y="21286"/>
                  <a:pt x="58415" y="19351"/>
                  <a:pt x="54393" y="19351"/>
                </a:cubicBezTo>
                <a:close/>
                <a:moveTo>
                  <a:pt x="82929" y="19351"/>
                </a:moveTo>
                <a:cubicBezTo>
                  <a:pt x="78877" y="19351"/>
                  <a:pt x="75235" y="21316"/>
                  <a:pt x="72721" y="24439"/>
                </a:cubicBezTo>
                <a:cubicBezTo>
                  <a:pt x="73316" y="24653"/>
                  <a:pt x="73895" y="24896"/>
                  <a:pt x="74458" y="25186"/>
                </a:cubicBezTo>
                <a:cubicBezTo>
                  <a:pt x="76622" y="22763"/>
                  <a:pt x="79623" y="21270"/>
                  <a:pt x="82929" y="21270"/>
                </a:cubicBezTo>
                <a:cubicBezTo>
                  <a:pt x="86190" y="21270"/>
                  <a:pt x="89146" y="22733"/>
                  <a:pt x="91294" y="25079"/>
                </a:cubicBezTo>
                <a:cubicBezTo>
                  <a:pt x="91873" y="24790"/>
                  <a:pt x="92467" y="24546"/>
                  <a:pt x="93092" y="24363"/>
                </a:cubicBezTo>
                <a:cubicBezTo>
                  <a:pt x="90578" y="21286"/>
                  <a:pt x="86952" y="19351"/>
                  <a:pt x="82929" y="19351"/>
                </a:cubicBezTo>
                <a:close/>
                <a:moveTo>
                  <a:pt x="111482" y="19351"/>
                </a:moveTo>
                <a:cubicBezTo>
                  <a:pt x="107414" y="19351"/>
                  <a:pt x="103772" y="21316"/>
                  <a:pt x="101258" y="24439"/>
                </a:cubicBezTo>
                <a:cubicBezTo>
                  <a:pt x="101852" y="24653"/>
                  <a:pt x="102431" y="24896"/>
                  <a:pt x="102995" y="25186"/>
                </a:cubicBezTo>
                <a:cubicBezTo>
                  <a:pt x="105174" y="22763"/>
                  <a:pt x="108175" y="21270"/>
                  <a:pt x="111482" y="21270"/>
                </a:cubicBezTo>
                <a:cubicBezTo>
                  <a:pt x="114727" y="21270"/>
                  <a:pt x="117683" y="22733"/>
                  <a:pt x="119846" y="25079"/>
                </a:cubicBezTo>
                <a:cubicBezTo>
                  <a:pt x="120425" y="24790"/>
                  <a:pt x="121019" y="24546"/>
                  <a:pt x="121629" y="24363"/>
                </a:cubicBezTo>
                <a:cubicBezTo>
                  <a:pt x="119115" y="21286"/>
                  <a:pt x="115504" y="19351"/>
                  <a:pt x="111482" y="19351"/>
                </a:cubicBezTo>
                <a:close/>
                <a:moveTo>
                  <a:pt x="140019" y="19351"/>
                </a:moveTo>
                <a:cubicBezTo>
                  <a:pt x="135966" y="19351"/>
                  <a:pt x="132309" y="21316"/>
                  <a:pt x="129795" y="24439"/>
                </a:cubicBezTo>
                <a:cubicBezTo>
                  <a:pt x="130389" y="24653"/>
                  <a:pt x="130984" y="24896"/>
                  <a:pt x="131547" y="25186"/>
                </a:cubicBezTo>
                <a:cubicBezTo>
                  <a:pt x="133711" y="22763"/>
                  <a:pt x="136712" y="21270"/>
                  <a:pt x="140019" y="21270"/>
                </a:cubicBezTo>
                <a:cubicBezTo>
                  <a:pt x="143264" y="21270"/>
                  <a:pt x="146220" y="22733"/>
                  <a:pt x="148383" y="25079"/>
                </a:cubicBezTo>
                <a:cubicBezTo>
                  <a:pt x="148962" y="24790"/>
                  <a:pt x="149556" y="24546"/>
                  <a:pt x="150166" y="24363"/>
                </a:cubicBezTo>
                <a:cubicBezTo>
                  <a:pt x="147667" y="21286"/>
                  <a:pt x="144041" y="19351"/>
                  <a:pt x="140019" y="19351"/>
                </a:cubicBezTo>
                <a:close/>
                <a:moveTo>
                  <a:pt x="168555" y="19351"/>
                </a:moveTo>
                <a:cubicBezTo>
                  <a:pt x="164503" y="19351"/>
                  <a:pt x="160846" y="21316"/>
                  <a:pt x="158347" y="24439"/>
                </a:cubicBezTo>
                <a:cubicBezTo>
                  <a:pt x="158942" y="24653"/>
                  <a:pt x="159521" y="24896"/>
                  <a:pt x="160084" y="25186"/>
                </a:cubicBezTo>
                <a:cubicBezTo>
                  <a:pt x="162248" y="22763"/>
                  <a:pt x="165249" y="21270"/>
                  <a:pt x="168555" y="21270"/>
                </a:cubicBezTo>
                <a:cubicBezTo>
                  <a:pt x="171816" y="21270"/>
                  <a:pt x="174756" y="22733"/>
                  <a:pt x="176920" y="25079"/>
                </a:cubicBezTo>
                <a:cubicBezTo>
                  <a:pt x="177499" y="24790"/>
                  <a:pt x="178093" y="24546"/>
                  <a:pt x="178703" y="24363"/>
                </a:cubicBezTo>
                <a:cubicBezTo>
                  <a:pt x="176204" y="21286"/>
                  <a:pt x="172578" y="19351"/>
                  <a:pt x="168555" y="19351"/>
                </a:cubicBezTo>
                <a:close/>
                <a:moveTo>
                  <a:pt x="197092" y="19351"/>
                </a:moveTo>
                <a:cubicBezTo>
                  <a:pt x="193040" y="19351"/>
                  <a:pt x="189398" y="21316"/>
                  <a:pt x="186884" y="24439"/>
                </a:cubicBezTo>
                <a:cubicBezTo>
                  <a:pt x="187478" y="24653"/>
                  <a:pt x="188057" y="24896"/>
                  <a:pt x="188621" y="25186"/>
                </a:cubicBezTo>
                <a:cubicBezTo>
                  <a:pt x="190800" y="22763"/>
                  <a:pt x="193786" y="21270"/>
                  <a:pt x="197092" y="21270"/>
                </a:cubicBezTo>
                <a:cubicBezTo>
                  <a:pt x="200353" y="21270"/>
                  <a:pt x="203309" y="22733"/>
                  <a:pt x="205457" y="25079"/>
                </a:cubicBezTo>
                <a:cubicBezTo>
                  <a:pt x="206036" y="24790"/>
                  <a:pt x="206630" y="24546"/>
                  <a:pt x="207255" y="24363"/>
                </a:cubicBezTo>
                <a:cubicBezTo>
                  <a:pt x="204741" y="21270"/>
                  <a:pt x="201130" y="19351"/>
                  <a:pt x="197092" y="19351"/>
                </a:cubicBezTo>
                <a:close/>
                <a:moveTo>
                  <a:pt x="225644" y="19351"/>
                </a:moveTo>
                <a:cubicBezTo>
                  <a:pt x="221592" y="19351"/>
                  <a:pt x="217935" y="21316"/>
                  <a:pt x="215421" y="24439"/>
                </a:cubicBezTo>
                <a:cubicBezTo>
                  <a:pt x="216015" y="24653"/>
                  <a:pt x="216610" y="24896"/>
                  <a:pt x="217158" y="25186"/>
                </a:cubicBezTo>
                <a:cubicBezTo>
                  <a:pt x="219337" y="22763"/>
                  <a:pt x="222338" y="21270"/>
                  <a:pt x="225644" y="21270"/>
                </a:cubicBezTo>
                <a:cubicBezTo>
                  <a:pt x="228890" y="21270"/>
                  <a:pt x="231845" y="22733"/>
                  <a:pt x="233994" y="25079"/>
                </a:cubicBezTo>
                <a:cubicBezTo>
                  <a:pt x="234573" y="24790"/>
                  <a:pt x="235182" y="24546"/>
                  <a:pt x="235792" y="24363"/>
                </a:cubicBezTo>
                <a:cubicBezTo>
                  <a:pt x="233278" y="21286"/>
                  <a:pt x="229667" y="19351"/>
                  <a:pt x="225644" y="19351"/>
                </a:cubicBezTo>
                <a:close/>
                <a:moveTo>
                  <a:pt x="254181" y="21880"/>
                </a:moveTo>
                <a:cubicBezTo>
                  <a:pt x="251119" y="21880"/>
                  <a:pt x="248316" y="23236"/>
                  <a:pt x="246274" y="25445"/>
                </a:cubicBezTo>
                <a:cubicBezTo>
                  <a:pt x="246807" y="25765"/>
                  <a:pt x="247325" y="26100"/>
                  <a:pt x="247828" y="26481"/>
                </a:cubicBezTo>
                <a:cubicBezTo>
                  <a:pt x="249519" y="24820"/>
                  <a:pt x="251744" y="23799"/>
                  <a:pt x="254197" y="23799"/>
                </a:cubicBezTo>
                <a:lnTo>
                  <a:pt x="254197" y="23845"/>
                </a:lnTo>
                <a:cubicBezTo>
                  <a:pt x="256512" y="23845"/>
                  <a:pt x="258737" y="24744"/>
                  <a:pt x="260413" y="26329"/>
                </a:cubicBezTo>
                <a:cubicBezTo>
                  <a:pt x="260916" y="25963"/>
                  <a:pt x="261434" y="25628"/>
                  <a:pt x="261982" y="25323"/>
                </a:cubicBezTo>
                <a:cubicBezTo>
                  <a:pt x="259941" y="23190"/>
                  <a:pt x="257213" y="21880"/>
                  <a:pt x="254181" y="21880"/>
                </a:cubicBezTo>
                <a:close/>
                <a:moveTo>
                  <a:pt x="225644" y="21910"/>
                </a:moveTo>
                <a:cubicBezTo>
                  <a:pt x="222567" y="21910"/>
                  <a:pt x="219779" y="23266"/>
                  <a:pt x="217722" y="25491"/>
                </a:cubicBezTo>
                <a:cubicBezTo>
                  <a:pt x="218270" y="25795"/>
                  <a:pt x="218788" y="26146"/>
                  <a:pt x="219276" y="26511"/>
                </a:cubicBezTo>
                <a:cubicBezTo>
                  <a:pt x="220982" y="24851"/>
                  <a:pt x="223207" y="23830"/>
                  <a:pt x="225644" y="23830"/>
                </a:cubicBezTo>
                <a:lnTo>
                  <a:pt x="225644" y="23845"/>
                </a:lnTo>
                <a:cubicBezTo>
                  <a:pt x="227960" y="23845"/>
                  <a:pt x="230200" y="24759"/>
                  <a:pt x="231861" y="26374"/>
                </a:cubicBezTo>
                <a:cubicBezTo>
                  <a:pt x="232364" y="25993"/>
                  <a:pt x="232897" y="25658"/>
                  <a:pt x="233445" y="25369"/>
                </a:cubicBezTo>
                <a:cubicBezTo>
                  <a:pt x="231404" y="23236"/>
                  <a:pt x="228661" y="21910"/>
                  <a:pt x="225644" y="21910"/>
                </a:cubicBezTo>
                <a:close/>
                <a:moveTo>
                  <a:pt x="25856" y="21910"/>
                </a:moveTo>
                <a:cubicBezTo>
                  <a:pt x="22778" y="21910"/>
                  <a:pt x="19990" y="23281"/>
                  <a:pt x="17933" y="25491"/>
                </a:cubicBezTo>
                <a:cubicBezTo>
                  <a:pt x="18466" y="25795"/>
                  <a:pt x="18984" y="26146"/>
                  <a:pt x="19487" y="26527"/>
                </a:cubicBezTo>
                <a:cubicBezTo>
                  <a:pt x="21178" y="24851"/>
                  <a:pt x="23403" y="23845"/>
                  <a:pt x="25856" y="23845"/>
                </a:cubicBezTo>
                <a:cubicBezTo>
                  <a:pt x="28171" y="23860"/>
                  <a:pt x="30396" y="24759"/>
                  <a:pt x="32072" y="26374"/>
                </a:cubicBezTo>
                <a:cubicBezTo>
                  <a:pt x="32575" y="26009"/>
                  <a:pt x="33093" y="25658"/>
                  <a:pt x="33641" y="25369"/>
                </a:cubicBezTo>
                <a:cubicBezTo>
                  <a:pt x="31600" y="23236"/>
                  <a:pt x="28872" y="21910"/>
                  <a:pt x="25856" y="21910"/>
                </a:cubicBezTo>
                <a:close/>
                <a:moveTo>
                  <a:pt x="54393" y="21910"/>
                </a:moveTo>
                <a:cubicBezTo>
                  <a:pt x="51315" y="21910"/>
                  <a:pt x="48527" y="23281"/>
                  <a:pt x="46485" y="25491"/>
                </a:cubicBezTo>
                <a:cubicBezTo>
                  <a:pt x="47018" y="25795"/>
                  <a:pt x="47536" y="26146"/>
                  <a:pt x="48039" y="26527"/>
                </a:cubicBezTo>
                <a:cubicBezTo>
                  <a:pt x="49779" y="24732"/>
                  <a:pt x="52089" y="23833"/>
                  <a:pt x="54402" y="23833"/>
                </a:cubicBezTo>
                <a:cubicBezTo>
                  <a:pt x="56645" y="23833"/>
                  <a:pt x="58891" y="24679"/>
                  <a:pt x="60624" y="26374"/>
                </a:cubicBezTo>
                <a:cubicBezTo>
                  <a:pt x="61127" y="25993"/>
                  <a:pt x="61645" y="25658"/>
                  <a:pt x="62193" y="25354"/>
                </a:cubicBezTo>
                <a:cubicBezTo>
                  <a:pt x="60152" y="23236"/>
                  <a:pt x="57424" y="21910"/>
                  <a:pt x="54408" y="21910"/>
                </a:cubicBezTo>
                <a:close/>
                <a:moveTo>
                  <a:pt x="82929" y="21925"/>
                </a:moveTo>
                <a:cubicBezTo>
                  <a:pt x="79852" y="21925"/>
                  <a:pt x="77064" y="23281"/>
                  <a:pt x="75022" y="25491"/>
                </a:cubicBezTo>
                <a:cubicBezTo>
                  <a:pt x="75555" y="25811"/>
                  <a:pt x="76073" y="26146"/>
                  <a:pt x="76576" y="26527"/>
                </a:cubicBezTo>
                <a:cubicBezTo>
                  <a:pt x="78267" y="24866"/>
                  <a:pt x="80492" y="23845"/>
                  <a:pt x="82929" y="23845"/>
                </a:cubicBezTo>
                <a:cubicBezTo>
                  <a:pt x="85261" y="23860"/>
                  <a:pt x="87485" y="24775"/>
                  <a:pt x="89161" y="26374"/>
                </a:cubicBezTo>
                <a:cubicBezTo>
                  <a:pt x="89664" y="26009"/>
                  <a:pt x="90182" y="25673"/>
                  <a:pt x="90730" y="25369"/>
                </a:cubicBezTo>
                <a:cubicBezTo>
                  <a:pt x="88689" y="23236"/>
                  <a:pt x="85946" y="21925"/>
                  <a:pt x="82929" y="21925"/>
                </a:cubicBezTo>
                <a:close/>
                <a:moveTo>
                  <a:pt x="111482" y="21925"/>
                </a:moveTo>
                <a:cubicBezTo>
                  <a:pt x="108404" y="21925"/>
                  <a:pt x="105601" y="23281"/>
                  <a:pt x="103559" y="25491"/>
                </a:cubicBezTo>
                <a:cubicBezTo>
                  <a:pt x="104092" y="25811"/>
                  <a:pt x="104610" y="26146"/>
                  <a:pt x="105113" y="26527"/>
                </a:cubicBezTo>
                <a:cubicBezTo>
                  <a:pt x="106853" y="24740"/>
                  <a:pt x="109163" y="23845"/>
                  <a:pt x="111476" y="23845"/>
                </a:cubicBezTo>
                <a:cubicBezTo>
                  <a:pt x="113719" y="23845"/>
                  <a:pt x="115965" y="24687"/>
                  <a:pt x="117698" y="26374"/>
                </a:cubicBezTo>
                <a:cubicBezTo>
                  <a:pt x="118201" y="26009"/>
                  <a:pt x="118719" y="25673"/>
                  <a:pt x="119267" y="25369"/>
                </a:cubicBezTo>
                <a:cubicBezTo>
                  <a:pt x="117241" y="23236"/>
                  <a:pt x="114498" y="21925"/>
                  <a:pt x="111482" y="21925"/>
                </a:cubicBezTo>
                <a:close/>
                <a:moveTo>
                  <a:pt x="140019" y="21925"/>
                </a:moveTo>
                <a:cubicBezTo>
                  <a:pt x="136941" y="21925"/>
                  <a:pt x="134153" y="23281"/>
                  <a:pt x="132096" y="25491"/>
                </a:cubicBezTo>
                <a:cubicBezTo>
                  <a:pt x="132644" y="25811"/>
                  <a:pt x="133162" y="26146"/>
                  <a:pt x="133650" y="26527"/>
                </a:cubicBezTo>
                <a:cubicBezTo>
                  <a:pt x="135356" y="24866"/>
                  <a:pt x="137581" y="23845"/>
                  <a:pt x="140019" y="23845"/>
                </a:cubicBezTo>
                <a:cubicBezTo>
                  <a:pt x="142334" y="23860"/>
                  <a:pt x="144559" y="24775"/>
                  <a:pt x="146235" y="26374"/>
                </a:cubicBezTo>
                <a:cubicBezTo>
                  <a:pt x="146738" y="26009"/>
                  <a:pt x="147271" y="25673"/>
                  <a:pt x="147804" y="25384"/>
                </a:cubicBezTo>
                <a:cubicBezTo>
                  <a:pt x="145778" y="23251"/>
                  <a:pt x="143035" y="21925"/>
                  <a:pt x="140019" y="21925"/>
                </a:cubicBezTo>
                <a:close/>
                <a:moveTo>
                  <a:pt x="168555" y="21925"/>
                </a:moveTo>
                <a:cubicBezTo>
                  <a:pt x="165478" y="21925"/>
                  <a:pt x="162690" y="23281"/>
                  <a:pt x="160633" y="25491"/>
                </a:cubicBezTo>
                <a:cubicBezTo>
                  <a:pt x="161181" y="25811"/>
                  <a:pt x="161699" y="26146"/>
                  <a:pt x="162187" y="26527"/>
                </a:cubicBezTo>
                <a:cubicBezTo>
                  <a:pt x="163893" y="24866"/>
                  <a:pt x="166118" y="23845"/>
                  <a:pt x="168555" y="23845"/>
                </a:cubicBezTo>
                <a:cubicBezTo>
                  <a:pt x="170887" y="23860"/>
                  <a:pt x="173111" y="24775"/>
                  <a:pt x="174772" y="26374"/>
                </a:cubicBezTo>
                <a:cubicBezTo>
                  <a:pt x="175274" y="26009"/>
                  <a:pt x="175808" y="25673"/>
                  <a:pt x="176356" y="25369"/>
                </a:cubicBezTo>
                <a:cubicBezTo>
                  <a:pt x="174315" y="23236"/>
                  <a:pt x="171572" y="21925"/>
                  <a:pt x="168555" y="21925"/>
                </a:cubicBezTo>
                <a:close/>
                <a:moveTo>
                  <a:pt x="197092" y="21925"/>
                </a:moveTo>
                <a:cubicBezTo>
                  <a:pt x="194030" y="21925"/>
                  <a:pt x="191226" y="23281"/>
                  <a:pt x="189185" y="25491"/>
                </a:cubicBezTo>
                <a:cubicBezTo>
                  <a:pt x="189718" y="25811"/>
                  <a:pt x="190236" y="26146"/>
                  <a:pt x="190724" y="26527"/>
                </a:cubicBezTo>
                <a:cubicBezTo>
                  <a:pt x="192430" y="24866"/>
                  <a:pt x="194655" y="23845"/>
                  <a:pt x="197092" y="23845"/>
                </a:cubicBezTo>
                <a:cubicBezTo>
                  <a:pt x="199423" y="23860"/>
                  <a:pt x="201648" y="24775"/>
                  <a:pt x="203324" y="26374"/>
                </a:cubicBezTo>
                <a:cubicBezTo>
                  <a:pt x="203827" y="26009"/>
                  <a:pt x="204345" y="25673"/>
                  <a:pt x="204893" y="25369"/>
                </a:cubicBezTo>
                <a:cubicBezTo>
                  <a:pt x="202852" y="23236"/>
                  <a:pt x="200109" y="21925"/>
                  <a:pt x="197092" y="21925"/>
                </a:cubicBezTo>
                <a:close/>
                <a:moveTo>
                  <a:pt x="254191" y="24442"/>
                </a:moveTo>
                <a:cubicBezTo>
                  <a:pt x="252063" y="24442"/>
                  <a:pt x="249935" y="25250"/>
                  <a:pt x="248300" y="26862"/>
                </a:cubicBezTo>
                <a:cubicBezTo>
                  <a:pt x="248773" y="27258"/>
                  <a:pt x="249230" y="27685"/>
                  <a:pt x="249641" y="28142"/>
                </a:cubicBezTo>
                <a:cubicBezTo>
                  <a:pt x="250890" y="27014"/>
                  <a:pt x="252505" y="26374"/>
                  <a:pt x="254197" y="26359"/>
                </a:cubicBezTo>
                <a:lnTo>
                  <a:pt x="254197" y="26405"/>
                </a:lnTo>
                <a:cubicBezTo>
                  <a:pt x="255781" y="26405"/>
                  <a:pt x="257320" y="26953"/>
                  <a:pt x="258554" y="27974"/>
                </a:cubicBezTo>
                <a:cubicBezTo>
                  <a:pt x="258981" y="27532"/>
                  <a:pt x="259438" y="27106"/>
                  <a:pt x="259925" y="26710"/>
                </a:cubicBezTo>
                <a:cubicBezTo>
                  <a:pt x="258308" y="25197"/>
                  <a:pt x="256249" y="24442"/>
                  <a:pt x="254191" y="24442"/>
                </a:cubicBezTo>
                <a:close/>
                <a:moveTo>
                  <a:pt x="25856" y="24485"/>
                </a:moveTo>
                <a:cubicBezTo>
                  <a:pt x="23646" y="24500"/>
                  <a:pt x="21544" y="25369"/>
                  <a:pt x="19959" y="26908"/>
                </a:cubicBezTo>
                <a:cubicBezTo>
                  <a:pt x="20432" y="27304"/>
                  <a:pt x="20889" y="27730"/>
                  <a:pt x="21300" y="28172"/>
                </a:cubicBezTo>
                <a:cubicBezTo>
                  <a:pt x="22581" y="26993"/>
                  <a:pt x="24211" y="26402"/>
                  <a:pt x="25842" y="26402"/>
                </a:cubicBezTo>
                <a:cubicBezTo>
                  <a:pt x="27392" y="26402"/>
                  <a:pt x="28943" y="26935"/>
                  <a:pt x="30198" y="28005"/>
                </a:cubicBezTo>
                <a:cubicBezTo>
                  <a:pt x="30640" y="27563"/>
                  <a:pt x="31097" y="27136"/>
                  <a:pt x="31584" y="26755"/>
                </a:cubicBezTo>
                <a:cubicBezTo>
                  <a:pt x="30030" y="25308"/>
                  <a:pt x="27973" y="24485"/>
                  <a:pt x="25856" y="24485"/>
                </a:cubicBezTo>
                <a:close/>
                <a:moveTo>
                  <a:pt x="54408" y="24470"/>
                </a:moveTo>
                <a:lnTo>
                  <a:pt x="54393" y="24485"/>
                </a:lnTo>
                <a:cubicBezTo>
                  <a:pt x="52199" y="24500"/>
                  <a:pt x="50081" y="25369"/>
                  <a:pt x="48511" y="26908"/>
                </a:cubicBezTo>
                <a:cubicBezTo>
                  <a:pt x="48984" y="27304"/>
                  <a:pt x="49426" y="27715"/>
                  <a:pt x="49852" y="28172"/>
                </a:cubicBezTo>
                <a:cubicBezTo>
                  <a:pt x="51133" y="26993"/>
                  <a:pt x="52759" y="26402"/>
                  <a:pt x="54388" y="26402"/>
                </a:cubicBezTo>
                <a:cubicBezTo>
                  <a:pt x="55936" y="26402"/>
                  <a:pt x="57488" y="26935"/>
                  <a:pt x="58750" y="28005"/>
                </a:cubicBezTo>
                <a:cubicBezTo>
                  <a:pt x="59177" y="27563"/>
                  <a:pt x="59634" y="27151"/>
                  <a:pt x="60121" y="26755"/>
                </a:cubicBezTo>
                <a:cubicBezTo>
                  <a:pt x="58567" y="25308"/>
                  <a:pt x="56526" y="24485"/>
                  <a:pt x="54408" y="24470"/>
                </a:cubicBezTo>
                <a:close/>
                <a:moveTo>
                  <a:pt x="82926" y="24475"/>
                </a:moveTo>
                <a:cubicBezTo>
                  <a:pt x="80798" y="24475"/>
                  <a:pt x="78673" y="25283"/>
                  <a:pt x="77048" y="26892"/>
                </a:cubicBezTo>
                <a:cubicBezTo>
                  <a:pt x="77521" y="27288"/>
                  <a:pt x="77963" y="27715"/>
                  <a:pt x="78389" y="28172"/>
                </a:cubicBezTo>
                <a:cubicBezTo>
                  <a:pt x="79670" y="26993"/>
                  <a:pt x="81300" y="26402"/>
                  <a:pt x="82931" y="26402"/>
                </a:cubicBezTo>
                <a:cubicBezTo>
                  <a:pt x="84481" y="26402"/>
                  <a:pt x="86032" y="26935"/>
                  <a:pt x="87287" y="28005"/>
                </a:cubicBezTo>
                <a:cubicBezTo>
                  <a:pt x="87729" y="27563"/>
                  <a:pt x="88186" y="27136"/>
                  <a:pt x="88673" y="26755"/>
                </a:cubicBezTo>
                <a:cubicBezTo>
                  <a:pt x="87054" y="25233"/>
                  <a:pt x="84988" y="24475"/>
                  <a:pt x="82926" y="24475"/>
                </a:cubicBezTo>
                <a:close/>
                <a:moveTo>
                  <a:pt x="111476" y="24475"/>
                </a:moveTo>
                <a:cubicBezTo>
                  <a:pt x="109350" y="24475"/>
                  <a:pt x="107226" y="25283"/>
                  <a:pt x="105601" y="26892"/>
                </a:cubicBezTo>
                <a:cubicBezTo>
                  <a:pt x="106073" y="27288"/>
                  <a:pt x="106515" y="27715"/>
                  <a:pt x="106926" y="28172"/>
                </a:cubicBezTo>
                <a:lnTo>
                  <a:pt x="106941" y="28172"/>
                </a:lnTo>
                <a:cubicBezTo>
                  <a:pt x="108224" y="26991"/>
                  <a:pt x="109857" y="26396"/>
                  <a:pt x="111491" y="26396"/>
                </a:cubicBezTo>
                <a:cubicBezTo>
                  <a:pt x="113038" y="26396"/>
                  <a:pt x="114586" y="26930"/>
                  <a:pt x="115839" y="28005"/>
                </a:cubicBezTo>
                <a:cubicBezTo>
                  <a:pt x="116281" y="27563"/>
                  <a:pt x="116738" y="27136"/>
                  <a:pt x="117210" y="26755"/>
                </a:cubicBezTo>
                <a:cubicBezTo>
                  <a:pt x="115598" y="25233"/>
                  <a:pt x="113536" y="24475"/>
                  <a:pt x="111476" y="24475"/>
                </a:cubicBezTo>
                <a:close/>
                <a:moveTo>
                  <a:pt x="140020" y="24477"/>
                </a:moveTo>
                <a:cubicBezTo>
                  <a:pt x="137892" y="24477"/>
                  <a:pt x="135764" y="25288"/>
                  <a:pt x="134137" y="26908"/>
                </a:cubicBezTo>
                <a:cubicBezTo>
                  <a:pt x="134610" y="27304"/>
                  <a:pt x="135052" y="27715"/>
                  <a:pt x="135463" y="28172"/>
                </a:cubicBezTo>
                <a:cubicBezTo>
                  <a:pt x="136744" y="26993"/>
                  <a:pt x="138374" y="26402"/>
                  <a:pt x="140007" y="26402"/>
                </a:cubicBezTo>
                <a:cubicBezTo>
                  <a:pt x="141559" y="26402"/>
                  <a:pt x="143114" y="26935"/>
                  <a:pt x="144376" y="28005"/>
                </a:cubicBezTo>
                <a:cubicBezTo>
                  <a:pt x="144803" y="27563"/>
                  <a:pt x="145260" y="27136"/>
                  <a:pt x="145747" y="26755"/>
                </a:cubicBezTo>
                <a:cubicBezTo>
                  <a:pt x="144137" y="25235"/>
                  <a:pt x="142078" y="24477"/>
                  <a:pt x="140020" y="24477"/>
                </a:cubicBezTo>
                <a:close/>
                <a:moveTo>
                  <a:pt x="168567" y="24482"/>
                </a:moveTo>
                <a:cubicBezTo>
                  <a:pt x="166434" y="24482"/>
                  <a:pt x="164303" y="25294"/>
                  <a:pt x="162674" y="26908"/>
                </a:cubicBezTo>
                <a:cubicBezTo>
                  <a:pt x="163147" y="27304"/>
                  <a:pt x="163588" y="27715"/>
                  <a:pt x="164015" y="28172"/>
                </a:cubicBezTo>
                <a:cubicBezTo>
                  <a:pt x="165296" y="26993"/>
                  <a:pt x="166926" y="26402"/>
                  <a:pt x="168559" y="26402"/>
                </a:cubicBezTo>
                <a:cubicBezTo>
                  <a:pt x="170111" y="26402"/>
                  <a:pt x="171666" y="26935"/>
                  <a:pt x="172928" y="28005"/>
                </a:cubicBezTo>
                <a:cubicBezTo>
                  <a:pt x="173355" y="27563"/>
                  <a:pt x="173812" y="27151"/>
                  <a:pt x="174299" y="26755"/>
                </a:cubicBezTo>
                <a:cubicBezTo>
                  <a:pt x="172684" y="25237"/>
                  <a:pt x="170624" y="24482"/>
                  <a:pt x="168567" y="24482"/>
                </a:cubicBezTo>
                <a:close/>
                <a:moveTo>
                  <a:pt x="197110" y="24482"/>
                </a:moveTo>
                <a:cubicBezTo>
                  <a:pt x="194975" y="24482"/>
                  <a:pt x="192840" y="25294"/>
                  <a:pt x="191211" y="26908"/>
                </a:cubicBezTo>
                <a:cubicBezTo>
                  <a:pt x="191684" y="27304"/>
                  <a:pt x="192125" y="27730"/>
                  <a:pt x="192552" y="28172"/>
                </a:cubicBezTo>
                <a:cubicBezTo>
                  <a:pt x="193833" y="26993"/>
                  <a:pt x="195463" y="26402"/>
                  <a:pt x="197094" y="26402"/>
                </a:cubicBezTo>
                <a:cubicBezTo>
                  <a:pt x="198644" y="26402"/>
                  <a:pt x="200195" y="26935"/>
                  <a:pt x="201450" y="28005"/>
                </a:cubicBezTo>
                <a:cubicBezTo>
                  <a:pt x="201892" y="27563"/>
                  <a:pt x="202349" y="27136"/>
                  <a:pt x="202836" y="26755"/>
                </a:cubicBezTo>
                <a:cubicBezTo>
                  <a:pt x="201228" y="25237"/>
                  <a:pt x="199169" y="24482"/>
                  <a:pt x="197110" y="24482"/>
                </a:cubicBezTo>
                <a:close/>
                <a:moveTo>
                  <a:pt x="225641" y="24475"/>
                </a:moveTo>
                <a:cubicBezTo>
                  <a:pt x="223513" y="24475"/>
                  <a:pt x="221388" y="25283"/>
                  <a:pt x="219763" y="26892"/>
                </a:cubicBezTo>
                <a:cubicBezTo>
                  <a:pt x="220236" y="27288"/>
                  <a:pt x="220678" y="27715"/>
                  <a:pt x="221104" y="28172"/>
                </a:cubicBezTo>
                <a:cubicBezTo>
                  <a:pt x="222354" y="27045"/>
                  <a:pt x="223969" y="26405"/>
                  <a:pt x="225644" y="26405"/>
                </a:cubicBezTo>
                <a:cubicBezTo>
                  <a:pt x="227244" y="26405"/>
                  <a:pt x="228783" y="26969"/>
                  <a:pt x="230002" y="28005"/>
                </a:cubicBezTo>
                <a:cubicBezTo>
                  <a:pt x="230444" y="27563"/>
                  <a:pt x="230901" y="27136"/>
                  <a:pt x="231388" y="26755"/>
                </a:cubicBezTo>
                <a:cubicBezTo>
                  <a:pt x="229769" y="25233"/>
                  <a:pt x="227703" y="24475"/>
                  <a:pt x="225641" y="24475"/>
                </a:cubicBezTo>
                <a:close/>
                <a:moveTo>
                  <a:pt x="254179" y="27011"/>
                </a:moveTo>
                <a:cubicBezTo>
                  <a:pt x="252698" y="27011"/>
                  <a:pt x="251220" y="27541"/>
                  <a:pt x="250052" y="28599"/>
                </a:cubicBezTo>
                <a:cubicBezTo>
                  <a:pt x="250464" y="29056"/>
                  <a:pt x="250829" y="29543"/>
                  <a:pt x="251180" y="30061"/>
                </a:cubicBezTo>
                <a:cubicBezTo>
                  <a:pt x="252018" y="29345"/>
                  <a:pt x="253084" y="28949"/>
                  <a:pt x="254197" y="28934"/>
                </a:cubicBezTo>
                <a:lnTo>
                  <a:pt x="254197" y="28980"/>
                </a:lnTo>
                <a:cubicBezTo>
                  <a:pt x="254219" y="28979"/>
                  <a:pt x="254242" y="28979"/>
                  <a:pt x="254264" y="28979"/>
                </a:cubicBezTo>
                <a:cubicBezTo>
                  <a:pt x="255232" y="28979"/>
                  <a:pt x="256196" y="29298"/>
                  <a:pt x="256985" y="29879"/>
                </a:cubicBezTo>
                <a:cubicBezTo>
                  <a:pt x="257335" y="29376"/>
                  <a:pt x="257716" y="28888"/>
                  <a:pt x="258127" y="28431"/>
                </a:cubicBezTo>
                <a:cubicBezTo>
                  <a:pt x="256980" y="27484"/>
                  <a:pt x="255578" y="27011"/>
                  <a:pt x="254179" y="27011"/>
                </a:cubicBezTo>
                <a:close/>
                <a:moveTo>
                  <a:pt x="54393" y="27045"/>
                </a:moveTo>
                <a:cubicBezTo>
                  <a:pt x="52869" y="27060"/>
                  <a:pt x="51406" y="27608"/>
                  <a:pt x="50264" y="28614"/>
                </a:cubicBezTo>
                <a:cubicBezTo>
                  <a:pt x="50660" y="29086"/>
                  <a:pt x="51041" y="29574"/>
                  <a:pt x="51391" y="30077"/>
                </a:cubicBezTo>
                <a:cubicBezTo>
                  <a:pt x="52229" y="29361"/>
                  <a:pt x="53296" y="28964"/>
                  <a:pt x="54393" y="28964"/>
                </a:cubicBezTo>
                <a:cubicBezTo>
                  <a:pt x="55413" y="28964"/>
                  <a:pt x="56388" y="29300"/>
                  <a:pt x="57196" y="29909"/>
                </a:cubicBezTo>
                <a:cubicBezTo>
                  <a:pt x="57546" y="29406"/>
                  <a:pt x="57927" y="28919"/>
                  <a:pt x="58339" y="28462"/>
                </a:cubicBezTo>
                <a:cubicBezTo>
                  <a:pt x="57226" y="27547"/>
                  <a:pt x="55840" y="27045"/>
                  <a:pt x="54408" y="27045"/>
                </a:cubicBezTo>
                <a:close/>
                <a:moveTo>
                  <a:pt x="25856" y="27045"/>
                </a:moveTo>
                <a:cubicBezTo>
                  <a:pt x="24332" y="27060"/>
                  <a:pt x="22854" y="27608"/>
                  <a:pt x="21711" y="28629"/>
                </a:cubicBezTo>
                <a:cubicBezTo>
                  <a:pt x="22123" y="29086"/>
                  <a:pt x="22488" y="29574"/>
                  <a:pt x="22839" y="30092"/>
                </a:cubicBezTo>
                <a:cubicBezTo>
                  <a:pt x="23677" y="29376"/>
                  <a:pt x="24743" y="28980"/>
                  <a:pt x="25856" y="28964"/>
                </a:cubicBezTo>
                <a:cubicBezTo>
                  <a:pt x="26861" y="28964"/>
                  <a:pt x="27836" y="29300"/>
                  <a:pt x="28644" y="29924"/>
                </a:cubicBezTo>
                <a:cubicBezTo>
                  <a:pt x="28994" y="29406"/>
                  <a:pt x="29375" y="28919"/>
                  <a:pt x="29786" y="28462"/>
                </a:cubicBezTo>
                <a:cubicBezTo>
                  <a:pt x="28674" y="27563"/>
                  <a:pt x="27288" y="27060"/>
                  <a:pt x="25856" y="27045"/>
                </a:cubicBezTo>
                <a:close/>
                <a:moveTo>
                  <a:pt x="82929" y="27045"/>
                </a:moveTo>
                <a:cubicBezTo>
                  <a:pt x="81406" y="27060"/>
                  <a:pt x="79943" y="27624"/>
                  <a:pt x="78801" y="28629"/>
                </a:cubicBezTo>
                <a:cubicBezTo>
                  <a:pt x="79212" y="29102"/>
                  <a:pt x="79578" y="29589"/>
                  <a:pt x="79928" y="30092"/>
                </a:cubicBezTo>
                <a:cubicBezTo>
                  <a:pt x="80766" y="29376"/>
                  <a:pt x="81832" y="28980"/>
                  <a:pt x="82929" y="28964"/>
                </a:cubicBezTo>
                <a:cubicBezTo>
                  <a:pt x="83950" y="28964"/>
                  <a:pt x="84925" y="29300"/>
                  <a:pt x="85733" y="29909"/>
                </a:cubicBezTo>
                <a:cubicBezTo>
                  <a:pt x="86083" y="29406"/>
                  <a:pt x="86464" y="28919"/>
                  <a:pt x="86876" y="28462"/>
                </a:cubicBezTo>
                <a:cubicBezTo>
                  <a:pt x="85763" y="27547"/>
                  <a:pt x="84377" y="27045"/>
                  <a:pt x="82929" y="27045"/>
                </a:cubicBezTo>
                <a:close/>
                <a:moveTo>
                  <a:pt x="111482" y="27045"/>
                </a:moveTo>
                <a:cubicBezTo>
                  <a:pt x="109958" y="27060"/>
                  <a:pt x="108480" y="27608"/>
                  <a:pt x="107337" y="28629"/>
                </a:cubicBezTo>
                <a:cubicBezTo>
                  <a:pt x="107749" y="29086"/>
                  <a:pt x="108114" y="29574"/>
                  <a:pt x="108465" y="30092"/>
                </a:cubicBezTo>
                <a:cubicBezTo>
                  <a:pt x="109303" y="29361"/>
                  <a:pt x="110369" y="28964"/>
                  <a:pt x="111482" y="28964"/>
                </a:cubicBezTo>
                <a:cubicBezTo>
                  <a:pt x="112487" y="28964"/>
                  <a:pt x="113462" y="29300"/>
                  <a:pt x="114270" y="29909"/>
                </a:cubicBezTo>
                <a:cubicBezTo>
                  <a:pt x="114620" y="29406"/>
                  <a:pt x="115001" y="28919"/>
                  <a:pt x="115412" y="28462"/>
                </a:cubicBezTo>
                <a:cubicBezTo>
                  <a:pt x="114300" y="27547"/>
                  <a:pt x="112914" y="27060"/>
                  <a:pt x="111482" y="27045"/>
                </a:cubicBezTo>
                <a:close/>
                <a:moveTo>
                  <a:pt x="140019" y="27045"/>
                </a:moveTo>
                <a:cubicBezTo>
                  <a:pt x="138495" y="27060"/>
                  <a:pt x="137017" y="27608"/>
                  <a:pt x="135874" y="28629"/>
                </a:cubicBezTo>
                <a:cubicBezTo>
                  <a:pt x="136286" y="29086"/>
                  <a:pt x="136651" y="29574"/>
                  <a:pt x="137002" y="30092"/>
                </a:cubicBezTo>
                <a:cubicBezTo>
                  <a:pt x="137840" y="29376"/>
                  <a:pt x="138906" y="28980"/>
                  <a:pt x="140019" y="28964"/>
                </a:cubicBezTo>
                <a:cubicBezTo>
                  <a:pt x="141024" y="28964"/>
                  <a:pt x="141999" y="29300"/>
                  <a:pt x="142807" y="29924"/>
                </a:cubicBezTo>
                <a:cubicBezTo>
                  <a:pt x="143157" y="29406"/>
                  <a:pt x="143538" y="28934"/>
                  <a:pt x="143949" y="28462"/>
                </a:cubicBezTo>
                <a:cubicBezTo>
                  <a:pt x="142837" y="27547"/>
                  <a:pt x="141451" y="27060"/>
                  <a:pt x="140019" y="27045"/>
                </a:cubicBezTo>
                <a:close/>
                <a:moveTo>
                  <a:pt x="168555" y="27045"/>
                </a:moveTo>
                <a:cubicBezTo>
                  <a:pt x="167032" y="27060"/>
                  <a:pt x="165554" y="27624"/>
                  <a:pt x="164411" y="28629"/>
                </a:cubicBezTo>
                <a:cubicBezTo>
                  <a:pt x="164807" y="29102"/>
                  <a:pt x="165188" y="29589"/>
                  <a:pt x="165539" y="30092"/>
                </a:cubicBezTo>
                <a:cubicBezTo>
                  <a:pt x="166398" y="29352"/>
                  <a:pt x="167469" y="28978"/>
                  <a:pt x="168544" y="28978"/>
                </a:cubicBezTo>
                <a:cubicBezTo>
                  <a:pt x="169527" y="28978"/>
                  <a:pt x="170514" y="29291"/>
                  <a:pt x="171344" y="29924"/>
                </a:cubicBezTo>
                <a:cubicBezTo>
                  <a:pt x="171694" y="29406"/>
                  <a:pt x="172075" y="28919"/>
                  <a:pt x="172486" y="28462"/>
                </a:cubicBezTo>
                <a:cubicBezTo>
                  <a:pt x="171374" y="27563"/>
                  <a:pt x="169988" y="27060"/>
                  <a:pt x="168555" y="27045"/>
                </a:cubicBezTo>
                <a:close/>
                <a:moveTo>
                  <a:pt x="197092" y="27045"/>
                </a:moveTo>
                <a:cubicBezTo>
                  <a:pt x="195569" y="27060"/>
                  <a:pt x="194106" y="27608"/>
                  <a:pt x="192963" y="28629"/>
                </a:cubicBezTo>
                <a:cubicBezTo>
                  <a:pt x="193360" y="29086"/>
                  <a:pt x="193740" y="29574"/>
                  <a:pt x="194076" y="30092"/>
                </a:cubicBezTo>
                <a:cubicBezTo>
                  <a:pt x="194929" y="29376"/>
                  <a:pt x="195995" y="28980"/>
                  <a:pt x="197092" y="28964"/>
                </a:cubicBezTo>
                <a:cubicBezTo>
                  <a:pt x="198098" y="28964"/>
                  <a:pt x="199088" y="29300"/>
                  <a:pt x="199896" y="29924"/>
                </a:cubicBezTo>
                <a:cubicBezTo>
                  <a:pt x="200246" y="29406"/>
                  <a:pt x="200627" y="28919"/>
                  <a:pt x="201038" y="28462"/>
                </a:cubicBezTo>
                <a:cubicBezTo>
                  <a:pt x="199926" y="27563"/>
                  <a:pt x="198540" y="27060"/>
                  <a:pt x="197092" y="27045"/>
                </a:cubicBezTo>
                <a:close/>
                <a:moveTo>
                  <a:pt x="225645" y="27047"/>
                </a:moveTo>
                <a:cubicBezTo>
                  <a:pt x="224162" y="27047"/>
                  <a:pt x="222685" y="27577"/>
                  <a:pt x="221516" y="28629"/>
                </a:cubicBezTo>
                <a:cubicBezTo>
                  <a:pt x="221912" y="29086"/>
                  <a:pt x="222293" y="29574"/>
                  <a:pt x="222643" y="30092"/>
                </a:cubicBezTo>
                <a:cubicBezTo>
                  <a:pt x="223481" y="29376"/>
                  <a:pt x="224547" y="28980"/>
                  <a:pt x="225644" y="28964"/>
                </a:cubicBezTo>
                <a:lnTo>
                  <a:pt x="225644" y="28980"/>
                </a:lnTo>
                <a:cubicBezTo>
                  <a:pt x="225666" y="28979"/>
                  <a:pt x="225688" y="28979"/>
                  <a:pt x="225710" y="28979"/>
                </a:cubicBezTo>
                <a:cubicBezTo>
                  <a:pt x="226693" y="28979"/>
                  <a:pt x="227658" y="29313"/>
                  <a:pt x="228448" y="29909"/>
                </a:cubicBezTo>
                <a:cubicBezTo>
                  <a:pt x="228798" y="29406"/>
                  <a:pt x="229179" y="28919"/>
                  <a:pt x="229591" y="28462"/>
                </a:cubicBezTo>
                <a:cubicBezTo>
                  <a:pt x="228438" y="27516"/>
                  <a:pt x="227039" y="27047"/>
                  <a:pt x="225645" y="27047"/>
                </a:cubicBezTo>
                <a:close/>
                <a:moveTo>
                  <a:pt x="254186" y="29577"/>
                </a:moveTo>
                <a:cubicBezTo>
                  <a:pt x="253230" y="29577"/>
                  <a:pt x="252277" y="29913"/>
                  <a:pt x="251515" y="30579"/>
                </a:cubicBezTo>
                <a:cubicBezTo>
                  <a:pt x="251622" y="30747"/>
                  <a:pt x="251713" y="30915"/>
                  <a:pt x="251805" y="31082"/>
                </a:cubicBezTo>
                <a:cubicBezTo>
                  <a:pt x="252597" y="30945"/>
                  <a:pt x="253389" y="30869"/>
                  <a:pt x="254197" y="30869"/>
                </a:cubicBezTo>
                <a:cubicBezTo>
                  <a:pt x="254882" y="30869"/>
                  <a:pt x="255583" y="30915"/>
                  <a:pt x="256269" y="31037"/>
                </a:cubicBezTo>
                <a:lnTo>
                  <a:pt x="256253" y="31067"/>
                </a:lnTo>
                <a:cubicBezTo>
                  <a:pt x="256375" y="30854"/>
                  <a:pt x="256497" y="30640"/>
                  <a:pt x="256634" y="30397"/>
                </a:cubicBezTo>
                <a:cubicBezTo>
                  <a:pt x="255906" y="29849"/>
                  <a:pt x="255045" y="29577"/>
                  <a:pt x="254186" y="29577"/>
                </a:cubicBezTo>
                <a:close/>
                <a:moveTo>
                  <a:pt x="25856" y="29620"/>
                </a:moveTo>
                <a:cubicBezTo>
                  <a:pt x="24865" y="29620"/>
                  <a:pt x="23921" y="29985"/>
                  <a:pt x="23174" y="30625"/>
                </a:cubicBezTo>
                <a:cubicBezTo>
                  <a:pt x="23281" y="30778"/>
                  <a:pt x="23372" y="30945"/>
                  <a:pt x="23464" y="31113"/>
                </a:cubicBezTo>
                <a:cubicBezTo>
                  <a:pt x="24256" y="30976"/>
                  <a:pt x="25048" y="30899"/>
                  <a:pt x="25856" y="30899"/>
                </a:cubicBezTo>
                <a:cubicBezTo>
                  <a:pt x="26541" y="30899"/>
                  <a:pt x="27242" y="30960"/>
                  <a:pt x="27928" y="31067"/>
                </a:cubicBezTo>
                <a:cubicBezTo>
                  <a:pt x="28050" y="30854"/>
                  <a:pt x="28171" y="30640"/>
                  <a:pt x="28309" y="30442"/>
                </a:cubicBezTo>
                <a:cubicBezTo>
                  <a:pt x="27593" y="29909"/>
                  <a:pt x="26739" y="29620"/>
                  <a:pt x="25856" y="29620"/>
                </a:cubicBezTo>
                <a:close/>
                <a:moveTo>
                  <a:pt x="54408" y="29604"/>
                </a:moveTo>
                <a:lnTo>
                  <a:pt x="54393" y="29620"/>
                </a:lnTo>
                <a:cubicBezTo>
                  <a:pt x="53417" y="29620"/>
                  <a:pt x="52458" y="29970"/>
                  <a:pt x="51726" y="30610"/>
                </a:cubicBezTo>
                <a:cubicBezTo>
                  <a:pt x="51833" y="30778"/>
                  <a:pt x="51924" y="30945"/>
                  <a:pt x="52016" y="31113"/>
                </a:cubicBezTo>
                <a:cubicBezTo>
                  <a:pt x="52808" y="30960"/>
                  <a:pt x="53600" y="30884"/>
                  <a:pt x="54393" y="30884"/>
                </a:cubicBezTo>
                <a:cubicBezTo>
                  <a:pt x="55093" y="30884"/>
                  <a:pt x="55779" y="30945"/>
                  <a:pt x="56465" y="31052"/>
                </a:cubicBezTo>
                <a:cubicBezTo>
                  <a:pt x="56602" y="30854"/>
                  <a:pt x="56724" y="30640"/>
                  <a:pt x="56846" y="30427"/>
                </a:cubicBezTo>
                <a:cubicBezTo>
                  <a:pt x="56145" y="29894"/>
                  <a:pt x="55291" y="29620"/>
                  <a:pt x="54408" y="29604"/>
                </a:cubicBezTo>
                <a:close/>
                <a:moveTo>
                  <a:pt x="82929" y="29604"/>
                </a:moveTo>
                <a:lnTo>
                  <a:pt x="82929" y="29620"/>
                </a:lnTo>
                <a:cubicBezTo>
                  <a:pt x="81954" y="29620"/>
                  <a:pt x="81010" y="29970"/>
                  <a:pt x="80263" y="30610"/>
                </a:cubicBezTo>
                <a:cubicBezTo>
                  <a:pt x="80370" y="30778"/>
                  <a:pt x="80461" y="30945"/>
                  <a:pt x="80553" y="31113"/>
                </a:cubicBezTo>
                <a:cubicBezTo>
                  <a:pt x="81345" y="30960"/>
                  <a:pt x="82137" y="30899"/>
                  <a:pt x="82945" y="30899"/>
                </a:cubicBezTo>
                <a:cubicBezTo>
                  <a:pt x="83630" y="30899"/>
                  <a:pt x="84331" y="30945"/>
                  <a:pt x="85002" y="31067"/>
                </a:cubicBezTo>
                <a:cubicBezTo>
                  <a:pt x="85123" y="30854"/>
                  <a:pt x="85261" y="30640"/>
                  <a:pt x="85382" y="30427"/>
                </a:cubicBezTo>
                <a:cubicBezTo>
                  <a:pt x="84682" y="29909"/>
                  <a:pt x="83813" y="29620"/>
                  <a:pt x="82929" y="29604"/>
                </a:cubicBezTo>
                <a:close/>
                <a:moveTo>
                  <a:pt x="111482" y="29604"/>
                </a:moveTo>
                <a:lnTo>
                  <a:pt x="111482" y="29620"/>
                </a:lnTo>
                <a:cubicBezTo>
                  <a:pt x="110491" y="29620"/>
                  <a:pt x="109547" y="29970"/>
                  <a:pt x="108800" y="30610"/>
                </a:cubicBezTo>
                <a:cubicBezTo>
                  <a:pt x="108907" y="30778"/>
                  <a:pt x="108998" y="30945"/>
                  <a:pt x="109090" y="31113"/>
                </a:cubicBezTo>
                <a:cubicBezTo>
                  <a:pt x="109882" y="30960"/>
                  <a:pt x="110674" y="30899"/>
                  <a:pt x="111482" y="30899"/>
                </a:cubicBezTo>
                <a:cubicBezTo>
                  <a:pt x="112167" y="30899"/>
                  <a:pt x="112868" y="30945"/>
                  <a:pt x="113554" y="31067"/>
                </a:cubicBezTo>
                <a:cubicBezTo>
                  <a:pt x="113676" y="30854"/>
                  <a:pt x="113797" y="30640"/>
                  <a:pt x="113935" y="30427"/>
                </a:cubicBezTo>
                <a:cubicBezTo>
                  <a:pt x="113218" y="29909"/>
                  <a:pt x="112365" y="29620"/>
                  <a:pt x="111482" y="29604"/>
                </a:cubicBezTo>
                <a:close/>
                <a:moveTo>
                  <a:pt x="140019" y="29620"/>
                </a:moveTo>
                <a:cubicBezTo>
                  <a:pt x="139028" y="29620"/>
                  <a:pt x="138084" y="29985"/>
                  <a:pt x="137337" y="30625"/>
                </a:cubicBezTo>
                <a:cubicBezTo>
                  <a:pt x="137444" y="30778"/>
                  <a:pt x="137535" y="30945"/>
                  <a:pt x="137642" y="31113"/>
                </a:cubicBezTo>
                <a:cubicBezTo>
                  <a:pt x="138419" y="30976"/>
                  <a:pt x="139211" y="30899"/>
                  <a:pt x="140019" y="30899"/>
                </a:cubicBezTo>
                <a:cubicBezTo>
                  <a:pt x="140704" y="30899"/>
                  <a:pt x="141405" y="30960"/>
                  <a:pt x="142091" y="31067"/>
                </a:cubicBezTo>
                <a:cubicBezTo>
                  <a:pt x="142212" y="30854"/>
                  <a:pt x="142334" y="30640"/>
                  <a:pt x="142471" y="30442"/>
                </a:cubicBezTo>
                <a:cubicBezTo>
                  <a:pt x="141755" y="29909"/>
                  <a:pt x="140902" y="29620"/>
                  <a:pt x="140019" y="29620"/>
                </a:cubicBezTo>
                <a:close/>
                <a:moveTo>
                  <a:pt x="168555" y="29620"/>
                </a:moveTo>
                <a:cubicBezTo>
                  <a:pt x="167580" y="29620"/>
                  <a:pt x="166620" y="29985"/>
                  <a:pt x="165874" y="30625"/>
                </a:cubicBezTo>
                <a:cubicBezTo>
                  <a:pt x="165981" y="30778"/>
                  <a:pt x="166072" y="30945"/>
                  <a:pt x="166179" y="31113"/>
                </a:cubicBezTo>
                <a:cubicBezTo>
                  <a:pt x="166956" y="30976"/>
                  <a:pt x="167763" y="30899"/>
                  <a:pt x="168555" y="30899"/>
                </a:cubicBezTo>
                <a:cubicBezTo>
                  <a:pt x="169256" y="30899"/>
                  <a:pt x="169942" y="30960"/>
                  <a:pt x="170627" y="31067"/>
                </a:cubicBezTo>
                <a:cubicBezTo>
                  <a:pt x="170749" y="30854"/>
                  <a:pt x="170887" y="30640"/>
                  <a:pt x="171008" y="30442"/>
                </a:cubicBezTo>
                <a:cubicBezTo>
                  <a:pt x="170308" y="29909"/>
                  <a:pt x="169439" y="29620"/>
                  <a:pt x="168555" y="29620"/>
                </a:cubicBezTo>
                <a:close/>
                <a:moveTo>
                  <a:pt x="197092" y="29620"/>
                </a:moveTo>
                <a:cubicBezTo>
                  <a:pt x="196117" y="29620"/>
                  <a:pt x="195173" y="29970"/>
                  <a:pt x="194426" y="30625"/>
                </a:cubicBezTo>
                <a:cubicBezTo>
                  <a:pt x="194533" y="30778"/>
                  <a:pt x="194624" y="30945"/>
                  <a:pt x="194716" y="31113"/>
                </a:cubicBezTo>
                <a:cubicBezTo>
                  <a:pt x="195508" y="30976"/>
                  <a:pt x="196300" y="30899"/>
                  <a:pt x="197092" y="30899"/>
                </a:cubicBezTo>
                <a:cubicBezTo>
                  <a:pt x="197793" y="30899"/>
                  <a:pt x="198479" y="30960"/>
                  <a:pt x="199164" y="31067"/>
                </a:cubicBezTo>
                <a:cubicBezTo>
                  <a:pt x="199286" y="30854"/>
                  <a:pt x="199423" y="30640"/>
                  <a:pt x="199545" y="30442"/>
                </a:cubicBezTo>
                <a:cubicBezTo>
                  <a:pt x="198844" y="29909"/>
                  <a:pt x="197976" y="29620"/>
                  <a:pt x="197092" y="29620"/>
                </a:cubicBezTo>
                <a:close/>
                <a:moveTo>
                  <a:pt x="225650" y="29609"/>
                </a:moveTo>
                <a:cubicBezTo>
                  <a:pt x="224687" y="29609"/>
                  <a:pt x="223727" y="29949"/>
                  <a:pt x="222963" y="30625"/>
                </a:cubicBezTo>
                <a:cubicBezTo>
                  <a:pt x="223070" y="30778"/>
                  <a:pt x="223161" y="30945"/>
                  <a:pt x="223268" y="31113"/>
                </a:cubicBezTo>
                <a:cubicBezTo>
                  <a:pt x="224045" y="30976"/>
                  <a:pt x="224852" y="30899"/>
                  <a:pt x="225644" y="30899"/>
                </a:cubicBezTo>
                <a:cubicBezTo>
                  <a:pt x="226345" y="30899"/>
                  <a:pt x="227031" y="30960"/>
                  <a:pt x="227717" y="31067"/>
                </a:cubicBezTo>
                <a:cubicBezTo>
                  <a:pt x="227823" y="30854"/>
                  <a:pt x="227960" y="30640"/>
                  <a:pt x="228097" y="30427"/>
                </a:cubicBezTo>
                <a:cubicBezTo>
                  <a:pt x="227371" y="29881"/>
                  <a:pt x="226509" y="29609"/>
                  <a:pt x="225650" y="29609"/>
                </a:cubicBezTo>
                <a:close/>
                <a:moveTo>
                  <a:pt x="39949" y="24378"/>
                </a:moveTo>
                <a:cubicBezTo>
                  <a:pt x="35195" y="24378"/>
                  <a:pt x="31005" y="27090"/>
                  <a:pt x="28552" y="31174"/>
                </a:cubicBezTo>
                <a:cubicBezTo>
                  <a:pt x="29162" y="31311"/>
                  <a:pt x="29756" y="31494"/>
                  <a:pt x="30350" y="31707"/>
                </a:cubicBezTo>
                <a:cubicBezTo>
                  <a:pt x="32529" y="28431"/>
                  <a:pt x="36018" y="26313"/>
                  <a:pt x="39949" y="26313"/>
                </a:cubicBezTo>
                <a:cubicBezTo>
                  <a:pt x="43941" y="26313"/>
                  <a:pt x="47445" y="28492"/>
                  <a:pt x="49624" y="31798"/>
                </a:cubicBezTo>
                <a:cubicBezTo>
                  <a:pt x="50203" y="31585"/>
                  <a:pt x="50782" y="31387"/>
                  <a:pt x="51391" y="31250"/>
                </a:cubicBezTo>
                <a:cubicBezTo>
                  <a:pt x="48938" y="27121"/>
                  <a:pt x="44733" y="24378"/>
                  <a:pt x="39949" y="24378"/>
                </a:cubicBezTo>
                <a:close/>
                <a:moveTo>
                  <a:pt x="68486" y="24378"/>
                </a:moveTo>
                <a:cubicBezTo>
                  <a:pt x="63747" y="24378"/>
                  <a:pt x="59558" y="27090"/>
                  <a:pt x="57089" y="31174"/>
                </a:cubicBezTo>
                <a:cubicBezTo>
                  <a:pt x="57714" y="31311"/>
                  <a:pt x="58308" y="31478"/>
                  <a:pt x="58902" y="31707"/>
                </a:cubicBezTo>
                <a:cubicBezTo>
                  <a:pt x="61066" y="28431"/>
                  <a:pt x="64570" y="26298"/>
                  <a:pt x="68501" y="26298"/>
                </a:cubicBezTo>
                <a:cubicBezTo>
                  <a:pt x="72478" y="26298"/>
                  <a:pt x="75997" y="28477"/>
                  <a:pt x="78176" y="31798"/>
                </a:cubicBezTo>
                <a:cubicBezTo>
                  <a:pt x="78740" y="31585"/>
                  <a:pt x="79334" y="31387"/>
                  <a:pt x="79943" y="31250"/>
                </a:cubicBezTo>
                <a:cubicBezTo>
                  <a:pt x="77490" y="27121"/>
                  <a:pt x="73285" y="24378"/>
                  <a:pt x="68501" y="24378"/>
                </a:cubicBezTo>
                <a:close/>
                <a:moveTo>
                  <a:pt x="97038" y="24378"/>
                </a:moveTo>
                <a:cubicBezTo>
                  <a:pt x="92284" y="24378"/>
                  <a:pt x="88079" y="27090"/>
                  <a:pt x="85641" y="31174"/>
                </a:cubicBezTo>
                <a:cubicBezTo>
                  <a:pt x="86251" y="31311"/>
                  <a:pt x="86845" y="31478"/>
                  <a:pt x="87439" y="31707"/>
                </a:cubicBezTo>
                <a:cubicBezTo>
                  <a:pt x="89618" y="28431"/>
                  <a:pt x="93107" y="26298"/>
                  <a:pt x="97038" y="26298"/>
                </a:cubicBezTo>
                <a:cubicBezTo>
                  <a:pt x="101014" y="26298"/>
                  <a:pt x="104534" y="28477"/>
                  <a:pt x="106713" y="31798"/>
                </a:cubicBezTo>
                <a:cubicBezTo>
                  <a:pt x="107292" y="31570"/>
                  <a:pt x="107886" y="31387"/>
                  <a:pt x="108480" y="31250"/>
                </a:cubicBezTo>
                <a:cubicBezTo>
                  <a:pt x="106042" y="27121"/>
                  <a:pt x="101822" y="24378"/>
                  <a:pt x="97038" y="24378"/>
                </a:cubicBezTo>
                <a:close/>
                <a:moveTo>
                  <a:pt x="125575" y="24378"/>
                </a:moveTo>
                <a:cubicBezTo>
                  <a:pt x="120821" y="24378"/>
                  <a:pt x="116631" y="27090"/>
                  <a:pt x="114178" y="31174"/>
                </a:cubicBezTo>
                <a:cubicBezTo>
                  <a:pt x="114788" y="31311"/>
                  <a:pt x="115382" y="31494"/>
                  <a:pt x="115976" y="31707"/>
                </a:cubicBezTo>
                <a:cubicBezTo>
                  <a:pt x="118155" y="28431"/>
                  <a:pt x="121644" y="26313"/>
                  <a:pt x="125575" y="26313"/>
                </a:cubicBezTo>
                <a:cubicBezTo>
                  <a:pt x="129551" y="26313"/>
                  <a:pt x="133071" y="28492"/>
                  <a:pt x="135250" y="31798"/>
                </a:cubicBezTo>
                <a:cubicBezTo>
                  <a:pt x="135813" y="31585"/>
                  <a:pt x="136408" y="31387"/>
                  <a:pt x="137017" y="31250"/>
                </a:cubicBezTo>
                <a:cubicBezTo>
                  <a:pt x="134564" y="27121"/>
                  <a:pt x="130359" y="24378"/>
                  <a:pt x="125575" y="24378"/>
                </a:cubicBezTo>
                <a:close/>
                <a:moveTo>
                  <a:pt x="154112" y="24378"/>
                </a:moveTo>
                <a:cubicBezTo>
                  <a:pt x="149358" y="24378"/>
                  <a:pt x="145168" y="27090"/>
                  <a:pt x="142715" y="31174"/>
                </a:cubicBezTo>
                <a:cubicBezTo>
                  <a:pt x="143325" y="31311"/>
                  <a:pt x="143919" y="31478"/>
                  <a:pt x="144513" y="31707"/>
                </a:cubicBezTo>
                <a:cubicBezTo>
                  <a:pt x="146692" y="28431"/>
                  <a:pt x="150181" y="26298"/>
                  <a:pt x="154112" y="26298"/>
                </a:cubicBezTo>
                <a:cubicBezTo>
                  <a:pt x="158088" y="26298"/>
                  <a:pt x="161608" y="28477"/>
                  <a:pt x="163787" y="31798"/>
                </a:cubicBezTo>
                <a:cubicBezTo>
                  <a:pt x="164366" y="31570"/>
                  <a:pt x="164960" y="31387"/>
                  <a:pt x="165554" y="31250"/>
                </a:cubicBezTo>
                <a:cubicBezTo>
                  <a:pt x="163116" y="27121"/>
                  <a:pt x="158896" y="24378"/>
                  <a:pt x="154112" y="24378"/>
                </a:cubicBezTo>
                <a:close/>
                <a:moveTo>
                  <a:pt x="182649" y="24378"/>
                </a:moveTo>
                <a:cubicBezTo>
                  <a:pt x="177910" y="24378"/>
                  <a:pt x="173705" y="27090"/>
                  <a:pt x="171252" y="31174"/>
                </a:cubicBezTo>
                <a:cubicBezTo>
                  <a:pt x="171862" y="31311"/>
                  <a:pt x="172471" y="31478"/>
                  <a:pt x="173050" y="31692"/>
                </a:cubicBezTo>
                <a:cubicBezTo>
                  <a:pt x="175229" y="28431"/>
                  <a:pt x="178718" y="26298"/>
                  <a:pt x="182649" y="26298"/>
                </a:cubicBezTo>
                <a:cubicBezTo>
                  <a:pt x="186625" y="26298"/>
                  <a:pt x="190145" y="28477"/>
                  <a:pt x="192323" y="31798"/>
                </a:cubicBezTo>
                <a:cubicBezTo>
                  <a:pt x="192902" y="31570"/>
                  <a:pt x="193497" y="31387"/>
                  <a:pt x="194091" y="31250"/>
                </a:cubicBezTo>
                <a:cubicBezTo>
                  <a:pt x="191653" y="27121"/>
                  <a:pt x="187433" y="24378"/>
                  <a:pt x="182649" y="24378"/>
                </a:cubicBezTo>
                <a:close/>
                <a:moveTo>
                  <a:pt x="211201" y="24378"/>
                </a:moveTo>
                <a:cubicBezTo>
                  <a:pt x="206447" y="24378"/>
                  <a:pt x="202257" y="27090"/>
                  <a:pt x="199789" y="31174"/>
                </a:cubicBezTo>
                <a:cubicBezTo>
                  <a:pt x="200399" y="31311"/>
                  <a:pt x="201008" y="31478"/>
                  <a:pt x="201602" y="31707"/>
                </a:cubicBezTo>
                <a:cubicBezTo>
                  <a:pt x="203766" y="28431"/>
                  <a:pt x="207255" y="26298"/>
                  <a:pt x="211201" y="26298"/>
                </a:cubicBezTo>
                <a:cubicBezTo>
                  <a:pt x="215177" y="26298"/>
                  <a:pt x="218697" y="28477"/>
                  <a:pt x="220876" y="31798"/>
                </a:cubicBezTo>
                <a:cubicBezTo>
                  <a:pt x="221455" y="31585"/>
                  <a:pt x="222034" y="31387"/>
                  <a:pt x="222643" y="31250"/>
                </a:cubicBezTo>
                <a:cubicBezTo>
                  <a:pt x="220190" y="27121"/>
                  <a:pt x="215985" y="24378"/>
                  <a:pt x="211201" y="24378"/>
                </a:cubicBezTo>
                <a:close/>
                <a:moveTo>
                  <a:pt x="11412" y="24378"/>
                </a:moveTo>
                <a:cubicBezTo>
                  <a:pt x="6658" y="24378"/>
                  <a:pt x="2453" y="27090"/>
                  <a:pt x="0" y="31174"/>
                </a:cubicBezTo>
                <a:lnTo>
                  <a:pt x="15" y="31174"/>
                </a:lnTo>
                <a:cubicBezTo>
                  <a:pt x="625" y="31311"/>
                  <a:pt x="1219" y="31494"/>
                  <a:pt x="1813" y="31707"/>
                </a:cubicBezTo>
                <a:cubicBezTo>
                  <a:pt x="3977" y="28431"/>
                  <a:pt x="7466" y="26313"/>
                  <a:pt x="11412" y="26313"/>
                </a:cubicBezTo>
                <a:cubicBezTo>
                  <a:pt x="15389" y="26313"/>
                  <a:pt x="18908" y="28492"/>
                  <a:pt x="21087" y="31814"/>
                </a:cubicBezTo>
                <a:cubicBezTo>
                  <a:pt x="21651" y="31585"/>
                  <a:pt x="22245" y="31387"/>
                  <a:pt x="22839" y="31250"/>
                </a:cubicBezTo>
                <a:cubicBezTo>
                  <a:pt x="20401" y="27121"/>
                  <a:pt x="16166" y="24378"/>
                  <a:pt x="11412" y="24378"/>
                </a:cubicBezTo>
                <a:close/>
                <a:moveTo>
                  <a:pt x="239738" y="24394"/>
                </a:moveTo>
                <a:cubicBezTo>
                  <a:pt x="234984" y="24394"/>
                  <a:pt x="230794" y="27090"/>
                  <a:pt x="228341" y="31189"/>
                </a:cubicBezTo>
                <a:cubicBezTo>
                  <a:pt x="228951" y="31311"/>
                  <a:pt x="229545" y="31494"/>
                  <a:pt x="230139" y="31707"/>
                </a:cubicBezTo>
                <a:cubicBezTo>
                  <a:pt x="232303" y="28446"/>
                  <a:pt x="235807" y="26313"/>
                  <a:pt x="239738" y="26313"/>
                </a:cubicBezTo>
                <a:cubicBezTo>
                  <a:pt x="243714" y="26313"/>
                  <a:pt x="247234" y="28492"/>
                  <a:pt x="249413" y="31814"/>
                </a:cubicBezTo>
                <a:cubicBezTo>
                  <a:pt x="249976" y="31585"/>
                  <a:pt x="250570" y="31402"/>
                  <a:pt x="251180" y="31250"/>
                </a:cubicBezTo>
                <a:cubicBezTo>
                  <a:pt x="248727" y="27121"/>
                  <a:pt x="244491" y="24394"/>
                  <a:pt x="239738" y="24394"/>
                </a:cubicBezTo>
                <a:close/>
                <a:moveTo>
                  <a:pt x="268275" y="24378"/>
                </a:moveTo>
                <a:cubicBezTo>
                  <a:pt x="263521" y="24378"/>
                  <a:pt x="259331" y="27090"/>
                  <a:pt x="256878" y="31174"/>
                </a:cubicBezTo>
                <a:cubicBezTo>
                  <a:pt x="257488" y="31311"/>
                  <a:pt x="258082" y="31478"/>
                  <a:pt x="258676" y="31707"/>
                </a:cubicBezTo>
                <a:cubicBezTo>
                  <a:pt x="260855" y="28431"/>
                  <a:pt x="264344" y="26313"/>
                  <a:pt x="268275" y="26313"/>
                </a:cubicBezTo>
                <a:cubicBezTo>
                  <a:pt x="272251" y="26313"/>
                  <a:pt x="275786" y="28477"/>
                  <a:pt x="277949" y="31814"/>
                </a:cubicBezTo>
                <a:cubicBezTo>
                  <a:pt x="278528" y="31585"/>
                  <a:pt x="279123" y="31387"/>
                  <a:pt x="279717" y="31250"/>
                </a:cubicBezTo>
                <a:cubicBezTo>
                  <a:pt x="277264" y="27121"/>
                  <a:pt x="273028" y="24378"/>
                  <a:pt x="268275" y="24378"/>
                </a:cubicBezTo>
                <a:close/>
                <a:moveTo>
                  <a:pt x="11412" y="26938"/>
                </a:moveTo>
                <a:cubicBezTo>
                  <a:pt x="7725" y="26938"/>
                  <a:pt x="4464" y="28903"/>
                  <a:pt x="2377" y="31920"/>
                </a:cubicBezTo>
                <a:cubicBezTo>
                  <a:pt x="2941" y="32164"/>
                  <a:pt x="3474" y="32438"/>
                  <a:pt x="3992" y="32743"/>
                </a:cubicBezTo>
                <a:cubicBezTo>
                  <a:pt x="5759" y="30381"/>
                  <a:pt x="8426" y="28873"/>
                  <a:pt x="11412" y="28873"/>
                </a:cubicBezTo>
                <a:cubicBezTo>
                  <a:pt x="14444" y="28873"/>
                  <a:pt x="17156" y="30442"/>
                  <a:pt x="18923" y="32880"/>
                </a:cubicBezTo>
                <a:cubicBezTo>
                  <a:pt x="19441" y="32560"/>
                  <a:pt x="19975" y="32286"/>
                  <a:pt x="20523" y="32042"/>
                </a:cubicBezTo>
                <a:cubicBezTo>
                  <a:pt x="18451" y="28949"/>
                  <a:pt x="15145" y="26938"/>
                  <a:pt x="11412" y="26938"/>
                </a:cubicBezTo>
                <a:close/>
                <a:moveTo>
                  <a:pt x="39949" y="26953"/>
                </a:moveTo>
                <a:cubicBezTo>
                  <a:pt x="36262" y="26953"/>
                  <a:pt x="33001" y="28903"/>
                  <a:pt x="30914" y="31935"/>
                </a:cubicBezTo>
                <a:cubicBezTo>
                  <a:pt x="31478" y="32164"/>
                  <a:pt x="32011" y="32438"/>
                  <a:pt x="32544" y="32743"/>
                </a:cubicBezTo>
                <a:cubicBezTo>
                  <a:pt x="34312" y="30381"/>
                  <a:pt x="36978" y="28873"/>
                  <a:pt x="39949" y="28873"/>
                </a:cubicBezTo>
                <a:cubicBezTo>
                  <a:pt x="42981" y="28873"/>
                  <a:pt x="45708" y="30442"/>
                  <a:pt x="47460" y="32880"/>
                </a:cubicBezTo>
                <a:cubicBezTo>
                  <a:pt x="47978" y="32575"/>
                  <a:pt x="48511" y="32286"/>
                  <a:pt x="49060" y="32042"/>
                </a:cubicBezTo>
                <a:cubicBezTo>
                  <a:pt x="46973" y="28964"/>
                  <a:pt x="43682" y="26953"/>
                  <a:pt x="39949" y="26953"/>
                </a:cubicBezTo>
                <a:close/>
                <a:moveTo>
                  <a:pt x="97038" y="26953"/>
                </a:moveTo>
                <a:cubicBezTo>
                  <a:pt x="93351" y="26953"/>
                  <a:pt x="90075" y="28903"/>
                  <a:pt x="88003" y="31935"/>
                </a:cubicBezTo>
                <a:cubicBezTo>
                  <a:pt x="88552" y="32164"/>
                  <a:pt x="89100" y="32438"/>
                  <a:pt x="89618" y="32743"/>
                </a:cubicBezTo>
                <a:cubicBezTo>
                  <a:pt x="91385" y="30381"/>
                  <a:pt x="94052" y="28873"/>
                  <a:pt x="97038" y="28873"/>
                </a:cubicBezTo>
                <a:cubicBezTo>
                  <a:pt x="100070" y="28873"/>
                  <a:pt x="102782" y="30442"/>
                  <a:pt x="104549" y="32850"/>
                </a:cubicBezTo>
                <a:lnTo>
                  <a:pt x="104549" y="32880"/>
                </a:lnTo>
                <a:cubicBezTo>
                  <a:pt x="105067" y="32575"/>
                  <a:pt x="105601" y="32286"/>
                  <a:pt x="106149" y="32042"/>
                </a:cubicBezTo>
                <a:cubicBezTo>
                  <a:pt x="104062" y="28964"/>
                  <a:pt x="100755" y="26953"/>
                  <a:pt x="97038" y="26953"/>
                </a:cubicBezTo>
                <a:close/>
                <a:moveTo>
                  <a:pt x="125575" y="26953"/>
                </a:moveTo>
                <a:cubicBezTo>
                  <a:pt x="121888" y="26953"/>
                  <a:pt x="118627" y="28903"/>
                  <a:pt x="116540" y="31935"/>
                </a:cubicBezTo>
                <a:cubicBezTo>
                  <a:pt x="117104" y="32164"/>
                  <a:pt x="117637" y="32438"/>
                  <a:pt x="118155" y="32743"/>
                </a:cubicBezTo>
                <a:cubicBezTo>
                  <a:pt x="119938" y="30381"/>
                  <a:pt x="122604" y="28873"/>
                  <a:pt x="125575" y="28873"/>
                </a:cubicBezTo>
                <a:cubicBezTo>
                  <a:pt x="128607" y="28873"/>
                  <a:pt x="131319" y="30442"/>
                  <a:pt x="133086" y="32850"/>
                </a:cubicBezTo>
                <a:lnTo>
                  <a:pt x="133101" y="32880"/>
                </a:lnTo>
                <a:cubicBezTo>
                  <a:pt x="133604" y="32575"/>
                  <a:pt x="134137" y="32286"/>
                  <a:pt x="134686" y="32042"/>
                </a:cubicBezTo>
                <a:cubicBezTo>
                  <a:pt x="132614" y="28964"/>
                  <a:pt x="129308" y="26953"/>
                  <a:pt x="125575" y="26953"/>
                </a:cubicBezTo>
                <a:close/>
                <a:moveTo>
                  <a:pt x="154112" y="26953"/>
                </a:moveTo>
                <a:cubicBezTo>
                  <a:pt x="150440" y="26953"/>
                  <a:pt x="147164" y="28903"/>
                  <a:pt x="145077" y="31935"/>
                </a:cubicBezTo>
                <a:cubicBezTo>
                  <a:pt x="145641" y="32164"/>
                  <a:pt x="146174" y="32438"/>
                  <a:pt x="146692" y="32743"/>
                </a:cubicBezTo>
                <a:cubicBezTo>
                  <a:pt x="148474" y="30381"/>
                  <a:pt x="151141" y="28873"/>
                  <a:pt x="154112" y="28873"/>
                </a:cubicBezTo>
                <a:cubicBezTo>
                  <a:pt x="157159" y="28873"/>
                  <a:pt x="159871" y="30442"/>
                  <a:pt x="161623" y="32850"/>
                </a:cubicBezTo>
                <a:lnTo>
                  <a:pt x="161638" y="32880"/>
                </a:lnTo>
                <a:cubicBezTo>
                  <a:pt x="162141" y="32575"/>
                  <a:pt x="162674" y="32286"/>
                  <a:pt x="163223" y="32042"/>
                </a:cubicBezTo>
                <a:cubicBezTo>
                  <a:pt x="161151" y="28964"/>
                  <a:pt x="157845" y="26953"/>
                  <a:pt x="154112" y="26953"/>
                </a:cubicBezTo>
                <a:close/>
                <a:moveTo>
                  <a:pt x="182664" y="26938"/>
                </a:moveTo>
                <a:cubicBezTo>
                  <a:pt x="178992" y="26938"/>
                  <a:pt x="175716" y="28903"/>
                  <a:pt x="173629" y="31920"/>
                </a:cubicBezTo>
                <a:cubicBezTo>
                  <a:pt x="174177" y="32149"/>
                  <a:pt x="174726" y="32408"/>
                  <a:pt x="175244" y="32697"/>
                </a:cubicBezTo>
                <a:cubicBezTo>
                  <a:pt x="177011" y="30336"/>
                  <a:pt x="179678" y="28827"/>
                  <a:pt x="182649" y="28827"/>
                </a:cubicBezTo>
                <a:cubicBezTo>
                  <a:pt x="185696" y="28827"/>
                  <a:pt x="188393" y="30397"/>
                  <a:pt x="190175" y="32850"/>
                </a:cubicBezTo>
                <a:lnTo>
                  <a:pt x="190175" y="32880"/>
                </a:lnTo>
                <a:cubicBezTo>
                  <a:pt x="190693" y="32575"/>
                  <a:pt x="191226" y="32286"/>
                  <a:pt x="191775" y="32042"/>
                </a:cubicBezTo>
                <a:cubicBezTo>
                  <a:pt x="189688" y="28949"/>
                  <a:pt x="186397" y="26938"/>
                  <a:pt x="182664" y="26938"/>
                </a:cubicBezTo>
                <a:close/>
                <a:moveTo>
                  <a:pt x="268290" y="26953"/>
                </a:moveTo>
                <a:cubicBezTo>
                  <a:pt x="264603" y="26953"/>
                  <a:pt x="261327" y="28903"/>
                  <a:pt x="259255" y="31935"/>
                </a:cubicBezTo>
                <a:cubicBezTo>
                  <a:pt x="259803" y="32164"/>
                  <a:pt x="260352" y="32438"/>
                  <a:pt x="260870" y="32743"/>
                </a:cubicBezTo>
                <a:cubicBezTo>
                  <a:pt x="262637" y="30381"/>
                  <a:pt x="265304" y="28873"/>
                  <a:pt x="268290" y="28873"/>
                </a:cubicBezTo>
                <a:cubicBezTo>
                  <a:pt x="271322" y="28873"/>
                  <a:pt x="274034" y="30442"/>
                  <a:pt x="275801" y="32880"/>
                </a:cubicBezTo>
                <a:cubicBezTo>
                  <a:pt x="276304" y="32575"/>
                  <a:pt x="276852" y="32286"/>
                  <a:pt x="277401" y="32042"/>
                </a:cubicBezTo>
                <a:cubicBezTo>
                  <a:pt x="275329" y="28964"/>
                  <a:pt x="272007" y="26953"/>
                  <a:pt x="268290" y="26953"/>
                </a:cubicBezTo>
                <a:close/>
                <a:moveTo>
                  <a:pt x="68486" y="26953"/>
                </a:moveTo>
                <a:cubicBezTo>
                  <a:pt x="64814" y="26953"/>
                  <a:pt x="61538" y="28903"/>
                  <a:pt x="59451" y="31935"/>
                </a:cubicBezTo>
                <a:cubicBezTo>
                  <a:pt x="60015" y="32164"/>
                  <a:pt x="60563" y="32438"/>
                  <a:pt x="61081" y="32743"/>
                </a:cubicBezTo>
                <a:cubicBezTo>
                  <a:pt x="62848" y="30381"/>
                  <a:pt x="65515" y="28873"/>
                  <a:pt x="68486" y="28873"/>
                </a:cubicBezTo>
                <a:cubicBezTo>
                  <a:pt x="71533" y="28873"/>
                  <a:pt x="74245" y="30442"/>
                  <a:pt x="76012" y="32895"/>
                </a:cubicBezTo>
                <a:cubicBezTo>
                  <a:pt x="76530" y="32575"/>
                  <a:pt x="77048" y="32286"/>
                  <a:pt x="77597" y="32042"/>
                </a:cubicBezTo>
                <a:cubicBezTo>
                  <a:pt x="75525" y="28964"/>
                  <a:pt x="72219" y="26953"/>
                  <a:pt x="68486" y="26953"/>
                </a:cubicBezTo>
                <a:close/>
                <a:moveTo>
                  <a:pt x="211201" y="26953"/>
                </a:moveTo>
                <a:cubicBezTo>
                  <a:pt x="207514" y="26953"/>
                  <a:pt x="204238" y="28919"/>
                  <a:pt x="202166" y="31935"/>
                </a:cubicBezTo>
                <a:cubicBezTo>
                  <a:pt x="202730" y="32164"/>
                  <a:pt x="203263" y="32438"/>
                  <a:pt x="203781" y="32743"/>
                </a:cubicBezTo>
                <a:cubicBezTo>
                  <a:pt x="205548" y="30381"/>
                  <a:pt x="208215" y="28873"/>
                  <a:pt x="211201" y="28873"/>
                </a:cubicBezTo>
                <a:cubicBezTo>
                  <a:pt x="214233" y="28873"/>
                  <a:pt x="216945" y="30442"/>
                  <a:pt x="218712" y="32895"/>
                </a:cubicBezTo>
                <a:cubicBezTo>
                  <a:pt x="219230" y="32575"/>
                  <a:pt x="219763" y="32301"/>
                  <a:pt x="220312" y="32057"/>
                </a:cubicBezTo>
                <a:cubicBezTo>
                  <a:pt x="218225" y="28964"/>
                  <a:pt x="214918" y="26953"/>
                  <a:pt x="211201" y="26953"/>
                </a:cubicBezTo>
                <a:close/>
                <a:moveTo>
                  <a:pt x="239738" y="26953"/>
                </a:moveTo>
                <a:cubicBezTo>
                  <a:pt x="236051" y="26953"/>
                  <a:pt x="232790" y="28919"/>
                  <a:pt x="230703" y="31935"/>
                </a:cubicBezTo>
                <a:cubicBezTo>
                  <a:pt x="231267" y="32164"/>
                  <a:pt x="231800" y="32438"/>
                  <a:pt x="232318" y="32743"/>
                </a:cubicBezTo>
                <a:cubicBezTo>
                  <a:pt x="234085" y="30381"/>
                  <a:pt x="236767" y="28873"/>
                  <a:pt x="239738" y="28873"/>
                </a:cubicBezTo>
                <a:cubicBezTo>
                  <a:pt x="242770" y="28873"/>
                  <a:pt x="245482" y="30442"/>
                  <a:pt x="247264" y="32895"/>
                </a:cubicBezTo>
                <a:cubicBezTo>
                  <a:pt x="247767" y="32575"/>
                  <a:pt x="248300" y="32301"/>
                  <a:pt x="248849" y="32057"/>
                </a:cubicBezTo>
                <a:cubicBezTo>
                  <a:pt x="246777" y="28964"/>
                  <a:pt x="243471" y="26953"/>
                  <a:pt x="239738" y="26953"/>
                </a:cubicBezTo>
                <a:close/>
                <a:moveTo>
                  <a:pt x="182649" y="29513"/>
                </a:moveTo>
                <a:cubicBezTo>
                  <a:pt x="179891" y="29513"/>
                  <a:pt x="177423" y="30899"/>
                  <a:pt x="175762" y="33063"/>
                </a:cubicBezTo>
                <a:cubicBezTo>
                  <a:pt x="176265" y="33383"/>
                  <a:pt x="176752" y="33749"/>
                  <a:pt x="177209" y="34145"/>
                </a:cubicBezTo>
                <a:cubicBezTo>
                  <a:pt x="178550" y="32499"/>
                  <a:pt x="180500" y="31448"/>
                  <a:pt x="182649" y="31433"/>
                </a:cubicBezTo>
                <a:cubicBezTo>
                  <a:pt x="184888" y="31433"/>
                  <a:pt x="186899" y="32560"/>
                  <a:pt x="188240" y="34312"/>
                </a:cubicBezTo>
                <a:cubicBezTo>
                  <a:pt x="188697" y="33916"/>
                  <a:pt x="189170" y="33550"/>
                  <a:pt x="189672" y="33200"/>
                </a:cubicBezTo>
                <a:cubicBezTo>
                  <a:pt x="188012" y="30945"/>
                  <a:pt x="185483" y="29513"/>
                  <a:pt x="182649" y="29513"/>
                </a:cubicBezTo>
                <a:close/>
                <a:moveTo>
                  <a:pt x="11412" y="29513"/>
                </a:moveTo>
                <a:cubicBezTo>
                  <a:pt x="8654" y="29513"/>
                  <a:pt x="6171" y="30899"/>
                  <a:pt x="4510" y="33063"/>
                </a:cubicBezTo>
                <a:cubicBezTo>
                  <a:pt x="5013" y="33398"/>
                  <a:pt x="5500" y="33749"/>
                  <a:pt x="5957" y="34145"/>
                </a:cubicBezTo>
                <a:cubicBezTo>
                  <a:pt x="7313" y="32484"/>
                  <a:pt x="9248" y="31448"/>
                  <a:pt x="11412" y="31448"/>
                </a:cubicBezTo>
                <a:cubicBezTo>
                  <a:pt x="13636" y="31448"/>
                  <a:pt x="15648" y="32560"/>
                  <a:pt x="16988" y="34327"/>
                </a:cubicBezTo>
                <a:cubicBezTo>
                  <a:pt x="17445" y="33916"/>
                  <a:pt x="17918" y="33550"/>
                  <a:pt x="18420" y="33215"/>
                </a:cubicBezTo>
                <a:cubicBezTo>
                  <a:pt x="16760" y="30960"/>
                  <a:pt x="14231" y="29513"/>
                  <a:pt x="11412" y="29513"/>
                </a:cubicBezTo>
                <a:close/>
                <a:moveTo>
                  <a:pt x="39949" y="29513"/>
                </a:moveTo>
                <a:cubicBezTo>
                  <a:pt x="37191" y="29513"/>
                  <a:pt x="34723" y="30899"/>
                  <a:pt x="33047" y="33063"/>
                </a:cubicBezTo>
                <a:cubicBezTo>
                  <a:pt x="33550" y="33383"/>
                  <a:pt x="34037" y="33749"/>
                  <a:pt x="34494" y="34145"/>
                </a:cubicBezTo>
                <a:cubicBezTo>
                  <a:pt x="35850" y="32484"/>
                  <a:pt x="37785" y="31448"/>
                  <a:pt x="39949" y="31448"/>
                </a:cubicBezTo>
                <a:cubicBezTo>
                  <a:pt x="42189" y="31448"/>
                  <a:pt x="44184" y="32560"/>
                  <a:pt x="45540" y="34327"/>
                </a:cubicBezTo>
                <a:cubicBezTo>
                  <a:pt x="45982" y="33916"/>
                  <a:pt x="46470" y="33550"/>
                  <a:pt x="46957" y="33215"/>
                </a:cubicBezTo>
                <a:cubicBezTo>
                  <a:pt x="45297" y="30960"/>
                  <a:pt x="42768" y="29513"/>
                  <a:pt x="39949" y="29513"/>
                </a:cubicBezTo>
                <a:close/>
                <a:moveTo>
                  <a:pt x="68486" y="29513"/>
                </a:moveTo>
                <a:cubicBezTo>
                  <a:pt x="65728" y="29513"/>
                  <a:pt x="63260" y="30899"/>
                  <a:pt x="61599" y="33063"/>
                </a:cubicBezTo>
                <a:cubicBezTo>
                  <a:pt x="62102" y="33398"/>
                  <a:pt x="62589" y="33749"/>
                  <a:pt x="63047" y="34145"/>
                </a:cubicBezTo>
                <a:cubicBezTo>
                  <a:pt x="64387" y="32499"/>
                  <a:pt x="66338" y="31448"/>
                  <a:pt x="68486" y="31448"/>
                </a:cubicBezTo>
                <a:cubicBezTo>
                  <a:pt x="70725" y="31448"/>
                  <a:pt x="72737" y="32560"/>
                  <a:pt x="74077" y="34327"/>
                </a:cubicBezTo>
                <a:cubicBezTo>
                  <a:pt x="74534" y="33931"/>
                  <a:pt x="75007" y="33550"/>
                  <a:pt x="75510" y="33215"/>
                </a:cubicBezTo>
                <a:cubicBezTo>
                  <a:pt x="73849" y="30960"/>
                  <a:pt x="71320" y="29513"/>
                  <a:pt x="68486" y="29513"/>
                </a:cubicBezTo>
                <a:close/>
                <a:moveTo>
                  <a:pt x="97038" y="29513"/>
                </a:moveTo>
                <a:cubicBezTo>
                  <a:pt x="94280" y="29513"/>
                  <a:pt x="91797" y="30899"/>
                  <a:pt x="90136" y="33063"/>
                </a:cubicBezTo>
                <a:cubicBezTo>
                  <a:pt x="90639" y="33398"/>
                  <a:pt x="91126" y="33749"/>
                  <a:pt x="91583" y="34145"/>
                </a:cubicBezTo>
                <a:cubicBezTo>
                  <a:pt x="92939" y="32499"/>
                  <a:pt x="94874" y="31448"/>
                  <a:pt x="97038" y="31448"/>
                </a:cubicBezTo>
                <a:cubicBezTo>
                  <a:pt x="99278" y="31448"/>
                  <a:pt x="101274" y="32560"/>
                  <a:pt x="102630" y="34327"/>
                </a:cubicBezTo>
                <a:cubicBezTo>
                  <a:pt x="103071" y="33916"/>
                  <a:pt x="103544" y="33550"/>
                  <a:pt x="104046" y="33215"/>
                </a:cubicBezTo>
                <a:cubicBezTo>
                  <a:pt x="102386" y="30960"/>
                  <a:pt x="99857" y="29513"/>
                  <a:pt x="97038" y="29513"/>
                </a:cubicBezTo>
                <a:close/>
                <a:moveTo>
                  <a:pt x="125575" y="29513"/>
                </a:moveTo>
                <a:cubicBezTo>
                  <a:pt x="122817" y="29513"/>
                  <a:pt x="120349" y="30899"/>
                  <a:pt x="118673" y="33063"/>
                </a:cubicBezTo>
                <a:cubicBezTo>
                  <a:pt x="119191" y="33398"/>
                  <a:pt x="119679" y="33749"/>
                  <a:pt x="120136" y="34145"/>
                </a:cubicBezTo>
                <a:cubicBezTo>
                  <a:pt x="121476" y="32499"/>
                  <a:pt x="123411" y="31448"/>
                  <a:pt x="125575" y="31448"/>
                </a:cubicBezTo>
                <a:cubicBezTo>
                  <a:pt x="127815" y="31448"/>
                  <a:pt x="129810" y="32560"/>
                  <a:pt x="131166" y="34327"/>
                </a:cubicBezTo>
                <a:cubicBezTo>
                  <a:pt x="131608" y="33916"/>
                  <a:pt x="132096" y="33550"/>
                  <a:pt x="132583" y="33215"/>
                </a:cubicBezTo>
                <a:cubicBezTo>
                  <a:pt x="130923" y="30960"/>
                  <a:pt x="128393" y="29513"/>
                  <a:pt x="125575" y="29513"/>
                </a:cubicBezTo>
                <a:close/>
                <a:moveTo>
                  <a:pt x="154112" y="29513"/>
                </a:moveTo>
                <a:cubicBezTo>
                  <a:pt x="151354" y="29513"/>
                  <a:pt x="148886" y="30899"/>
                  <a:pt x="147225" y="33063"/>
                </a:cubicBezTo>
                <a:cubicBezTo>
                  <a:pt x="147728" y="33383"/>
                  <a:pt x="148215" y="33749"/>
                  <a:pt x="148673" y="34145"/>
                </a:cubicBezTo>
                <a:cubicBezTo>
                  <a:pt x="150013" y="32499"/>
                  <a:pt x="151948" y="31448"/>
                  <a:pt x="154112" y="31448"/>
                </a:cubicBezTo>
                <a:cubicBezTo>
                  <a:pt x="156351" y="31448"/>
                  <a:pt x="158363" y="32560"/>
                  <a:pt x="159703" y="34327"/>
                </a:cubicBezTo>
                <a:cubicBezTo>
                  <a:pt x="160160" y="33916"/>
                  <a:pt x="160633" y="33550"/>
                  <a:pt x="161136" y="33215"/>
                </a:cubicBezTo>
                <a:cubicBezTo>
                  <a:pt x="159460" y="30945"/>
                  <a:pt x="156946" y="29513"/>
                  <a:pt x="154112" y="29513"/>
                </a:cubicBezTo>
                <a:close/>
                <a:moveTo>
                  <a:pt x="211186" y="29513"/>
                </a:moveTo>
                <a:cubicBezTo>
                  <a:pt x="208428" y="29513"/>
                  <a:pt x="205960" y="30899"/>
                  <a:pt x="204299" y="33063"/>
                </a:cubicBezTo>
                <a:cubicBezTo>
                  <a:pt x="204802" y="33398"/>
                  <a:pt x="205289" y="33749"/>
                  <a:pt x="205746" y="34145"/>
                </a:cubicBezTo>
                <a:cubicBezTo>
                  <a:pt x="207102" y="32499"/>
                  <a:pt x="209037" y="31448"/>
                  <a:pt x="211201" y="31448"/>
                </a:cubicBezTo>
                <a:cubicBezTo>
                  <a:pt x="213440" y="31448"/>
                  <a:pt x="215436" y="32560"/>
                  <a:pt x="216777" y="34327"/>
                </a:cubicBezTo>
                <a:cubicBezTo>
                  <a:pt x="217234" y="33916"/>
                  <a:pt x="217707" y="33550"/>
                  <a:pt x="218209" y="33215"/>
                </a:cubicBezTo>
                <a:cubicBezTo>
                  <a:pt x="216533" y="30960"/>
                  <a:pt x="214019" y="29513"/>
                  <a:pt x="211186" y="29513"/>
                </a:cubicBezTo>
                <a:close/>
                <a:moveTo>
                  <a:pt x="239738" y="29528"/>
                </a:moveTo>
                <a:cubicBezTo>
                  <a:pt x="236980" y="29528"/>
                  <a:pt x="234497" y="30899"/>
                  <a:pt x="232836" y="33078"/>
                </a:cubicBezTo>
                <a:cubicBezTo>
                  <a:pt x="233354" y="33398"/>
                  <a:pt x="233826" y="33764"/>
                  <a:pt x="234298" y="34145"/>
                </a:cubicBezTo>
                <a:cubicBezTo>
                  <a:pt x="235639" y="32499"/>
                  <a:pt x="237574" y="31448"/>
                  <a:pt x="239738" y="31448"/>
                </a:cubicBezTo>
                <a:cubicBezTo>
                  <a:pt x="241977" y="31448"/>
                  <a:pt x="243973" y="32560"/>
                  <a:pt x="245329" y="34327"/>
                </a:cubicBezTo>
                <a:cubicBezTo>
                  <a:pt x="245771" y="33931"/>
                  <a:pt x="246259" y="33550"/>
                  <a:pt x="246746" y="33215"/>
                </a:cubicBezTo>
                <a:cubicBezTo>
                  <a:pt x="245086" y="30960"/>
                  <a:pt x="242556" y="29528"/>
                  <a:pt x="239738" y="29528"/>
                </a:cubicBezTo>
                <a:close/>
                <a:moveTo>
                  <a:pt x="268275" y="29513"/>
                </a:moveTo>
                <a:cubicBezTo>
                  <a:pt x="265517" y="29513"/>
                  <a:pt x="263049" y="30899"/>
                  <a:pt x="261373" y="33063"/>
                </a:cubicBezTo>
                <a:cubicBezTo>
                  <a:pt x="261891" y="33398"/>
                  <a:pt x="262378" y="33749"/>
                  <a:pt x="262835" y="34145"/>
                </a:cubicBezTo>
                <a:cubicBezTo>
                  <a:pt x="264176" y="32484"/>
                  <a:pt x="266111" y="31448"/>
                  <a:pt x="268275" y="31448"/>
                </a:cubicBezTo>
                <a:cubicBezTo>
                  <a:pt x="270514" y="31448"/>
                  <a:pt x="272525" y="32560"/>
                  <a:pt x="273866" y="34327"/>
                </a:cubicBezTo>
                <a:cubicBezTo>
                  <a:pt x="274323" y="33916"/>
                  <a:pt x="274796" y="33550"/>
                  <a:pt x="275298" y="33215"/>
                </a:cubicBezTo>
                <a:cubicBezTo>
                  <a:pt x="273622" y="30945"/>
                  <a:pt x="271109" y="29513"/>
                  <a:pt x="268275" y="29513"/>
                </a:cubicBezTo>
                <a:close/>
                <a:moveTo>
                  <a:pt x="11412" y="32073"/>
                </a:moveTo>
                <a:cubicBezTo>
                  <a:pt x="9431" y="32073"/>
                  <a:pt x="7633" y="33032"/>
                  <a:pt x="6399" y="34556"/>
                </a:cubicBezTo>
                <a:cubicBezTo>
                  <a:pt x="6856" y="34952"/>
                  <a:pt x="7283" y="35379"/>
                  <a:pt x="7679" y="35851"/>
                </a:cubicBezTo>
                <a:cubicBezTo>
                  <a:pt x="8626" y="34609"/>
                  <a:pt x="10025" y="33994"/>
                  <a:pt x="11419" y="33994"/>
                </a:cubicBezTo>
                <a:cubicBezTo>
                  <a:pt x="12898" y="33994"/>
                  <a:pt x="14372" y="34685"/>
                  <a:pt x="15297" y="36049"/>
                </a:cubicBezTo>
                <a:cubicBezTo>
                  <a:pt x="15693" y="35592"/>
                  <a:pt x="16105" y="35135"/>
                  <a:pt x="16546" y="34724"/>
                </a:cubicBezTo>
                <a:cubicBezTo>
                  <a:pt x="15312" y="33109"/>
                  <a:pt x="13469" y="32073"/>
                  <a:pt x="11412" y="32073"/>
                </a:cubicBezTo>
                <a:close/>
                <a:moveTo>
                  <a:pt x="39949" y="32073"/>
                </a:moveTo>
                <a:lnTo>
                  <a:pt x="39949" y="32088"/>
                </a:lnTo>
                <a:cubicBezTo>
                  <a:pt x="37968" y="32088"/>
                  <a:pt x="36170" y="33048"/>
                  <a:pt x="34936" y="34541"/>
                </a:cubicBezTo>
                <a:cubicBezTo>
                  <a:pt x="35393" y="34952"/>
                  <a:pt x="35820" y="35394"/>
                  <a:pt x="36216" y="35851"/>
                </a:cubicBezTo>
                <a:cubicBezTo>
                  <a:pt x="37161" y="34618"/>
                  <a:pt x="38557" y="34008"/>
                  <a:pt x="39950" y="34008"/>
                </a:cubicBezTo>
                <a:cubicBezTo>
                  <a:pt x="41430" y="34008"/>
                  <a:pt x="42907" y="34698"/>
                  <a:pt x="43834" y="36064"/>
                </a:cubicBezTo>
                <a:cubicBezTo>
                  <a:pt x="44230" y="35592"/>
                  <a:pt x="44642" y="35150"/>
                  <a:pt x="45083" y="34724"/>
                </a:cubicBezTo>
                <a:cubicBezTo>
                  <a:pt x="43849" y="33109"/>
                  <a:pt x="42006" y="32073"/>
                  <a:pt x="39949" y="32073"/>
                </a:cubicBezTo>
                <a:close/>
                <a:moveTo>
                  <a:pt x="68486" y="32088"/>
                </a:moveTo>
                <a:cubicBezTo>
                  <a:pt x="66520" y="32088"/>
                  <a:pt x="64722" y="33048"/>
                  <a:pt x="63473" y="34541"/>
                </a:cubicBezTo>
                <a:cubicBezTo>
                  <a:pt x="63930" y="34952"/>
                  <a:pt x="64357" y="35394"/>
                  <a:pt x="64753" y="35851"/>
                </a:cubicBezTo>
                <a:cubicBezTo>
                  <a:pt x="65698" y="34618"/>
                  <a:pt x="67094" y="34008"/>
                  <a:pt x="68488" y="34008"/>
                </a:cubicBezTo>
                <a:cubicBezTo>
                  <a:pt x="69971" y="34008"/>
                  <a:pt x="71452" y="34698"/>
                  <a:pt x="72386" y="36064"/>
                </a:cubicBezTo>
                <a:cubicBezTo>
                  <a:pt x="72767" y="35592"/>
                  <a:pt x="73194" y="35150"/>
                  <a:pt x="73636" y="34739"/>
                </a:cubicBezTo>
                <a:cubicBezTo>
                  <a:pt x="72401" y="33109"/>
                  <a:pt x="70558" y="32088"/>
                  <a:pt x="68486" y="32088"/>
                </a:cubicBezTo>
                <a:close/>
                <a:moveTo>
                  <a:pt x="97038" y="32088"/>
                </a:moveTo>
                <a:cubicBezTo>
                  <a:pt x="95057" y="32088"/>
                  <a:pt x="93259" y="33048"/>
                  <a:pt x="92041" y="34541"/>
                </a:cubicBezTo>
                <a:cubicBezTo>
                  <a:pt x="92482" y="34952"/>
                  <a:pt x="92909" y="35394"/>
                  <a:pt x="93305" y="35851"/>
                </a:cubicBezTo>
                <a:cubicBezTo>
                  <a:pt x="94250" y="34618"/>
                  <a:pt x="95646" y="34008"/>
                  <a:pt x="97039" y="34008"/>
                </a:cubicBezTo>
                <a:cubicBezTo>
                  <a:pt x="98519" y="34008"/>
                  <a:pt x="99996" y="34698"/>
                  <a:pt x="100923" y="36064"/>
                </a:cubicBezTo>
                <a:cubicBezTo>
                  <a:pt x="101319" y="35592"/>
                  <a:pt x="101731" y="35150"/>
                  <a:pt x="102172" y="34739"/>
                </a:cubicBezTo>
                <a:cubicBezTo>
                  <a:pt x="100938" y="33109"/>
                  <a:pt x="99095" y="32088"/>
                  <a:pt x="97038" y="32088"/>
                </a:cubicBezTo>
                <a:close/>
                <a:moveTo>
                  <a:pt x="125575" y="32088"/>
                </a:moveTo>
                <a:cubicBezTo>
                  <a:pt x="123594" y="32088"/>
                  <a:pt x="121812" y="33048"/>
                  <a:pt x="120577" y="34541"/>
                </a:cubicBezTo>
                <a:cubicBezTo>
                  <a:pt x="121035" y="34952"/>
                  <a:pt x="121461" y="35394"/>
                  <a:pt x="121857" y="35851"/>
                </a:cubicBezTo>
                <a:cubicBezTo>
                  <a:pt x="122795" y="34618"/>
                  <a:pt x="124191" y="34008"/>
                  <a:pt x="125585" y="34008"/>
                </a:cubicBezTo>
                <a:cubicBezTo>
                  <a:pt x="127068" y="34008"/>
                  <a:pt x="128549" y="34698"/>
                  <a:pt x="129475" y="36064"/>
                </a:cubicBezTo>
                <a:cubicBezTo>
                  <a:pt x="129856" y="35592"/>
                  <a:pt x="130283" y="35150"/>
                  <a:pt x="130725" y="34724"/>
                </a:cubicBezTo>
                <a:cubicBezTo>
                  <a:pt x="129475" y="33109"/>
                  <a:pt x="127632" y="32088"/>
                  <a:pt x="125575" y="32088"/>
                </a:cubicBezTo>
                <a:close/>
                <a:moveTo>
                  <a:pt x="154112" y="32088"/>
                </a:moveTo>
                <a:cubicBezTo>
                  <a:pt x="152131" y="32088"/>
                  <a:pt x="150348" y="33032"/>
                  <a:pt x="149130" y="34541"/>
                </a:cubicBezTo>
                <a:cubicBezTo>
                  <a:pt x="149571" y="34952"/>
                  <a:pt x="149998" y="35394"/>
                  <a:pt x="150394" y="35851"/>
                </a:cubicBezTo>
                <a:cubicBezTo>
                  <a:pt x="151339" y="34618"/>
                  <a:pt x="152735" y="34008"/>
                  <a:pt x="154128" y="34008"/>
                </a:cubicBezTo>
                <a:cubicBezTo>
                  <a:pt x="155609" y="34008"/>
                  <a:pt x="157086" y="34698"/>
                  <a:pt x="158012" y="36064"/>
                </a:cubicBezTo>
                <a:cubicBezTo>
                  <a:pt x="158393" y="35592"/>
                  <a:pt x="158820" y="35150"/>
                  <a:pt x="159261" y="34724"/>
                </a:cubicBezTo>
                <a:cubicBezTo>
                  <a:pt x="158012" y="33109"/>
                  <a:pt x="156169" y="32088"/>
                  <a:pt x="154112" y="32088"/>
                </a:cubicBezTo>
                <a:close/>
                <a:moveTo>
                  <a:pt x="182649" y="32073"/>
                </a:moveTo>
                <a:lnTo>
                  <a:pt x="182649" y="32088"/>
                </a:lnTo>
                <a:cubicBezTo>
                  <a:pt x="180683" y="32088"/>
                  <a:pt x="178901" y="33032"/>
                  <a:pt x="177667" y="34556"/>
                </a:cubicBezTo>
                <a:cubicBezTo>
                  <a:pt x="178108" y="34967"/>
                  <a:pt x="178535" y="35409"/>
                  <a:pt x="178931" y="35866"/>
                </a:cubicBezTo>
                <a:cubicBezTo>
                  <a:pt x="179830" y="34724"/>
                  <a:pt x="181201" y="34038"/>
                  <a:pt x="182649" y="34023"/>
                </a:cubicBezTo>
                <a:cubicBezTo>
                  <a:pt x="184233" y="34023"/>
                  <a:pt x="185635" y="34815"/>
                  <a:pt x="186549" y="36064"/>
                </a:cubicBezTo>
                <a:cubicBezTo>
                  <a:pt x="186945" y="35592"/>
                  <a:pt x="187357" y="35150"/>
                  <a:pt x="187798" y="34724"/>
                </a:cubicBezTo>
                <a:cubicBezTo>
                  <a:pt x="186564" y="33109"/>
                  <a:pt x="184721" y="32073"/>
                  <a:pt x="182649" y="32073"/>
                </a:cubicBezTo>
                <a:close/>
                <a:moveTo>
                  <a:pt x="211201" y="32088"/>
                </a:moveTo>
                <a:cubicBezTo>
                  <a:pt x="209220" y="32088"/>
                  <a:pt x="207438" y="33048"/>
                  <a:pt x="206203" y="34556"/>
                </a:cubicBezTo>
                <a:cubicBezTo>
                  <a:pt x="206645" y="34967"/>
                  <a:pt x="207072" y="35409"/>
                  <a:pt x="207468" y="35866"/>
                </a:cubicBezTo>
                <a:cubicBezTo>
                  <a:pt x="208367" y="34708"/>
                  <a:pt x="209738" y="34038"/>
                  <a:pt x="211201" y="34008"/>
                </a:cubicBezTo>
                <a:lnTo>
                  <a:pt x="211201" y="34023"/>
                </a:lnTo>
                <a:cubicBezTo>
                  <a:pt x="212755" y="34038"/>
                  <a:pt x="214202" y="34800"/>
                  <a:pt x="215101" y="36064"/>
                </a:cubicBezTo>
                <a:cubicBezTo>
                  <a:pt x="215482" y="35592"/>
                  <a:pt x="215893" y="35150"/>
                  <a:pt x="216335" y="34739"/>
                </a:cubicBezTo>
                <a:cubicBezTo>
                  <a:pt x="215101" y="33124"/>
                  <a:pt x="213258" y="32088"/>
                  <a:pt x="211201" y="32088"/>
                </a:cubicBezTo>
                <a:close/>
                <a:moveTo>
                  <a:pt x="239738" y="32088"/>
                </a:moveTo>
                <a:cubicBezTo>
                  <a:pt x="237757" y="32088"/>
                  <a:pt x="235990" y="33048"/>
                  <a:pt x="234756" y="34556"/>
                </a:cubicBezTo>
                <a:cubicBezTo>
                  <a:pt x="235197" y="34967"/>
                  <a:pt x="235609" y="35409"/>
                  <a:pt x="236005" y="35866"/>
                </a:cubicBezTo>
                <a:cubicBezTo>
                  <a:pt x="236904" y="34708"/>
                  <a:pt x="238275" y="34038"/>
                  <a:pt x="239738" y="34008"/>
                </a:cubicBezTo>
                <a:lnTo>
                  <a:pt x="239738" y="34023"/>
                </a:lnTo>
                <a:cubicBezTo>
                  <a:pt x="241292" y="34038"/>
                  <a:pt x="242739" y="34800"/>
                  <a:pt x="243638" y="36064"/>
                </a:cubicBezTo>
                <a:cubicBezTo>
                  <a:pt x="244019" y="35607"/>
                  <a:pt x="244446" y="35150"/>
                  <a:pt x="244887" y="34739"/>
                </a:cubicBezTo>
                <a:cubicBezTo>
                  <a:pt x="243638" y="33124"/>
                  <a:pt x="241795" y="32088"/>
                  <a:pt x="239738" y="32088"/>
                </a:cubicBezTo>
                <a:close/>
                <a:moveTo>
                  <a:pt x="268275" y="32088"/>
                </a:moveTo>
                <a:cubicBezTo>
                  <a:pt x="266294" y="32088"/>
                  <a:pt x="264527" y="33032"/>
                  <a:pt x="263292" y="34541"/>
                </a:cubicBezTo>
                <a:cubicBezTo>
                  <a:pt x="263734" y="34952"/>
                  <a:pt x="264146" y="35394"/>
                  <a:pt x="264542" y="35866"/>
                </a:cubicBezTo>
                <a:cubicBezTo>
                  <a:pt x="265488" y="34624"/>
                  <a:pt x="266891" y="34010"/>
                  <a:pt x="268289" y="34010"/>
                </a:cubicBezTo>
                <a:cubicBezTo>
                  <a:pt x="269772" y="34010"/>
                  <a:pt x="271250" y="34700"/>
                  <a:pt x="272175" y="36064"/>
                </a:cubicBezTo>
                <a:cubicBezTo>
                  <a:pt x="272556" y="35592"/>
                  <a:pt x="272983" y="35150"/>
                  <a:pt x="273424" y="34739"/>
                </a:cubicBezTo>
                <a:cubicBezTo>
                  <a:pt x="272175" y="33109"/>
                  <a:pt x="270331" y="32088"/>
                  <a:pt x="268275" y="32088"/>
                </a:cubicBezTo>
                <a:close/>
                <a:moveTo>
                  <a:pt x="11412" y="34647"/>
                </a:moveTo>
                <a:cubicBezTo>
                  <a:pt x="10071" y="34647"/>
                  <a:pt x="8883" y="35318"/>
                  <a:pt x="8075" y="36354"/>
                </a:cubicBezTo>
                <a:cubicBezTo>
                  <a:pt x="9157" y="36064"/>
                  <a:pt x="10284" y="35927"/>
                  <a:pt x="11412" y="35927"/>
                </a:cubicBezTo>
                <a:cubicBezTo>
                  <a:pt x="12539" y="35927"/>
                  <a:pt x="13682" y="36080"/>
                  <a:pt x="14779" y="36384"/>
                </a:cubicBezTo>
                <a:lnTo>
                  <a:pt x="14794" y="36384"/>
                </a:lnTo>
                <a:cubicBezTo>
                  <a:pt x="14002" y="35303"/>
                  <a:pt x="12737" y="34663"/>
                  <a:pt x="11412" y="34647"/>
                </a:cubicBezTo>
                <a:close/>
                <a:moveTo>
                  <a:pt x="39949" y="34632"/>
                </a:moveTo>
                <a:cubicBezTo>
                  <a:pt x="38608" y="34632"/>
                  <a:pt x="37435" y="35318"/>
                  <a:pt x="36612" y="36354"/>
                </a:cubicBezTo>
                <a:cubicBezTo>
                  <a:pt x="37709" y="36064"/>
                  <a:pt x="38821" y="35927"/>
                  <a:pt x="39949" y="35927"/>
                </a:cubicBezTo>
                <a:cubicBezTo>
                  <a:pt x="41092" y="35927"/>
                  <a:pt x="42219" y="36080"/>
                  <a:pt x="43316" y="36384"/>
                </a:cubicBezTo>
                <a:lnTo>
                  <a:pt x="43331" y="36384"/>
                </a:lnTo>
                <a:cubicBezTo>
                  <a:pt x="42539" y="35303"/>
                  <a:pt x="41290" y="34663"/>
                  <a:pt x="39949" y="34632"/>
                </a:cubicBezTo>
                <a:close/>
                <a:moveTo>
                  <a:pt x="68501" y="34647"/>
                </a:moveTo>
                <a:cubicBezTo>
                  <a:pt x="67175" y="34647"/>
                  <a:pt x="65987" y="35318"/>
                  <a:pt x="65180" y="36354"/>
                </a:cubicBezTo>
                <a:cubicBezTo>
                  <a:pt x="66261" y="36064"/>
                  <a:pt x="67374" y="35927"/>
                  <a:pt x="68501" y="35927"/>
                </a:cubicBezTo>
                <a:cubicBezTo>
                  <a:pt x="69644" y="35927"/>
                  <a:pt x="70771" y="36080"/>
                  <a:pt x="71868" y="36384"/>
                </a:cubicBezTo>
                <a:cubicBezTo>
                  <a:pt x="71076" y="35303"/>
                  <a:pt x="69827" y="34663"/>
                  <a:pt x="68501" y="34647"/>
                </a:cubicBezTo>
                <a:close/>
                <a:moveTo>
                  <a:pt x="97038" y="34647"/>
                </a:moveTo>
                <a:cubicBezTo>
                  <a:pt x="95697" y="34647"/>
                  <a:pt x="94524" y="35318"/>
                  <a:pt x="93701" y="36354"/>
                </a:cubicBezTo>
                <a:cubicBezTo>
                  <a:pt x="94783" y="36064"/>
                  <a:pt x="95910" y="35927"/>
                  <a:pt x="97038" y="35927"/>
                </a:cubicBezTo>
                <a:cubicBezTo>
                  <a:pt x="98165" y="35927"/>
                  <a:pt x="99308" y="36080"/>
                  <a:pt x="100405" y="36384"/>
                </a:cubicBezTo>
                <a:cubicBezTo>
                  <a:pt x="99613" y="35303"/>
                  <a:pt x="98363" y="34663"/>
                  <a:pt x="97038" y="34647"/>
                </a:cubicBezTo>
                <a:close/>
                <a:moveTo>
                  <a:pt x="125575" y="34647"/>
                </a:moveTo>
                <a:cubicBezTo>
                  <a:pt x="124249" y="34647"/>
                  <a:pt x="123061" y="35318"/>
                  <a:pt x="122238" y="36354"/>
                </a:cubicBezTo>
                <a:cubicBezTo>
                  <a:pt x="123335" y="36064"/>
                  <a:pt x="124447" y="35927"/>
                  <a:pt x="125575" y="35927"/>
                </a:cubicBezTo>
                <a:cubicBezTo>
                  <a:pt x="126718" y="35927"/>
                  <a:pt x="127845" y="36080"/>
                  <a:pt x="128942" y="36384"/>
                </a:cubicBezTo>
                <a:cubicBezTo>
                  <a:pt x="128165" y="35303"/>
                  <a:pt x="126916" y="34663"/>
                  <a:pt x="125575" y="34647"/>
                </a:cubicBezTo>
                <a:close/>
                <a:moveTo>
                  <a:pt x="154129" y="34649"/>
                </a:moveTo>
                <a:cubicBezTo>
                  <a:pt x="152873" y="34649"/>
                  <a:pt x="151617" y="35217"/>
                  <a:pt x="150790" y="36354"/>
                </a:cubicBezTo>
                <a:cubicBezTo>
                  <a:pt x="151872" y="36064"/>
                  <a:pt x="153000" y="35927"/>
                  <a:pt x="154112" y="35927"/>
                </a:cubicBezTo>
                <a:cubicBezTo>
                  <a:pt x="155254" y="35927"/>
                  <a:pt x="156397" y="36080"/>
                  <a:pt x="157494" y="36384"/>
                </a:cubicBezTo>
                <a:cubicBezTo>
                  <a:pt x="156667" y="35228"/>
                  <a:pt x="155398" y="34649"/>
                  <a:pt x="154129" y="34649"/>
                </a:cubicBezTo>
                <a:close/>
                <a:moveTo>
                  <a:pt x="182649" y="34647"/>
                </a:moveTo>
                <a:cubicBezTo>
                  <a:pt x="181323" y="34647"/>
                  <a:pt x="180150" y="35318"/>
                  <a:pt x="179327" y="36354"/>
                </a:cubicBezTo>
                <a:cubicBezTo>
                  <a:pt x="180409" y="36064"/>
                  <a:pt x="181536" y="35927"/>
                  <a:pt x="182649" y="35927"/>
                </a:cubicBezTo>
                <a:cubicBezTo>
                  <a:pt x="183791" y="35927"/>
                  <a:pt x="184934" y="36080"/>
                  <a:pt x="186031" y="36384"/>
                </a:cubicBezTo>
                <a:cubicBezTo>
                  <a:pt x="185239" y="35303"/>
                  <a:pt x="183989" y="34663"/>
                  <a:pt x="182649" y="34647"/>
                </a:cubicBezTo>
                <a:close/>
                <a:moveTo>
                  <a:pt x="211201" y="34647"/>
                </a:moveTo>
                <a:cubicBezTo>
                  <a:pt x="209860" y="34647"/>
                  <a:pt x="208687" y="35333"/>
                  <a:pt x="207864" y="36354"/>
                </a:cubicBezTo>
                <a:cubicBezTo>
                  <a:pt x="208906" y="36079"/>
                  <a:pt x="209962" y="35941"/>
                  <a:pt x="211032" y="35941"/>
                </a:cubicBezTo>
                <a:cubicBezTo>
                  <a:pt x="211088" y="35941"/>
                  <a:pt x="211144" y="35942"/>
                  <a:pt x="211201" y="35942"/>
                </a:cubicBezTo>
                <a:cubicBezTo>
                  <a:pt x="212343" y="35942"/>
                  <a:pt x="213471" y="36095"/>
                  <a:pt x="214568" y="36384"/>
                </a:cubicBezTo>
                <a:cubicBezTo>
                  <a:pt x="213776" y="35318"/>
                  <a:pt x="212526" y="34678"/>
                  <a:pt x="211201" y="34647"/>
                </a:cubicBezTo>
                <a:close/>
                <a:moveTo>
                  <a:pt x="239738" y="34647"/>
                </a:moveTo>
                <a:cubicBezTo>
                  <a:pt x="238412" y="34647"/>
                  <a:pt x="237224" y="35318"/>
                  <a:pt x="236401" y="36354"/>
                </a:cubicBezTo>
                <a:cubicBezTo>
                  <a:pt x="237491" y="36076"/>
                  <a:pt x="238603" y="35935"/>
                  <a:pt x="239714" y="35935"/>
                </a:cubicBezTo>
                <a:cubicBezTo>
                  <a:pt x="240855" y="35935"/>
                  <a:pt x="241993" y="36083"/>
                  <a:pt x="243105" y="36384"/>
                </a:cubicBezTo>
                <a:cubicBezTo>
                  <a:pt x="242328" y="35318"/>
                  <a:pt x="241078" y="34678"/>
                  <a:pt x="239738" y="34647"/>
                </a:cubicBezTo>
                <a:close/>
                <a:moveTo>
                  <a:pt x="268275" y="34647"/>
                </a:moveTo>
                <a:cubicBezTo>
                  <a:pt x="266949" y="34647"/>
                  <a:pt x="265761" y="35318"/>
                  <a:pt x="264953" y="36354"/>
                </a:cubicBezTo>
                <a:cubicBezTo>
                  <a:pt x="266035" y="36064"/>
                  <a:pt x="267147" y="35927"/>
                  <a:pt x="268275" y="35927"/>
                </a:cubicBezTo>
                <a:cubicBezTo>
                  <a:pt x="269417" y="35927"/>
                  <a:pt x="270560" y="36080"/>
                  <a:pt x="271657" y="36384"/>
                </a:cubicBezTo>
                <a:cubicBezTo>
                  <a:pt x="270865" y="35303"/>
                  <a:pt x="269615" y="34663"/>
                  <a:pt x="268275" y="34647"/>
                </a:cubicBezTo>
                <a:close/>
                <a:moveTo>
                  <a:pt x="254197" y="31539"/>
                </a:moveTo>
                <a:cubicBezTo>
                  <a:pt x="250129" y="31539"/>
                  <a:pt x="246472" y="33505"/>
                  <a:pt x="243973" y="36598"/>
                </a:cubicBezTo>
                <a:cubicBezTo>
                  <a:pt x="244568" y="36811"/>
                  <a:pt x="245162" y="37055"/>
                  <a:pt x="245725" y="37344"/>
                </a:cubicBezTo>
                <a:cubicBezTo>
                  <a:pt x="247889" y="34937"/>
                  <a:pt x="250875" y="33429"/>
                  <a:pt x="254197" y="33429"/>
                </a:cubicBezTo>
                <a:lnTo>
                  <a:pt x="254197" y="33459"/>
                </a:lnTo>
                <a:cubicBezTo>
                  <a:pt x="257427" y="33459"/>
                  <a:pt x="260382" y="34922"/>
                  <a:pt x="262546" y="37268"/>
                </a:cubicBezTo>
                <a:cubicBezTo>
                  <a:pt x="263125" y="36979"/>
                  <a:pt x="263734" y="36750"/>
                  <a:pt x="264344" y="36552"/>
                </a:cubicBezTo>
                <a:cubicBezTo>
                  <a:pt x="261830" y="33474"/>
                  <a:pt x="258219" y="31539"/>
                  <a:pt x="254197" y="31539"/>
                </a:cubicBezTo>
                <a:close/>
                <a:moveTo>
                  <a:pt x="25856" y="31539"/>
                </a:moveTo>
                <a:cubicBezTo>
                  <a:pt x="21803" y="31539"/>
                  <a:pt x="18146" y="33520"/>
                  <a:pt x="15632" y="36628"/>
                </a:cubicBezTo>
                <a:cubicBezTo>
                  <a:pt x="16227" y="36841"/>
                  <a:pt x="16821" y="37085"/>
                  <a:pt x="17384" y="37375"/>
                </a:cubicBezTo>
                <a:cubicBezTo>
                  <a:pt x="19548" y="34952"/>
                  <a:pt x="22534" y="33459"/>
                  <a:pt x="25856" y="33459"/>
                </a:cubicBezTo>
                <a:cubicBezTo>
                  <a:pt x="29101" y="33459"/>
                  <a:pt x="32057" y="34922"/>
                  <a:pt x="34205" y="37268"/>
                </a:cubicBezTo>
                <a:cubicBezTo>
                  <a:pt x="34784" y="36979"/>
                  <a:pt x="35393" y="36750"/>
                  <a:pt x="36003" y="36552"/>
                </a:cubicBezTo>
                <a:cubicBezTo>
                  <a:pt x="33489" y="33474"/>
                  <a:pt x="29878" y="31539"/>
                  <a:pt x="25856" y="31539"/>
                </a:cubicBezTo>
                <a:close/>
                <a:moveTo>
                  <a:pt x="54393" y="31539"/>
                </a:moveTo>
                <a:cubicBezTo>
                  <a:pt x="50340" y="31539"/>
                  <a:pt x="46683" y="33520"/>
                  <a:pt x="44184" y="36628"/>
                </a:cubicBezTo>
                <a:cubicBezTo>
                  <a:pt x="44779" y="36841"/>
                  <a:pt x="45373" y="37085"/>
                  <a:pt x="45937" y="37375"/>
                </a:cubicBezTo>
                <a:cubicBezTo>
                  <a:pt x="48100" y="34952"/>
                  <a:pt x="51102" y="33444"/>
                  <a:pt x="54408" y="33444"/>
                </a:cubicBezTo>
                <a:cubicBezTo>
                  <a:pt x="57653" y="33444"/>
                  <a:pt x="60609" y="34906"/>
                  <a:pt x="62772" y="37253"/>
                </a:cubicBezTo>
                <a:cubicBezTo>
                  <a:pt x="63336" y="36979"/>
                  <a:pt x="63945" y="36735"/>
                  <a:pt x="64555" y="36537"/>
                </a:cubicBezTo>
                <a:cubicBezTo>
                  <a:pt x="62041" y="33474"/>
                  <a:pt x="58415" y="31539"/>
                  <a:pt x="54408" y="31539"/>
                </a:cubicBezTo>
                <a:close/>
                <a:moveTo>
                  <a:pt x="82929" y="31539"/>
                </a:moveTo>
                <a:cubicBezTo>
                  <a:pt x="78877" y="31539"/>
                  <a:pt x="75235" y="33520"/>
                  <a:pt x="72721" y="36628"/>
                </a:cubicBezTo>
                <a:cubicBezTo>
                  <a:pt x="73316" y="36841"/>
                  <a:pt x="73895" y="37085"/>
                  <a:pt x="74458" y="37375"/>
                </a:cubicBezTo>
                <a:cubicBezTo>
                  <a:pt x="76637" y="34952"/>
                  <a:pt x="79623" y="33459"/>
                  <a:pt x="82929" y="33459"/>
                </a:cubicBezTo>
                <a:cubicBezTo>
                  <a:pt x="86190" y="33459"/>
                  <a:pt x="89146" y="34922"/>
                  <a:pt x="91294" y="37268"/>
                </a:cubicBezTo>
                <a:cubicBezTo>
                  <a:pt x="91873" y="36979"/>
                  <a:pt x="92482" y="36735"/>
                  <a:pt x="93092" y="36552"/>
                </a:cubicBezTo>
                <a:cubicBezTo>
                  <a:pt x="90578" y="33474"/>
                  <a:pt x="86952" y="31539"/>
                  <a:pt x="82929" y="31539"/>
                </a:cubicBezTo>
                <a:close/>
                <a:moveTo>
                  <a:pt x="111482" y="31539"/>
                </a:moveTo>
                <a:cubicBezTo>
                  <a:pt x="107414" y="31539"/>
                  <a:pt x="103772" y="33520"/>
                  <a:pt x="101258" y="36628"/>
                </a:cubicBezTo>
                <a:cubicBezTo>
                  <a:pt x="101852" y="36841"/>
                  <a:pt x="102447" y="37085"/>
                  <a:pt x="103010" y="37375"/>
                </a:cubicBezTo>
                <a:cubicBezTo>
                  <a:pt x="105174" y="34952"/>
                  <a:pt x="108175" y="33459"/>
                  <a:pt x="111482" y="33459"/>
                </a:cubicBezTo>
                <a:cubicBezTo>
                  <a:pt x="114727" y="33459"/>
                  <a:pt x="117683" y="34922"/>
                  <a:pt x="119846" y="37268"/>
                </a:cubicBezTo>
                <a:cubicBezTo>
                  <a:pt x="120425" y="36979"/>
                  <a:pt x="121019" y="36735"/>
                  <a:pt x="121629" y="36552"/>
                </a:cubicBezTo>
                <a:cubicBezTo>
                  <a:pt x="119115" y="33474"/>
                  <a:pt x="115504" y="31539"/>
                  <a:pt x="111482" y="31539"/>
                </a:cubicBezTo>
                <a:close/>
                <a:moveTo>
                  <a:pt x="140019" y="31539"/>
                </a:moveTo>
                <a:cubicBezTo>
                  <a:pt x="135966" y="31539"/>
                  <a:pt x="132309" y="33520"/>
                  <a:pt x="129795" y="36628"/>
                </a:cubicBezTo>
                <a:cubicBezTo>
                  <a:pt x="130389" y="36841"/>
                  <a:pt x="130984" y="37085"/>
                  <a:pt x="131547" y="37375"/>
                </a:cubicBezTo>
                <a:cubicBezTo>
                  <a:pt x="133711" y="34952"/>
                  <a:pt x="136712" y="33459"/>
                  <a:pt x="140019" y="33459"/>
                </a:cubicBezTo>
                <a:cubicBezTo>
                  <a:pt x="143264" y="33459"/>
                  <a:pt x="146220" y="34922"/>
                  <a:pt x="148383" y="37268"/>
                </a:cubicBezTo>
                <a:cubicBezTo>
                  <a:pt x="148962" y="36979"/>
                  <a:pt x="149556" y="36750"/>
                  <a:pt x="150166" y="36552"/>
                </a:cubicBezTo>
                <a:cubicBezTo>
                  <a:pt x="147667" y="33474"/>
                  <a:pt x="144041" y="31539"/>
                  <a:pt x="140019" y="31539"/>
                </a:cubicBezTo>
                <a:close/>
                <a:moveTo>
                  <a:pt x="168555" y="31539"/>
                </a:moveTo>
                <a:cubicBezTo>
                  <a:pt x="164503" y="31539"/>
                  <a:pt x="160846" y="33505"/>
                  <a:pt x="158347" y="36628"/>
                </a:cubicBezTo>
                <a:cubicBezTo>
                  <a:pt x="158942" y="36841"/>
                  <a:pt x="159521" y="37085"/>
                  <a:pt x="160084" y="37375"/>
                </a:cubicBezTo>
                <a:cubicBezTo>
                  <a:pt x="162248" y="34952"/>
                  <a:pt x="165249" y="33459"/>
                  <a:pt x="168555" y="33459"/>
                </a:cubicBezTo>
                <a:cubicBezTo>
                  <a:pt x="171816" y="33459"/>
                  <a:pt x="174756" y="34922"/>
                  <a:pt x="176920" y="37268"/>
                </a:cubicBezTo>
                <a:cubicBezTo>
                  <a:pt x="177499" y="36979"/>
                  <a:pt x="178093" y="36750"/>
                  <a:pt x="178703" y="36552"/>
                </a:cubicBezTo>
                <a:cubicBezTo>
                  <a:pt x="176204" y="33474"/>
                  <a:pt x="172578" y="31539"/>
                  <a:pt x="168555" y="31539"/>
                </a:cubicBezTo>
                <a:close/>
                <a:moveTo>
                  <a:pt x="197092" y="31539"/>
                </a:moveTo>
                <a:cubicBezTo>
                  <a:pt x="193040" y="31539"/>
                  <a:pt x="189398" y="33505"/>
                  <a:pt x="186884" y="36628"/>
                </a:cubicBezTo>
                <a:cubicBezTo>
                  <a:pt x="187478" y="36841"/>
                  <a:pt x="188057" y="37085"/>
                  <a:pt x="188621" y="37375"/>
                </a:cubicBezTo>
                <a:cubicBezTo>
                  <a:pt x="190800" y="34952"/>
                  <a:pt x="193786" y="33459"/>
                  <a:pt x="197092" y="33459"/>
                </a:cubicBezTo>
                <a:cubicBezTo>
                  <a:pt x="200353" y="33459"/>
                  <a:pt x="203309" y="34922"/>
                  <a:pt x="205457" y="37268"/>
                </a:cubicBezTo>
                <a:cubicBezTo>
                  <a:pt x="206036" y="36979"/>
                  <a:pt x="206630" y="36750"/>
                  <a:pt x="207255" y="36552"/>
                </a:cubicBezTo>
                <a:cubicBezTo>
                  <a:pt x="204741" y="33474"/>
                  <a:pt x="201130" y="31539"/>
                  <a:pt x="197092" y="31539"/>
                </a:cubicBezTo>
                <a:close/>
                <a:moveTo>
                  <a:pt x="225644" y="31539"/>
                </a:moveTo>
                <a:cubicBezTo>
                  <a:pt x="221592" y="31539"/>
                  <a:pt x="217935" y="33505"/>
                  <a:pt x="215436" y="36628"/>
                </a:cubicBezTo>
                <a:cubicBezTo>
                  <a:pt x="216031" y="36841"/>
                  <a:pt x="216610" y="37085"/>
                  <a:pt x="217173" y="37375"/>
                </a:cubicBezTo>
                <a:cubicBezTo>
                  <a:pt x="219337" y="34952"/>
                  <a:pt x="222338" y="33459"/>
                  <a:pt x="225644" y="33459"/>
                </a:cubicBezTo>
                <a:cubicBezTo>
                  <a:pt x="228890" y="33459"/>
                  <a:pt x="231845" y="34922"/>
                  <a:pt x="234009" y="37268"/>
                </a:cubicBezTo>
                <a:cubicBezTo>
                  <a:pt x="234588" y="36979"/>
                  <a:pt x="235182" y="36735"/>
                  <a:pt x="235792" y="36552"/>
                </a:cubicBezTo>
                <a:cubicBezTo>
                  <a:pt x="233293" y="33474"/>
                  <a:pt x="229667" y="31539"/>
                  <a:pt x="225644" y="31539"/>
                </a:cubicBezTo>
                <a:close/>
                <a:moveTo>
                  <a:pt x="82929" y="34068"/>
                </a:moveTo>
                <a:lnTo>
                  <a:pt x="82929" y="34099"/>
                </a:lnTo>
                <a:cubicBezTo>
                  <a:pt x="79852" y="34099"/>
                  <a:pt x="77079" y="35470"/>
                  <a:pt x="75022" y="37649"/>
                </a:cubicBezTo>
                <a:cubicBezTo>
                  <a:pt x="75555" y="37954"/>
                  <a:pt x="76073" y="38289"/>
                  <a:pt x="76561" y="38670"/>
                </a:cubicBezTo>
                <a:cubicBezTo>
                  <a:pt x="78267" y="37009"/>
                  <a:pt x="80492" y="35988"/>
                  <a:pt x="82929" y="35988"/>
                </a:cubicBezTo>
                <a:cubicBezTo>
                  <a:pt x="85245" y="36003"/>
                  <a:pt x="87485" y="36918"/>
                  <a:pt x="89146" y="38517"/>
                </a:cubicBezTo>
                <a:cubicBezTo>
                  <a:pt x="89648" y="38152"/>
                  <a:pt x="90182" y="37816"/>
                  <a:pt x="90730" y="37512"/>
                </a:cubicBezTo>
                <a:cubicBezTo>
                  <a:pt x="88689" y="35379"/>
                  <a:pt x="85946" y="34068"/>
                  <a:pt x="82929" y="34068"/>
                </a:cubicBezTo>
                <a:close/>
                <a:moveTo>
                  <a:pt x="197092" y="34068"/>
                </a:moveTo>
                <a:cubicBezTo>
                  <a:pt x="194015" y="34068"/>
                  <a:pt x="191226" y="35440"/>
                  <a:pt x="189170" y="37649"/>
                </a:cubicBezTo>
                <a:cubicBezTo>
                  <a:pt x="189718" y="37954"/>
                  <a:pt x="190236" y="38304"/>
                  <a:pt x="190724" y="38670"/>
                </a:cubicBezTo>
                <a:cubicBezTo>
                  <a:pt x="192430" y="37009"/>
                  <a:pt x="194655" y="35988"/>
                  <a:pt x="197092" y="35988"/>
                </a:cubicBezTo>
                <a:lnTo>
                  <a:pt x="197092" y="36034"/>
                </a:lnTo>
                <a:cubicBezTo>
                  <a:pt x="199408" y="36034"/>
                  <a:pt x="201633" y="36933"/>
                  <a:pt x="203324" y="38517"/>
                </a:cubicBezTo>
                <a:cubicBezTo>
                  <a:pt x="203811" y="38152"/>
                  <a:pt x="204345" y="37816"/>
                  <a:pt x="204893" y="37512"/>
                </a:cubicBezTo>
                <a:cubicBezTo>
                  <a:pt x="202852" y="35379"/>
                  <a:pt x="200109" y="34068"/>
                  <a:pt x="197092" y="34068"/>
                </a:cubicBezTo>
                <a:close/>
                <a:moveTo>
                  <a:pt x="254181" y="34068"/>
                </a:moveTo>
                <a:cubicBezTo>
                  <a:pt x="251119" y="34068"/>
                  <a:pt x="248316" y="35440"/>
                  <a:pt x="246274" y="37649"/>
                </a:cubicBezTo>
                <a:cubicBezTo>
                  <a:pt x="246807" y="37969"/>
                  <a:pt x="247325" y="38304"/>
                  <a:pt x="247828" y="38685"/>
                </a:cubicBezTo>
                <a:cubicBezTo>
                  <a:pt x="249519" y="37024"/>
                  <a:pt x="251744" y="36003"/>
                  <a:pt x="254197" y="36003"/>
                </a:cubicBezTo>
                <a:lnTo>
                  <a:pt x="254197" y="36034"/>
                </a:lnTo>
                <a:cubicBezTo>
                  <a:pt x="256512" y="36034"/>
                  <a:pt x="258737" y="36933"/>
                  <a:pt x="260413" y="38533"/>
                </a:cubicBezTo>
                <a:cubicBezTo>
                  <a:pt x="260916" y="38167"/>
                  <a:pt x="261434" y="37832"/>
                  <a:pt x="261982" y="37527"/>
                </a:cubicBezTo>
                <a:cubicBezTo>
                  <a:pt x="259941" y="35394"/>
                  <a:pt x="257213" y="34068"/>
                  <a:pt x="254181" y="34068"/>
                </a:cubicBezTo>
                <a:close/>
                <a:moveTo>
                  <a:pt x="25856" y="34099"/>
                </a:moveTo>
                <a:cubicBezTo>
                  <a:pt x="22778" y="34099"/>
                  <a:pt x="19990" y="35470"/>
                  <a:pt x="17933" y="37695"/>
                </a:cubicBezTo>
                <a:cubicBezTo>
                  <a:pt x="18466" y="37999"/>
                  <a:pt x="18984" y="38335"/>
                  <a:pt x="19487" y="38715"/>
                </a:cubicBezTo>
                <a:cubicBezTo>
                  <a:pt x="21227" y="36929"/>
                  <a:pt x="23537" y="36033"/>
                  <a:pt x="25850" y="36033"/>
                </a:cubicBezTo>
                <a:cubicBezTo>
                  <a:pt x="28093" y="36033"/>
                  <a:pt x="30339" y="36875"/>
                  <a:pt x="32072" y="38563"/>
                </a:cubicBezTo>
                <a:cubicBezTo>
                  <a:pt x="32575" y="38197"/>
                  <a:pt x="33108" y="37862"/>
                  <a:pt x="33641" y="37557"/>
                </a:cubicBezTo>
                <a:cubicBezTo>
                  <a:pt x="31600" y="35424"/>
                  <a:pt x="28872" y="34099"/>
                  <a:pt x="25856" y="34099"/>
                </a:cubicBezTo>
                <a:close/>
                <a:moveTo>
                  <a:pt x="54393" y="34099"/>
                </a:moveTo>
                <a:cubicBezTo>
                  <a:pt x="51315" y="34099"/>
                  <a:pt x="48527" y="35470"/>
                  <a:pt x="46485" y="37679"/>
                </a:cubicBezTo>
                <a:cubicBezTo>
                  <a:pt x="47018" y="37984"/>
                  <a:pt x="47536" y="38335"/>
                  <a:pt x="48039" y="38715"/>
                </a:cubicBezTo>
                <a:cubicBezTo>
                  <a:pt x="49781" y="36927"/>
                  <a:pt x="52094" y="36027"/>
                  <a:pt x="54409" y="36027"/>
                </a:cubicBezTo>
                <a:cubicBezTo>
                  <a:pt x="56650" y="36027"/>
                  <a:pt x="58893" y="36870"/>
                  <a:pt x="60624" y="38563"/>
                </a:cubicBezTo>
                <a:cubicBezTo>
                  <a:pt x="61127" y="38182"/>
                  <a:pt x="61645" y="37847"/>
                  <a:pt x="62193" y="37557"/>
                </a:cubicBezTo>
                <a:cubicBezTo>
                  <a:pt x="60167" y="35409"/>
                  <a:pt x="57424" y="34099"/>
                  <a:pt x="54408" y="34099"/>
                </a:cubicBezTo>
                <a:close/>
                <a:moveTo>
                  <a:pt x="111466" y="34099"/>
                </a:moveTo>
                <a:cubicBezTo>
                  <a:pt x="108389" y="34099"/>
                  <a:pt x="105601" y="35470"/>
                  <a:pt x="103559" y="37695"/>
                </a:cubicBezTo>
                <a:cubicBezTo>
                  <a:pt x="104092" y="37999"/>
                  <a:pt x="104610" y="38335"/>
                  <a:pt x="105098" y="38715"/>
                </a:cubicBezTo>
                <a:cubicBezTo>
                  <a:pt x="106846" y="36929"/>
                  <a:pt x="109159" y="36033"/>
                  <a:pt x="111474" y="36033"/>
                </a:cubicBezTo>
                <a:cubicBezTo>
                  <a:pt x="113719" y="36033"/>
                  <a:pt x="115965" y="36875"/>
                  <a:pt x="117698" y="38563"/>
                </a:cubicBezTo>
                <a:cubicBezTo>
                  <a:pt x="118201" y="38197"/>
                  <a:pt x="118719" y="37862"/>
                  <a:pt x="119267" y="37557"/>
                </a:cubicBezTo>
                <a:cubicBezTo>
                  <a:pt x="117226" y="35424"/>
                  <a:pt x="114498" y="34099"/>
                  <a:pt x="111466" y="34099"/>
                </a:cubicBezTo>
                <a:close/>
                <a:moveTo>
                  <a:pt x="140019" y="34099"/>
                </a:moveTo>
                <a:cubicBezTo>
                  <a:pt x="136941" y="34099"/>
                  <a:pt x="134137" y="35470"/>
                  <a:pt x="132096" y="37695"/>
                </a:cubicBezTo>
                <a:cubicBezTo>
                  <a:pt x="132629" y="37999"/>
                  <a:pt x="133147" y="38335"/>
                  <a:pt x="133650" y="38715"/>
                </a:cubicBezTo>
                <a:cubicBezTo>
                  <a:pt x="135356" y="37055"/>
                  <a:pt x="137566" y="36034"/>
                  <a:pt x="140019" y="36034"/>
                </a:cubicBezTo>
                <a:cubicBezTo>
                  <a:pt x="142334" y="36049"/>
                  <a:pt x="144559" y="36948"/>
                  <a:pt x="146235" y="38563"/>
                </a:cubicBezTo>
                <a:cubicBezTo>
                  <a:pt x="146738" y="38197"/>
                  <a:pt x="147256" y="37862"/>
                  <a:pt x="147804" y="37557"/>
                </a:cubicBezTo>
                <a:cubicBezTo>
                  <a:pt x="145778" y="35424"/>
                  <a:pt x="143035" y="34099"/>
                  <a:pt x="140019" y="34099"/>
                </a:cubicBezTo>
                <a:close/>
                <a:moveTo>
                  <a:pt x="168555" y="34099"/>
                </a:moveTo>
                <a:cubicBezTo>
                  <a:pt x="165478" y="34099"/>
                  <a:pt x="162690" y="35470"/>
                  <a:pt x="160633" y="37695"/>
                </a:cubicBezTo>
                <a:cubicBezTo>
                  <a:pt x="161181" y="37999"/>
                  <a:pt x="161699" y="38335"/>
                  <a:pt x="162187" y="38715"/>
                </a:cubicBezTo>
                <a:cubicBezTo>
                  <a:pt x="163893" y="37055"/>
                  <a:pt x="166118" y="36034"/>
                  <a:pt x="168555" y="36034"/>
                </a:cubicBezTo>
                <a:cubicBezTo>
                  <a:pt x="170871" y="36049"/>
                  <a:pt x="173096" y="36948"/>
                  <a:pt x="174772" y="38563"/>
                </a:cubicBezTo>
                <a:cubicBezTo>
                  <a:pt x="175274" y="38197"/>
                  <a:pt x="175808" y="37862"/>
                  <a:pt x="176356" y="37557"/>
                </a:cubicBezTo>
                <a:cubicBezTo>
                  <a:pt x="174315" y="35424"/>
                  <a:pt x="171572" y="34099"/>
                  <a:pt x="168555" y="34099"/>
                </a:cubicBezTo>
                <a:close/>
                <a:moveTo>
                  <a:pt x="225644" y="34099"/>
                </a:moveTo>
                <a:cubicBezTo>
                  <a:pt x="222567" y="34099"/>
                  <a:pt x="219779" y="35470"/>
                  <a:pt x="217722" y="37679"/>
                </a:cubicBezTo>
                <a:cubicBezTo>
                  <a:pt x="218270" y="37984"/>
                  <a:pt x="218788" y="38335"/>
                  <a:pt x="219276" y="38715"/>
                </a:cubicBezTo>
                <a:cubicBezTo>
                  <a:pt x="220982" y="37039"/>
                  <a:pt x="223207" y="36034"/>
                  <a:pt x="225644" y="36034"/>
                </a:cubicBezTo>
                <a:cubicBezTo>
                  <a:pt x="227960" y="36049"/>
                  <a:pt x="230185" y="36948"/>
                  <a:pt x="231861" y="38563"/>
                </a:cubicBezTo>
                <a:cubicBezTo>
                  <a:pt x="232364" y="38182"/>
                  <a:pt x="232897" y="37847"/>
                  <a:pt x="233445" y="37557"/>
                </a:cubicBezTo>
                <a:cubicBezTo>
                  <a:pt x="231404" y="35424"/>
                  <a:pt x="228661" y="34099"/>
                  <a:pt x="225644" y="34099"/>
                </a:cubicBezTo>
                <a:close/>
                <a:moveTo>
                  <a:pt x="97023" y="39142"/>
                </a:moveTo>
                <a:cubicBezTo>
                  <a:pt x="97025" y="39142"/>
                  <a:pt x="97028" y="39142"/>
                  <a:pt x="97030" y="39142"/>
                </a:cubicBezTo>
                <a:lnTo>
                  <a:pt x="97030" y="39142"/>
                </a:lnTo>
                <a:cubicBezTo>
                  <a:pt x="97033" y="39142"/>
                  <a:pt x="97035" y="39142"/>
                  <a:pt x="97038" y="39142"/>
                </a:cubicBezTo>
                <a:close/>
                <a:moveTo>
                  <a:pt x="82929" y="36628"/>
                </a:moveTo>
                <a:lnTo>
                  <a:pt x="82929" y="36689"/>
                </a:lnTo>
                <a:cubicBezTo>
                  <a:pt x="80735" y="36689"/>
                  <a:pt x="78633" y="37527"/>
                  <a:pt x="77048" y="39051"/>
                </a:cubicBezTo>
                <a:cubicBezTo>
                  <a:pt x="77521" y="39447"/>
                  <a:pt x="77963" y="39873"/>
                  <a:pt x="78374" y="40315"/>
                </a:cubicBezTo>
                <a:cubicBezTo>
                  <a:pt x="79663" y="39143"/>
                  <a:pt x="81292" y="38552"/>
                  <a:pt x="82923" y="38552"/>
                </a:cubicBezTo>
                <a:cubicBezTo>
                  <a:pt x="84473" y="38552"/>
                  <a:pt x="86025" y="39086"/>
                  <a:pt x="87287" y="40163"/>
                </a:cubicBezTo>
                <a:cubicBezTo>
                  <a:pt x="87714" y="39721"/>
                  <a:pt x="88171" y="39294"/>
                  <a:pt x="88658" y="38898"/>
                </a:cubicBezTo>
                <a:cubicBezTo>
                  <a:pt x="87104" y="37451"/>
                  <a:pt x="85062" y="36643"/>
                  <a:pt x="82929" y="36628"/>
                </a:cubicBezTo>
                <a:close/>
                <a:moveTo>
                  <a:pt x="197104" y="36625"/>
                </a:moveTo>
                <a:cubicBezTo>
                  <a:pt x="194971" y="36625"/>
                  <a:pt x="192840" y="37437"/>
                  <a:pt x="191211" y="39051"/>
                </a:cubicBezTo>
                <a:cubicBezTo>
                  <a:pt x="191684" y="39447"/>
                  <a:pt x="192125" y="39873"/>
                  <a:pt x="192552" y="40315"/>
                </a:cubicBezTo>
                <a:cubicBezTo>
                  <a:pt x="193801" y="39203"/>
                  <a:pt x="195416" y="38563"/>
                  <a:pt x="197092" y="38548"/>
                </a:cubicBezTo>
                <a:lnTo>
                  <a:pt x="197092" y="38594"/>
                </a:lnTo>
                <a:cubicBezTo>
                  <a:pt x="198692" y="38594"/>
                  <a:pt x="200231" y="39157"/>
                  <a:pt x="201450" y="40163"/>
                </a:cubicBezTo>
                <a:cubicBezTo>
                  <a:pt x="201892" y="39721"/>
                  <a:pt x="202349" y="39294"/>
                  <a:pt x="202836" y="38898"/>
                </a:cubicBezTo>
                <a:cubicBezTo>
                  <a:pt x="201221" y="37380"/>
                  <a:pt x="199161" y="36625"/>
                  <a:pt x="197104" y="36625"/>
                </a:cubicBezTo>
                <a:close/>
                <a:moveTo>
                  <a:pt x="254193" y="36641"/>
                </a:moveTo>
                <a:cubicBezTo>
                  <a:pt x="252060" y="36641"/>
                  <a:pt x="249929" y="37452"/>
                  <a:pt x="248300" y="39066"/>
                </a:cubicBezTo>
                <a:cubicBezTo>
                  <a:pt x="248773" y="39462"/>
                  <a:pt x="249214" y="39889"/>
                  <a:pt x="249641" y="40330"/>
                </a:cubicBezTo>
                <a:cubicBezTo>
                  <a:pt x="250890" y="39203"/>
                  <a:pt x="252505" y="38578"/>
                  <a:pt x="254197" y="38563"/>
                </a:cubicBezTo>
                <a:lnTo>
                  <a:pt x="254197" y="38594"/>
                </a:lnTo>
                <a:cubicBezTo>
                  <a:pt x="255781" y="38594"/>
                  <a:pt x="257320" y="39157"/>
                  <a:pt x="258554" y="40178"/>
                </a:cubicBezTo>
                <a:cubicBezTo>
                  <a:pt x="258981" y="39721"/>
                  <a:pt x="259438" y="39294"/>
                  <a:pt x="259925" y="38913"/>
                </a:cubicBezTo>
                <a:cubicBezTo>
                  <a:pt x="258310" y="37395"/>
                  <a:pt x="256250" y="36641"/>
                  <a:pt x="254193" y="36641"/>
                </a:cubicBezTo>
                <a:close/>
                <a:moveTo>
                  <a:pt x="25856" y="36674"/>
                </a:moveTo>
                <a:lnTo>
                  <a:pt x="25856" y="36689"/>
                </a:lnTo>
                <a:cubicBezTo>
                  <a:pt x="23646" y="36689"/>
                  <a:pt x="21544" y="37557"/>
                  <a:pt x="19959" y="39096"/>
                </a:cubicBezTo>
                <a:cubicBezTo>
                  <a:pt x="20432" y="39492"/>
                  <a:pt x="20889" y="39919"/>
                  <a:pt x="21300" y="40361"/>
                </a:cubicBezTo>
                <a:cubicBezTo>
                  <a:pt x="22581" y="39189"/>
                  <a:pt x="24211" y="38598"/>
                  <a:pt x="25842" y="38598"/>
                </a:cubicBezTo>
                <a:cubicBezTo>
                  <a:pt x="27392" y="38598"/>
                  <a:pt x="28943" y="39132"/>
                  <a:pt x="30198" y="40209"/>
                </a:cubicBezTo>
                <a:cubicBezTo>
                  <a:pt x="30640" y="39751"/>
                  <a:pt x="31097" y="39340"/>
                  <a:pt x="31584" y="38944"/>
                </a:cubicBezTo>
                <a:cubicBezTo>
                  <a:pt x="30030" y="37497"/>
                  <a:pt x="27973" y="36689"/>
                  <a:pt x="25856" y="36674"/>
                </a:cubicBezTo>
                <a:close/>
                <a:moveTo>
                  <a:pt x="54408" y="36659"/>
                </a:moveTo>
                <a:lnTo>
                  <a:pt x="54393" y="36689"/>
                </a:lnTo>
                <a:cubicBezTo>
                  <a:pt x="52199" y="36704"/>
                  <a:pt x="50081" y="37557"/>
                  <a:pt x="48511" y="39096"/>
                </a:cubicBezTo>
                <a:cubicBezTo>
                  <a:pt x="48984" y="39492"/>
                  <a:pt x="49426" y="39919"/>
                  <a:pt x="49852" y="40361"/>
                </a:cubicBezTo>
                <a:cubicBezTo>
                  <a:pt x="51133" y="39189"/>
                  <a:pt x="52759" y="38598"/>
                  <a:pt x="54388" y="38598"/>
                </a:cubicBezTo>
                <a:cubicBezTo>
                  <a:pt x="55936" y="38598"/>
                  <a:pt x="57488" y="39132"/>
                  <a:pt x="58750" y="40209"/>
                </a:cubicBezTo>
                <a:cubicBezTo>
                  <a:pt x="59177" y="39751"/>
                  <a:pt x="59634" y="39340"/>
                  <a:pt x="60121" y="38944"/>
                </a:cubicBezTo>
                <a:cubicBezTo>
                  <a:pt x="58567" y="37497"/>
                  <a:pt x="56526" y="36689"/>
                  <a:pt x="54408" y="36659"/>
                </a:cubicBezTo>
                <a:close/>
                <a:moveTo>
                  <a:pt x="111491" y="36671"/>
                </a:moveTo>
                <a:cubicBezTo>
                  <a:pt x="109360" y="36671"/>
                  <a:pt x="107229" y="37483"/>
                  <a:pt x="105601" y="39096"/>
                </a:cubicBezTo>
                <a:cubicBezTo>
                  <a:pt x="106058" y="39492"/>
                  <a:pt x="106515" y="39919"/>
                  <a:pt x="106926" y="40361"/>
                </a:cubicBezTo>
                <a:lnTo>
                  <a:pt x="106941" y="40361"/>
                </a:lnTo>
                <a:cubicBezTo>
                  <a:pt x="108222" y="39189"/>
                  <a:pt x="109852" y="38598"/>
                  <a:pt x="111483" y="38598"/>
                </a:cubicBezTo>
                <a:cubicBezTo>
                  <a:pt x="113033" y="38598"/>
                  <a:pt x="114584" y="39132"/>
                  <a:pt x="115839" y="40209"/>
                </a:cubicBezTo>
                <a:cubicBezTo>
                  <a:pt x="116266" y="39751"/>
                  <a:pt x="116723" y="39340"/>
                  <a:pt x="117210" y="38944"/>
                </a:cubicBezTo>
                <a:cubicBezTo>
                  <a:pt x="115602" y="37426"/>
                  <a:pt x="113546" y="36671"/>
                  <a:pt x="111491" y="36671"/>
                </a:cubicBezTo>
                <a:close/>
                <a:moveTo>
                  <a:pt x="140028" y="36671"/>
                </a:moveTo>
                <a:cubicBezTo>
                  <a:pt x="137897" y="36671"/>
                  <a:pt x="135766" y="37483"/>
                  <a:pt x="134137" y="39096"/>
                </a:cubicBezTo>
                <a:cubicBezTo>
                  <a:pt x="134610" y="39492"/>
                  <a:pt x="135052" y="39919"/>
                  <a:pt x="135463" y="40361"/>
                </a:cubicBezTo>
                <a:cubicBezTo>
                  <a:pt x="136752" y="39189"/>
                  <a:pt x="138381" y="38598"/>
                  <a:pt x="140012" y="38598"/>
                </a:cubicBezTo>
                <a:cubicBezTo>
                  <a:pt x="141562" y="38598"/>
                  <a:pt x="143114" y="39132"/>
                  <a:pt x="144376" y="40209"/>
                </a:cubicBezTo>
                <a:cubicBezTo>
                  <a:pt x="144803" y="39751"/>
                  <a:pt x="145260" y="39340"/>
                  <a:pt x="145747" y="38944"/>
                </a:cubicBezTo>
                <a:cubicBezTo>
                  <a:pt x="144139" y="37426"/>
                  <a:pt x="142083" y="36671"/>
                  <a:pt x="140028" y="36671"/>
                </a:cubicBezTo>
                <a:close/>
                <a:moveTo>
                  <a:pt x="168567" y="36671"/>
                </a:moveTo>
                <a:cubicBezTo>
                  <a:pt x="166434" y="36671"/>
                  <a:pt x="164303" y="37483"/>
                  <a:pt x="162674" y="39096"/>
                </a:cubicBezTo>
                <a:cubicBezTo>
                  <a:pt x="163147" y="39492"/>
                  <a:pt x="163588" y="39919"/>
                  <a:pt x="164015" y="40361"/>
                </a:cubicBezTo>
                <a:cubicBezTo>
                  <a:pt x="165296" y="39189"/>
                  <a:pt x="166926" y="38598"/>
                  <a:pt x="168559" y="38598"/>
                </a:cubicBezTo>
                <a:cubicBezTo>
                  <a:pt x="170111" y="38598"/>
                  <a:pt x="171666" y="39132"/>
                  <a:pt x="172928" y="40209"/>
                </a:cubicBezTo>
                <a:cubicBezTo>
                  <a:pt x="173355" y="39751"/>
                  <a:pt x="173812" y="39340"/>
                  <a:pt x="174299" y="38944"/>
                </a:cubicBezTo>
                <a:cubicBezTo>
                  <a:pt x="172684" y="37426"/>
                  <a:pt x="170624" y="36671"/>
                  <a:pt x="168567" y="36671"/>
                </a:cubicBezTo>
                <a:close/>
                <a:moveTo>
                  <a:pt x="225648" y="36665"/>
                </a:moveTo>
                <a:cubicBezTo>
                  <a:pt x="223518" y="36665"/>
                  <a:pt x="221390" y="37477"/>
                  <a:pt x="219763" y="39096"/>
                </a:cubicBezTo>
                <a:cubicBezTo>
                  <a:pt x="220236" y="39492"/>
                  <a:pt x="220678" y="39904"/>
                  <a:pt x="221104" y="40361"/>
                </a:cubicBezTo>
                <a:cubicBezTo>
                  <a:pt x="222354" y="39233"/>
                  <a:pt x="223969" y="38609"/>
                  <a:pt x="225644" y="38594"/>
                </a:cubicBezTo>
                <a:cubicBezTo>
                  <a:pt x="227244" y="38609"/>
                  <a:pt x="228783" y="39172"/>
                  <a:pt x="230002" y="40209"/>
                </a:cubicBezTo>
                <a:cubicBezTo>
                  <a:pt x="230444" y="39751"/>
                  <a:pt x="230901" y="39325"/>
                  <a:pt x="231388" y="38944"/>
                </a:cubicBezTo>
                <a:cubicBezTo>
                  <a:pt x="229771" y="37424"/>
                  <a:pt x="227708" y="36665"/>
                  <a:pt x="225648" y="36665"/>
                </a:cubicBezTo>
                <a:close/>
                <a:moveTo>
                  <a:pt x="97023" y="41702"/>
                </a:moveTo>
                <a:cubicBezTo>
                  <a:pt x="97025" y="41702"/>
                  <a:pt x="97028" y="41702"/>
                  <a:pt x="97030" y="41702"/>
                </a:cubicBezTo>
                <a:lnTo>
                  <a:pt x="97030" y="41702"/>
                </a:lnTo>
                <a:cubicBezTo>
                  <a:pt x="97033" y="41702"/>
                  <a:pt x="97035" y="41702"/>
                  <a:pt x="97038" y="41702"/>
                </a:cubicBezTo>
                <a:close/>
                <a:moveTo>
                  <a:pt x="82929" y="39188"/>
                </a:moveTo>
                <a:lnTo>
                  <a:pt x="82929" y="39233"/>
                </a:lnTo>
                <a:cubicBezTo>
                  <a:pt x="81406" y="39233"/>
                  <a:pt x="79943" y="39782"/>
                  <a:pt x="78801" y="40772"/>
                </a:cubicBezTo>
                <a:cubicBezTo>
                  <a:pt x="79197" y="41245"/>
                  <a:pt x="79578" y="41732"/>
                  <a:pt x="79913" y="42250"/>
                </a:cubicBezTo>
                <a:cubicBezTo>
                  <a:pt x="80782" y="41500"/>
                  <a:pt x="81860" y="41122"/>
                  <a:pt x="82939" y="41122"/>
                </a:cubicBezTo>
                <a:cubicBezTo>
                  <a:pt x="83922" y="41122"/>
                  <a:pt x="84905" y="41436"/>
                  <a:pt x="85733" y="42067"/>
                </a:cubicBezTo>
                <a:cubicBezTo>
                  <a:pt x="86083" y="41565"/>
                  <a:pt x="86464" y="41077"/>
                  <a:pt x="86876" y="40605"/>
                </a:cubicBezTo>
                <a:cubicBezTo>
                  <a:pt x="85763" y="39706"/>
                  <a:pt x="84362" y="39203"/>
                  <a:pt x="82929" y="39188"/>
                </a:cubicBezTo>
                <a:close/>
                <a:moveTo>
                  <a:pt x="197091" y="39190"/>
                </a:moveTo>
                <a:cubicBezTo>
                  <a:pt x="195610" y="39190"/>
                  <a:pt x="194133" y="39720"/>
                  <a:pt x="192963" y="40772"/>
                </a:cubicBezTo>
                <a:cubicBezTo>
                  <a:pt x="193360" y="41245"/>
                  <a:pt x="193740" y="41732"/>
                  <a:pt x="194076" y="42250"/>
                </a:cubicBezTo>
                <a:cubicBezTo>
                  <a:pt x="194914" y="41534"/>
                  <a:pt x="195995" y="41123"/>
                  <a:pt x="197092" y="41123"/>
                </a:cubicBezTo>
                <a:lnTo>
                  <a:pt x="197092" y="41168"/>
                </a:lnTo>
                <a:cubicBezTo>
                  <a:pt x="197115" y="41168"/>
                  <a:pt x="197138" y="41168"/>
                  <a:pt x="197161" y="41168"/>
                </a:cubicBezTo>
                <a:cubicBezTo>
                  <a:pt x="198142" y="41168"/>
                  <a:pt x="199091" y="41487"/>
                  <a:pt x="199880" y="42067"/>
                </a:cubicBezTo>
                <a:cubicBezTo>
                  <a:pt x="200231" y="41565"/>
                  <a:pt x="200612" y="41077"/>
                  <a:pt x="201023" y="40605"/>
                </a:cubicBezTo>
                <a:cubicBezTo>
                  <a:pt x="199878" y="39659"/>
                  <a:pt x="198483" y="39190"/>
                  <a:pt x="197091" y="39190"/>
                </a:cubicBezTo>
                <a:close/>
                <a:moveTo>
                  <a:pt x="254188" y="39205"/>
                </a:moveTo>
                <a:cubicBezTo>
                  <a:pt x="252703" y="39205"/>
                  <a:pt x="251222" y="39736"/>
                  <a:pt x="250052" y="40787"/>
                </a:cubicBezTo>
                <a:cubicBezTo>
                  <a:pt x="250464" y="41260"/>
                  <a:pt x="250829" y="41747"/>
                  <a:pt x="251180" y="42250"/>
                </a:cubicBezTo>
                <a:cubicBezTo>
                  <a:pt x="252018" y="41534"/>
                  <a:pt x="253084" y="41138"/>
                  <a:pt x="254197" y="41138"/>
                </a:cubicBezTo>
                <a:lnTo>
                  <a:pt x="254197" y="41168"/>
                </a:lnTo>
                <a:cubicBezTo>
                  <a:pt x="254219" y="41168"/>
                  <a:pt x="254242" y="41168"/>
                  <a:pt x="254264" y="41168"/>
                </a:cubicBezTo>
                <a:cubicBezTo>
                  <a:pt x="255232" y="41168"/>
                  <a:pt x="256196" y="41487"/>
                  <a:pt x="256985" y="42083"/>
                </a:cubicBezTo>
                <a:cubicBezTo>
                  <a:pt x="257335" y="41565"/>
                  <a:pt x="257716" y="41077"/>
                  <a:pt x="258127" y="40620"/>
                </a:cubicBezTo>
                <a:cubicBezTo>
                  <a:pt x="256983" y="39675"/>
                  <a:pt x="255584" y="39205"/>
                  <a:pt x="254188" y="39205"/>
                </a:cubicBezTo>
                <a:close/>
                <a:moveTo>
                  <a:pt x="54393" y="39233"/>
                </a:moveTo>
                <a:cubicBezTo>
                  <a:pt x="52869" y="39249"/>
                  <a:pt x="51406" y="39812"/>
                  <a:pt x="50264" y="40818"/>
                </a:cubicBezTo>
                <a:cubicBezTo>
                  <a:pt x="50660" y="41290"/>
                  <a:pt x="51041" y="41778"/>
                  <a:pt x="51391" y="42281"/>
                </a:cubicBezTo>
                <a:cubicBezTo>
                  <a:pt x="52252" y="41531"/>
                  <a:pt x="53327" y="41153"/>
                  <a:pt x="54404" y="41153"/>
                </a:cubicBezTo>
                <a:cubicBezTo>
                  <a:pt x="55385" y="41153"/>
                  <a:pt x="56368" y="41466"/>
                  <a:pt x="57196" y="42098"/>
                </a:cubicBezTo>
                <a:cubicBezTo>
                  <a:pt x="57546" y="41595"/>
                  <a:pt x="57927" y="41107"/>
                  <a:pt x="58339" y="40650"/>
                </a:cubicBezTo>
                <a:cubicBezTo>
                  <a:pt x="57226" y="39736"/>
                  <a:pt x="55840" y="39233"/>
                  <a:pt x="54408" y="39233"/>
                </a:cubicBezTo>
                <a:close/>
                <a:moveTo>
                  <a:pt x="225642" y="39230"/>
                </a:moveTo>
                <a:cubicBezTo>
                  <a:pt x="224161" y="39230"/>
                  <a:pt x="222683" y="39760"/>
                  <a:pt x="221516" y="40818"/>
                </a:cubicBezTo>
                <a:cubicBezTo>
                  <a:pt x="221912" y="41290"/>
                  <a:pt x="222293" y="41778"/>
                  <a:pt x="222643" y="42281"/>
                </a:cubicBezTo>
                <a:cubicBezTo>
                  <a:pt x="223481" y="41565"/>
                  <a:pt x="224547" y="41168"/>
                  <a:pt x="225644" y="41153"/>
                </a:cubicBezTo>
                <a:lnTo>
                  <a:pt x="225644" y="41168"/>
                </a:lnTo>
                <a:cubicBezTo>
                  <a:pt x="226650" y="41168"/>
                  <a:pt x="227640" y="41488"/>
                  <a:pt x="228448" y="42098"/>
                </a:cubicBezTo>
                <a:cubicBezTo>
                  <a:pt x="228798" y="41595"/>
                  <a:pt x="229179" y="41107"/>
                  <a:pt x="229591" y="40650"/>
                </a:cubicBezTo>
                <a:cubicBezTo>
                  <a:pt x="228443" y="39703"/>
                  <a:pt x="227041" y="39230"/>
                  <a:pt x="225642" y="39230"/>
                </a:cubicBezTo>
                <a:close/>
                <a:moveTo>
                  <a:pt x="25856" y="39233"/>
                </a:moveTo>
                <a:cubicBezTo>
                  <a:pt x="24332" y="39249"/>
                  <a:pt x="22854" y="39812"/>
                  <a:pt x="21711" y="40818"/>
                </a:cubicBezTo>
                <a:cubicBezTo>
                  <a:pt x="22108" y="41290"/>
                  <a:pt x="22488" y="41778"/>
                  <a:pt x="22839" y="42296"/>
                </a:cubicBezTo>
                <a:cubicBezTo>
                  <a:pt x="23700" y="41546"/>
                  <a:pt x="24775" y="41168"/>
                  <a:pt x="25852" y="41168"/>
                </a:cubicBezTo>
                <a:cubicBezTo>
                  <a:pt x="26833" y="41168"/>
                  <a:pt x="27816" y="41481"/>
                  <a:pt x="28644" y="42113"/>
                </a:cubicBezTo>
                <a:cubicBezTo>
                  <a:pt x="28994" y="41595"/>
                  <a:pt x="29375" y="41123"/>
                  <a:pt x="29786" y="40650"/>
                </a:cubicBezTo>
                <a:cubicBezTo>
                  <a:pt x="28674" y="39751"/>
                  <a:pt x="27288" y="39249"/>
                  <a:pt x="25856" y="39233"/>
                </a:cubicBezTo>
                <a:close/>
                <a:moveTo>
                  <a:pt x="111482" y="39233"/>
                </a:moveTo>
                <a:cubicBezTo>
                  <a:pt x="109958" y="39249"/>
                  <a:pt x="108480" y="39812"/>
                  <a:pt x="107337" y="40818"/>
                </a:cubicBezTo>
                <a:cubicBezTo>
                  <a:pt x="107734" y="41290"/>
                  <a:pt x="108114" y="41778"/>
                  <a:pt x="108465" y="42296"/>
                </a:cubicBezTo>
                <a:cubicBezTo>
                  <a:pt x="109326" y="41546"/>
                  <a:pt x="110401" y="41168"/>
                  <a:pt x="111478" y="41168"/>
                </a:cubicBezTo>
                <a:cubicBezTo>
                  <a:pt x="112459" y="41168"/>
                  <a:pt x="113442" y="41481"/>
                  <a:pt x="114270" y="42113"/>
                </a:cubicBezTo>
                <a:cubicBezTo>
                  <a:pt x="114620" y="41595"/>
                  <a:pt x="115001" y="41107"/>
                  <a:pt x="115412" y="40650"/>
                </a:cubicBezTo>
                <a:cubicBezTo>
                  <a:pt x="114300" y="39751"/>
                  <a:pt x="112914" y="39249"/>
                  <a:pt x="111482" y="39233"/>
                </a:cubicBezTo>
                <a:close/>
                <a:moveTo>
                  <a:pt x="140019" y="39233"/>
                </a:moveTo>
                <a:cubicBezTo>
                  <a:pt x="138495" y="39249"/>
                  <a:pt x="137017" y="39812"/>
                  <a:pt x="135874" y="40818"/>
                </a:cubicBezTo>
                <a:cubicBezTo>
                  <a:pt x="136286" y="41290"/>
                  <a:pt x="136651" y="41778"/>
                  <a:pt x="137002" y="42296"/>
                </a:cubicBezTo>
                <a:cubicBezTo>
                  <a:pt x="137863" y="41546"/>
                  <a:pt x="138937" y="41168"/>
                  <a:pt x="140015" y="41168"/>
                </a:cubicBezTo>
                <a:cubicBezTo>
                  <a:pt x="140996" y="41168"/>
                  <a:pt x="141979" y="41481"/>
                  <a:pt x="142807" y="42113"/>
                </a:cubicBezTo>
                <a:cubicBezTo>
                  <a:pt x="143157" y="41610"/>
                  <a:pt x="143538" y="41123"/>
                  <a:pt x="143949" y="40650"/>
                </a:cubicBezTo>
                <a:cubicBezTo>
                  <a:pt x="142837" y="39751"/>
                  <a:pt x="141451" y="39249"/>
                  <a:pt x="140019" y="39233"/>
                </a:cubicBezTo>
                <a:close/>
                <a:moveTo>
                  <a:pt x="168555" y="39233"/>
                </a:moveTo>
                <a:cubicBezTo>
                  <a:pt x="167032" y="39249"/>
                  <a:pt x="165554" y="39812"/>
                  <a:pt x="164411" y="40818"/>
                </a:cubicBezTo>
                <a:cubicBezTo>
                  <a:pt x="164807" y="41290"/>
                  <a:pt x="165188" y="41778"/>
                  <a:pt x="165539" y="42296"/>
                </a:cubicBezTo>
                <a:cubicBezTo>
                  <a:pt x="166400" y="41546"/>
                  <a:pt x="167474" y="41168"/>
                  <a:pt x="168552" y="41168"/>
                </a:cubicBezTo>
                <a:cubicBezTo>
                  <a:pt x="169533" y="41168"/>
                  <a:pt x="170516" y="41481"/>
                  <a:pt x="171344" y="42113"/>
                </a:cubicBezTo>
                <a:cubicBezTo>
                  <a:pt x="171694" y="41595"/>
                  <a:pt x="172075" y="41123"/>
                  <a:pt x="172486" y="40650"/>
                </a:cubicBezTo>
                <a:cubicBezTo>
                  <a:pt x="171374" y="39751"/>
                  <a:pt x="169988" y="39249"/>
                  <a:pt x="168555" y="39233"/>
                </a:cubicBezTo>
                <a:close/>
                <a:moveTo>
                  <a:pt x="82929" y="41763"/>
                </a:moveTo>
                <a:lnTo>
                  <a:pt x="82929" y="41808"/>
                </a:lnTo>
                <a:cubicBezTo>
                  <a:pt x="82909" y="41808"/>
                  <a:pt x="82889" y="41808"/>
                  <a:pt x="82868" y="41808"/>
                </a:cubicBezTo>
                <a:cubicBezTo>
                  <a:pt x="81915" y="41808"/>
                  <a:pt x="80994" y="42157"/>
                  <a:pt x="80263" y="42768"/>
                </a:cubicBezTo>
                <a:cubicBezTo>
                  <a:pt x="80355" y="42936"/>
                  <a:pt x="80461" y="43103"/>
                  <a:pt x="80553" y="43271"/>
                </a:cubicBezTo>
                <a:cubicBezTo>
                  <a:pt x="81336" y="43116"/>
                  <a:pt x="82133" y="43039"/>
                  <a:pt x="82931" y="43039"/>
                </a:cubicBezTo>
                <a:cubicBezTo>
                  <a:pt x="83623" y="43039"/>
                  <a:pt x="84315" y="43097"/>
                  <a:pt x="85002" y="43210"/>
                </a:cubicBezTo>
                <a:cubicBezTo>
                  <a:pt x="85123" y="42997"/>
                  <a:pt x="85261" y="42783"/>
                  <a:pt x="85382" y="42585"/>
                </a:cubicBezTo>
                <a:cubicBezTo>
                  <a:pt x="84682" y="42052"/>
                  <a:pt x="83813" y="41763"/>
                  <a:pt x="82929" y="41763"/>
                </a:cubicBezTo>
                <a:close/>
                <a:moveTo>
                  <a:pt x="197097" y="41766"/>
                </a:moveTo>
                <a:cubicBezTo>
                  <a:pt x="196141" y="41766"/>
                  <a:pt x="195188" y="42102"/>
                  <a:pt x="194426" y="42768"/>
                </a:cubicBezTo>
                <a:cubicBezTo>
                  <a:pt x="194517" y="42936"/>
                  <a:pt x="194624" y="43103"/>
                  <a:pt x="194716" y="43271"/>
                </a:cubicBezTo>
                <a:cubicBezTo>
                  <a:pt x="195502" y="43123"/>
                  <a:pt x="196302" y="43051"/>
                  <a:pt x="197104" y="43051"/>
                </a:cubicBezTo>
                <a:cubicBezTo>
                  <a:pt x="197792" y="43051"/>
                  <a:pt x="198482" y="43104"/>
                  <a:pt x="199164" y="43210"/>
                </a:cubicBezTo>
                <a:lnTo>
                  <a:pt x="199164" y="43256"/>
                </a:lnTo>
                <a:cubicBezTo>
                  <a:pt x="199286" y="43042"/>
                  <a:pt x="199423" y="42829"/>
                  <a:pt x="199545" y="42585"/>
                </a:cubicBezTo>
                <a:cubicBezTo>
                  <a:pt x="198817" y="42037"/>
                  <a:pt x="197956" y="41766"/>
                  <a:pt x="197097" y="41766"/>
                </a:cubicBezTo>
                <a:close/>
                <a:moveTo>
                  <a:pt x="254211" y="41773"/>
                </a:moveTo>
                <a:cubicBezTo>
                  <a:pt x="253246" y="41773"/>
                  <a:pt x="252282" y="42113"/>
                  <a:pt x="251515" y="42783"/>
                </a:cubicBezTo>
                <a:cubicBezTo>
                  <a:pt x="251622" y="42951"/>
                  <a:pt x="251713" y="43119"/>
                  <a:pt x="251805" y="43286"/>
                </a:cubicBezTo>
                <a:cubicBezTo>
                  <a:pt x="252597" y="43134"/>
                  <a:pt x="253389" y="43058"/>
                  <a:pt x="254197" y="43058"/>
                </a:cubicBezTo>
                <a:cubicBezTo>
                  <a:pt x="254882" y="43058"/>
                  <a:pt x="255583" y="43119"/>
                  <a:pt x="256269" y="43225"/>
                </a:cubicBezTo>
                <a:lnTo>
                  <a:pt x="256253" y="43256"/>
                </a:lnTo>
                <a:cubicBezTo>
                  <a:pt x="256375" y="43042"/>
                  <a:pt x="256497" y="42829"/>
                  <a:pt x="256650" y="42585"/>
                </a:cubicBezTo>
                <a:cubicBezTo>
                  <a:pt x="255926" y="42041"/>
                  <a:pt x="255068" y="41773"/>
                  <a:pt x="254211" y="41773"/>
                </a:cubicBezTo>
                <a:close/>
                <a:moveTo>
                  <a:pt x="25856" y="41808"/>
                </a:moveTo>
                <a:cubicBezTo>
                  <a:pt x="24865" y="41808"/>
                  <a:pt x="23921" y="42174"/>
                  <a:pt x="23174" y="42814"/>
                </a:cubicBezTo>
                <a:cubicBezTo>
                  <a:pt x="23281" y="42966"/>
                  <a:pt x="23372" y="43134"/>
                  <a:pt x="23464" y="43301"/>
                </a:cubicBezTo>
                <a:cubicBezTo>
                  <a:pt x="24246" y="43156"/>
                  <a:pt x="25037" y="43084"/>
                  <a:pt x="25827" y="43084"/>
                </a:cubicBezTo>
                <a:cubicBezTo>
                  <a:pt x="26530" y="43084"/>
                  <a:pt x="27232" y="43141"/>
                  <a:pt x="27928" y="43256"/>
                </a:cubicBezTo>
                <a:cubicBezTo>
                  <a:pt x="28050" y="43042"/>
                  <a:pt x="28171" y="42829"/>
                  <a:pt x="28309" y="42631"/>
                </a:cubicBezTo>
                <a:cubicBezTo>
                  <a:pt x="27593" y="42098"/>
                  <a:pt x="26739" y="41808"/>
                  <a:pt x="25856" y="41808"/>
                </a:cubicBezTo>
                <a:close/>
                <a:moveTo>
                  <a:pt x="54408" y="41793"/>
                </a:moveTo>
                <a:lnTo>
                  <a:pt x="54393" y="41808"/>
                </a:lnTo>
                <a:cubicBezTo>
                  <a:pt x="53417" y="41808"/>
                  <a:pt x="52458" y="42159"/>
                  <a:pt x="51726" y="42799"/>
                </a:cubicBezTo>
                <a:cubicBezTo>
                  <a:pt x="51833" y="42966"/>
                  <a:pt x="51924" y="43134"/>
                  <a:pt x="52016" y="43301"/>
                </a:cubicBezTo>
                <a:cubicBezTo>
                  <a:pt x="52803" y="43154"/>
                  <a:pt x="53603" y="43081"/>
                  <a:pt x="54404" y="43081"/>
                </a:cubicBezTo>
                <a:cubicBezTo>
                  <a:pt x="55092" y="43081"/>
                  <a:pt x="55782" y="43135"/>
                  <a:pt x="56465" y="43240"/>
                </a:cubicBezTo>
                <a:cubicBezTo>
                  <a:pt x="56602" y="43042"/>
                  <a:pt x="56724" y="42829"/>
                  <a:pt x="56846" y="42616"/>
                </a:cubicBezTo>
                <a:cubicBezTo>
                  <a:pt x="56145" y="42098"/>
                  <a:pt x="55291" y="41808"/>
                  <a:pt x="54408" y="41793"/>
                </a:cubicBezTo>
                <a:close/>
                <a:moveTo>
                  <a:pt x="111482" y="41808"/>
                </a:moveTo>
                <a:cubicBezTo>
                  <a:pt x="110491" y="41808"/>
                  <a:pt x="109547" y="42174"/>
                  <a:pt x="108800" y="42814"/>
                </a:cubicBezTo>
                <a:cubicBezTo>
                  <a:pt x="108907" y="42966"/>
                  <a:pt x="108998" y="43134"/>
                  <a:pt x="109090" y="43301"/>
                </a:cubicBezTo>
                <a:cubicBezTo>
                  <a:pt x="109872" y="43156"/>
                  <a:pt x="110663" y="43084"/>
                  <a:pt x="111451" y="43084"/>
                </a:cubicBezTo>
                <a:cubicBezTo>
                  <a:pt x="112152" y="43084"/>
                  <a:pt x="112850" y="43141"/>
                  <a:pt x="113538" y="43256"/>
                </a:cubicBezTo>
                <a:cubicBezTo>
                  <a:pt x="113676" y="43042"/>
                  <a:pt x="113797" y="42829"/>
                  <a:pt x="113919" y="42631"/>
                </a:cubicBezTo>
                <a:cubicBezTo>
                  <a:pt x="113218" y="42098"/>
                  <a:pt x="112365" y="41808"/>
                  <a:pt x="111482" y="41808"/>
                </a:cubicBezTo>
                <a:close/>
                <a:moveTo>
                  <a:pt x="140019" y="41808"/>
                </a:moveTo>
                <a:cubicBezTo>
                  <a:pt x="139028" y="41808"/>
                  <a:pt x="138084" y="42174"/>
                  <a:pt x="137337" y="42814"/>
                </a:cubicBezTo>
                <a:cubicBezTo>
                  <a:pt x="137444" y="42966"/>
                  <a:pt x="137535" y="43134"/>
                  <a:pt x="137642" y="43301"/>
                </a:cubicBezTo>
                <a:cubicBezTo>
                  <a:pt x="138416" y="43156"/>
                  <a:pt x="139203" y="43084"/>
                  <a:pt x="139992" y="43084"/>
                </a:cubicBezTo>
                <a:cubicBezTo>
                  <a:pt x="140693" y="43084"/>
                  <a:pt x="141395" y="43141"/>
                  <a:pt x="142091" y="43256"/>
                </a:cubicBezTo>
                <a:cubicBezTo>
                  <a:pt x="142212" y="43042"/>
                  <a:pt x="142334" y="42829"/>
                  <a:pt x="142471" y="42631"/>
                </a:cubicBezTo>
                <a:cubicBezTo>
                  <a:pt x="141755" y="42098"/>
                  <a:pt x="140902" y="41808"/>
                  <a:pt x="140019" y="41808"/>
                </a:cubicBezTo>
                <a:close/>
                <a:moveTo>
                  <a:pt x="168555" y="41808"/>
                </a:moveTo>
                <a:cubicBezTo>
                  <a:pt x="167580" y="41808"/>
                  <a:pt x="166620" y="42174"/>
                  <a:pt x="165874" y="42814"/>
                </a:cubicBezTo>
                <a:cubicBezTo>
                  <a:pt x="165981" y="42966"/>
                  <a:pt x="166072" y="43149"/>
                  <a:pt x="166179" y="43317"/>
                </a:cubicBezTo>
                <a:cubicBezTo>
                  <a:pt x="166962" y="43162"/>
                  <a:pt x="167759" y="43085"/>
                  <a:pt x="168557" y="43085"/>
                </a:cubicBezTo>
                <a:cubicBezTo>
                  <a:pt x="169249" y="43085"/>
                  <a:pt x="169941" y="43143"/>
                  <a:pt x="170627" y="43256"/>
                </a:cubicBezTo>
                <a:cubicBezTo>
                  <a:pt x="170749" y="43042"/>
                  <a:pt x="170887" y="42829"/>
                  <a:pt x="171008" y="42631"/>
                </a:cubicBezTo>
                <a:cubicBezTo>
                  <a:pt x="170308" y="42098"/>
                  <a:pt x="169439" y="41808"/>
                  <a:pt x="168555" y="41808"/>
                </a:cubicBezTo>
                <a:close/>
                <a:moveTo>
                  <a:pt x="225644" y="41808"/>
                </a:moveTo>
                <a:cubicBezTo>
                  <a:pt x="224669" y="41808"/>
                  <a:pt x="223710" y="42174"/>
                  <a:pt x="222963" y="42814"/>
                </a:cubicBezTo>
                <a:cubicBezTo>
                  <a:pt x="223070" y="42966"/>
                  <a:pt x="223161" y="43149"/>
                  <a:pt x="223268" y="43317"/>
                </a:cubicBezTo>
                <a:cubicBezTo>
                  <a:pt x="224051" y="43162"/>
                  <a:pt x="224848" y="43085"/>
                  <a:pt x="225646" y="43085"/>
                </a:cubicBezTo>
                <a:cubicBezTo>
                  <a:pt x="226338" y="43085"/>
                  <a:pt x="227030" y="43143"/>
                  <a:pt x="227717" y="43256"/>
                </a:cubicBezTo>
                <a:cubicBezTo>
                  <a:pt x="227823" y="43042"/>
                  <a:pt x="227960" y="42829"/>
                  <a:pt x="228097" y="42631"/>
                </a:cubicBezTo>
                <a:cubicBezTo>
                  <a:pt x="227397" y="42098"/>
                  <a:pt x="226528" y="41808"/>
                  <a:pt x="225644" y="41808"/>
                </a:cubicBezTo>
                <a:close/>
                <a:moveTo>
                  <a:pt x="11412" y="36567"/>
                </a:moveTo>
                <a:cubicBezTo>
                  <a:pt x="6658" y="36567"/>
                  <a:pt x="2453" y="39279"/>
                  <a:pt x="0" y="43378"/>
                </a:cubicBezTo>
                <a:lnTo>
                  <a:pt x="15" y="43378"/>
                </a:lnTo>
                <a:cubicBezTo>
                  <a:pt x="625" y="43499"/>
                  <a:pt x="1219" y="43682"/>
                  <a:pt x="1813" y="43896"/>
                </a:cubicBezTo>
                <a:cubicBezTo>
                  <a:pt x="3977" y="40635"/>
                  <a:pt x="7481" y="38502"/>
                  <a:pt x="11412" y="38502"/>
                </a:cubicBezTo>
                <a:cubicBezTo>
                  <a:pt x="15389" y="38502"/>
                  <a:pt x="18908" y="40681"/>
                  <a:pt x="21072" y="43987"/>
                </a:cubicBezTo>
                <a:cubicBezTo>
                  <a:pt x="21651" y="43758"/>
                  <a:pt x="22245" y="43576"/>
                  <a:pt x="22839" y="43423"/>
                </a:cubicBezTo>
                <a:cubicBezTo>
                  <a:pt x="20401" y="39310"/>
                  <a:pt x="16166" y="36567"/>
                  <a:pt x="11412" y="36567"/>
                </a:cubicBezTo>
                <a:close/>
                <a:moveTo>
                  <a:pt x="39949" y="36567"/>
                </a:moveTo>
                <a:lnTo>
                  <a:pt x="39949" y="36582"/>
                </a:lnTo>
                <a:cubicBezTo>
                  <a:pt x="35195" y="36582"/>
                  <a:pt x="31005" y="39279"/>
                  <a:pt x="28552" y="43378"/>
                </a:cubicBezTo>
                <a:cubicBezTo>
                  <a:pt x="29162" y="43499"/>
                  <a:pt x="29756" y="43682"/>
                  <a:pt x="30350" y="43896"/>
                </a:cubicBezTo>
                <a:cubicBezTo>
                  <a:pt x="32529" y="40635"/>
                  <a:pt x="36018" y="38502"/>
                  <a:pt x="39949" y="38502"/>
                </a:cubicBezTo>
                <a:cubicBezTo>
                  <a:pt x="43941" y="38502"/>
                  <a:pt x="47445" y="40681"/>
                  <a:pt x="49624" y="43987"/>
                </a:cubicBezTo>
                <a:cubicBezTo>
                  <a:pt x="50203" y="43758"/>
                  <a:pt x="50782" y="43576"/>
                  <a:pt x="51391" y="43423"/>
                </a:cubicBezTo>
                <a:cubicBezTo>
                  <a:pt x="48938" y="39310"/>
                  <a:pt x="44733" y="36567"/>
                  <a:pt x="39949" y="36567"/>
                </a:cubicBezTo>
                <a:close/>
                <a:moveTo>
                  <a:pt x="68501" y="36582"/>
                </a:moveTo>
                <a:cubicBezTo>
                  <a:pt x="63747" y="36582"/>
                  <a:pt x="59558" y="39279"/>
                  <a:pt x="57089" y="43362"/>
                </a:cubicBezTo>
                <a:cubicBezTo>
                  <a:pt x="57699" y="43499"/>
                  <a:pt x="58308" y="43667"/>
                  <a:pt x="58887" y="43880"/>
                </a:cubicBezTo>
                <a:cubicBezTo>
                  <a:pt x="61066" y="40620"/>
                  <a:pt x="64555" y="38487"/>
                  <a:pt x="68501" y="38487"/>
                </a:cubicBezTo>
                <a:cubicBezTo>
                  <a:pt x="72462" y="38487"/>
                  <a:pt x="75997" y="40666"/>
                  <a:pt x="78161" y="43987"/>
                </a:cubicBezTo>
                <a:cubicBezTo>
                  <a:pt x="78740" y="43758"/>
                  <a:pt x="79334" y="43576"/>
                  <a:pt x="79928" y="43439"/>
                </a:cubicBezTo>
                <a:cubicBezTo>
                  <a:pt x="77490" y="39310"/>
                  <a:pt x="73270" y="36582"/>
                  <a:pt x="68501" y="36582"/>
                </a:cubicBezTo>
                <a:close/>
                <a:moveTo>
                  <a:pt x="97038" y="36567"/>
                </a:moveTo>
                <a:lnTo>
                  <a:pt x="97038" y="36582"/>
                </a:lnTo>
                <a:cubicBezTo>
                  <a:pt x="92284" y="36582"/>
                  <a:pt x="88079" y="39279"/>
                  <a:pt x="85626" y="43362"/>
                </a:cubicBezTo>
                <a:cubicBezTo>
                  <a:pt x="86236" y="43499"/>
                  <a:pt x="86845" y="43667"/>
                  <a:pt x="87439" y="43880"/>
                </a:cubicBezTo>
                <a:cubicBezTo>
                  <a:pt x="89603" y="40620"/>
                  <a:pt x="93092" y="38487"/>
                  <a:pt x="97038" y="38487"/>
                </a:cubicBezTo>
                <a:cubicBezTo>
                  <a:pt x="101014" y="38487"/>
                  <a:pt x="104534" y="40666"/>
                  <a:pt x="106698" y="43987"/>
                </a:cubicBezTo>
                <a:cubicBezTo>
                  <a:pt x="107276" y="43758"/>
                  <a:pt x="107871" y="43576"/>
                  <a:pt x="108480" y="43423"/>
                </a:cubicBezTo>
                <a:cubicBezTo>
                  <a:pt x="106027" y="39310"/>
                  <a:pt x="101822" y="36567"/>
                  <a:pt x="97038" y="36567"/>
                </a:cubicBezTo>
                <a:close/>
                <a:moveTo>
                  <a:pt x="125575" y="36567"/>
                </a:moveTo>
                <a:lnTo>
                  <a:pt x="125575" y="36582"/>
                </a:lnTo>
                <a:cubicBezTo>
                  <a:pt x="120821" y="36582"/>
                  <a:pt x="116631" y="39279"/>
                  <a:pt x="114178" y="43378"/>
                </a:cubicBezTo>
                <a:cubicBezTo>
                  <a:pt x="114788" y="43499"/>
                  <a:pt x="115382" y="43682"/>
                  <a:pt x="115976" y="43896"/>
                </a:cubicBezTo>
                <a:cubicBezTo>
                  <a:pt x="118155" y="40635"/>
                  <a:pt x="121644" y="38502"/>
                  <a:pt x="125575" y="38502"/>
                </a:cubicBezTo>
                <a:cubicBezTo>
                  <a:pt x="129551" y="38502"/>
                  <a:pt x="133071" y="40681"/>
                  <a:pt x="135250" y="43987"/>
                </a:cubicBezTo>
                <a:cubicBezTo>
                  <a:pt x="135813" y="43758"/>
                  <a:pt x="136408" y="43576"/>
                  <a:pt x="137017" y="43423"/>
                </a:cubicBezTo>
                <a:cubicBezTo>
                  <a:pt x="134564" y="39310"/>
                  <a:pt x="130359" y="36567"/>
                  <a:pt x="125575" y="36567"/>
                </a:cubicBezTo>
                <a:close/>
                <a:moveTo>
                  <a:pt x="154112" y="36567"/>
                </a:moveTo>
                <a:lnTo>
                  <a:pt x="154112" y="36582"/>
                </a:lnTo>
                <a:cubicBezTo>
                  <a:pt x="149358" y="36582"/>
                  <a:pt x="145168" y="39279"/>
                  <a:pt x="142715" y="43362"/>
                </a:cubicBezTo>
                <a:cubicBezTo>
                  <a:pt x="143325" y="43499"/>
                  <a:pt x="143934" y="43667"/>
                  <a:pt x="144513" y="43880"/>
                </a:cubicBezTo>
                <a:cubicBezTo>
                  <a:pt x="146692" y="40620"/>
                  <a:pt x="150181" y="38487"/>
                  <a:pt x="154112" y="38487"/>
                </a:cubicBezTo>
                <a:cubicBezTo>
                  <a:pt x="158088" y="38487"/>
                  <a:pt x="161608" y="40666"/>
                  <a:pt x="163787" y="43987"/>
                </a:cubicBezTo>
                <a:cubicBezTo>
                  <a:pt x="164366" y="43758"/>
                  <a:pt x="164960" y="43576"/>
                  <a:pt x="165554" y="43423"/>
                </a:cubicBezTo>
                <a:cubicBezTo>
                  <a:pt x="163116" y="39310"/>
                  <a:pt x="158896" y="36567"/>
                  <a:pt x="154112" y="36567"/>
                </a:cubicBezTo>
                <a:close/>
                <a:moveTo>
                  <a:pt x="182649" y="36567"/>
                </a:moveTo>
                <a:lnTo>
                  <a:pt x="182649" y="36582"/>
                </a:lnTo>
                <a:cubicBezTo>
                  <a:pt x="177910" y="36582"/>
                  <a:pt x="173705" y="39279"/>
                  <a:pt x="171252" y="43362"/>
                </a:cubicBezTo>
                <a:cubicBezTo>
                  <a:pt x="171862" y="43484"/>
                  <a:pt x="172471" y="43667"/>
                  <a:pt x="173050" y="43880"/>
                </a:cubicBezTo>
                <a:cubicBezTo>
                  <a:pt x="175229" y="40620"/>
                  <a:pt x="178718" y="38487"/>
                  <a:pt x="182649" y="38487"/>
                </a:cubicBezTo>
                <a:cubicBezTo>
                  <a:pt x="186625" y="38487"/>
                  <a:pt x="190145" y="40666"/>
                  <a:pt x="192323" y="43987"/>
                </a:cubicBezTo>
                <a:cubicBezTo>
                  <a:pt x="192902" y="43758"/>
                  <a:pt x="193497" y="43576"/>
                  <a:pt x="194091" y="43423"/>
                </a:cubicBezTo>
                <a:cubicBezTo>
                  <a:pt x="191653" y="39310"/>
                  <a:pt x="187433" y="36567"/>
                  <a:pt x="182649" y="36567"/>
                </a:cubicBezTo>
                <a:close/>
                <a:moveTo>
                  <a:pt x="211201" y="36582"/>
                </a:moveTo>
                <a:cubicBezTo>
                  <a:pt x="206447" y="36582"/>
                  <a:pt x="202257" y="39279"/>
                  <a:pt x="199789" y="43378"/>
                </a:cubicBezTo>
                <a:cubicBezTo>
                  <a:pt x="200399" y="43515"/>
                  <a:pt x="201008" y="43682"/>
                  <a:pt x="201587" y="43896"/>
                </a:cubicBezTo>
                <a:cubicBezTo>
                  <a:pt x="203766" y="40635"/>
                  <a:pt x="207255" y="38502"/>
                  <a:pt x="211201" y="38502"/>
                </a:cubicBezTo>
                <a:cubicBezTo>
                  <a:pt x="215162" y="38502"/>
                  <a:pt x="218697" y="40681"/>
                  <a:pt x="220876" y="44002"/>
                </a:cubicBezTo>
                <a:cubicBezTo>
                  <a:pt x="221439" y="43774"/>
                  <a:pt x="222034" y="43576"/>
                  <a:pt x="222643" y="43439"/>
                </a:cubicBezTo>
                <a:cubicBezTo>
                  <a:pt x="220190" y="39310"/>
                  <a:pt x="215954" y="36582"/>
                  <a:pt x="211201" y="36582"/>
                </a:cubicBezTo>
                <a:close/>
                <a:moveTo>
                  <a:pt x="239738" y="36582"/>
                </a:moveTo>
                <a:cubicBezTo>
                  <a:pt x="234984" y="36582"/>
                  <a:pt x="230794" y="39279"/>
                  <a:pt x="228341" y="43378"/>
                </a:cubicBezTo>
                <a:cubicBezTo>
                  <a:pt x="228951" y="43515"/>
                  <a:pt x="229545" y="43682"/>
                  <a:pt x="230139" y="43896"/>
                </a:cubicBezTo>
                <a:cubicBezTo>
                  <a:pt x="232303" y="40635"/>
                  <a:pt x="235807" y="38502"/>
                  <a:pt x="239738" y="38502"/>
                </a:cubicBezTo>
                <a:cubicBezTo>
                  <a:pt x="243714" y="38502"/>
                  <a:pt x="247234" y="40681"/>
                  <a:pt x="249413" y="44002"/>
                </a:cubicBezTo>
                <a:cubicBezTo>
                  <a:pt x="249992" y="43774"/>
                  <a:pt x="250570" y="43576"/>
                  <a:pt x="251180" y="43439"/>
                </a:cubicBezTo>
                <a:cubicBezTo>
                  <a:pt x="248727" y="39310"/>
                  <a:pt x="244491" y="36582"/>
                  <a:pt x="239738" y="36582"/>
                </a:cubicBezTo>
                <a:close/>
                <a:moveTo>
                  <a:pt x="268290" y="36582"/>
                </a:moveTo>
                <a:cubicBezTo>
                  <a:pt x="263521" y="36582"/>
                  <a:pt x="259331" y="39279"/>
                  <a:pt x="256878" y="43378"/>
                </a:cubicBezTo>
                <a:cubicBezTo>
                  <a:pt x="257488" y="43499"/>
                  <a:pt x="258082" y="43682"/>
                  <a:pt x="258676" y="43896"/>
                </a:cubicBezTo>
                <a:cubicBezTo>
                  <a:pt x="260855" y="40635"/>
                  <a:pt x="264344" y="38502"/>
                  <a:pt x="268275" y="38502"/>
                </a:cubicBezTo>
                <a:cubicBezTo>
                  <a:pt x="272251" y="38502"/>
                  <a:pt x="275771" y="40681"/>
                  <a:pt x="277949" y="44002"/>
                </a:cubicBezTo>
                <a:cubicBezTo>
                  <a:pt x="278528" y="43774"/>
                  <a:pt x="279123" y="43591"/>
                  <a:pt x="279717" y="43439"/>
                </a:cubicBezTo>
                <a:cubicBezTo>
                  <a:pt x="277264" y="39310"/>
                  <a:pt x="273043" y="36582"/>
                  <a:pt x="268290" y="36582"/>
                </a:cubicBezTo>
                <a:close/>
                <a:moveTo>
                  <a:pt x="11412" y="39127"/>
                </a:moveTo>
                <a:cubicBezTo>
                  <a:pt x="7725" y="39127"/>
                  <a:pt x="4464" y="41092"/>
                  <a:pt x="2377" y="44109"/>
                </a:cubicBezTo>
                <a:cubicBezTo>
                  <a:pt x="2941" y="44353"/>
                  <a:pt x="3474" y="44612"/>
                  <a:pt x="3992" y="44932"/>
                </a:cubicBezTo>
                <a:cubicBezTo>
                  <a:pt x="5759" y="42570"/>
                  <a:pt x="8426" y="41062"/>
                  <a:pt x="11412" y="41062"/>
                </a:cubicBezTo>
                <a:cubicBezTo>
                  <a:pt x="14444" y="41062"/>
                  <a:pt x="17156" y="42631"/>
                  <a:pt x="18923" y="45069"/>
                </a:cubicBezTo>
                <a:cubicBezTo>
                  <a:pt x="19441" y="44764"/>
                  <a:pt x="19975" y="44475"/>
                  <a:pt x="20523" y="44231"/>
                </a:cubicBezTo>
                <a:cubicBezTo>
                  <a:pt x="18451" y="41138"/>
                  <a:pt x="15145" y="39127"/>
                  <a:pt x="11412" y="39127"/>
                </a:cubicBezTo>
                <a:close/>
                <a:moveTo>
                  <a:pt x="39949" y="39142"/>
                </a:moveTo>
                <a:cubicBezTo>
                  <a:pt x="36262" y="39142"/>
                  <a:pt x="33001" y="41092"/>
                  <a:pt x="30914" y="44109"/>
                </a:cubicBezTo>
                <a:cubicBezTo>
                  <a:pt x="31478" y="44353"/>
                  <a:pt x="32011" y="44627"/>
                  <a:pt x="32544" y="44932"/>
                </a:cubicBezTo>
                <a:cubicBezTo>
                  <a:pt x="34312" y="42570"/>
                  <a:pt x="36978" y="41062"/>
                  <a:pt x="39949" y="41062"/>
                </a:cubicBezTo>
                <a:cubicBezTo>
                  <a:pt x="42981" y="41062"/>
                  <a:pt x="45708" y="42631"/>
                  <a:pt x="47460" y="45069"/>
                </a:cubicBezTo>
                <a:cubicBezTo>
                  <a:pt x="47978" y="44764"/>
                  <a:pt x="48511" y="44475"/>
                  <a:pt x="49060" y="44231"/>
                </a:cubicBezTo>
                <a:cubicBezTo>
                  <a:pt x="46973" y="41138"/>
                  <a:pt x="43682" y="39142"/>
                  <a:pt x="39949" y="39142"/>
                </a:cubicBezTo>
                <a:close/>
                <a:moveTo>
                  <a:pt x="182664" y="39127"/>
                </a:moveTo>
                <a:cubicBezTo>
                  <a:pt x="178992" y="39127"/>
                  <a:pt x="175716" y="41092"/>
                  <a:pt x="173629" y="44109"/>
                </a:cubicBezTo>
                <a:cubicBezTo>
                  <a:pt x="174177" y="44353"/>
                  <a:pt x="174726" y="44627"/>
                  <a:pt x="175244" y="44932"/>
                </a:cubicBezTo>
                <a:cubicBezTo>
                  <a:pt x="177011" y="42570"/>
                  <a:pt x="179678" y="41077"/>
                  <a:pt x="182649" y="41077"/>
                </a:cubicBezTo>
                <a:lnTo>
                  <a:pt x="182649" y="41062"/>
                </a:lnTo>
                <a:cubicBezTo>
                  <a:pt x="185696" y="41062"/>
                  <a:pt x="188408" y="42631"/>
                  <a:pt x="190190" y="45069"/>
                </a:cubicBezTo>
                <a:cubicBezTo>
                  <a:pt x="190693" y="44764"/>
                  <a:pt x="191226" y="44475"/>
                  <a:pt x="191775" y="44231"/>
                </a:cubicBezTo>
                <a:cubicBezTo>
                  <a:pt x="189703" y="41138"/>
                  <a:pt x="186397" y="39127"/>
                  <a:pt x="182664" y="39127"/>
                </a:cubicBezTo>
                <a:close/>
                <a:moveTo>
                  <a:pt x="68501" y="39142"/>
                </a:moveTo>
                <a:cubicBezTo>
                  <a:pt x="64814" y="39142"/>
                  <a:pt x="61538" y="41092"/>
                  <a:pt x="59466" y="44109"/>
                </a:cubicBezTo>
                <a:cubicBezTo>
                  <a:pt x="60030" y="44353"/>
                  <a:pt x="60563" y="44612"/>
                  <a:pt x="61081" y="44932"/>
                </a:cubicBezTo>
                <a:cubicBezTo>
                  <a:pt x="62864" y="42570"/>
                  <a:pt x="65515" y="41062"/>
                  <a:pt x="68501" y="41062"/>
                </a:cubicBezTo>
                <a:cubicBezTo>
                  <a:pt x="71533" y="41062"/>
                  <a:pt x="74245" y="42631"/>
                  <a:pt x="76012" y="45084"/>
                </a:cubicBezTo>
                <a:cubicBezTo>
                  <a:pt x="76515" y="44764"/>
                  <a:pt x="77048" y="44475"/>
                  <a:pt x="77597" y="44231"/>
                </a:cubicBezTo>
                <a:cubicBezTo>
                  <a:pt x="75525" y="41153"/>
                  <a:pt x="72219" y="39142"/>
                  <a:pt x="68501" y="39142"/>
                </a:cubicBezTo>
                <a:close/>
                <a:moveTo>
                  <a:pt x="97030" y="39142"/>
                </a:moveTo>
                <a:lnTo>
                  <a:pt x="97030" y="39142"/>
                </a:lnTo>
                <a:cubicBezTo>
                  <a:pt x="93346" y="39145"/>
                  <a:pt x="90089" y="41094"/>
                  <a:pt x="88003" y="44109"/>
                </a:cubicBezTo>
                <a:cubicBezTo>
                  <a:pt x="88552" y="44353"/>
                  <a:pt x="89100" y="44612"/>
                  <a:pt x="89618" y="44932"/>
                </a:cubicBezTo>
                <a:cubicBezTo>
                  <a:pt x="91385" y="42570"/>
                  <a:pt x="94052" y="41062"/>
                  <a:pt x="97038" y="41062"/>
                </a:cubicBezTo>
                <a:cubicBezTo>
                  <a:pt x="100070" y="41062"/>
                  <a:pt x="102782" y="42631"/>
                  <a:pt x="104549" y="45084"/>
                </a:cubicBezTo>
                <a:cubicBezTo>
                  <a:pt x="105052" y="44764"/>
                  <a:pt x="105585" y="44475"/>
                  <a:pt x="106149" y="44231"/>
                </a:cubicBezTo>
                <a:cubicBezTo>
                  <a:pt x="104063" y="41155"/>
                  <a:pt x="100760" y="39145"/>
                  <a:pt x="97030" y="39142"/>
                </a:cubicBezTo>
                <a:close/>
                <a:moveTo>
                  <a:pt x="125575" y="39142"/>
                </a:moveTo>
                <a:cubicBezTo>
                  <a:pt x="121888" y="39142"/>
                  <a:pt x="118627" y="41092"/>
                  <a:pt x="116540" y="44109"/>
                </a:cubicBezTo>
                <a:cubicBezTo>
                  <a:pt x="117104" y="44353"/>
                  <a:pt x="117637" y="44612"/>
                  <a:pt x="118155" y="44932"/>
                </a:cubicBezTo>
                <a:cubicBezTo>
                  <a:pt x="119938" y="42570"/>
                  <a:pt x="122604" y="41062"/>
                  <a:pt x="125575" y="41062"/>
                </a:cubicBezTo>
                <a:cubicBezTo>
                  <a:pt x="128607" y="41062"/>
                  <a:pt x="131319" y="42631"/>
                  <a:pt x="133086" y="45084"/>
                </a:cubicBezTo>
                <a:lnTo>
                  <a:pt x="133101" y="45084"/>
                </a:lnTo>
                <a:cubicBezTo>
                  <a:pt x="133604" y="44764"/>
                  <a:pt x="134137" y="44475"/>
                  <a:pt x="134686" y="44231"/>
                </a:cubicBezTo>
                <a:cubicBezTo>
                  <a:pt x="132614" y="41153"/>
                  <a:pt x="129308" y="39142"/>
                  <a:pt x="125575" y="39142"/>
                </a:cubicBezTo>
                <a:close/>
                <a:moveTo>
                  <a:pt x="154112" y="39142"/>
                </a:moveTo>
                <a:cubicBezTo>
                  <a:pt x="150440" y="39142"/>
                  <a:pt x="147164" y="41092"/>
                  <a:pt x="145077" y="44109"/>
                </a:cubicBezTo>
                <a:cubicBezTo>
                  <a:pt x="145641" y="44353"/>
                  <a:pt x="146174" y="44627"/>
                  <a:pt x="146692" y="44932"/>
                </a:cubicBezTo>
                <a:cubicBezTo>
                  <a:pt x="148474" y="42570"/>
                  <a:pt x="151141" y="41062"/>
                  <a:pt x="154112" y="41062"/>
                </a:cubicBezTo>
                <a:cubicBezTo>
                  <a:pt x="157159" y="41062"/>
                  <a:pt x="159871" y="42631"/>
                  <a:pt x="161638" y="45084"/>
                </a:cubicBezTo>
                <a:cubicBezTo>
                  <a:pt x="162141" y="44764"/>
                  <a:pt x="162674" y="44475"/>
                  <a:pt x="163223" y="44231"/>
                </a:cubicBezTo>
                <a:cubicBezTo>
                  <a:pt x="161151" y="41153"/>
                  <a:pt x="157845" y="39142"/>
                  <a:pt x="154112" y="39142"/>
                </a:cubicBezTo>
                <a:close/>
                <a:moveTo>
                  <a:pt x="211201" y="39142"/>
                </a:moveTo>
                <a:cubicBezTo>
                  <a:pt x="207514" y="39142"/>
                  <a:pt x="204238" y="41107"/>
                  <a:pt x="202166" y="44124"/>
                </a:cubicBezTo>
                <a:cubicBezTo>
                  <a:pt x="202714" y="44353"/>
                  <a:pt x="203263" y="44627"/>
                  <a:pt x="203781" y="44932"/>
                </a:cubicBezTo>
                <a:cubicBezTo>
                  <a:pt x="205548" y="42570"/>
                  <a:pt x="208215" y="41077"/>
                  <a:pt x="211201" y="41077"/>
                </a:cubicBezTo>
                <a:lnTo>
                  <a:pt x="211201" y="41062"/>
                </a:lnTo>
                <a:cubicBezTo>
                  <a:pt x="214233" y="41062"/>
                  <a:pt x="216945" y="42631"/>
                  <a:pt x="218712" y="45084"/>
                </a:cubicBezTo>
                <a:cubicBezTo>
                  <a:pt x="219230" y="44764"/>
                  <a:pt x="219763" y="44490"/>
                  <a:pt x="220312" y="44246"/>
                </a:cubicBezTo>
                <a:cubicBezTo>
                  <a:pt x="218225" y="41153"/>
                  <a:pt x="214918" y="39142"/>
                  <a:pt x="211201" y="39142"/>
                </a:cubicBezTo>
                <a:close/>
                <a:moveTo>
                  <a:pt x="239738" y="39142"/>
                </a:moveTo>
                <a:cubicBezTo>
                  <a:pt x="236051" y="39142"/>
                  <a:pt x="232790" y="41107"/>
                  <a:pt x="230703" y="44124"/>
                </a:cubicBezTo>
                <a:cubicBezTo>
                  <a:pt x="231267" y="44353"/>
                  <a:pt x="231800" y="44627"/>
                  <a:pt x="232318" y="44932"/>
                </a:cubicBezTo>
                <a:cubicBezTo>
                  <a:pt x="234100" y="42570"/>
                  <a:pt x="236767" y="41077"/>
                  <a:pt x="239738" y="41077"/>
                </a:cubicBezTo>
                <a:lnTo>
                  <a:pt x="239738" y="41062"/>
                </a:lnTo>
                <a:cubicBezTo>
                  <a:pt x="242770" y="41062"/>
                  <a:pt x="245482" y="42631"/>
                  <a:pt x="247264" y="45084"/>
                </a:cubicBezTo>
                <a:cubicBezTo>
                  <a:pt x="247767" y="44764"/>
                  <a:pt x="248300" y="44490"/>
                  <a:pt x="248849" y="44246"/>
                </a:cubicBezTo>
                <a:cubicBezTo>
                  <a:pt x="246777" y="41153"/>
                  <a:pt x="243471" y="39142"/>
                  <a:pt x="239738" y="39142"/>
                </a:cubicBezTo>
                <a:close/>
                <a:moveTo>
                  <a:pt x="268290" y="39142"/>
                </a:moveTo>
                <a:cubicBezTo>
                  <a:pt x="264603" y="39142"/>
                  <a:pt x="261327" y="41092"/>
                  <a:pt x="259255" y="44109"/>
                </a:cubicBezTo>
                <a:cubicBezTo>
                  <a:pt x="259803" y="44353"/>
                  <a:pt x="260352" y="44627"/>
                  <a:pt x="260870" y="44932"/>
                </a:cubicBezTo>
                <a:cubicBezTo>
                  <a:pt x="262637" y="42570"/>
                  <a:pt x="265304" y="41062"/>
                  <a:pt x="268290" y="41062"/>
                </a:cubicBezTo>
                <a:cubicBezTo>
                  <a:pt x="271322" y="41062"/>
                  <a:pt x="274034" y="42631"/>
                  <a:pt x="275801" y="45084"/>
                </a:cubicBezTo>
                <a:cubicBezTo>
                  <a:pt x="276304" y="44764"/>
                  <a:pt x="276837" y="44475"/>
                  <a:pt x="277401" y="44231"/>
                </a:cubicBezTo>
                <a:cubicBezTo>
                  <a:pt x="275314" y="41153"/>
                  <a:pt x="272007" y="39142"/>
                  <a:pt x="268290" y="39142"/>
                </a:cubicBezTo>
                <a:close/>
                <a:moveTo>
                  <a:pt x="39949" y="41702"/>
                </a:moveTo>
                <a:cubicBezTo>
                  <a:pt x="37191" y="41702"/>
                  <a:pt x="34723" y="43088"/>
                  <a:pt x="33047" y="45252"/>
                </a:cubicBezTo>
                <a:cubicBezTo>
                  <a:pt x="33550" y="45587"/>
                  <a:pt x="34037" y="45937"/>
                  <a:pt x="34510" y="46333"/>
                </a:cubicBezTo>
                <a:cubicBezTo>
                  <a:pt x="35850" y="44673"/>
                  <a:pt x="37785" y="43621"/>
                  <a:pt x="39949" y="43621"/>
                </a:cubicBezTo>
                <a:cubicBezTo>
                  <a:pt x="42189" y="43621"/>
                  <a:pt x="44184" y="44749"/>
                  <a:pt x="45540" y="46501"/>
                </a:cubicBezTo>
                <a:cubicBezTo>
                  <a:pt x="45982" y="46105"/>
                  <a:pt x="46470" y="45739"/>
                  <a:pt x="46957" y="45404"/>
                </a:cubicBezTo>
                <a:cubicBezTo>
                  <a:pt x="45297" y="43134"/>
                  <a:pt x="42768" y="41702"/>
                  <a:pt x="39949" y="41702"/>
                </a:cubicBezTo>
                <a:close/>
                <a:moveTo>
                  <a:pt x="97030" y="41702"/>
                </a:moveTo>
                <a:cubicBezTo>
                  <a:pt x="94276" y="41704"/>
                  <a:pt x="91795" y="43090"/>
                  <a:pt x="90136" y="45252"/>
                </a:cubicBezTo>
                <a:cubicBezTo>
                  <a:pt x="90639" y="45587"/>
                  <a:pt x="91126" y="45937"/>
                  <a:pt x="91583" y="46333"/>
                </a:cubicBezTo>
                <a:cubicBezTo>
                  <a:pt x="92924" y="44673"/>
                  <a:pt x="94874" y="43621"/>
                  <a:pt x="97023" y="43621"/>
                </a:cubicBezTo>
                <a:cubicBezTo>
                  <a:pt x="99262" y="43621"/>
                  <a:pt x="101274" y="44749"/>
                  <a:pt x="102614" y="46501"/>
                </a:cubicBezTo>
                <a:cubicBezTo>
                  <a:pt x="103071" y="46105"/>
                  <a:pt x="103544" y="45739"/>
                  <a:pt x="104046" y="45404"/>
                </a:cubicBezTo>
                <a:cubicBezTo>
                  <a:pt x="102387" y="43151"/>
                  <a:pt x="99861" y="41704"/>
                  <a:pt x="97030" y="41702"/>
                </a:cubicBezTo>
                <a:close/>
                <a:moveTo>
                  <a:pt x="11412" y="41702"/>
                </a:moveTo>
                <a:cubicBezTo>
                  <a:pt x="8654" y="41702"/>
                  <a:pt x="6171" y="43088"/>
                  <a:pt x="4510" y="45252"/>
                </a:cubicBezTo>
                <a:cubicBezTo>
                  <a:pt x="5013" y="45587"/>
                  <a:pt x="5500" y="45937"/>
                  <a:pt x="5957" y="46333"/>
                </a:cubicBezTo>
                <a:cubicBezTo>
                  <a:pt x="7313" y="44673"/>
                  <a:pt x="9248" y="43637"/>
                  <a:pt x="11412" y="43637"/>
                </a:cubicBezTo>
                <a:cubicBezTo>
                  <a:pt x="13652" y="43637"/>
                  <a:pt x="15648" y="44749"/>
                  <a:pt x="16988" y="46516"/>
                </a:cubicBezTo>
                <a:cubicBezTo>
                  <a:pt x="17445" y="46105"/>
                  <a:pt x="17918" y="45739"/>
                  <a:pt x="18420" y="45404"/>
                </a:cubicBezTo>
                <a:cubicBezTo>
                  <a:pt x="16760" y="43149"/>
                  <a:pt x="14231" y="41702"/>
                  <a:pt x="11412" y="41702"/>
                </a:cubicBezTo>
                <a:close/>
                <a:moveTo>
                  <a:pt x="68501" y="41702"/>
                </a:moveTo>
                <a:cubicBezTo>
                  <a:pt x="65728" y="41702"/>
                  <a:pt x="63260" y="43088"/>
                  <a:pt x="61599" y="45252"/>
                </a:cubicBezTo>
                <a:cubicBezTo>
                  <a:pt x="62102" y="45587"/>
                  <a:pt x="62589" y="45952"/>
                  <a:pt x="63047" y="46333"/>
                </a:cubicBezTo>
                <a:cubicBezTo>
                  <a:pt x="64387" y="44673"/>
                  <a:pt x="66338" y="43637"/>
                  <a:pt x="68501" y="43637"/>
                </a:cubicBezTo>
                <a:cubicBezTo>
                  <a:pt x="70725" y="43637"/>
                  <a:pt x="72737" y="44749"/>
                  <a:pt x="74077" y="46516"/>
                </a:cubicBezTo>
                <a:cubicBezTo>
                  <a:pt x="74534" y="46120"/>
                  <a:pt x="75007" y="45739"/>
                  <a:pt x="75510" y="45404"/>
                </a:cubicBezTo>
                <a:cubicBezTo>
                  <a:pt x="73849" y="43149"/>
                  <a:pt x="71320" y="41702"/>
                  <a:pt x="68501" y="41702"/>
                </a:cubicBezTo>
                <a:close/>
                <a:moveTo>
                  <a:pt x="125575" y="41702"/>
                </a:moveTo>
                <a:cubicBezTo>
                  <a:pt x="122817" y="41702"/>
                  <a:pt x="120349" y="43088"/>
                  <a:pt x="118673" y="45252"/>
                </a:cubicBezTo>
                <a:cubicBezTo>
                  <a:pt x="119191" y="45587"/>
                  <a:pt x="119663" y="45952"/>
                  <a:pt x="120136" y="46333"/>
                </a:cubicBezTo>
                <a:cubicBezTo>
                  <a:pt x="121476" y="44688"/>
                  <a:pt x="123411" y="43637"/>
                  <a:pt x="125575" y="43637"/>
                </a:cubicBezTo>
                <a:cubicBezTo>
                  <a:pt x="127815" y="43637"/>
                  <a:pt x="129810" y="44749"/>
                  <a:pt x="131166" y="46516"/>
                </a:cubicBezTo>
                <a:cubicBezTo>
                  <a:pt x="131608" y="46120"/>
                  <a:pt x="132096" y="45739"/>
                  <a:pt x="132583" y="45404"/>
                </a:cubicBezTo>
                <a:cubicBezTo>
                  <a:pt x="130923" y="43149"/>
                  <a:pt x="128393" y="41702"/>
                  <a:pt x="125575" y="41702"/>
                </a:cubicBezTo>
                <a:close/>
                <a:moveTo>
                  <a:pt x="154112" y="41702"/>
                </a:moveTo>
                <a:cubicBezTo>
                  <a:pt x="151354" y="41702"/>
                  <a:pt x="148886" y="43088"/>
                  <a:pt x="147225" y="45252"/>
                </a:cubicBezTo>
                <a:cubicBezTo>
                  <a:pt x="147728" y="45587"/>
                  <a:pt x="148215" y="45952"/>
                  <a:pt x="148673" y="46333"/>
                </a:cubicBezTo>
                <a:cubicBezTo>
                  <a:pt x="150013" y="44688"/>
                  <a:pt x="151948" y="43637"/>
                  <a:pt x="154112" y="43637"/>
                </a:cubicBezTo>
                <a:cubicBezTo>
                  <a:pt x="156351" y="43637"/>
                  <a:pt x="158363" y="44749"/>
                  <a:pt x="159703" y="46516"/>
                </a:cubicBezTo>
                <a:cubicBezTo>
                  <a:pt x="160160" y="46105"/>
                  <a:pt x="160633" y="45739"/>
                  <a:pt x="161136" y="45404"/>
                </a:cubicBezTo>
                <a:cubicBezTo>
                  <a:pt x="159460" y="43149"/>
                  <a:pt x="156946" y="41702"/>
                  <a:pt x="154112" y="41702"/>
                </a:cubicBezTo>
                <a:close/>
                <a:moveTo>
                  <a:pt x="182649" y="41717"/>
                </a:moveTo>
                <a:cubicBezTo>
                  <a:pt x="179891" y="41717"/>
                  <a:pt x="177423" y="43088"/>
                  <a:pt x="175762" y="45267"/>
                </a:cubicBezTo>
                <a:cubicBezTo>
                  <a:pt x="176265" y="45587"/>
                  <a:pt x="176752" y="45952"/>
                  <a:pt x="177209" y="46349"/>
                </a:cubicBezTo>
                <a:cubicBezTo>
                  <a:pt x="178550" y="44688"/>
                  <a:pt x="180500" y="43637"/>
                  <a:pt x="182649" y="43637"/>
                </a:cubicBezTo>
                <a:cubicBezTo>
                  <a:pt x="184888" y="43637"/>
                  <a:pt x="186899" y="44749"/>
                  <a:pt x="188240" y="46516"/>
                </a:cubicBezTo>
                <a:cubicBezTo>
                  <a:pt x="188697" y="46120"/>
                  <a:pt x="189170" y="45754"/>
                  <a:pt x="189672" y="45404"/>
                </a:cubicBezTo>
                <a:cubicBezTo>
                  <a:pt x="188012" y="43149"/>
                  <a:pt x="185483" y="41717"/>
                  <a:pt x="182649" y="41717"/>
                </a:cubicBezTo>
                <a:close/>
                <a:moveTo>
                  <a:pt x="211186" y="41702"/>
                </a:moveTo>
                <a:cubicBezTo>
                  <a:pt x="208428" y="41702"/>
                  <a:pt x="205960" y="43088"/>
                  <a:pt x="204299" y="45252"/>
                </a:cubicBezTo>
                <a:cubicBezTo>
                  <a:pt x="204802" y="45587"/>
                  <a:pt x="205289" y="45952"/>
                  <a:pt x="205746" y="46349"/>
                </a:cubicBezTo>
                <a:cubicBezTo>
                  <a:pt x="207102" y="44688"/>
                  <a:pt x="209037" y="43637"/>
                  <a:pt x="211201" y="43637"/>
                </a:cubicBezTo>
                <a:cubicBezTo>
                  <a:pt x="213440" y="43637"/>
                  <a:pt x="215436" y="44749"/>
                  <a:pt x="216777" y="46516"/>
                </a:cubicBezTo>
                <a:cubicBezTo>
                  <a:pt x="217234" y="46105"/>
                  <a:pt x="217707" y="45739"/>
                  <a:pt x="218209" y="45404"/>
                </a:cubicBezTo>
                <a:cubicBezTo>
                  <a:pt x="216533" y="43149"/>
                  <a:pt x="214019" y="41702"/>
                  <a:pt x="211186" y="41702"/>
                </a:cubicBezTo>
                <a:close/>
                <a:moveTo>
                  <a:pt x="239738" y="41717"/>
                </a:moveTo>
                <a:cubicBezTo>
                  <a:pt x="236980" y="41717"/>
                  <a:pt x="234497" y="43088"/>
                  <a:pt x="232836" y="45267"/>
                </a:cubicBezTo>
                <a:cubicBezTo>
                  <a:pt x="233354" y="45587"/>
                  <a:pt x="233826" y="45952"/>
                  <a:pt x="234298" y="46349"/>
                </a:cubicBezTo>
                <a:cubicBezTo>
                  <a:pt x="235639" y="44688"/>
                  <a:pt x="237574" y="43637"/>
                  <a:pt x="239738" y="43637"/>
                </a:cubicBezTo>
                <a:cubicBezTo>
                  <a:pt x="241977" y="43637"/>
                  <a:pt x="243973" y="44749"/>
                  <a:pt x="245329" y="46516"/>
                </a:cubicBezTo>
                <a:cubicBezTo>
                  <a:pt x="245771" y="46120"/>
                  <a:pt x="246259" y="45754"/>
                  <a:pt x="246746" y="45404"/>
                </a:cubicBezTo>
                <a:cubicBezTo>
                  <a:pt x="245086" y="43149"/>
                  <a:pt x="242556" y="41717"/>
                  <a:pt x="239738" y="41717"/>
                </a:cubicBezTo>
                <a:close/>
                <a:moveTo>
                  <a:pt x="268275" y="41702"/>
                </a:moveTo>
                <a:cubicBezTo>
                  <a:pt x="265517" y="41702"/>
                  <a:pt x="263049" y="43088"/>
                  <a:pt x="261373" y="45252"/>
                </a:cubicBezTo>
                <a:cubicBezTo>
                  <a:pt x="261891" y="45587"/>
                  <a:pt x="262378" y="45952"/>
                  <a:pt x="262835" y="46333"/>
                </a:cubicBezTo>
                <a:cubicBezTo>
                  <a:pt x="264176" y="44673"/>
                  <a:pt x="266111" y="43637"/>
                  <a:pt x="268275" y="43637"/>
                </a:cubicBezTo>
                <a:cubicBezTo>
                  <a:pt x="270514" y="43637"/>
                  <a:pt x="272525" y="44749"/>
                  <a:pt x="273866" y="46516"/>
                </a:cubicBezTo>
                <a:cubicBezTo>
                  <a:pt x="274323" y="46105"/>
                  <a:pt x="274796" y="45739"/>
                  <a:pt x="275298" y="45404"/>
                </a:cubicBezTo>
                <a:cubicBezTo>
                  <a:pt x="273622" y="43149"/>
                  <a:pt x="271109" y="41702"/>
                  <a:pt x="268275" y="41702"/>
                </a:cubicBezTo>
                <a:close/>
                <a:moveTo>
                  <a:pt x="11412" y="44277"/>
                </a:moveTo>
                <a:cubicBezTo>
                  <a:pt x="9431" y="44277"/>
                  <a:pt x="7633" y="45236"/>
                  <a:pt x="6399" y="46745"/>
                </a:cubicBezTo>
                <a:cubicBezTo>
                  <a:pt x="6856" y="47156"/>
                  <a:pt x="7283" y="47598"/>
                  <a:pt x="7679" y="48055"/>
                </a:cubicBezTo>
                <a:cubicBezTo>
                  <a:pt x="8578" y="46912"/>
                  <a:pt x="9949" y="46227"/>
                  <a:pt x="11412" y="46211"/>
                </a:cubicBezTo>
                <a:cubicBezTo>
                  <a:pt x="12981" y="46211"/>
                  <a:pt x="14383" y="47004"/>
                  <a:pt x="15297" y="48253"/>
                </a:cubicBezTo>
                <a:cubicBezTo>
                  <a:pt x="15693" y="47781"/>
                  <a:pt x="16105" y="47339"/>
                  <a:pt x="16546" y="46928"/>
                </a:cubicBezTo>
                <a:cubicBezTo>
                  <a:pt x="15312" y="45297"/>
                  <a:pt x="13469" y="44277"/>
                  <a:pt x="11412" y="44277"/>
                </a:cubicBezTo>
                <a:close/>
                <a:moveTo>
                  <a:pt x="39949" y="44261"/>
                </a:moveTo>
                <a:lnTo>
                  <a:pt x="39949" y="44277"/>
                </a:lnTo>
                <a:cubicBezTo>
                  <a:pt x="37968" y="44277"/>
                  <a:pt x="36170" y="45236"/>
                  <a:pt x="34936" y="46729"/>
                </a:cubicBezTo>
                <a:cubicBezTo>
                  <a:pt x="35393" y="47141"/>
                  <a:pt x="35820" y="47583"/>
                  <a:pt x="36216" y="48040"/>
                </a:cubicBezTo>
                <a:cubicBezTo>
                  <a:pt x="37161" y="46807"/>
                  <a:pt x="38557" y="46196"/>
                  <a:pt x="39950" y="46196"/>
                </a:cubicBezTo>
                <a:cubicBezTo>
                  <a:pt x="41430" y="46196"/>
                  <a:pt x="42907" y="46887"/>
                  <a:pt x="43834" y="48253"/>
                </a:cubicBezTo>
                <a:cubicBezTo>
                  <a:pt x="44230" y="47781"/>
                  <a:pt x="44642" y="47339"/>
                  <a:pt x="45083" y="46912"/>
                </a:cubicBezTo>
                <a:cubicBezTo>
                  <a:pt x="43849" y="45297"/>
                  <a:pt x="42006" y="44261"/>
                  <a:pt x="39949" y="44261"/>
                </a:cubicBezTo>
                <a:close/>
                <a:moveTo>
                  <a:pt x="68501" y="44277"/>
                </a:moveTo>
                <a:cubicBezTo>
                  <a:pt x="66520" y="44277"/>
                  <a:pt x="64722" y="45236"/>
                  <a:pt x="63473" y="46729"/>
                </a:cubicBezTo>
                <a:cubicBezTo>
                  <a:pt x="63930" y="47141"/>
                  <a:pt x="64357" y="47583"/>
                  <a:pt x="64753" y="48055"/>
                </a:cubicBezTo>
                <a:cubicBezTo>
                  <a:pt x="65700" y="46813"/>
                  <a:pt x="67102" y="46198"/>
                  <a:pt x="68500" y="46198"/>
                </a:cubicBezTo>
                <a:cubicBezTo>
                  <a:pt x="69983" y="46198"/>
                  <a:pt x="71461" y="46889"/>
                  <a:pt x="72386" y="48253"/>
                </a:cubicBezTo>
                <a:cubicBezTo>
                  <a:pt x="72767" y="47781"/>
                  <a:pt x="73194" y="47339"/>
                  <a:pt x="73636" y="46928"/>
                </a:cubicBezTo>
                <a:cubicBezTo>
                  <a:pt x="72401" y="45297"/>
                  <a:pt x="70558" y="44277"/>
                  <a:pt x="68501" y="44277"/>
                </a:cubicBezTo>
                <a:close/>
                <a:moveTo>
                  <a:pt x="97023" y="44261"/>
                </a:moveTo>
                <a:lnTo>
                  <a:pt x="97038" y="44277"/>
                </a:lnTo>
                <a:cubicBezTo>
                  <a:pt x="95057" y="44277"/>
                  <a:pt x="93259" y="45236"/>
                  <a:pt x="92025" y="46729"/>
                </a:cubicBezTo>
                <a:cubicBezTo>
                  <a:pt x="92482" y="47141"/>
                  <a:pt x="92909" y="47583"/>
                  <a:pt x="93305" y="48040"/>
                </a:cubicBezTo>
                <a:cubicBezTo>
                  <a:pt x="94250" y="46807"/>
                  <a:pt x="95646" y="46196"/>
                  <a:pt x="97039" y="46196"/>
                </a:cubicBezTo>
                <a:cubicBezTo>
                  <a:pt x="98519" y="46196"/>
                  <a:pt x="99996" y="46887"/>
                  <a:pt x="100923" y="48253"/>
                </a:cubicBezTo>
                <a:cubicBezTo>
                  <a:pt x="101319" y="47781"/>
                  <a:pt x="101731" y="47339"/>
                  <a:pt x="102172" y="46912"/>
                </a:cubicBezTo>
                <a:cubicBezTo>
                  <a:pt x="100938" y="45297"/>
                  <a:pt x="99080" y="44261"/>
                  <a:pt x="97023" y="44261"/>
                </a:cubicBezTo>
                <a:close/>
                <a:moveTo>
                  <a:pt x="125575" y="44277"/>
                </a:moveTo>
                <a:cubicBezTo>
                  <a:pt x="123594" y="44277"/>
                  <a:pt x="121812" y="45236"/>
                  <a:pt x="120577" y="46729"/>
                </a:cubicBezTo>
                <a:cubicBezTo>
                  <a:pt x="121035" y="47156"/>
                  <a:pt x="121461" y="47583"/>
                  <a:pt x="121857" y="48055"/>
                </a:cubicBezTo>
                <a:cubicBezTo>
                  <a:pt x="122796" y="46813"/>
                  <a:pt x="124192" y="46198"/>
                  <a:pt x="125586" y="46198"/>
                </a:cubicBezTo>
                <a:cubicBezTo>
                  <a:pt x="127064" y="46198"/>
                  <a:pt x="128542" y="46889"/>
                  <a:pt x="129475" y="48253"/>
                </a:cubicBezTo>
                <a:cubicBezTo>
                  <a:pt x="129856" y="47781"/>
                  <a:pt x="130283" y="47339"/>
                  <a:pt x="130725" y="46928"/>
                </a:cubicBezTo>
                <a:cubicBezTo>
                  <a:pt x="129475" y="45297"/>
                  <a:pt x="127632" y="44277"/>
                  <a:pt x="125575" y="44277"/>
                </a:cubicBezTo>
                <a:close/>
                <a:moveTo>
                  <a:pt x="154112" y="44277"/>
                </a:moveTo>
                <a:cubicBezTo>
                  <a:pt x="152131" y="44277"/>
                  <a:pt x="150348" y="45221"/>
                  <a:pt x="149130" y="46729"/>
                </a:cubicBezTo>
                <a:cubicBezTo>
                  <a:pt x="149571" y="47141"/>
                  <a:pt x="149998" y="47583"/>
                  <a:pt x="150394" y="48055"/>
                </a:cubicBezTo>
                <a:cubicBezTo>
                  <a:pt x="151341" y="46813"/>
                  <a:pt x="152740" y="46198"/>
                  <a:pt x="154134" y="46198"/>
                </a:cubicBezTo>
                <a:cubicBezTo>
                  <a:pt x="155613" y="46198"/>
                  <a:pt x="157087" y="46889"/>
                  <a:pt x="158012" y="48253"/>
                </a:cubicBezTo>
                <a:cubicBezTo>
                  <a:pt x="158393" y="47781"/>
                  <a:pt x="158820" y="47339"/>
                  <a:pt x="159261" y="46928"/>
                </a:cubicBezTo>
                <a:cubicBezTo>
                  <a:pt x="158012" y="45313"/>
                  <a:pt x="156169" y="44277"/>
                  <a:pt x="154112" y="44277"/>
                </a:cubicBezTo>
                <a:close/>
                <a:moveTo>
                  <a:pt x="268275" y="44277"/>
                </a:moveTo>
                <a:cubicBezTo>
                  <a:pt x="266294" y="44277"/>
                  <a:pt x="264527" y="45221"/>
                  <a:pt x="263292" y="46729"/>
                </a:cubicBezTo>
                <a:cubicBezTo>
                  <a:pt x="263734" y="47156"/>
                  <a:pt x="264146" y="47583"/>
                  <a:pt x="264542" y="48055"/>
                </a:cubicBezTo>
                <a:cubicBezTo>
                  <a:pt x="265488" y="46813"/>
                  <a:pt x="266891" y="46198"/>
                  <a:pt x="268289" y="46198"/>
                </a:cubicBezTo>
                <a:cubicBezTo>
                  <a:pt x="269772" y="46198"/>
                  <a:pt x="271250" y="46889"/>
                  <a:pt x="272175" y="48253"/>
                </a:cubicBezTo>
                <a:cubicBezTo>
                  <a:pt x="272571" y="47796"/>
                  <a:pt x="272983" y="47339"/>
                  <a:pt x="273424" y="46928"/>
                </a:cubicBezTo>
                <a:cubicBezTo>
                  <a:pt x="272175" y="45313"/>
                  <a:pt x="270331" y="44277"/>
                  <a:pt x="268275" y="44277"/>
                </a:cubicBezTo>
                <a:close/>
                <a:moveTo>
                  <a:pt x="182649" y="44277"/>
                </a:moveTo>
                <a:cubicBezTo>
                  <a:pt x="180668" y="44277"/>
                  <a:pt x="178901" y="45236"/>
                  <a:pt x="177667" y="46745"/>
                </a:cubicBezTo>
                <a:cubicBezTo>
                  <a:pt x="178108" y="47156"/>
                  <a:pt x="178535" y="47598"/>
                  <a:pt x="178931" y="48055"/>
                </a:cubicBezTo>
                <a:cubicBezTo>
                  <a:pt x="179830" y="46912"/>
                  <a:pt x="181201" y="46227"/>
                  <a:pt x="182649" y="46211"/>
                </a:cubicBezTo>
                <a:cubicBezTo>
                  <a:pt x="184233" y="46211"/>
                  <a:pt x="185635" y="47004"/>
                  <a:pt x="186549" y="48268"/>
                </a:cubicBezTo>
                <a:cubicBezTo>
                  <a:pt x="186945" y="47796"/>
                  <a:pt x="187357" y="47354"/>
                  <a:pt x="187798" y="46928"/>
                </a:cubicBezTo>
                <a:cubicBezTo>
                  <a:pt x="186564" y="45313"/>
                  <a:pt x="184721" y="44277"/>
                  <a:pt x="182649" y="44277"/>
                </a:cubicBezTo>
                <a:close/>
                <a:moveTo>
                  <a:pt x="211201" y="44277"/>
                </a:moveTo>
                <a:cubicBezTo>
                  <a:pt x="209220" y="44277"/>
                  <a:pt x="207438" y="45236"/>
                  <a:pt x="206203" y="46745"/>
                </a:cubicBezTo>
                <a:cubicBezTo>
                  <a:pt x="206645" y="47156"/>
                  <a:pt x="207072" y="47598"/>
                  <a:pt x="207468" y="48055"/>
                </a:cubicBezTo>
                <a:cubicBezTo>
                  <a:pt x="208367" y="46912"/>
                  <a:pt x="209738" y="46227"/>
                  <a:pt x="211201" y="46211"/>
                </a:cubicBezTo>
                <a:cubicBezTo>
                  <a:pt x="212755" y="46227"/>
                  <a:pt x="214202" y="46989"/>
                  <a:pt x="215101" y="48268"/>
                </a:cubicBezTo>
                <a:cubicBezTo>
                  <a:pt x="215482" y="47796"/>
                  <a:pt x="215893" y="47339"/>
                  <a:pt x="216335" y="46928"/>
                </a:cubicBezTo>
                <a:cubicBezTo>
                  <a:pt x="215101" y="45313"/>
                  <a:pt x="213258" y="44277"/>
                  <a:pt x="211201" y="44277"/>
                </a:cubicBezTo>
                <a:close/>
                <a:moveTo>
                  <a:pt x="239738" y="44277"/>
                </a:moveTo>
                <a:cubicBezTo>
                  <a:pt x="237757" y="44277"/>
                  <a:pt x="235990" y="45236"/>
                  <a:pt x="234756" y="46745"/>
                </a:cubicBezTo>
                <a:cubicBezTo>
                  <a:pt x="235197" y="47156"/>
                  <a:pt x="235609" y="47598"/>
                  <a:pt x="236005" y="48055"/>
                </a:cubicBezTo>
                <a:cubicBezTo>
                  <a:pt x="236904" y="46912"/>
                  <a:pt x="238275" y="46227"/>
                  <a:pt x="239738" y="46211"/>
                </a:cubicBezTo>
                <a:cubicBezTo>
                  <a:pt x="241307" y="46211"/>
                  <a:pt x="242709" y="47004"/>
                  <a:pt x="243638" y="48268"/>
                </a:cubicBezTo>
                <a:cubicBezTo>
                  <a:pt x="244019" y="47796"/>
                  <a:pt x="244446" y="47354"/>
                  <a:pt x="244887" y="46928"/>
                </a:cubicBezTo>
                <a:cubicBezTo>
                  <a:pt x="243638" y="45313"/>
                  <a:pt x="241795" y="44277"/>
                  <a:pt x="239738" y="44277"/>
                </a:cubicBezTo>
                <a:close/>
                <a:moveTo>
                  <a:pt x="11412" y="46821"/>
                </a:moveTo>
                <a:cubicBezTo>
                  <a:pt x="10071" y="46821"/>
                  <a:pt x="8883" y="47507"/>
                  <a:pt x="8075" y="48543"/>
                </a:cubicBezTo>
                <a:cubicBezTo>
                  <a:pt x="9157" y="48253"/>
                  <a:pt x="10284" y="48116"/>
                  <a:pt x="11412" y="48116"/>
                </a:cubicBezTo>
                <a:cubicBezTo>
                  <a:pt x="12539" y="48116"/>
                  <a:pt x="13682" y="48268"/>
                  <a:pt x="14779" y="48573"/>
                </a:cubicBezTo>
                <a:lnTo>
                  <a:pt x="14794" y="48573"/>
                </a:lnTo>
                <a:cubicBezTo>
                  <a:pt x="14002" y="47491"/>
                  <a:pt x="12753" y="46851"/>
                  <a:pt x="11412" y="46821"/>
                </a:cubicBezTo>
                <a:close/>
                <a:moveTo>
                  <a:pt x="39949" y="46821"/>
                </a:moveTo>
                <a:cubicBezTo>
                  <a:pt x="38608" y="46821"/>
                  <a:pt x="37435" y="47507"/>
                  <a:pt x="36612" y="48543"/>
                </a:cubicBezTo>
                <a:cubicBezTo>
                  <a:pt x="37709" y="48253"/>
                  <a:pt x="38821" y="48116"/>
                  <a:pt x="39949" y="48116"/>
                </a:cubicBezTo>
                <a:cubicBezTo>
                  <a:pt x="41092" y="48116"/>
                  <a:pt x="42219" y="48268"/>
                  <a:pt x="43316" y="48573"/>
                </a:cubicBezTo>
                <a:lnTo>
                  <a:pt x="43331" y="48573"/>
                </a:lnTo>
                <a:cubicBezTo>
                  <a:pt x="42539" y="47491"/>
                  <a:pt x="41290" y="46851"/>
                  <a:pt x="39949" y="46821"/>
                </a:cubicBezTo>
                <a:close/>
                <a:moveTo>
                  <a:pt x="68501" y="46836"/>
                </a:moveTo>
                <a:cubicBezTo>
                  <a:pt x="67160" y="46836"/>
                  <a:pt x="65987" y="47507"/>
                  <a:pt x="65164" y="48543"/>
                </a:cubicBezTo>
                <a:cubicBezTo>
                  <a:pt x="66247" y="48264"/>
                  <a:pt x="67359" y="48124"/>
                  <a:pt x="68472" y="48124"/>
                </a:cubicBezTo>
                <a:cubicBezTo>
                  <a:pt x="69614" y="48124"/>
                  <a:pt x="70757" y="48272"/>
                  <a:pt x="71868" y="48573"/>
                </a:cubicBezTo>
                <a:cubicBezTo>
                  <a:pt x="71076" y="47491"/>
                  <a:pt x="69827" y="46851"/>
                  <a:pt x="68501" y="46836"/>
                </a:cubicBezTo>
                <a:close/>
                <a:moveTo>
                  <a:pt x="97023" y="46821"/>
                </a:moveTo>
                <a:cubicBezTo>
                  <a:pt x="95697" y="46821"/>
                  <a:pt x="94524" y="47507"/>
                  <a:pt x="93701" y="48543"/>
                </a:cubicBezTo>
                <a:cubicBezTo>
                  <a:pt x="94783" y="48253"/>
                  <a:pt x="95910" y="48116"/>
                  <a:pt x="97023" y="48116"/>
                </a:cubicBezTo>
                <a:cubicBezTo>
                  <a:pt x="98165" y="48116"/>
                  <a:pt x="99308" y="48268"/>
                  <a:pt x="100405" y="48573"/>
                </a:cubicBezTo>
                <a:cubicBezTo>
                  <a:pt x="99613" y="47491"/>
                  <a:pt x="98363" y="46851"/>
                  <a:pt x="97023" y="46821"/>
                </a:cubicBezTo>
                <a:close/>
                <a:moveTo>
                  <a:pt x="125575" y="46836"/>
                </a:moveTo>
                <a:cubicBezTo>
                  <a:pt x="124249" y="46836"/>
                  <a:pt x="123061" y="47507"/>
                  <a:pt x="122238" y="48543"/>
                </a:cubicBezTo>
                <a:cubicBezTo>
                  <a:pt x="123285" y="48281"/>
                  <a:pt x="124346" y="48130"/>
                  <a:pt x="125420" y="48130"/>
                </a:cubicBezTo>
                <a:cubicBezTo>
                  <a:pt x="125472" y="48130"/>
                  <a:pt x="125523" y="48130"/>
                  <a:pt x="125575" y="48131"/>
                </a:cubicBezTo>
                <a:cubicBezTo>
                  <a:pt x="126718" y="48131"/>
                  <a:pt x="127845" y="48268"/>
                  <a:pt x="128957" y="48573"/>
                </a:cubicBezTo>
                <a:cubicBezTo>
                  <a:pt x="128165" y="47491"/>
                  <a:pt x="126916" y="46851"/>
                  <a:pt x="125575" y="46836"/>
                </a:cubicBezTo>
                <a:close/>
                <a:moveTo>
                  <a:pt x="154112" y="46836"/>
                </a:moveTo>
                <a:cubicBezTo>
                  <a:pt x="152786" y="46836"/>
                  <a:pt x="151598" y="47507"/>
                  <a:pt x="150790" y="48543"/>
                </a:cubicBezTo>
                <a:cubicBezTo>
                  <a:pt x="151823" y="48281"/>
                  <a:pt x="152896" y="48130"/>
                  <a:pt x="153959" y="48130"/>
                </a:cubicBezTo>
                <a:cubicBezTo>
                  <a:pt x="154010" y="48130"/>
                  <a:pt x="154061" y="48130"/>
                  <a:pt x="154112" y="48131"/>
                </a:cubicBezTo>
                <a:cubicBezTo>
                  <a:pt x="155254" y="48131"/>
                  <a:pt x="156397" y="48268"/>
                  <a:pt x="157494" y="48573"/>
                </a:cubicBezTo>
                <a:cubicBezTo>
                  <a:pt x="156702" y="47491"/>
                  <a:pt x="155453" y="46851"/>
                  <a:pt x="154112" y="46836"/>
                </a:cubicBezTo>
                <a:close/>
                <a:moveTo>
                  <a:pt x="182649" y="46836"/>
                </a:moveTo>
                <a:cubicBezTo>
                  <a:pt x="181323" y="46836"/>
                  <a:pt x="180150" y="47522"/>
                  <a:pt x="179327" y="48543"/>
                </a:cubicBezTo>
                <a:cubicBezTo>
                  <a:pt x="180417" y="48264"/>
                  <a:pt x="181530" y="48124"/>
                  <a:pt x="182640" y="48124"/>
                </a:cubicBezTo>
                <a:cubicBezTo>
                  <a:pt x="183781" y="48124"/>
                  <a:pt x="184920" y="48272"/>
                  <a:pt x="186031" y="48573"/>
                </a:cubicBezTo>
                <a:cubicBezTo>
                  <a:pt x="185239" y="47491"/>
                  <a:pt x="183989" y="46851"/>
                  <a:pt x="182649" y="46836"/>
                </a:cubicBezTo>
                <a:close/>
                <a:moveTo>
                  <a:pt x="211201" y="46836"/>
                </a:moveTo>
                <a:cubicBezTo>
                  <a:pt x="209860" y="46836"/>
                  <a:pt x="208687" y="47522"/>
                  <a:pt x="207864" y="48543"/>
                </a:cubicBezTo>
                <a:cubicBezTo>
                  <a:pt x="208954" y="48264"/>
                  <a:pt x="210067" y="48124"/>
                  <a:pt x="211177" y="48124"/>
                </a:cubicBezTo>
                <a:cubicBezTo>
                  <a:pt x="212318" y="48124"/>
                  <a:pt x="213457" y="48272"/>
                  <a:pt x="214568" y="48573"/>
                </a:cubicBezTo>
                <a:cubicBezTo>
                  <a:pt x="213776" y="47491"/>
                  <a:pt x="212526" y="46851"/>
                  <a:pt x="211201" y="46836"/>
                </a:cubicBezTo>
                <a:close/>
                <a:moveTo>
                  <a:pt x="239738" y="46836"/>
                </a:moveTo>
                <a:cubicBezTo>
                  <a:pt x="238412" y="46836"/>
                  <a:pt x="237224" y="47522"/>
                  <a:pt x="236401" y="48543"/>
                </a:cubicBezTo>
                <a:cubicBezTo>
                  <a:pt x="237498" y="48268"/>
                  <a:pt x="238610" y="48116"/>
                  <a:pt x="239738" y="48116"/>
                </a:cubicBezTo>
                <a:cubicBezTo>
                  <a:pt x="240880" y="48116"/>
                  <a:pt x="242008" y="48268"/>
                  <a:pt x="243105" y="48573"/>
                </a:cubicBezTo>
                <a:cubicBezTo>
                  <a:pt x="242328" y="47491"/>
                  <a:pt x="241078" y="46851"/>
                  <a:pt x="239738" y="46836"/>
                </a:cubicBezTo>
                <a:close/>
                <a:moveTo>
                  <a:pt x="268275" y="46836"/>
                </a:moveTo>
                <a:cubicBezTo>
                  <a:pt x="266949" y="46836"/>
                  <a:pt x="265761" y="47507"/>
                  <a:pt x="264953" y="48543"/>
                </a:cubicBezTo>
                <a:cubicBezTo>
                  <a:pt x="266035" y="48253"/>
                  <a:pt x="267147" y="48116"/>
                  <a:pt x="268275" y="48116"/>
                </a:cubicBezTo>
                <a:cubicBezTo>
                  <a:pt x="269417" y="48116"/>
                  <a:pt x="270560" y="48268"/>
                  <a:pt x="271657" y="48573"/>
                </a:cubicBezTo>
                <a:cubicBezTo>
                  <a:pt x="270865" y="47491"/>
                  <a:pt x="269615" y="46851"/>
                  <a:pt x="268275" y="46836"/>
                </a:cubicBezTo>
                <a:close/>
                <a:moveTo>
                  <a:pt x="82929" y="43682"/>
                </a:moveTo>
                <a:lnTo>
                  <a:pt x="82929" y="43728"/>
                </a:lnTo>
                <a:cubicBezTo>
                  <a:pt x="78877" y="43728"/>
                  <a:pt x="75235" y="45709"/>
                  <a:pt x="72706" y="48786"/>
                </a:cubicBezTo>
                <a:cubicBezTo>
                  <a:pt x="73316" y="48984"/>
                  <a:pt x="73895" y="49243"/>
                  <a:pt x="74458" y="49533"/>
                </a:cubicBezTo>
                <a:cubicBezTo>
                  <a:pt x="76622" y="47110"/>
                  <a:pt x="79623" y="45602"/>
                  <a:pt x="82929" y="45602"/>
                </a:cubicBezTo>
                <a:cubicBezTo>
                  <a:pt x="86190" y="45602"/>
                  <a:pt x="89130" y="47065"/>
                  <a:pt x="91294" y="49411"/>
                </a:cubicBezTo>
                <a:cubicBezTo>
                  <a:pt x="91873" y="49137"/>
                  <a:pt x="92467" y="48893"/>
                  <a:pt x="93077" y="48695"/>
                </a:cubicBezTo>
                <a:cubicBezTo>
                  <a:pt x="90578" y="45617"/>
                  <a:pt x="86952" y="43682"/>
                  <a:pt x="82929" y="43682"/>
                </a:cubicBezTo>
                <a:close/>
                <a:moveTo>
                  <a:pt x="197092" y="43698"/>
                </a:moveTo>
                <a:cubicBezTo>
                  <a:pt x="193040" y="43698"/>
                  <a:pt x="189383" y="45663"/>
                  <a:pt x="186884" y="48786"/>
                </a:cubicBezTo>
                <a:cubicBezTo>
                  <a:pt x="187478" y="49000"/>
                  <a:pt x="188057" y="49243"/>
                  <a:pt x="188621" y="49533"/>
                </a:cubicBezTo>
                <a:cubicBezTo>
                  <a:pt x="190785" y="47126"/>
                  <a:pt x="193786" y="45617"/>
                  <a:pt x="197092" y="45617"/>
                </a:cubicBezTo>
                <a:lnTo>
                  <a:pt x="197092" y="45663"/>
                </a:lnTo>
                <a:cubicBezTo>
                  <a:pt x="200353" y="45663"/>
                  <a:pt x="203309" y="47110"/>
                  <a:pt x="205457" y="49426"/>
                </a:cubicBezTo>
                <a:cubicBezTo>
                  <a:pt x="206036" y="49137"/>
                  <a:pt x="206630" y="48893"/>
                  <a:pt x="207239" y="48710"/>
                </a:cubicBezTo>
                <a:cubicBezTo>
                  <a:pt x="204741" y="45633"/>
                  <a:pt x="201115" y="43698"/>
                  <a:pt x="197092" y="43698"/>
                </a:cubicBezTo>
                <a:close/>
                <a:moveTo>
                  <a:pt x="254197" y="43728"/>
                </a:moveTo>
                <a:cubicBezTo>
                  <a:pt x="250129" y="43728"/>
                  <a:pt x="246472" y="45709"/>
                  <a:pt x="243973" y="48802"/>
                </a:cubicBezTo>
                <a:cubicBezTo>
                  <a:pt x="244568" y="49015"/>
                  <a:pt x="245162" y="49259"/>
                  <a:pt x="245725" y="49548"/>
                </a:cubicBezTo>
                <a:cubicBezTo>
                  <a:pt x="247889" y="47126"/>
                  <a:pt x="250875" y="45633"/>
                  <a:pt x="254197" y="45633"/>
                </a:cubicBezTo>
                <a:lnTo>
                  <a:pt x="254197" y="45663"/>
                </a:lnTo>
                <a:cubicBezTo>
                  <a:pt x="257427" y="45663"/>
                  <a:pt x="260382" y="47110"/>
                  <a:pt x="262546" y="49457"/>
                </a:cubicBezTo>
                <a:cubicBezTo>
                  <a:pt x="263125" y="49167"/>
                  <a:pt x="263734" y="48939"/>
                  <a:pt x="264344" y="48741"/>
                </a:cubicBezTo>
                <a:cubicBezTo>
                  <a:pt x="261830" y="45663"/>
                  <a:pt x="258219" y="43728"/>
                  <a:pt x="254197" y="43728"/>
                </a:cubicBezTo>
                <a:close/>
                <a:moveTo>
                  <a:pt x="54393" y="43728"/>
                </a:moveTo>
                <a:cubicBezTo>
                  <a:pt x="50340" y="43728"/>
                  <a:pt x="46683" y="45709"/>
                  <a:pt x="44184" y="48817"/>
                </a:cubicBezTo>
                <a:cubicBezTo>
                  <a:pt x="44779" y="49030"/>
                  <a:pt x="45373" y="49274"/>
                  <a:pt x="45937" y="49563"/>
                </a:cubicBezTo>
                <a:cubicBezTo>
                  <a:pt x="48100" y="47141"/>
                  <a:pt x="51102" y="45648"/>
                  <a:pt x="54408" y="45648"/>
                </a:cubicBezTo>
                <a:cubicBezTo>
                  <a:pt x="57653" y="45648"/>
                  <a:pt x="60609" y="47095"/>
                  <a:pt x="62772" y="49457"/>
                </a:cubicBezTo>
                <a:cubicBezTo>
                  <a:pt x="63336" y="49167"/>
                  <a:pt x="63945" y="48923"/>
                  <a:pt x="64555" y="48741"/>
                </a:cubicBezTo>
                <a:cubicBezTo>
                  <a:pt x="62041" y="45663"/>
                  <a:pt x="58415" y="43728"/>
                  <a:pt x="54408" y="43728"/>
                </a:cubicBezTo>
                <a:close/>
                <a:moveTo>
                  <a:pt x="111482" y="43728"/>
                </a:moveTo>
                <a:cubicBezTo>
                  <a:pt x="107414" y="43728"/>
                  <a:pt x="103772" y="45709"/>
                  <a:pt x="101258" y="48817"/>
                </a:cubicBezTo>
                <a:cubicBezTo>
                  <a:pt x="101852" y="49030"/>
                  <a:pt x="102431" y="49274"/>
                  <a:pt x="102995" y="49563"/>
                </a:cubicBezTo>
                <a:cubicBezTo>
                  <a:pt x="105174" y="47156"/>
                  <a:pt x="108175" y="45648"/>
                  <a:pt x="111482" y="45648"/>
                </a:cubicBezTo>
                <a:cubicBezTo>
                  <a:pt x="114727" y="45648"/>
                  <a:pt x="117683" y="47110"/>
                  <a:pt x="119846" y="49457"/>
                </a:cubicBezTo>
                <a:cubicBezTo>
                  <a:pt x="120425" y="49167"/>
                  <a:pt x="121019" y="48939"/>
                  <a:pt x="121629" y="48741"/>
                </a:cubicBezTo>
                <a:cubicBezTo>
                  <a:pt x="119115" y="45663"/>
                  <a:pt x="115504" y="43728"/>
                  <a:pt x="111482" y="43728"/>
                </a:cubicBezTo>
                <a:close/>
                <a:moveTo>
                  <a:pt x="25856" y="43728"/>
                </a:moveTo>
                <a:cubicBezTo>
                  <a:pt x="21803" y="43728"/>
                  <a:pt x="18146" y="45709"/>
                  <a:pt x="15648" y="48832"/>
                </a:cubicBezTo>
                <a:cubicBezTo>
                  <a:pt x="16242" y="49030"/>
                  <a:pt x="16821" y="49289"/>
                  <a:pt x="17384" y="49579"/>
                </a:cubicBezTo>
                <a:cubicBezTo>
                  <a:pt x="19548" y="47156"/>
                  <a:pt x="22549" y="45648"/>
                  <a:pt x="25856" y="45648"/>
                </a:cubicBezTo>
                <a:cubicBezTo>
                  <a:pt x="29116" y="45648"/>
                  <a:pt x="32072" y="47110"/>
                  <a:pt x="34220" y="49457"/>
                </a:cubicBezTo>
                <a:cubicBezTo>
                  <a:pt x="34799" y="49182"/>
                  <a:pt x="35393" y="48939"/>
                  <a:pt x="36003" y="48741"/>
                </a:cubicBezTo>
                <a:cubicBezTo>
                  <a:pt x="33489" y="45663"/>
                  <a:pt x="29878" y="43728"/>
                  <a:pt x="25856" y="43728"/>
                </a:cubicBezTo>
                <a:close/>
                <a:moveTo>
                  <a:pt x="140019" y="43728"/>
                </a:moveTo>
                <a:cubicBezTo>
                  <a:pt x="135966" y="43728"/>
                  <a:pt x="132309" y="45709"/>
                  <a:pt x="129795" y="48817"/>
                </a:cubicBezTo>
                <a:cubicBezTo>
                  <a:pt x="130389" y="49030"/>
                  <a:pt x="130984" y="49289"/>
                  <a:pt x="131547" y="49579"/>
                </a:cubicBezTo>
                <a:cubicBezTo>
                  <a:pt x="133711" y="47156"/>
                  <a:pt x="136712" y="45648"/>
                  <a:pt x="140019" y="45648"/>
                </a:cubicBezTo>
                <a:cubicBezTo>
                  <a:pt x="143264" y="45648"/>
                  <a:pt x="146220" y="47110"/>
                  <a:pt x="148383" y="49457"/>
                </a:cubicBezTo>
                <a:cubicBezTo>
                  <a:pt x="148962" y="49182"/>
                  <a:pt x="149556" y="48939"/>
                  <a:pt x="150166" y="48741"/>
                </a:cubicBezTo>
                <a:cubicBezTo>
                  <a:pt x="147667" y="45663"/>
                  <a:pt x="144041" y="43728"/>
                  <a:pt x="140019" y="43728"/>
                </a:cubicBezTo>
                <a:close/>
                <a:moveTo>
                  <a:pt x="168555" y="43728"/>
                </a:moveTo>
                <a:cubicBezTo>
                  <a:pt x="164503" y="43728"/>
                  <a:pt x="160846" y="45709"/>
                  <a:pt x="158347" y="48817"/>
                </a:cubicBezTo>
                <a:cubicBezTo>
                  <a:pt x="158942" y="49030"/>
                  <a:pt x="159521" y="49289"/>
                  <a:pt x="160084" y="49579"/>
                </a:cubicBezTo>
                <a:cubicBezTo>
                  <a:pt x="162248" y="47156"/>
                  <a:pt x="165249" y="45648"/>
                  <a:pt x="168555" y="45648"/>
                </a:cubicBezTo>
                <a:cubicBezTo>
                  <a:pt x="171816" y="45648"/>
                  <a:pt x="174756" y="47110"/>
                  <a:pt x="176920" y="49457"/>
                </a:cubicBezTo>
                <a:cubicBezTo>
                  <a:pt x="177499" y="49182"/>
                  <a:pt x="178093" y="48939"/>
                  <a:pt x="178703" y="48741"/>
                </a:cubicBezTo>
                <a:cubicBezTo>
                  <a:pt x="176204" y="45663"/>
                  <a:pt x="172578" y="43728"/>
                  <a:pt x="168555" y="43728"/>
                </a:cubicBezTo>
                <a:close/>
                <a:moveTo>
                  <a:pt x="225644" y="43728"/>
                </a:moveTo>
                <a:cubicBezTo>
                  <a:pt x="221592" y="43728"/>
                  <a:pt x="217935" y="45693"/>
                  <a:pt x="215436" y="48832"/>
                </a:cubicBezTo>
                <a:cubicBezTo>
                  <a:pt x="216031" y="49030"/>
                  <a:pt x="216610" y="49289"/>
                  <a:pt x="217173" y="49579"/>
                </a:cubicBezTo>
                <a:cubicBezTo>
                  <a:pt x="219337" y="47156"/>
                  <a:pt x="222338" y="45648"/>
                  <a:pt x="225644" y="45648"/>
                </a:cubicBezTo>
                <a:lnTo>
                  <a:pt x="225644" y="45663"/>
                </a:lnTo>
                <a:cubicBezTo>
                  <a:pt x="228890" y="45663"/>
                  <a:pt x="231845" y="47110"/>
                  <a:pt x="234009" y="49457"/>
                </a:cubicBezTo>
                <a:cubicBezTo>
                  <a:pt x="234588" y="49182"/>
                  <a:pt x="235182" y="48939"/>
                  <a:pt x="235792" y="48741"/>
                </a:cubicBezTo>
                <a:cubicBezTo>
                  <a:pt x="233293" y="45663"/>
                  <a:pt x="229667" y="43728"/>
                  <a:pt x="225644" y="43728"/>
                </a:cubicBezTo>
                <a:close/>
                <a:moveTo>
                  <a:pt x="82929" y="46257"/>
                </a:moveTo>
                <a:lnTo>
                  <a:pt x="82929" y="46303"/>
                </a:lnTo>
                <a:cubicBezTo>
                  <a:pt x="79852" y="46303"/>
                  <a:pt x="77079" y="47659"/>
                  <a:pt x="75022" y="49838"/>
                </a:cubicBezTo>
                <a:cubicBezTo>
                  <a:pt x="75555" y="50142"/>
                  <a:pt x="76073" y="50493"/>
                  <a:pt x="76561" y="50858"/>
                </a:cubicBezTo>
                <a:cubicBezTo>
                  <a:pt x="78267" y="49198"/>
                  <a:pt x="80492" y="48177"/>
                  <a:pt x="82929" y="48177"/>
                </a:cubicBezTo>
                <a:cubicBezTo>
                  <a:pt x="85245" y="48192"/>
                  <a:pt x="87485" y="49106"/>
                  <a:pt x="89146" y="50721"/>
                </a:cubicBezTo>
                <a:cubicBezTo>
                  <a:pt x="89648" y="50340"/>
                  <a:pt x="90182" y="50005"/>
                  <a:pt x="90730" y="49700"/>
                </a:cubicBezTo>
                <a:cubicBezTo>
                  <a:pt x="88689" y="47567"/>
                  <a:pt x="85946" y="46257"/>
                  <a:pt x="82929" y="46257"/>
                </a:cubicBezTo>
                <a:close/>
                <a:moveTo>
                  <a:pt x="168555" y="46272"/>
                </a:moveTo>
                <a:cubicBezTo>
                  <a:pt x="165478" y="46272"/>
                  <a:pt x="162690" y="47644"/>
                  <a:pt x="160648" y="49853"/>
                </a:cubicBezTo>
                <a:cubicBezTo>
                  <a:pt x="161181" y="50158"/>
                  <a:pt x="161699" y="50508"/>
                  <a:pt x="162202" y="50874"/>
                </a:cubicBezTo>
                <a:cubicBezTo>
                  <a:pt x="163893" y="49213"/>
                  <a:pt x="166118" y="48192"/>
                  <a:pt x="168555" y="48192"/>
                </a:cubicBezTo>
                <a:lnTo>
                  <a:pt x="168555" y="48223"/>
                </a:lnTo>
                <a:cubicBezTo>
                  <a:pt x="170871" y="48238"/>
                  <a:pt x="173096" y="49137"/>
                  <a:pt x="174772" y="50737"/>
                </a:cubicBezTo>
                <a:cubicBezTo>
                  <a:pt x="175274" y="50356"/>
                  <a:pt x="175808" y="50020"/>
                  <a:pt x="176356" y="49716"/>
                </a:cubicBezTo>
                <a:cubicBezTo>
                  <a:pt x="174315" y="47583"/>
                  <a:pt x="171587" y="46272"/>
                  <a:pt x="168555" y="46272"/>
                </a:cubicBezTo>
                <a:close/>
                <a:moveTo>
                  <a:pt x="197092" y="46257"/>
                </a:moveTo>
                <a:cubicBezTo>
                  <a:pt x="194015" y="46257"/>
                  <a:pt x="191226" y="47628"/>
                  <a:pt x="189170" y="49838"/>
                </a:cubicBezTo>
                <a:cubicBezTo>
                  <a:pt x="189718" y="50142"/>
                  <a:pt x="190236" y="50493"/>
                  <a:pt x="190724" y="50874"/>
                </a:cubicBezTo>
                <a:cubicBezTo>
                  <a:pt x="192430" y="49198"/>
                  <a:pt x="194655" y="48177"/>
                  <a:pt x="197092" y="48177"/>
                </a:cubicBezTo>
                <a:lnTo>
                  <a:pt x="197092" y="48223"/>
                </a:lnTo>
                <a:cubicBezTo>
                  <a:pt x="199408" y="48223"/>
                  <a:pt x="201633" y="49122"/>
                  <a:pt x="203324" y="50721"/>
                </a:cubicBezTo>
                <a:cubicBezTo>
                  <a:pt x="203811" y="50356"/>
                  <a:pt x="204345" y="50020"/>
                  <a:pt x="204893" y="49716"/>
                </a:cubicBezTo>
                <a:cubicBezTo>
                  <a:pt x="202852" y="47583"/>
                  <a:pt x="200109" y="46257"/>
                  <a:pt x="197092" y="46257"/>
                </a:cubicBezTo>
                <a:close/>
                <a:moveTo>
                  <a:pt x="254181" y="46272"/>
                </a:moveTo>
                <a:cubicBezTo>
                  <a:pt x="251119" y="46272"/>
                  <a:pt x="248316" y="47644"/>
                  <a:pt x="246274" y="49853"/>
                </a:cubicBezTo>
                <a:cubicBezTo>
                  <a:pt x="246807" y="50158"/>
                  <a:pt x="247325" y="50508"/>
                  <a:pt x="247828" y="50874"/>
                </a:cubicBezTo>
                <a:cubicBezTo>
                  <a:pt x="249519" y="49213"/>
                  <a:pt x="251744" y="48192"/>
                  <a:pt x="254197" y="48192"/>
                </a:cubicBezTo>
                <a:lnTo>
                  <a:pt x="254197" y="48223"/>
                </a:lnTo>
                <a:cubicBezTo>
                  <a:pt x="256512" y="48238"/>
                  <a:pt x="258737" y="49137"/>
                  <a:pt x="260413" y="50737"/>
                </a:cubicBezTo>
                <a:cubicBezTo>
                  <a:pt x="260916" y="50356"/>
                  <a:pt x="261434" y="50020"/>
                  <a:pt x="261982" y="49716"/>
                </a:cubicBezTo>
                <a:cubicBezTo>
                  <a:pt x="259941" y="47583"/>
                  <a:pt x="257213" y="46272"/>
                  <a:pt x="254181" y="46272"/>
                </a:cubicBezTo>
                <a:close/>
                <a:moveTo>
                  <a:pt x="25856" y="46303"/>
                </a:moveTo>
                <a:cubicBezTo>
                  <a:pt x="22778" y="46303"/>
                  <a:pt x="19990" y="47659"/>
                  <a:pt x="17933" y="49883"/>
                </a:cubicBezTo>
                <a:cubicBezTo>
                  <a:pt x="18466" y="50188"/>
                  <a:pt x="18999" y="50523"/>
                  <a:pt x="19487" y="50904"/>
                </a:cubicBezTo>
                <a:cubicBezTo>
                  <a:pt x="21225" y="49119"/>
                  <a:pt x="23532" y="48224"/>
                  <a:pt x="25842" y="48224"/>
                </a:cubicBezTo>
                <a:cubicBezTo>
                  <a:pt x="28088" y="48224"/>
                  <a:pt x="30337" y="49070"/>
                  <a:pt x="32072" y="50767"/>
                </a:cubicBezTo>
                <a:cubicBezTo>
                  <a:pt x="32575" y="50386"/>
                  <a:pt x="33093" y="50051"/>
                  <a:pt x="33641" y="49746"/>
                </a:cubicBezTo>
                <a:cubicBezTo>
                  <a:pt x="31600" y="47613"/>
                  <a:pt x="28872" y="46303"/>
                  <a:pt x="25856" y="46303"/>
                </a:cubicBezTo>
                <a:close/>
                <a:moveTo>
                  <a:pt x="54408" y="46288"/>
                </a:moveTo>
                <a:lnTo>
                  <a:pt x="54393" y="46303"/>
                </a:lnTo>
                <a:cubicBezTo>
                  <a:pt x="51315" y="46303"/>
                  <a:pt x="48527" y="47659"/>
                  <a:pt x="46485" y="49868"/>
                </a:cubicBezTo>
                <a:cubicBezTo>
                  <a:pt x="47018" y="50173"/>
                  <a:pt x="47536" y="50523"/>
                  <a:pt x="48039" y="50904"/>
                </a:cubicBezTo>
                <a:cubicBezTo>
                  <a:pt x="49781" y="49116"/>
                  <a:pt x="52094" y="48216"/>
                  <a:pt x="54409" y="48216"/>
                </a:cubicBezTo>
                <a:cubicBezTo>
                  <a:pt x="56650" y="48216"/>
                  <a:pt x="58893" y="49058"/>
                  <a:pt x="60624" y="50752"/>
                </a:cubicBezTo>
                <a:cubicBezTo>
                  <a:pt x="61127" y="50386"/>
                  <a:pt x="61645" y="50051"/>
                  <a:pt x="62193" y="49746"/>
                </a:cubicBezTo>
                <a:cubicBezTo>
                  <a:pt x="60167" y="47613"/>
                  <a:pt x="57424" y="46288"/>
                  <a:pt x="54408" y="46288"/>
                </a:cubicBezTo>
                <a:close/>
                <a:moveTo>
                  <a:pt x="111482" y="46303"/>
                </a:moveTo>
                <a:cubicBezTo>
                  <a:pt x="108404" y="46303"/>
                  <a:pt x="105601" y="47659"/>
                  <a:pt x="103559" y="49883"/>
                </a:cubicBezTo>
                <a:cubicBezTo>
                  <a:pt x="104092" y="50188"/>
                  <a:pt x="104610" y="50523"/>
                  <a:pt x="105113" y="50904"/>
                </a:cubicBezTo>
                <a:cubicBezTo>
                  <a:pt x="106851" y="49119"/>
                  <a:pt x="109158" y="48224"/>
                  <a:pt x="111468" y="48224"/>
                </a:cubicBezTo>
                <a:cubicBezTo>
                  <a:pt x="113714" y="48224"/>
                  <a:pt x="115963" y="49070"/>
                  <a:pt x="117698" y="50767"/>
                </a:cubicBezTo>
                <a:cubicBezTo>
                  <a:pt x="118201" y="50386"/>
                  <a:pt x="118719" y="50051"/>
                  <a:pt x="119267" y="49746"/>
                </a:cubicBezTo>
                <a:cubicBezTo>
                  <a:pt x="117241" y="47613"/>
                  <a:pt x="114498" y="46303"/>
                  <a:pt x="111482" y="46303"/>
                </a:cubicBezTo>
                <a:close/>
                <a:moveTo>
                  <a:pt x="140019" y="46303"/>
                </a:moveTo>
                <a:cubicBezTo>
                  <a:pt x="136941" y="46303"/>
                  <a:pt x="134153" y="47674"/>
                  <a:pt x="132096" y="49883"/>
                </a:cubicBezTo>
                <a:cubicBezTo>
                  <a:pt x="132644" y="50188"/>
                  <a:pt x="133162" y="50538"/>
                  <a:pt x="133650" y="50904"/>
                </a:cubicBezTo>
                <a:cubicBezTo>
                  <a:pt x="135356" y="49243"/>
                  <a:pt x="137581" y="48223"/>
                  <a:pt x="140019" y="48223"/>
                </a:cubicBezTo>
                <a:cubicBezTo>
                  <a:pt x="142334" y="48238"/>
                  <a:pt x="144559" y="49152"/>
                  <a:pt x="146235" y="50767"/>
                </a:cubicBezTo>
                <a:cubicBezTo>
                  <a:pt x="146738" y="50386"/>
                  <a:pt x="147271" y="50051"/>
                  <a:pt x="147804" y="49761"/>
                </a:cubicBezTo>
                <a:cubicBezTo>
                  <a:pt x="145762" y="47613"/>
                  <a:pt x="143035" y="46303"/>
                  <a:pt x="140019" y="46303"/>
                </a:cubicBezTo>
                <a:close/>
                <a:moveTo>
                  <a:pt x="225644" y="46288"/>
                </a:moveTo>
                <a:cubicBezTo>
                  <a:pt x="222567" y="46288"/>
                  <a:pt x="219779" y="47659"/>
                  <a:pt x="217722" y="49868"/>
                </a:cubicBezTo>
                <a:cubicBezTo>
                  <a:pt x="218270" y="50188"/>
                  <a:pt x="218788" y="50523"/>
                  <a:pt x="219276" y="50904"/>
                </a:cubicBezTo>
                <a:cubicBezTo>
                  <a:pt x="220982" y="49243"/>
                  <a:pt x="223207" y="48223"/>
                  <a:pt x="225644" y="48223"/>
                </a:cubicBezTo>
                <a:cubicBezTo>
                  <a:pt x="227960" y="48238"/>
                  <a:pt x="230200" y="49152"/>
                  <a:pt x="231861" y="50752"/>
                </a:cubicBezTo>
                <a:cubicBezTo>
                  <a:pt x="232364" y="50386"/>
                  <a:pt x="232897" y="50051"/>
                  <a:pt x="233445" y="49746"/>
                </a:cubicBezTo>
                <a:cubicBezTo>
                  <a:pt x="231404" y="47613"/>
                  <a:pt x="228661" y="46288"/>
                  <a:pt x="225644" y="46288"/>
                </a:cubicBezTo>
                <a:close/>
                <a:moveTo>
                  <a:pt x="97023" y="51331"/>
                </a:moveTo>
                <a:cubicBezTo>
                  <a:pt x="97025" y="51331"/>
                  <a:pt x="97028" y="51331"/>
                  <a:pt x="97030" y="51331"/>
                </a:cubicBezTo>
                <a:lnTo>
                  <a:pt x="97030" y="51331"/>
                </a:lnTo>
                <a:cubicBezTo>
                  <a:pt x="97033" y="51331"/>
                  <a:pt x="97035" y="51331"/>
                  <a:pt x="97038" y="51331"/>
                </a:cubicBezTo>
                <a:close/>
                <a:moveTo>
                  <a:pt x="82929" y="48817"/>
                </a:moveTo>
                <a:lnTo>
                  <a:pt x="82929" y="48878"/>
                </a:lnTo>
                <a:cubicBezTo>
                  <a:pt x="80735" y="48878"/>
                  <a:pt x="78633" y="49731"/>
                  <a:pt x="77048" y="51255"/>
                </a:cubicBezTo>
                <a:cubicBezTo>
                  <a:pt x="77521" y="51651"/>
                  <a:pt x="77963" y="52077"/>
                  <a:pt x="78374" y="52519"/>
                </a:cubicBezTo>
                <a:cubicBezTo>
                  <a:pt x="79663" y="51347"/>
                  <a:pt x="81292" y="50756"/>
                  <a:pt x="82923" y="50756"/>
                </a:cubicBezTo>
                <a:cubicBezTo>
                  <a:pt x="84473" y="50756"/>
                  <a:pt x="86025" y="51290"/>
                  <a:pt x="87287" y="52367"/>
                </a:cubicBezTo>
                <a:cubicBezTo>
                  <a:pt x="87714" y="51910"/>
                  <a:pt x="88171" y="51498"/>
                  <a:pt x="88658" y="51102"/>
                </a:cubicBezTo>
                <a:cubicBezTo>
                  <a:pt x="87104" y="49655"/>
                  <a:pt x="85062" y="48832"/>
                  <a:pt x="82929" y="48817"/>
                </a:cubicBezTo>
                <a:close/>
                <a:moveTo>
                  <a:pt x="197096" y="48824"/>
                </a:moveTo>
                <a:cubicBezTo>
                  <a:pt x="194965" y="48824"/>
                  <a:pt x="192838" y="49635"/>
                  <a:pt x="191211" y="51255"/>
                </a:cubicBezTo>
                <a:cubicBezTo>
                  <a:pt x="191684" y="51651"/>
                  <a:pt x="192125" y="52077"/>
                  <a:pt x="192552" y="52519"/>
                </a:cubicBezTo>
                <a:cubicBezTo>
                  <a:pt x="193801" y="51392"/>
                  <a:pt x="195416" y="50767"/>
                  <a:pt x="197092" y="50752"/>
                </a:cubicBezTo>
                <a:lnTo>
                  <a:pt x="197092" y="50782"/>
                </a:lnTo>
                <a:cubicBezTo>
                  <a:pt x="198692" y="50782"/>
                  <a:pt x="200231" y="51346"/>
                  <a:pt x="201450" y="52352"/>
                </a:cubicBezTo>
                <a:cubicBezTo>
                  <a:pt x="201892" y="51910"/>
                  <a:pt x="202349" y="51483"/>
                  <a:pt x="202836" y="51102"/>
                </a:cubicBezTo>
                <a:cubicBezTo>
                  <a:pt x="201219" y="49582"/>
                  <a:pt x="199156" y="48824"/>
                  <a:pt x="197096" y="48824"/>
                </a:cubicBezTo>
                <a:close/>
                <a:moveTo>
                  <a:pt x="168560" y="48835"/>
                </a:moveTo>
                <a:cubicBezTo>
                  <a:pt x="166429" y="48835"/>
                  <a:pt x="164301" y="49643"/>
                  <a:pt x="162674" y="51255"/>
                </a:cubicBezTo>
                <a:cubicBezTo>
                  <a:pt x="163147" y="51651"/>
                  <a:pt x="163588" y="52077"/>
                  <a:pt x="164015" y="52534"/>
                </a:cubicBezTo>
                <a:cubicBezTo>
                  <a:pt x="165264" y="51407"/>
                  <a:pt x="166879" y="50767"/>
                  <a:pt x="168555" y="50767"/>
                </a:cubicBezTo>
                <a:lnTo>
                  <a:pt x="168555" y="50782"/>
                </a:lnTo>
                <a:cubicBezTo>
                  <a:pt x="170155" y="50797"/>
                  <a:pt x="171694" y="51346"/>
                  <a:pt x="172928" y="52367"/>
                </a:cubicBezTo>
                <a:cubicBezTo>
                  <a:pt x="173355" y="51925"/>
                  <a:pt x="173812" y="51498"/>
                  <a:pt x="174299" y="51102"/>
                </a:cubicBezTo>
                <a:cubicBezTo>
                  <a:pt x="172682" y="49590"/>
                  <a:pt x="170619" y="48835"/>
                  <a:pt x="168560" y="48835"/>
                </a:cubicBezTo>
                <a:close/>
                <a:moveTo>
                  <a:pt x="254186" y="48835"/>
                </a:moveTo>
                <a:cubicBezTo>
                  <a:pt x="252055" y="48835"/>
                  <a:pt x="249927" y="49643"/>
                  <a:pt x="248300" y="51255"/>
                </a:cubicBezTo>
                <a:cubicBezTo>
                  <a:pt x="248773" y="51651"/>
                  <a:pt x="249214" y="52077"/>
                  <a:pt x="249641" y="52534"/>
                </a:cubicBezTo>
                <a:cubicBezTo>
                  <a:pt x="250890" y="51407"/>
                  <a:pt x="252505" y="50767"/>
                  <a:pt x="254197" y="50767"/>
                </a:cubicBezTo>
                <a:lnTo>
                  <a:pt x="254197" y="50782"/>
                </a:lnTo>
                <a:cubicBezTo>
                  <a:pt x="255781" y="50797"/>
                  <a:pt x="257320" y="51346"/>
                  <a:pt x="258554" y="52367"/>
                </a:cubicBezTo>
                <a:cubicBezTo>
                  <a:pt x="258981" y="51925"/>
                  <a:pt x="259438" y="51498"/>
                  <a:pt x="259925" y="51102"/>
                </a:cubicBezTo>
                <a:cubicBezTo>
                  <a:pt x="258308" y="49590"/>
                  <a:pt x="256245" y="48835"/>
                  <a:pt x="254186" y="48835"/>
                </a:cubicBezTo>
                <a:close/>
                <a:moveTo>
                  <a:pt x="25856" y="48863"/>
                </a:moveTo>
                <a:lnTo>
                  <a:pt x="25856" y="48878"/>
                </a:lnTo>
                <a:cubicBezTo>
                  <a:pt x="23646" y="48878"/>
                  <a:pt x="21544" y="49746"/>
                  <a:pt x="19959" y="51285"/>
                </a:cubicBezTo>
                <a:cubicBezTo>
                  <a:pt x="20432" y="51681"/>
                  <a:pt x="20889" y="52108"/>
                  <a:pt x="21300" y="52550"/>
                </a:cubicBezTo>
                <a:cubicBezTo>
                  <a:pt x="22581" y="51378"/>
                  <a:pt x="24211" y="50787"/>
                  <a:pt x="25842" y="50787"/>
                </a:cubicBezTo>
                <a:cubicBezTo>
                  <a:pt x="27392" y="50787"/>
                  <a:pt x="28943" y="51321"/>
                  <a:pt x="30198" y="52397"/>
                </a:cubicBezTo>
                <a:cubicBezTo>
                  <a:pt x="30640" y="51940"/>
                  <a:pt x="31097" y="51529"/>
                  <a:pt x="31584" y="51133"/>
                </a:cubicBezTo>
                <a:cubicBezTo>
                  <a:pt x="30030" y="49685"/>
                  <a:pt x="27973" y="48878"/>
                  <a:pt x="25856" y="48863"/>
                </a:cubicBezTo>
                <a:close/>
                <a:moveTo>
                  <a:pt x="225656" y="48860"/>
                </a:moveTo>
                <a:cubicBezTo>
                  <a:pt x="223523" y="48860"/>
                  <a:pt x="221392" y="49672"/>
                  <a:pt x="219763" y="51285"/>
                </a:cubicBezTo>
                <a:cubicBezTo>
                  <a:pt x="220236" y="51681"/>
                  <a:pt x="220678" y="52108"/>
                  <a:pt x="221104" y="52550"/>
                </a:cubicBezTo>
                <a:cubicBezTo>
                  <a:pt x="222354" y="51422"/>
                  <a:pt x="223969" y="50797"/>
                  <a:pt x="225644" y="50782"/>
                </a:cubicBezTo>
                <a:cubicBezTo>
                  <a:pt x="227244" y="50797"/>
                  <a:pt x="228783" y="51361"/>
                  <a:pt x="230017" y="52397"/>
                </a:cubicBezTo>
                <a:cubicBezTo>
                  <a:pt x="230444" y="51940"/>
                  <a:pt x="230901" y="51529"/>
                  <a:pt x="231388" y="51133"/>
                </a:cubicBezTo>
                <a:cubicBezTo>
                  <a:pt x="229773" y="49614"/>
                  <a:pt x="227713" y="48860"/>
                  <a:pt x="225656" y="48860"/>
                </a:cubicBezTo>
                <a:close/>
                <a:moveTo>
                  <a:pt x="54408" y="48863"/>
                </a:moveTo>
                <a:lnTo>
                  <a:pt x="54393" y="48878"/>
                </a:lnTo>
                <a:cubicBezTo>
                  <a:pt x="52199" y="48893"/>
                  <a:pt x="50096" y="49761"/>
                  <a:pt x="48527" y="51285"/>
                </a:cubicBezTo>
                <a:cubicBezTo>
                  <a:pt x="48984" y="51681"/>
                  <a:pt x="49441" y="52108"/>
                  <a:pt x="49852" y="52565"/>
                </a:cubicBezTo>
                <a:cubicBezTo>
                  <a:pt x="51133" y="51385"/>
                  <a:pt x="52763" y="50794"/>
                  <a:pt x="54396" y="50794"/>
                </a:cubicBezTo>
                <a:cubicBezTo>
                  <a:pt x="55948" y="50794"/>
                  <a:pt x="57503" y="51328"/>
                  <a:pt x="58765" y="52397"/>
                </a:cubicBezTo>
                <a:cubicBezTo>
                  <a:pt x="59192" y="51955"/>
                  <a:pt x="59649" y="51529"/>
                  <a:pt x="60136" y="51148"/>
                </a:cubicBezTo>
                <a:cubicBezTo>
                  <a:pt x="58582" y="49685"/>
                  <a:pt x="56526" y="48878"/>
                  <a:pt x="54408" y="48863"/>
                </a:cubicBezTo>
                <a:close/>
                <a:moveTo>
                  <a:pt x="111482" y="48863"/>
                </a:moveTo>
                <a:lnTo>
                  <a:pt x="111482" y="48878"/>
                </a:lnTo>
                <a:cubicBezTo>
                  <a:pt x="109272" y="48893"/>
                  <a:pt x="107170" y="49761"/>
                  <a:pt x="105601" y="51300"/>
                </a:cubicBezTo>
                <a:cubicBezTo>
                  <a:pt x="106058" y="51696"/>
                  <a:pt x="106499" y="52123"/>
                  <a:pt x="106926" y="52565"/>
                </a:cubicBezTo>
                <a:cubicBezTo>
                  <a:pt x="108205" y="51387"/>
                  <a:pt x="109831" y="50797"/>
                  <a:pt x="111461" y="50797"/>
                </a:cubicBezTo>
                <a:cubicBezTo>
                  <a:pt x="113016" y="50797"/>
                  <a:pt x="114575" y="51334"/>
                  <a:pt x="115839" y="52412"/>
                </a:cubicBezTo>
                <a:cubicBezTo>
                  <a:pt x="116266" y="51955"/>
                  <a:pt x="116723" y="51544"/>
                  <a:pt x="117210" y="51148"/>
                </a:cubicBezTo>
                <a:cubicBezTo>
                  <a:pt x="115641" y="49700"/>
                  <a:pt x="113599" y="48878"/>
                  <a:pt x="111482" y="48863"/>
                </a:cubicBezTo>
                <a:close/>
                <a:moveTo>
                  <a:pt x="140023" y="48866"/>
                </a:moveTo>
                <a:cubicBezTo>
                  <a:pt x="137892" y="48866"/>
                  <a:pt x="135765" y="49673"/>
                  <a:pt x="134137" y="51285"/>
                </a:cubicBezTo>
                <a:cubicBezTo>
                  <a:pt x="134610" y="51681"/>
                  <a:pt x="135052" y="52108"/>
                  <a:pt x="135478" y="52565"/>
                </a:cubicBezTo>
                <a:lnTo>
                  <a:pt x="135478" y="52550"/>
                </a:lnTo>
                <a:cubicBezTo>
                  <a:pt x="136759" y="51378"/>
                  <a:pt x="138389" y="50787"/>
                  <a:pt x="140020" y="50787"/>
                </a:cubicBezTo>
                <a:cubicBezTo>
                  <a:pt x="141570" y="50787"/>
                  <a:pt x="143121" y="51321"/>
                  <a:pt x="144376" y="52397"/>
                </a:cubicBezTo>
                <a:cubicBezTo>
                  <a:pt x="144818" y="51940"/>
                  <a:pt x="145275" y="51529"/>
                  <a:pt x="145762" y="51133"/>
                </a:cubicBezTo>
                <a:cubicBezTo>
                  <a:pt x="144145" y="49620"/>
                  <a:pt x="142082" y="48866"/>
                  <a:pt x="140023" y="48866"/>
                </a:cubicBezTo>
                <a:close/>
                <a:moveTo>
                  <a:pt x="97023" y="53890"/>
                </a:moveTo>
                <a:cubicBezTo>
                  <a:pt x="97025" y="53890"/>
                  <a:pt x="97028" y="53890"/>
                  <a:pt x="97030" y="53890"/>
                </a:cubicBezTo>
                <a:lnTo>
                  <a:pt x="97030" y="53890"/>
                </a:lnTo>
                <a:cubicBezTo>
                  <a:pt x="97033" y="53890"/>
                  <a:pt x="97035" y="53890"/>
                  <a:pt x="97038" y="53890"/>
                </a:cubicBezTo>
                <a:close/>
                <a:moveTo>
                  <a:pt x="197099" y="51394"/>
                </a:moveTo>
                <a:cubicBezTo>
                  <a:pt x="195614" y="51394"/>
                  <a:pt x="194133" y="51924"/>
                  <a:pt x="192963" y="52976"/>
                </a:cubicBezTo>
                <a:cubicBezTo>
                  <a:pt x="193360" y="53449"/>
                  <a:pt x="193740" y="53936"/>
                  <a:pt x="194076" y="54439"/>
                </a:cubicBezTo>
                <a:cubicBezTo>
                  <a:pt x="194929" y="53723"/>
                  <a:pt x="195995" y="53327"/>
                  <a:pt x="197092" y="53311"/>
                </a:cubicBezTo>
                <a:lnTo>
                  <a:pt x="197092" y="53357"/>
                </a:lnTo>
                <a:cubicBezTo>
                  <a:pt x="197115" y="53357"/>
                  <a:pt x="197138" y="53357"/>
                  <a:pt x="197161" y="53357"/>
                </a:cubicBezTo>
                <a:cubicBezTo>
                  <a:pt x="198143" y="53357"/>
                  <a:pt x="199107" y="53676"/>
                  <a:pt x="199896" y="54271"/>
                </a:cubicBezTo>
                <a:cubicBezTo>
                  <a:pt x="200246" y="53753"/>
                  <a:pt x="200627" y="53266"/>
                  <a:pt x="201038" y="52809"/>
                </a:cubicBezTo>
                <a:cubicBezTo>
                  <a:pt x="199894" y="51863"/>
                  <a:pt x="198495" y="51394"/>
                  <a:pt x="197099" y="51394"/>
                </a:cubicBezTo>
                <a:close/>
                <a:moveTo>
                  <a:pt x="168553" y="51404"/>
                </a:moveTo>
                <a:cubicBezTo>
                  <a:pt x="167072" y="51404"/>
                  <a:pt x="165594" y="51934"/>
                  <a:pt x="164426" y="52991"/>
                </a:cubicBezTo>
                <a:cubicBezTo>
                  <a:pt x="164823" y="53449"/>
                  <a:pt x="165204" y="53951"/>
                  <a:pt x="165554" y="54454"/>
                </a:cubicBezTo>
                <a:cubicBezTo>
                  <a:pt x="166392" y="53738"/>
                  <a:pt x="167458" y="53342"/>
                  <a:pt x="168555" y="53327"/>
                </a:cubicBezTo>
                <a:lnTo>
                  <a:pt x="168555" y="53357"/>
                </a:lnTo>
                <a:cubicBezTo>
                  <a:pt x="169561" y="53357"/>
                  <a:pt x="170551" y="53677"/>
                  <a:pt x="171359" y="54271"/>
                </a:cubicBezTo>
                <a:cubicBezTo>
                  <a:pt x="171709" y="53768"/>
                  <a:pt x="172090" y="53281"/>
                  <a:pt x="172502" y="52824"/>
                </a:cubicBezTo>
                <a:cubicBezTo>
                  <a:pt x="171354" y="51877"/>
                  <a:pt x="169952" y="51404"/>
                  <a:pt x="168553" y="51404"/>
                </a:cubicBezTo>
                <a:close/>
                <a:moveTo>
                  <a:pt x="254179" y="51404"/>
                </a:moveTo>
                <a:cubicBezTo>
                  <a:pt x="252698" y="51404"/>
                  <a:pt x="251220" y="51934"/>
                  <a:pt x="250052" y="52991"/>
                </a:cubicBezTo>
                <a:cubicBezTo>
                  <a:pt x="250449" y="53449"/>
                  <a:pt x="250829" y="53936"/>
                  <a:pt x="251180" y="54454"/>
                </a:cubicBezTo>
                <a:cubicBezTo>
                  <a:pt x="252018" y="53738"/>
                  <a:pt x="253084" y="53342"/>
                  <a:pt x="254197" y="53327"/>
                </a:cubicBezTo>
                <a:lnTo>
                  <a:pt x="254197" y="53357"/>
                </a:lnTo>
                <a:cubicBezTo>
                  <a:pt x="255202" y="53357"/>
                  <a:pt x="256177" y="53677"/>
                  <a:pt x="256985" y="54271"/>
                </a:cubicBezTo>
                <a:cubicBezTo>
                  <a:pt x="257335" y="53768"/>
                  <a:pt x="257716" y="53281"/>
                  <a:pt x="258127" y="52824"/>
                </a:cubicBezTo>
                <a:cubicBezTo>
                  <a:pt x="256980" y="51877"/>
                  <a:pt x="255578" y="51404"/>
                  <a:pt x="254179" y="51404"/>
                </a:cubicBezTo>
                <a:close/>
                <a:moveTo>
                  <a:pt x="54393" y="51422"/>
                </a:moveTo>
                <a:cubicBezTo>
                  <a:pt x="52869" y="51437"/>
                  <a:pt x="51406" y="52001"/>
                  <a:pt x="50264" y="53007"/>
                </a:cubicBezTo>
                <a:cubicBezTo>
                  <a:pt x="50660" y="53479"/>
                  <a:pt x="51041" y="53967"/>
                  <a:pt x="51391" y="54469"/>
                </a:cubicBezTo>
                <a:cubicBezTo>
                  <a:pt x="52250" y="53722"/>
                  <a:pt x="53321" y="53344"/>
                  <a:pt x="54395" y="53344"/>
                </a:cubicBezTo>
                <a:cubicBezTo>
                  <a:pt x="55379" y="53344"/>
                  <a:pt x="56366" y="53661"/>
                  <a:pt x="57196" y="54302"/>
                </a:cubicBezTo>
                <a:cubicBezTo>
                  <a:pt x="57546" y="53784"/>
                  <a:pt x="57927" y="53296"/>
                  <a:pt x="58339" y="52839"/>
                </a:cubicBezTo>
                <a:cubicBezTo>
                  <a:pt x="57226" y="51925"/>
                  <a:pt x="55840" y="51422"/>
                  <a:pt x="54408" y="51422"/>
                </a:cubicBezTo>
                <a:close/>
                <a:moveTo>
                  <a:pt x="25856" y="51422"/>
                </a:moveTo>
                <a:cubicBezTo>
                  <a:pt x="24332" y="51437"/>
                  <a:pt x="22854" y="52001"/>
                  <a:pt x="21711" y="53007"/>
                </a:cubicBezTo>
                <a:cubicBezTo>
                  <a:pt x="22108" y="53479"/>
                  <a:pt x="22488" y="53967"/>
                  <a:pt x="22839" y="54485"/>
                </a:cubicBezTo>
                <a:cubicBezTo>
                  <a:pt x="23700" y="53735"/>
                  <a:pt x="24779" y="53357"/>
                  <a:pt x="25858" y="53357"/>
                </a:cubicBezTo>
                <a:cubicBezTo>
                  <a:pt x="26840" y="53357"/>
                  <a:pt x="27823" y="53670"/>
                  <a:pt x="28644" y="54302"/>
                </a:cubicBezTo>
                <a:cubicBezTo>
                  <a:pt x="28994" y="53799"/>
                  <a:pt x="29375" y="53311"/>
                  <a:pt x="29786" y="52839"/>
                </a:cubicBezTo>
                <a:cubicBezTo>
                  <a:pt x="28674" y="51940"/>
                  <a:pt x="27288" y="51437"/>
                  <a:pt x="25856" y="51422"/>
                </a:cubicBezTo>
                <a:close/>
                <a:moveTo>
                  <a:pt x="82929" y="51392"/>
                </a:moveTo>
                <a:lnTo>
                  <a:pt x="82929" y="51422"/>
                </a:lnTo>
                <a:cubicBezTo>
                  <a:pt x="81406" y="51437"/>
                  <a:pt x="79943" y="52001"/>
                  <a:pt x="78801" y="53007"/>
                </a:cubicBezTo>
                <a:cubicBezTo>
                  <a:pt x="79212" y="53479"/>
                  <a:pt x="79578" y="53967"/>
                  <a:pt x="79928" y="54485"/>
                </a:cubicBezTo>
                <a:cubicBezTo>
                  <a:pt x="80766" y="53753"/>
                  <a:pt x="81817" y="53327"/>
                  <a:pt x="82929" y="53311"/>
                </a:cubicBezTo>
                <a:cubicBezTo>
                  <a:pt x="83935" y="53311"/>
                  <a:pt x="84925" y="53647"/>
                  <a:pt x="85733" y="54256"/>
                </a:cubicBezTo>
                <a:cubicBezTo>
                  <a:pt x="86083" y="53753"/>
                  <a:pt x="86464" y="53266"/>
                  <a:pt x="86876" y="52809"/>
                </a:cubicBezTo>
                <a:cubicBezTo>
                  <a:pt x="85763" y="51894"/>
                  <a:pt x="84362" y="51392"/>
                  <a:pt x="82929" y="51392"/>
                </a:cubicBezTo>
                <a:close/>
                <a:moveTo>
                  <a:pt x="111482" y="51422"/>
                </a:moveTo>
                <a:cubicBezTo>
                  <a:pt x="109943" y="51437"/>
                  <a:pt x="108480" y="52001"/>
                  <a:pt x="107337" y="53007"/>
                </a:cubicBezTo>
                <a:cubicBezTo>
                  <a:pt x="107734" y="53479"/>
                  <a:pt x="108114" y="53967"/>
                  <a:pt x="108465" y="54485"/>
                </a:cubicBezTo>
                <a:cubicBezTo>
                  <a:pt x="109303" y="53753"/>
                  <a:pt x="110369" y="53357"/>
                  <a:pt x="111466" y="53357"/>
                </a:cubicBezTo>
                <a:cubicBezTo>
                  <a:pt x="112487" y="53357"/>
                  <a:pt x="113462" y="53692"/>
                  <a:pt x="114270" y="54302"/>
                </a:cubicBezTo>
                <a:cubicBezTo>
                  <a:pt x="114620" y="53799"/>
                  <a:pt x="115001" y="53311"/>
                  <a:pt x="115412" y="52839"/>
                </a:cubicBezTo>
                <a:cubicBezTo>
                  <a:pt x="114300" y="51940"/>
                  <a:pt x="112914" y="51437"/>
                  <a:pt x="111482" y="51422"/>
                </a:cubicBezTo>
                <a:close/>
                <a:moveTo>
                  <a:pt x="140019" y="51422"/>
                </a:moveTo>
                <a:cubicBezTo>
                  <a:pt x="138495" y="51437"/>
                  <a:pt x="137032" y="52001"/>
                  <a:pt x="135890" y="53022"/>
                </a:cubicBezTo>
                <a:cubicBezTo>
                  <a:pt x="136286" y="53479"/>
                  <a:pt x="136667" y="53967"/>
                  <a:pt x="137002" y="54485"/>
                </a:cubicBezTo>
                <a:cubicBezTo>
                  <a:pt x="137863" y="53735"/>
                  <a:pt x="138942" y="53357"/>
                  <a:pt x="140023" y="53357"/>
                </a:cubicBezTo>
                <a:cubicBezTo>
                  <a:pt x="141007" y="53357"/>
                  <a:pt x="141994" y="53670"/>
                  <a:pt x="142822" y="54302"/>
                </a:cubicBezTo>
                <a:cubicBezTo>
                  <a:pt x="143172" y="53799"/>
                  <a:pt x="143553" y="53311"/>
                  <a:pt x="143965" y="52854"/>
                </a:cubicBezTo>
                <a:cubicBezTo>
                  <a:pt x="142852" y="51940"/>
                  <a:pt x="141466" y="51437"/>
                  <a:pt x="140019" y="51437"/>
                </a:cubicBezTo>
                <a:lnTo>
                  <a:pt x="140019" y="51422"/>
                </a:lnTo>
                <a:close/>
                <a:moveTo>
                  <a:pt x="225642" y="51427"/>
                </a:moveTo>
                <a:cubicBezTo>
                  <a:pt x="224161" y="51427"/>
                  <a:pt x="222683" y="51957"/>
                  <a:pt x="221516" y="53007"/>
                </a:cubicBezTo>
                <a:cubicBezTo>
                  <a:pt x="221912" y="53479"/>
                  <a:pt x="222293" y="53967"/>
                  <a:pt x="222643" y="54485"/>
                </a:cubicBezTo>
                <a:cubicBezTo>
                  <a:pt x="223481" y="53768"/>
                  <a:pt x="224547" y="53357"/>
                  <a:pt x="225644" y="53357"/>
                </a:cubicBezTo>
                <a:cubicBezTo>
                  <a:pt x="226650" y="53357"/>
                  <a:pt x="227640" y="53692"/>
                  <a:pt x="228448" y="54302"/>
                </a:cubicBezTo>
                <a:cubicBezTo>
                  <a:pt x="228798" y="53799"/>
                  <a:pt x="229179" y="53311"/>
                  <a:pt x="229591" y="52854"/>
                </a:cubicBezTo>
                <a:cubicBezTo>
                  <a:pt x="228443" y="51900"/>
                  <a:pt x="227041" y="51427"/>
                  <a:pt x="225642" y="51427"/>
                </a:cubicBezTo>
                <a:close/>
                <a:moveTo>
                  <a:pt x="82929" y="53951"/>
                </a:moveTo>
                <a:lnTo>
                  <a:pt x="82929" y="53997"/>
                </a:lnTo>
                <a:cubicBezTo>
                  <a:pt x="82909" y="53997"/>
                  <a:pt x="82889" y="53997"/>
                  <a:pt x="82868" y="53997"/>
                </a:cubicBezTo>
                <a:cubicBezTo>
                  <a:pt x="81915" y="53997"/>
                  <a:pt x="80994" y="54345"/>
                  <a:pt x="80263" y="54957"/>
                </a:cubicBezTo>
                <a:cubicBezTo>
                  <a:pt x="80355" y="55124"/>
                  <a:pt x="80461" y="55292"/>
                  <a:pt x="80553" y="55460"/>
                </a:cubicBezTo>
                <a:cubicBezTo>
                  <a:pt x="81330" y="55307"/>
                  <a:pt x="82137" y="55246"/>
                  <a:pt x="82929" y="55231"/>
                </a:cubicBezTo>
                <a:cubicBezTo>
                  <a:pt x="83630" y="55231"/>
                  <a:pt x="84316" y="55292"/>
                  <a:pt x="85002" y="55399"/>
                </a:cubicBezTo>
                <a:cubicBezTo>
                  <a:pt x="85123" y="55185"/>
                  <a:pt x="85261" y="54972"/>
                  <a:pt x="85382" y="54774"/>
                </a:cubicBezTo>
                <a:cubicBezTo>
                  <a:pt x="84682" y="54241"/>
                  <a:pt x="83813" y="53951"/>
                  <a:pt x="82929" y="53951"/>
                </a:cubicBezTo>
                <a:close/>
                <a:moveTo>
                  <a:pt x="197092" y="53951"/>
                </a:moveTo>
                <a:cubicBezTo>
                  <a:pt x="196102" y="53967"/>
                  <a:pt x="195157" y="54332"/>
                  <a:pt x="194426" y="54972"/>
                </a:cubicBezTo>
                <a:cubicBezTo>
                  <a:pt x="194517" y="55124"/>
                  <a:pt x="194624" y="55292"/>
                  <a:pt x="194716" y="55460"/>
                </a:cubicBezTo>
                <a:cubicBezTo>
                  <a:pt x="195493" y="55323"/>
                  <a:pt x="196300" y="55246"/>
                  <a:pt x="197092" y="55246"/>
                </a:cubicBezTo>
                <a:cubicBezTo>
                  <a:pt x="197793" y="55246"/>
                  <a:pt x="198479" y="55292"/>
                  <a:pt x="199164" y="55414"/>
                </a:cubicBezTo>
                <a:lnTo>
                  <a:pt x="199164" y="55444"/>
                </a:lnTo>
                <a:cubicBezTo>
                  <a:pt x="199286" y="55231"/>
                  <a:pt x="199423" y="55018"/>
                  <a:pt x="199545" y="54774"/>
                </a:cubicBezTo>
                <a:cubicBezTo>
                  <a:pt x="198829" y="54256"/>
                  <a:pt x="197976" y="53967"/>
                  <a:pt x="197092" y="53951"/>
                </a:cubicBezTo>
                <a:close/>
                <a:moveTo>
                  <a:pt x="168553" y="53970"/>
                </a:moveTo>
                <a:cubicBezTo>
                  <a:pt x="167593" y="53970"/>
                  <a:pt x="166636" y="54306"/>
                  <a:pt x="165874" y="54972"/>
                </a:cubicBezTo>
                <a:cubicBezTo>
                  <a:pt x="165981" y="55140"/>
                  <a:pt x="166072" y="55307"/>
                  <a:pt x="166179" y="55475"/>
                </a:cubicBezTo>
                <a:cubicBezTo>
                  <a:pt x="166956" y="55323"/>
                  <a:pt x="167763" y="55262"/>
                  <a:pt x="168555" y="55246"/>
                </a:cubicBezTo>
                <a:cubicBezTo>
                  <a:pt x="169256" y="55246"/>
                  <a:pt x="169942" y="55307"/>
                  <a:pt x="170627" y="55414"/>
                </a:cubicBezTo>
                <a:lnTo>
                  <a:pt x="170627" y="55444"/>
                </a:lnTo>
                <a:cubicBezTo>
                  <a:pt x="170749" y="55231"/>
                  <a:pt x="170887" y="55018"/>
                  <a:pt x="171008" y="54789"/>
                </a:cubicBezTo>
                <a:cubicBezTo>
                  <a:pt x="170280" y="54241"/>
                  <a:pt x="169415" y="53970"/>
                  <a:pt x="168553" y="53970"/>
                </a:cubicBezTo>
                <a:close/>
                <a:moveTo>
                  <a:pt x="254194" y="53970"/>
                </a:moveTo>
                <a:cubicBezTo>
                  <a:pt x="253234" y="53970"/>
                  <a:pt x="252277" y="54306"/>
                  <a:pt x="251515" y="54972"/>
                </a:cubicBezTo>
                <a:cubicBezTo>
                  <a:pt x="251622" y="55140"/>
                  <a:pt x="251713" y="55307"/>
                  <a:pt x="251805" y="55475"/>
                </a:cubicBezTo>
                <a:cubicBezTo>
                  <a:pt x="252597" y="55323"/>
                  <a:pt x="253389" y="55262"/>
                  <a:pt x="254197" y="55246"/>
                </a:cubicBezTo>
                <a:cubicBezTo>
                  <a:pt x="254882" y="55246"/>
                  <a:pt x="255583" y="55307"/>
                  <a:pt x="256269" y="55414"/>
                </a:cubicBezTo>
                <a:lnTo>
                  <a:pt x="256253" y="55444"/>
                </a:lnTo>
                <a:cubicBezTo>
                  <a:pt x="256375" y="55231"/>
                  <a:pt x="256497" y="55018"/>
                  <a:pt x="256650" y="54789"/>
                </a:cubicBezTo>
                <a:cubicBezTo>
                  <a:pt x="255921" y="54241"/>
                  <a:pt x="255056" y="53970"/>
                  <a:pt x="254194" y="53970"/>
                </a:cubicBezTo>
                <a:close/>
                <a:moveTo>
                  <a:pt x="25856" y="53997"/>
                </a:moveTo>
                <a:cubicBezTo>
                  <a:pt x="24865" y="53997"/>
                  <a:pt x="23921" y="54363"/>
                  <a:pt x="23174" y="55003"/>
                </a:cubicBezTo>
                <a:cubicBezTo>
                  <a:pt x="23281" y="55170"/>
                  <a:pt x="23372" y="55338"/>
                  <a:pt x="23464" y="55505"/>
                </a:cubicBezTo>
                <a:cubicBezTo>
                  <a:pt x="24256" y="55353"/>
                  <a:pt x="25048" y="55277"/>
                  <a:pt x="25856" y="55277"/>
                </a:cubicBezTo>
                <a:cubicBezTo>
                  <a:pt x="26541" y="55277"/>
                  <a:pt x="27242" y="55338"/>
                  <a:pt x="27928" y="55444"/>
                </a:cubicBezTo>
                <a:cubicBezTo>
                  <a:pt x="28050" y="55231"/>
                  <a:pt x="28171" y="55018"/>
                  <a:pt x="28309" y="54820"/>
                </a:cubicBezTo>
                <a:cubicBezTo>
                  <a:pt x="27593" y="54287"/>
                  <a:pt x="26739" y="53997"/>
                  <a:pt x="25856" y="53997"/>
                </a:cubicBezTo>
                <a:close/>
                <a:moveTo>
                  <a:pt x="54393" y="53997"/>
                </a:moveTo>
                <a:cubicBezTo>
                  <a:pt x="53417" y="53997"/>
                  <a:pt x="52458" y="54363"/>
                  <a:pt x="51726" y="55003"/>
                </a:cubicBezTo>
                <a:cubicBezTo>
                  <a:pt x="51833" y="55155"/>
                  <a:pt x="51924" y="55338"/>
                  <a:pt x="52016" y="55505"/>
                </a:cubicBezTo>
                <a:cubicBezTo>
                  <a:pt x="52808" y="55353"/>
                  <a:pt x="53600" y="55277"/>
                  <a:pt x="54393" y="55277"/>
                </a:cubicBezTo>
                <a:cubicBezTo>
                  <a:pt x="55093" y="55277"/>
                  <a:pt x="55779" y="55323"/>
                  <a:pt x="56465" y="55444"/>
                </a:cubicBezTo>
                <a:cubicBezTo>
                  <a:pt x="56602" y="55231"/>
                  <a:pt x="56724" y="55018"/>
                  <a:pt x="56846" y="54805"/>
                </a:cubicBezTo>
                <a:cubicBezTo>
                  <a:pt x="56145" y="54287"/>
                  <a:pt x="55291" y="53997"/>
                  <a:pt x="54408" y="53997"/>
                </a:cubicBezTo>
                <a:close/>
                <a:moveTo>
                  <a:pt x="111482" y="53997"/>
                </a:moveTo>
                <a:cubicBezTo>
                  <a:pt x="110491" y="53997"/>
                  <a:pt x="109531" y="54363"/>
                  <a:pt x="108785" y="55003"/>
                </a:cubicBezTo>
                <a:cubicBezTo>
                  <a:pt x="108907" y="55170"/>
                  <a:pt x="108998" y="55338"/>
                  <a:pt x="109090" y="55505"/>
                </a:cubicBezTo>
                <a:cubicBezTo>
                  <a:pt x="109882" y="55353"/>
                  <a:pt x="110674" y="55277"/>
                  <a:pt x="111466" y="55277"/>
                </a:cubicBezTo>
                <a:cubicBezTo>
                  <a:pt x="112167" y="55277"/>
                  <a:pt x="112853" y="55338"/>
                  <a:pt x="113538" y="55444"/>
                </a:cubicBezTo>
                <a:cubicBezTo>
                  <a:pt x="113676" y="55231"/>
                  <a:pt x="113797" y="55018"/>
                  <a:pt x="113919" y="54820"/>
                </a:cubicBezTo>
                <a:cubicBezTo>
                  <a:pt x="113218" y="54287"/>
                  <a:pt x="112350" y="53997"/>
                  <a:pt x="111482" y="53997"/>
                </a:cubicBezTo>
                <a:close/>
                <a:moveTo>
                  <a:pt x="140019" y="53997"/>
                </a:moveTo>
                <a:cubicBezTo>
                  <a:pt x="139028" y="54012"/>
                  <a:pt x="138084" y="54363"/>
                  <a:pt x="137352" y="55003"/>
                </a:cubicBezTo>
                <a:cubicBezTo>
                  <a:pt x="137459" y="55170"/>
                  <a:pt x="137550" y="55338"/>
                  <a:pt x="137642" y="55505"/>
                </a:cubicBezTo>
                <a:cubicBezTo>
                  <a:pt x="138434" y="55353"/>
                  <a:pt x="139226" y="55277"/>
                  <a:pt x="140019" y="55277"/>
                </a:cubicBezTo>
                <a:cubicBezTo>
                  <a:pt x="140719" y="55277"/>
                  <a:pt x="141405" y="55338"/>
                  <a:pt x="142091" y="55444"/>
                </a:cubicBezTo>
                <a:cubicBezTo>
                  <a:pt x="142212" y="55231"/>
                  <a:pt x="142350" y="55018"/>
                  <a:pt x="142471" y="54820"/>
                </a:cubicBezTo>
                <a:cubicBezTo>
                  <a:pt x="141771" y="54287"/>
                  <a:pt x="140902" y="54012"/>
                  <a:pt x="140019" y="53997"/>
                </a:cubicBezTo>
                <a:close/>
                <a:moveTo>
                  <a:pt x="225649" y="53994"/>
                </a:moveTo>
                <a:cubicBezTo>
                  <a:pt x="224687" y="53994"/>
                  <a:pt x="223727" y="54335"/>
                  <a:pt x="222963" y="55003"/>
                </a:cubicBezTo>
                <a:cubicBezTo>
                  <a:pt x="223070" y="55170"/>
                  <a:pt x="223161" y="55338"/>
                  <a:pt x="223268" y="55505"/>
                </a:cubicBezTo>
                <a:cubicBezTo>
                  <a:pt x="224045" y="55353"/>
                  <a:pt x="224852" y="55277"/>
                  <a:pt x="225644" y="55277"/>
                </a:cubicBezTo>
                <a:cubicBezTo>
                  <a:pt x="226345" y="55277"/>
                  <a:pt x="227031" y="55338"/>
                  <a:pt x="227717" y="55444"/>
                </a:cubicBezTo>
                <a:cubicBezTo>
                  <a:pt x="227823" y="55231"/>
                  <a:pt x="227960" y="55018"/>
                  <a:pt x="228097" y="54820"/>
                </a:cubicBezTo>
                <a:cubicBezTo>
                  <a:pt x="227371" y="54266"/>
                  <a:pt x="226509" y="53994"/>
                  <a:pt x="225649" y="53994"/>
                </a:cubicBezTo>
                <a:close/>
                <a:moveTo>
                  <a:pt x="11412" y="48756"/>
                </a:moveTo>
                <a:cubicBezTo>
                  <a:pt x="6658" y="48756"/>
                  <a:pt x="2453" y="51468"/>
                  <a:pt x="0" y="55566"/>
                </a:cubicBezTo>
                <a:lnTo>
                  <a:pt x="15" y="55566"/>
                </a:lnTo>
                <a:cubicBezTo>
                  <a:pt x="625" y="55688"/>
                  <a:pt x="1219" y="55871"/>
                  <a:pt x="1813" y="56084"/>
                </a:cubicBezTo>
                <a:cubicBezTo>
                  <a:pt x="3977" y="52824"/>
                  <a:pt x="7481" y="50691"/>
                  <a:pt x="11412" y="50691"/>
                </a:cubicBezTo>
                <a:cubicBezTo>
                  <a:pt x="15389" y="50691"/>
                  <a:pt x="18908" y="52870"/>
                  <a:pt x="21072" y="56191"/>
                </a:cubicBezTo>
                <a:cubicBezTo>
                  <a:pt x="21651" y="55962"/>
                  <a:pt x="22245" y="55780"/>
                  <a:pt x="22839" y="55627"/>
                </a:cubicBezTo>
                <a:cubicBezTo>
                  <a:pt x="20401" y="51498"/>
                  <a:pt x="16166" y="48756"/>
                  <a:pt x="11412" y="48756"/>
                </a:cubicBezTo>
                <a:close/>
                <a:moveTo>
                  <a:pt x="39949" y="48756"/>
                </a:moveTo>
                <a:lnTo>
                  <a:pt x="39949" y="48771"/>
                </a:lnTo>
                <a:cubicBezTo>
                  <a:pt x="35195" y="48771"/>
                  <a:pt x="31005" y="51468"/>
                  <a:pt x="28552" y="55566"/>
                </a:cubicBezTo>
                <a:cubicBezTo>
                  <a:pt x="29162" y="55688"/>
                  <a:pt x="29771" y="55871"/>
                  <a:pt x="30350" y="56084"/>
                </a:cubicBezTo>
                <a:cubicBezTo>
                  <a:pt x="32529" y="52824"/>
                  <a:pt x="36018" y="50691"/>
                  <a:pt x="39949" y="50691"/>
                </a:cubicBezTo>
                <a:cubicBezTo>
                  <a:pt x="43941" y="50691"/>
                  <a:pt x="47445" y="52870"/>
                  <a:pt x="49624" y="56191"/>
                </a:cubicBezTo>
                <a:cubicBezTo>
                  <a:pt x="50187" y="55962"/>
                  <a:pt x="50782" y="55764"/>
                  <a:pt x="51391" y="55627"/>
                </a:cubicBezTo>
                <a:cubicBezTo>
                  <a:pt x="48938" y="51498"/>
                  <a:pt x="44733" y="48756"/>
                  <a:pt x="39949" y="48756"/>
                </a:cubicBezTo>
                <a:close/>
                <a:moveTo>
                  <a:pt x="68501" y="48771"/>
                </a:moveTo>
                <a:cubicBezTo>
                  <a:pt x="63747" y="48771"/>
                  <a:pt x="59558" y="51468"/>
                  <a:pt x="57089" y="55566"/>
                </a:cubicBezTo>
                <a:cubicBezTo>
                  <a:pt x="57714" y="55688"/>
                  <a:pt x="58308" y="55871"/>
                  <a:pt x="58902" y="56084"/>
                </a:cubicBezTo>
                <a:cubicBezTo>
                  <a:pt x="61081" y="52824"/>
                  <a:pt x="64570" y="50691"/>
                  <a:pt x="68501" y="50691"/>
                </a:cubicBezTo>
                <a:cubicBezTo>
                  <a:pt x="72462" y="50691"/>
                  <a:pt x="75997" y="52870"/>
                  <a:pt x="78161" y="56191"/>
                </a:cubicBezTo>
                <a:cubicBezTo>
                  <a:pt x="78740" y="55962"/>
                  <a:pt x="79334" y="55780"/>
                  <a:pt x="79928" y="55642"/>
                </a:cubicBezTo>
                <a:cubicBezTo>
                  <a:pt x="77490" y="51498"/>
                  <a:pt x="73270" y="48771"/>
                  <a:pt x="68501" y="48771"/>
                </a:cubicBezTo>
                <a:close/>
                <a:moveTo>
                  <a:pt x="97023" y="48756"/>
                </a:moveTo>
                <a:lnTo>
                  <a:pt x="97038" y="48771"/>
                </a:lnTo>
                <a:cubicBezTo>
                  <a:pt x="92284" y="48771"/>
                  <a:pt x="88079" y="51468"/>
                  <a:pt x="85626" y="55566"/>
                </a:cubicBezTo>
                <a:cubicBezTo>
                  <a:pt x="86236" y="55688"/>
                  <a:pt x="86845" y="55856"/>
                  <a:pt x="87424" y="56084"/>
                </a:cubicBezTo>
                <a:cubicBezTo>
                  <a:pt x="89603" y="52809"/>
                  <a:pt x="93092" y="50691"/>
                  <a:pt x="97023" y="50691"/>
                </a:cubicBezTo>
                <a:cubicBezTo>
                  <a:pt x="101014" y="50691"/>
                  <a:pt x="104519" y="52854"/>
                  <a:pt x="106698" y="56191"/>
                </a:cubicBezTo>
                <a:cubicBezTo>
                  <a:pt x="107276" y="55962"/>
                  <a:pt x="107871" y="55780"/>
                  <a:pt x="108480" y="55627"/>
                </a:cubicBezTo>
                <a:cubicBezTo>
                  <a:pt x="106027" y="51498"/>
                  <a:pt x="101807" y="48756"/>
                  <a:pt x="97023" y="48756"/>
                </a:cubicBezTo>
                <a:close/>
                <a:moveTo>
                  <a:pt x="125575" y="48771"/>
                </a:moveTo>
                <a:cubicBezTo>
                  <a:pt x="120821" y="48771"/>
                  <a:pt x="116631" y="51468"/>
                  <a:pt x="114178" y="55566"/>
                </a:cubicBezTo>
                <a:cubicBezTo>
                  <a:pt x="114788" y="55688"/>
                  <a:pt x="115382" y="55871"/>
                  <a:pt x="115976" y="56084"/>
                </a:cubicBezTo>
                <a:cubicBezTo>
                  <a:pt x="118155" y="52824"/>
                  <a:pt x="121644" y="50691"/>
                  <a:pt x="125575" y="50691"/>
                </a:cubicBezTo>
                <a:cubicBezTo>
                  <a:pt x="129551" y="50691"/>
                  <a:pt x="133071" y="52870"/>
                  <a:pt x="135250" y="56191"/>
                </a:cubicBezTo>
                <a:cubicBezTo>
                  <a:pt x="135829" y="55962"/>
                  <a:pt x="136408" y="55780"/>
                  <a:pt x="137017" y="55642"/>
                </a:cubicBezTo>
                <a:cubicBezTo>
                  <a:pt x="134564" y="51498"/>
                  <a:pt x="130359" y="48771"/>
                  <a:pt x="125575" y="48771"/>
                </a:cubicBezTo>
                <a:close/>
                <a:moveTo>
                  <a:pt x="154112" y="48771"/>
                </a:moveTo>
                <a:cubicBezTo>
                  <a:pt x="149358" y="48771"/>
                  <a:pt x="145168" y="51468"/>
                  <a:pt x="142715" y="55566"/>
                </a:cubicBezTo>
                <a:cubicBezTo>
                  <a:pt x="143325" y="55688"/>
                  <a:pt x="143934" y="55871"/>
                  <a:pt x="144513" y="56084"/>
                </a:cubicBezTo>
                <a:cubicBezTo>
                  <a:pt x="146692" y="52824"/>
                  <a:pt x="150181" y="50691"/>
                  <a:pt x="154112" y="50691"/>
                </a:cubicBezTo>
                <a:cubicBezTo>
                  <a:pt x="158088" y="50691"/>
                  <a:pt x="161608" y="52870"/>
                  <a:pt x="163787" y="56191"/>
                </a:cubicBezTo>
                <a:cubicBezTo>
                  <a:pt x="164366" y="55962"/>
                  <a:pt x="164960" y="55780"/>
                  <a:pt x="165554" y="55642"/>
                </a:cubicBezTo>
                <a:cubicBezTo>
                  <a:pt x="163116" y="51498"/>
                  <a:pt x="158896" y="48771"/>
                  <a:pt x="154112" y="48771"/>
                </a:cubicBezTo>
                <a:close/>
                <a:moveTo>
                  <a:pt x="182649" y="48771"/>
                </a:moveTo>
                <a:cubicBezTo>
                  <a:pt x="177910" y="48771"/>
                  <a:pt x="173705" y="51468"/>
                  <a:pt x="171252" y="55566"/>
                </a:cubicBezTo>
                <a:cubicBezTo>
                  <a:pt x="171862" y="55703"/>
                  <a:pt x="172471" y="55871"/>
                  <a:pt x="173050" y="56100"/>
                </a:cubicBezTo>
                <a:cubicBezTo>
                  <a:pt x="175229" y="52824"/>
                  <a:pt x="178718" y="50691"/>
                  <a:pt x="182649" y="50691"/>
                </a:cubicBezTo>
                <a:cubicBezTo>
                  <a:pt x="186625" y="50691"/>
                  <a:pt x="190160" y="52870"/>
                  <a:pt x="192323" y="56191"/>
                </a:cubicBezTo>
                <a:cubicBezTo>
                  <a:pt x="192902" y="55962"/>
                  <a:pt x="193497" y="55780"/>
                  <a:pt x="194106" y="55642"/>
                </a:cubicBezTo>
                <a:cubicBezTo>
                  <a:pt x="191653" y="51498"/>
                  <a:pt x="187433" y="48771"/>
                  <a:pt x="182649" y="48771"/>
                </a:cubicBezTo>
                <a:close/>
                <a:moveTo>
                  <a:pt x="211201" y="48771"/>
                </a:moveTo>
                <a:cubicBezTo>
                  <a:pt x="206447" y="48771"/>
                  <a:pt x="202257" y="51468"/>
                  <a:pt x="199789" y="55566"/>
                </a:cubicBezTo>
                <a:cubicBezTo>
                  <a:pt x="200399" y="55703"/>
                  <a:pt x="201008" y="55871"/>
                  <a:pt x="201587" y="56100"/>
                </a:cubicBezTo>
                <a:cubicBezTo>
                  <a:pt x="203766" y="52824"/>
                  <a:pt x="207255" y="50691"/>
                  <a:pt x="211201" y="50691"/>
                </a:cubicBezTo>
                <a:cubicBezTo>
                  <a:pt x="215162" y="50691"/>
                  <a:pt x="218697" y="52870"/>
                  <a:pt x="220876" y="56191"/>
                </a:cubicBezTo>
                <a:cubicBezTo>
                  <a:pt x="221439" y="55962"/>
                  <a:pt x="222034" y="55780"/>
                  <a:pt x="222643" y="55642"/>
                </a:cubicBezTo>
                <a:cubicBezTo>
                  <a:pt x="220190" y="51498"/>
                  <a:pt x="215954" y="48771"/>
                  <a:pt x="211201" y="48771"/>
                </a:cubicBezTo>
                <a:close/>
                <a:moveTo>
                  <a:pt x="239738" y="48771"/>
                </a:moveTo>
                <a:cubicBezTo>
                  <a:pt x="234984" y="48771"/>
                  <a:pt x="230794" y="51468"/>
                  <a:pt x="228341" y="55566"/>
                </a:cubicBezTo>
                <a:cubicBezTo>
                  <a:pt x="228951" y="55703"/>
                  <a:pt x="229545" y="55871"/>
                  <a:pt x="230139" y="56100"/>
                </a:cubicBezTo>
                <a:cubicBezTo>
                  <a:pt x="232303" y="52824"/>
                  <a:pt x="235807" y="50691"/>
                  <a:pt x="239738" y="50691"/>
                </a:cubicBezTo>
                <a:cubicBezTo>
                  <a:pt x="243714" y="50691"/>
                  <a:pt x="247234" y="52870"/>
                  <a:pt x="249413" y="56191"/>
                </a:cubicBezTo>
                <a:cubicBezTo>
                  <a:pt x="249976" y="55962"/>
                  <a:pt x="250570" y="55780"/>
                  <a:pt x="251180" y="55642"/>
                </a:cubicBezTo>
                <a:cubicBezTo>
                  <a:pt x="248727" y="51498"/>
                  <a:pt x="244491" y="48771"/>
                  <a:pt x="239738" y="48771"/>
                </a:cubicBezTo>
                <a:close/>
                <a:moveTo>
                  <a:pt x="268275" y="48771"/>
                </a:moveTo>
                <a:cubicBezTo>
                  <a:pt x="263521" y="48771"/>
                  <a:pt x="259331" y="51468"/>
                  <a:pt x="256878" y="55566"/>
                </a:cubicBezTo>
                <a:cubicBezTo>
                  <a:pt x="257488" y="55688"/>
                  <a:pt x="258082" y="55871"/>
                  <a:pt x="258676" y="56084"/>
                </a:cubicBezTo>
                <a:cubicBezTo>
                  <a:pt x="260855" y="52824"/>
                  <a:pt x="264344" y="50691"/>
                  <a:pt x="268275" y="50691"/>
                </a:cubicBezTo>
                <a:cubicBezTo>
                  <a:pt x="272251" y="50691"/>
                  <a:pt x="275771" y="52870"/>
                  <a:pt x="277949" y="56191"/>
                </a:cubicBezTo>
                <a:cubicBezTo>
                  <a:pt x="278528" y="55962"/>
                  <a:pt x="279123" y="55780"/>
                  <a:pt x="279717" y="55642"/>
                </a:cubicBezTo>
                <a:cubicBezTo>
                  <a:pt x="277264" y="51498"/>
                  <a:pt x="273028" y="48771"/>
                  <a:pt x="268275" y="48771"/>
                </a:cubicBezTo>
                <a:close/>
                <a:moveTo>
                  <a:pt x="97023" y="56465"/>
                </a:moveTo>
                <a:cubicBezTo>
                  <a:pt x="97025" y="56465"/>
                  <a:pt x="97028" y="56465"/>
                  <a:pt x="97030" y="56465"/>
                </a:cubicBezTo>
                <a:lnTo>
                  <a:pt x="97030" y="56465"/>
                </a:lnTo>
                <a:cubicBezTo>
                  <a:pt x="97033" y="56465"/>
                  <a:pt x="97035" y="56465"/>
                  <a:pt x="97038" y="56465"/>
                </a:cubicBezTo>
                <a:close/>
                <a:moveTo>
                  <a:pt x="11412" y="51331"/>
                </a:moveTo>
                <a:cubicBezTo>
                  <a:pt x="7725" y="51331"/>
                  <a:pt x="4449" y="53281"/>
                  <a:pt x="2377" y="56298"/>
                </a:cubicBezTo>
                <a:lnTo>
                  <a:pt x="2377" y="56313"/>
                </a:lnTo>
                <a:cubicBezTo>
                  <a:pt x="2941" y="56541"/>
                  <a:pt x="3474" y="56816"/>
                  <a:pt x="3992" y="57120"/>
                </a:cubicBezTo>
                <a:cubicBezTo>
                  <a:pt x="5759" y="54759"/>
                  <a:pt x="8426" y="53250"/>
                  <a:pt x="11412" y="53250"/>
                </a:cubicBezTo>
                <a:cubicBezTo>
                  <a:pt x="14444" y="53250"/>
                  <a:pt x="17156" y="54820"/>
                  <a:pt x="18923" y="57273"/>
                </a:cubicBezTo>
                <a:cubicBezTo>
                  <a:pt x="19426" y="56953"/>
                  <a:pt x="19959" y="56663"/>
                  <a:pt x="20508" y="56420"/>
                </a:cubicBezTo>
                <a:cubicBezTo>
                  <a:pt x="18436" y="53342"/>
                  <a:pt x="15130" y="51331"/>
                  <a:pt x="11412" y="51331"/>
                </a:cubicBezTo>
                <a:close/>
                <a:moveTo>
                  <a:pt x="39949" y="51331"/>
                </a:moveTo>
                <a:cubicBezTo>
                  <a:pt x="36262" y="51331"/>
                  <a:pt x="33001" y="53296"/>
                  <a:pt x="30914" y="56298"/>
                </a:cubicBezTo>
                <a:cubicBezTo>
                  <a:pt x="31478" y="56541"/>
                  <a:pt x="32011" y="56816"/>
                  <a:pt x="32544" y="57120"/>
                </a:cubicBezTo>
                <a:cubicBezTo>
                  <a:pt x="34312" y="54759"/>
                  <a:pt x="36978" y="53250"/>
                  <a:pt x="39949" y="53250"/>
                </a:cubicBezTo>
                <a:cubicBezTo>
                  <a:pt x="42981" y="53250"/>
                  <a:pt x="45708" y="54820"/>
                  <a:pt x="47460" y="57273"/>
                </a:cubicBezTo>
                <a:cubicBezTo>
                  <a:pt x="47978" y="56953"/>
                  <a:pt x="48511" y="56663"/>
                  <a:pt x="49060" y="56420"/>
                </a:cubicBezTo>
                <a:cubicBezTo>
                  <a:pt x="46973" y="53342"/>
                  <a:pt x="43682" y="51331"/>
                  <a:pt x="39949" y="51331"/>
                </a:cubicBezTo>
                <a:close/>
                <a:moveTo>
                  <a:pt x="68501" y="51331"/>
                </a:moveTo>
                <a:cubicBezTo>
                  <a:pt x="64814" y="51331"/>
                  <a:pt x="61538" y="53296"/>
                  <a:pt x="59466" y="56298"/>
                </a:cubicBezTo>
                <a:cubicBezTo>
                  <a:pt x="60030" y="56541"/>
                  <a:pt x="60563" y="56816"/>
                  <a:pt x="61081" y="57120"/>
                </a:cubicBezTo>
                <a:cubicBezTo>
                  <a:pt x="62864" y="54759"/>
                  <a:pt x="65515" y="53250"/>
                  <a:pt x="68501" y="53250"/>
                </a:cubicBezTo>
                <a:cubicBezTo>
                  <a:pt x="71533" y="53250"/>
                  <a:pt x="74245" y="54820"/>
                  <a:pt x="76012" y="57273"/>
                </a:cubicBezTo>
                <a:cubicBezTo>
                  <a:pt x="76515" y="56953"/>
                  <a:pt x="77048" y="56663"/>
                  <a:pt x="77597" y="56420"/>
                </a:cubicBezTo>
                <a:cubicBezTo>
                  <a:pt x="75525" y="53342"/>
                  <a:pt x="72219" y="51331"/>
                  <a:pt x="68501" y="51331"/>
                </a:cubicBezTo>
                <a:close/>
                <a:moveTo>
                  <a:pt x="97030" y="51331"/>
                </a:moveTo>
                <a:cubicBezTo>
                  <a:pt x="93346" y="51333"/>
                  <a:pt x="90089" y="53298"/>
                  <a:pt x="88003" y="56298"/>
                </a:cubicBezTo>
                <a:cubicBezTo>
                  <a:pt x="88552" y="56541"/>
                  <a:pt x="89100" y="56816"/>
                  <a:pt x="89618" y="57120"/>
                </a:cubicBezTo>
                <a:cubicBezTo>
                  <a:pt x="91385" y="54759"/>
                  <a:pt x="94052" y="53250"/>
                  <a:pt x="97038" y="53250"/>
                </a:cubicBezTo>
                <a:cubicBezTo>
                  <a:pt x="100070" y="53250"/>
                  <a:pt x="102782" y="54820"/>
                  <a:pt x="104549" y="57273"/>
                </a:cubicBezTo>
                <a:cubicBezTo>
                  <a:pt x="105052" y="56953"/>
                  <a:pt x="105585" y="56663"/>
                  <a:pt x="106149" y="56420"/>
                </a:cubicBezTo>
                <a:cubicBezTo>
                  <a:pt x="104063" y="53344"/>
                  <a:pt x="100760" y="51333"/>
                  <a:pt x="97030" y="51331"/>
                </a:cubicBezTo>
                <a:close/>
                <a:moveTo>
                  <a:pt x="125575" y="51331"/>
                </a:moveTo>
                <a:cubicBezTo>
                  <a:pt x="121888" y="51331"/>
                  <a:pt x="118627" y="53296"/>
                  <a:pt x="116540" y="56298"/>
                </a:cubicBezTo>
                <a:cubicBezTo>
                  <a:pt x="117104" y="56541"/>
                  <a:pt x="117637" y="56816"/>
                  <a:pt x="118155" y="57120"/>
                </a:cubicBezTo>
                <a:cubicBezTo>
                  <a:pt x="119938" y="54759"/>
                  <a:pt x="122604" y="53250"/>
                  <a:pt x="125575" y="53250"/>
                </a:cubicBezTo>
                <a:cubicBezTo>
                  <a:pt x="128607" y="53250"/>
                  <a:pt x="131319" y="54820"/>
                  <a:pt x="133101" y="57273"/>
                </a:cubicBezTo>
                <a:cubicBezTo>
                  <a:pt x="133604" y="56953"/>
                  <a:pt x="134137" y="56679"/>
                  <a:pt x="134686" y="56435"/>
                </a:cubicBezTo>
                <a:cubicBezTo>
                  <a:pt x="132614" y="53342"/>
                  <a:pt x="129308" y="51331"/>
                  <a:pt x="125575" y="51331"/>
                </a:cubicBezTo>
                <a:close/>
                <a:moveTo>
                  <a:pt x="154112" y="51331"/>
                </a:moveTo>
                <a:cubicBezTo>
                  <a:pt x="150440" y="51331"/>
                  <a:pt x="147164" y="53296"/>
                  <a:pt x="145077" y="56313"/>
                </a:cubicBezTo>
                <a:cubicBezTo>
                  <a:pt x="145641" y="56557"/>
                  <a:pt x="146174" y="56831"/>
                  <a:pt x="146692" y="57136"/>
                </a:cubicBezTo>
                <a:cubicBezTo>
                  <a:pt x="148474" y="54759"/>
                  <a:pt x="151141" y="53266"/>
                  <a:pt x="154112" y="53266"/>
                </a:cubicBezTo>
                <a:lnTo>
                  <a:pt x="154112" y="53250"/>
                </a:lnTo>
                <a:cubicBezTo>
                  <a:pt x="157159" y="53250"/>
                  <a:pt x="159871" y="54820"/>
                  <a:pt x="161638" y="57273"/>
                </a:cubicBezTo>
                <a:cubicBezTo>
                  <a:pt x="162141" y="56953"/>
                  <a:pt x="162674" y="56679"/>
                  <a:pt x="163223" y="56435"/>
                </a:cubicBezTo>
                <a:cubicBezTo>
                  <a:pt x="161151" y="53342"/>
                  <a:pt x="157845" y="51331"/>
                  <a:pt x="154112" y="51331"/>
                </a:cubicBezTo>
                <a:close/>
                <a:moveTo>
                  <a:pt x="182649" y="51331"/>
                </a:moveTo>
                <a:cubicBezTo>
                  <a:pt x="178977" y="51331"/>
                  <a:pt x="175701" y="53296"/>
                  <a:pt x="173629" y="56313"/>
                </a:cubicBezTo>
                <a:cubicBezTo>
                  <a:pt x="174177" y="56557"/>
                  <a:pt x="174726" y="56831"/>
                  <a:pt x="175244" y="57136"/>
                </a:cubicBezTo>
                <a:cubicBezTo>
                  <a:pt x="177011" y="54759"/>
                  <a:pt x="179678" y="53266"/>
                  <a:pt x="182649" y="53266"/>
                </a:cubicBezTo>
                <a:lnTo>
                  <a:pt x="182649" y="53250"/>
                </a:lnTo>
                <a:cubicBezTo>
                  <a:pt x="185696" y="53250"/>
                  <a:pt x="188408" y="54820"/>
                  <a:pt x="190175" y="57273"/>
                </a:cubicBezTo>
                <a:cubicBezTo>
                  <a:pt x="190693" y="56953"/>
                  <a:pt x="191211" y="56679"/>
                  <a:pt x="191760" y="56435"/>
                </a:cubicBezTo>
                <a:cubicBezTo>
                  <a:pt x="189703" y="53342"/>
                  <a:pt x="186381" y="51331"/>
                  <a:pt x="182649" y="51331"/>
                </a:cubicBezTo>
                <a:close/>
                <a:moveTo>
                  <a:pt x="211201" y="51331"/>
                </a:moveTo>
                <a:cubicBezTo>
                  <a:pt x="207514" y="51331"/>
                  <a:pt x="204238" y="53296"/>
                  <a:pt x="202166" y="56313"/>
                </a:cubicBezTo>
                <a:cubicBezTo>
                  <a:pt x="202714" y="56557"/>
                  <a:pt x="203263" y="56831"/>
                  <a:pt x="203781" y="57136"/>
                </a:cubicBezTo>
                <a:cubicBezTo>
                  <a:pt x="205548" y="54759"/>
                  <a:pt x="208215" y="53266"/>
                  <a:pt x="211201" y="53266"/>
                </a:cubicBezTo>
                <a:lnTo>
                  <a:pt x="211201" y="53250"/>
                </a:lnTo>
                <a:cubicBezTo>
                  <a:pt x="214233" y="53250"/>
                  <a:pt x="216945" y="54820"/>
                  <a:pt x="218712" y="57273"/>
                </a:cubicBezTo>
                <a:cubicBezTo>
                  <a:pt x="219230" y="56953"/>
                  <a:pt x="219763" y="56679"/>
                  <a:pt x="220312" y="56435"/>
                </a:cubicBezTo>
                <a:cubicBezTo>
                  <a:pt x="218225" y="53342"/>
                  <a:pt x="214918" y="51331"/>
                  <a:pt x="211201" y="51331"/>
                </a:cubicBezTo>
                <a:close/>
                <a:moveTo>
                  <a:pt x="239738" y="51331"/>
                </a:moveTo>
                <a:cubicBezTo>
                  <a:pt x="236051" y="51331"/>
                  <a:pt x="232790" y="53296"/>
                  <a:pt x="230703" y="56313"/>
                </a:cubicBezTo>
                <a:cubicBezTo>
                  <a:pt x="231267" y="56557"/>
                  <a:pt x="231800" y="56831"/>
                  <a:pt x="232318" y="57136"/>
                </a:cubicBezTo>
                <a:cubicBezTo>
                  <a:pt x="234100" y="54759"/>
                  <a:pt x="236767" y="53266"/>
                  <a:pt x="239738" y="53266"/>
                </a:cubicBezTo>
                <a:lnTo>
                  <a:pt x="239738" y="53250"/>
                </a:lnTo>
                <a:cubicBezTo>
                  <a:pt x="242770" y="53250"/>
                  <a:pt x="245482" y="54820"/>
                  <a:pt x="247264" y="57273"/>
                </a:cubicBezTo>
                <a:cubicBezTo>
                  <a:pt x="247767" y="56953"/>
                  <a:pt x="248300" y="56679"/>
                  <a:pt x="248849" y="56435"/>
                </a:cubicBezTo>
                <a:cubicBezTo>
                  <a:pt x="246777" y="53342"/>
                  <a:pt x="243471" y="51331"/>
                  <a:pt x="239738" y="51331"/>
                </a:cubicBezTo>
                <a:close/>
                <a:moveTo>
                  <a:pt x="268290" y="51331"/>
                </a:moveTo>
                <a:cubicBezTo>
                  <a:pt x="264603" y="51331"/>
                  <a:pt x="261327" y="53281"/>
                  <a:pt x="259255" y="56298"/>
                </a:cubicBezTo>
                <a:cubicBezTo>
                  <a:pt x="259803" y="56541"/>
                  <a:pt x="260352" y="56816"/>
                  <a:pt x="260870" y="57120"/>
                </a:cubicBezTo>
                <a:cubicBezTo>
                  <a:pt x="262637" y="54759"/>
                  <a:pt x="265304" y="53250"/>
                  <a:pt x="268290" y="53250"/>
                </a:cubicBezTo>
                <a:cubicBezTo>
                  <a:pt x="271322" y="53250"/>
                  <a:pt x="274034" y="54820"/>
                  <a:pt x="275801" y="57273"/>
                </a:cubicBezTo>
                <a:cubicBezTo>
                  <a:pt x="276304" y="56953"/>
                  <a:pt x="276837" y="56663"/>
                  <a:pt x="277401" y="56420"/>
                </a:cubicBezTo>
                <a:cubicBezTo>
                  <a:pt x="275314" y="53342"/>
                  <a:pt x="272007" y="51331"/>
                  <a:pt x="268290" y="51331"/>
                </a:cubicBezTo>
                <a:close/>
                <a:moveTo>
                  <a:pt x="11412" y="53890"/>
                </a:moveTo>
                <a:cubicBezTo>
                  <a:pt x="8654" y="53890"/>
                  <a:pt x="6171" y="55277"/>
                  <a:pt x="4510" y="57440"/>
                </a:cubicBezTo>
                <a:cubicBezTo>
                  <a:pt x="5013" y="57776"/>
                  <a:pt x="5500" y="58141"/>
                  <a:pt x="5973" y="58522"/>
                </a:cubicBezTo>
                <a:cubicBezTo>
                  <a:pt x="7313" y="56877"/>
                  <a:pt x="9248" y="55825"/>
                  <a:pt x="11412" y="55825"/>
                </a:cubicBezTo>
                <a:cubicBezTo>
                  <a:pt x="13652" y="55825"/>
                  <a:pt x="15648" y="56938"/>
                  <a:pt x="16988" y="58705"/>
                </a:cubicBezTo>
                <a:cubicBezTo>
                  <a:pt x="17445" y="58294"/>
                  <a:pt x="17918" y="57928"/>
                  <a:pt x="18420" y="57593"/>
                </a:cubicBezTo>
                <a:cubicBezTo>
                  <a:pt x="16760" y="55338"/>
                  <a:pt x="14231" y="53890"/>
                  <a:pt x="11412" y="53890"/>
                </a:cubicBezTo>
                <a:close/>
                <a:moveTo>
                  <a:pt x="39949" y="53890"/>
                </a:moveTo>
                <a:cubicBezTo>
                  <a:pt x="37191" y="53890"/>
                  <a:pt x="34723" y="55277"/>
                  <a:pt x="33047" y="57440"/>
                </a:cubicBezTo>
                <a:cubicBezTo>
                  <a:pt x="33550" y="57776"/>
                  <a:pt x="34037" y="58141"/>
                  <a:pt x="34510" y="58522"/>
                </a:cubicBezTo>
                <a:cubicBezTo>
                  <a:pt x="35850" y="56877"/>
                  <a:pt x="37785" y="55825"/>
                  <a:pt x="39949" y="55825"/>
                </a:cubicBezTo>
                <a:cubicBezTo>
                  <a:pt x="42189" y="55825"/>
                  <a:pt x="44184" y="56938"/>
                  <a:pt x="45540" y="58705"/>
                </a:cubicBezTo>
                <a:cubicBezTo>
                  <a:pt x="45982" y="58294"/>
                  <a:pt x="46470" y="57928"/>
                  <a:pt x="46957" y="57593"/>
                </a:cubicBezTo>
                <a:cubicBezTo>
                  <a:pt x="45297" y="55338"/>
                  <a:pt x="42768" y="53890"/>
                  <a:pt x="39949" y="53890"/>
                </a:cubicBezTo>
                <a:close/>
                <a:moveTo>
                  <a:pt x="68501" y="53890"/>
                </a:moveTo>
                <a:cubicBezTo>
                  <a:pt x="65728" y="53890"/>
                  <a:pt x="63260" y="55277"/>
                  <a:pt x="61599" y="57456"/>
                </a:cubicBezTo>
                <a:cubicBezTo>
                  <a:pt x="62102" y="57776"/>
                  <a:pt x="62589" y="58141"/>
                  <a:pt x="63047" y="58522"/>
                </a:cubicBezTo>
                <a:cubicBezTo>
                  <a:pt x="64387" y="56877"/>
                  <a:pt x="66338" y="55825"/>
                  <a:pt x="68501" y="55825"/>
                </a:cubicBezTo>
                <a:cubicBezTo>
                  <a:pt x="70725" y="55825"/>
                  <a:pt x="72737" y="56938"/>
                  <a:pt x="74077" y="58705"/>
                </a:cubicBezTo>
                <a:cubicBezTo>
                  <a:pt x="74534" y="58309"/>
                  <a:pt x="75007" y="57928"/>
                  <a:pt x="75510" y="57593"/>
                </a:cubicBezTo>
                <a:cubicBezTo>
                  <a:pt x="73849" y="55338"/>
                  <a:pt x="71320" y="53890"/>
                  <a:pt x="68501" y="53890"/>
                </a:cubicBezTo>
                <a:close/>
                <a:moveTo>
                  <a:pt x="97030" y="53890"/>
                </a:moveTo>
                <a:cubicBezTo>
                  <a:pt x="94276" y="53893"/>
                  <a:pt x="91795" y="55279"/>
                  <a:pt x="90136" y="57440"/>
                </a:cubicBezTo>
                <a:cubicBezTo>
                  <a:pt x="90639" y="57776"/>
                  <a:pt x="91126" y="58141"/>
                  <a:pt x="91583" y="58522"/>
                </a:cubicBezTo>
                <a:cubicBezTo>
                  <a:pt x="92924" y="56877"/>
                  <a:pt x="94874" y="55825"/>
                  <a:pt x="97023" y="55825"/>
                </a:cubicBezTo>
                <a:cubicBezTo>
                  <a:pt x="99262" y="55825"/>
                  <a:pt x="101274" y="56938"/>
                  <a:pt x="102614" y="58705"/>
                </a:cubicBezTo>
                <a:cubicBezTo>
                  <a:pt x="103071" y="58294"/>
                  <a:pt x="103544" y="57928"/>
                  <a:pt x="104046" y="57593"/>
                </a:cubicBezTo>
                <a:cubicBezTo>
                  <a:pt x="102387" y="55340"/>
                  <a:pt x="99861" y="53893"/>
                  <a:pt x="97030" y="53890"/>
                </a:cubicBezTo>
                <a:close/>
                <a:moveTo>
                  <a:pt x="125575" y="53890"/>
                </a:moveTo>
                <a:cubicBezTo>
                  <a:pt x="122817" y="53890"/>
                  <a:pt x="120349" y="55277"/>
                  <a:pt x="118673" y="57456"/>
                </a:cubicBezTo>
                <a:cubicBezTo>
                  <a:pt x="119191" y="57776"/>
                  <a:pt x="119663" y="58141"/>
                  <a:pt x="120136" y="58537"/>
                </a:cubicBezTo>
                <a:cubicBezTo>
                  <a:pt x="121476" y="56877"/>
                  <a:pt x="123411" y="55825"/>
                  <a:pt x="125575" y="55825"/>
                </a:cubicBezTo>
                <a:cubicBezTo>
                  <a:pt x="127815" y="55825"/>
                  <a:pt x="129810" y="56953"/>
                  <a:pt x="131166" y="58705"/>
                </a:cubicBezTo>
                <a:cubicBezTo>
                  <a:pt x="131608" y="58309"/>
                  <a:pt x="132096" y="57943"/>
                  <a:pt x="132583" y="57593"/>
                </a:cubicBezTo>
                <a:cubicBezTo>
                  <a:pt x="130923" y="55338"/>
                  <a:pt x="128393" y="53906"/>
                  <a:pt x="125575" y="53906"/>
                </a:cubicBezTo>
                <a:lnTo>
                  <a:pt x="125575" y="53890"/>
                </a:lnTo>
                <a:close/>
                <a:moveTo>
                  <a:pt x="154112" y="53906"/>
                </a:moveTo>
                <a:cubicBezTo>
                  <a:pt x="151354" y="53906"/>
                  <a:pt x="148886" y="55277"/>
                  <a:pt x="147225" y="57456"/>
                </a:cubicBezTo>
                <a:cubicBezTo>
                  <a:pt x="147728" y="57776"/>
                  <a:pt x="148215" y="58141"/>
                  <a:pt x="148673" y="58537"/>
                </a:cubicBezTo>
                <a:cubicBezTo>
                  <a:pt x="150013" y="56877"/>
                  <a:pt x="151963" y="55825"/>
                  <a:pt x="154112" y="55825"/>
                </a:cubicBezTo>
                <a:cubicBezTo>
                  <a:pt x="156351" y="55825"/>
                  <a:pt x="158363" y="56938"/>
                  <a:pt x="159703" y="58705"/>
                </a:cubicBezTo>
                <a:cubicBezTo>
                  <a:pt x="160160" y="58309"/>
                  <a:pt x="160633" y="57943"/>
                  <a:pt x="161136" y="57593"/>
                </a:cubicBezTo>
                <a:cubicBezTo>
                  <a:pt x="159460" y="55338"/>
                  <a:pt x="156946" y="53906"/>
                  <a:pt x="154112" y="53906"/>
                </a:cubicBezTo>
                <a:close/>
                <a:moveTo>
                  <a:pt x="182649" y="53906"/>
                </a:moveTo>
                <a:cubicBezTo>
                  <a:pt x="179891" y="53906"/>
                  <a:pt x="177423" y="55277"/>
                  <a:pt x="175762" y="57456"/>
                </a:cubicBezTo>
                <a:cubicBezTo>
                  <a:pt x="176265" y="57776"/>
                  <a:pt x="176752" y="58141"/>
                  <a:pt x="177209" y="58537"/>
                </a:cubicBezTo>
                <a:cubicBezTo>
                  <a:pt x="178550" y="56877"/>
                  <a:pt x="180500" y="55825"/>
                  <a:pt x="182649" y="55825"/>
                </a:cubicBezTo>
                <a:cubicBezTo>
                  <a:pt x="184888" y="55825"/>
                  <a:pt x="186899" y="56938"/>
                  <a:pt x="188240" y="58705"/>
                </a:cubicBezTo>
                <a:cubicBezTo>
                  <a:pt x="188697" y="58309"/>
                  <a:pt x="189170" y="57943"/>
                  <a:pt x="189672" y="57593"/>
                </a:cubicBezTo>
                <a:cubicBezTo>
                  <a:pt x="188012" y="55338"/>
                  <a:pt x="185483" y="53906"/>
                  <a:pt x="182649" y="53906"/>
                </a:cubicBezTo>
                <a:close/>
                <a:moveTo>
                  <a:pt x="211186" y="53890"/>
                </a:moveTo>
                <a:cubicBezTo>
                  <a:pt x="208428" y="53890"/>
                  <a:pt x="205960" y="55277"/>
                  <a:pt x="204299" y="57440"/>
                </a:cubicBezTo>
                <a:cubicBezTo>
                  <a:pt x="204802" y="57776"/>
                  <a:pt x="205289" y="58141"/>
                  <a:pt x="205746" y="58537"/>
                </a:cubicBezTo>
                <a:cubicBezTo>
                  <a:pt x="207102" y="56877"/>
                  <a:pt x="209037" y="55825"/>
                  <a:pt x="211201" y="55825"/>
                </a:cubicBezTo>
                <a:cubicBezTo>
                  <a:pt x="213440" y="55825"/>
                  <a:pt x="215436" y="56938"/>
                  <a:pt x="216777" y="58705"/>
                </a:cubicBezTo>
                <a:cubicBezTo>
                  <a:pt x="217234" y="58294"/>
                  <a:pt x="217707" y="57928"/>
                  <a:pt x="218209" y="57593"/>
                </a:cubicBezTo>
                <a:cubicBezTo>
                  <a:pt x="216533" y="55338"/>
                  <a:pt x="214019" y="53890"/>
                  <a:pt x="211186" y="53890"/>
                </a:cubicBezTo>
                <a:close/>
                <a:moveTo>
                  <a:pt x="239738" y="53906"/>
                </a:moveTo>
                <a:cubicBezTo>
                  <a:pt x="236980" y="53906"/>
                  <a:pt x="234497" y="55277"/>
                  <a:pt x="232836" y="57456"/>
                </a:cubicBezTo>
                <a:cubicBezTo>
                  <a:pt x="233354" y="57776"/>
                  <a:pt x="233826" y="58141"/>
                  <a:pt x="234298" y="58537"/>
                </a:cubicBezTo>
                <a:cubicBezTo>
                  <a:pt x="235639" y="56877"/>
                  <a:pt x="237574" y="55825"/>
                  <a:pt x="239738" y="55825"/>
                </a:cubicBezTo>
                <a:cubicBezTo>
                  <a:pt x="241977" y="55825"/>
                  <a:pt x="243973" y="56938"/>
                  <a:pt x="245329" y="58705"/>
                </a:cubicBezTo>
                <a:cubicBezTo>
                  <a:pt x="245771" y="58309"/>
                  <a:pt x="246259" y="57943"/>
                  <a:pt x="246746" y="57593"/>
                </a:cubicBezTo>
                <a:cubicBezTo>
                  <a:pt x="245086" y="55338"/>
                  <a:pt x="242556" y="53906"/>
                  <a:pt x="239738" y="53906"/>
                </a:cubicBezTo>
                <a:close/>
                <a:moveTo>
                  <a:pt x="268275" y="53890"/>
                </a:moveTo>
                <a:cubicBezTo>
                  <a:pt x="265517" y="53890"/>
                  <a:pt x="263049" y="55277"/>
                  <a:pt x="261373" y="57440"/>
                </a:cubicBezTo>
                <a:cubicBezTo>
                  <a:pt x="261891" y="57776"/>
                  <a:pt x="262378" y="58141"/>
                  <a:pt x="262835" y="58522"/>
                </a:cubicBezTo>
                <a:cubicBezTo>
                  <a:pt x="264176" y="56877"/>
                  <a:pt x="266111" y="55825"/>
                  <a:pt x="268275" y="55825"/>
                </a:cubicBezTo>
                <a:cubicBezTo>
                  <a:pt x="270514" y="55825"/>
                  <a:pt x="272510" y="56938"/>
                  <a:pt x="273866" y="58705"/>
                </a:cubicBezTo>
                <a:cubicBezTo>
                  <a:pt x="274323" y="58309"/>
                  <a:pt x="274796" y="57928"/>
                  <a:pt x="275298" y="57593"/>
                </a:cubicBezTo>
                <a:cubicBezTo>
                  <a:pt x="273622" y="55338"/>
                  <a:pt x="271109" y="53890"/>
                  <a:pt x="268275" y="53890"/>
                </a:cubicBezTo>
                <a:close/>
                <a:moveTo>
                  <a:pt x="11412" y="56450"/>
                </a:moveTo>
                <a:cubicBezTo>
                  <a:pt x="9431" y="56450"/>
                  <a:pt x="7633" y="57425"/>
                  <a:pt x="6399" y="58918"/>
                </a:cubicBezTo>
                <a:lnTo>
                  <a:pt x="6399" y="58933"/>
                </a:lnTo>
                <a:cubicBezTo>
                  <a:pt x="6856" y="59345"/>
                  <a:pt x="7283" y="59787"/>
                  <a:pt x="7679" y="60244"/>
                </a:cubicBezTo>
                <a:cubicBezTo>
                  <a:pt x="8578" y="59101"/>
                  <a:pt x="9949" y="58415"/>
                  <a:pt x="11412" y="58400"/>
                </a:cubicBezTo>
                <a:cubicBezTo>
                  <a:pt x="12981" y="58400"/>
                  <a:pt x="14383" y="59192"/>
                  <a:pt x="15297" y="60427"/>
                </a:cubicBezTo>
                <a:cubicBezTo>
                  <a:pt x="15693" y="59954"/>
                  <a:pt x="16105" y="59512"/>
                  <a:pt x="16546" y="59101"/>
                </a:cubicBezTo>
                <a:cubicBezTo>
                  <a:pt x="15312" y="57486"/>
                  <a:pt x="13469" y="56450"/>
                  <a:pt x="11412" y="56450"/>
                </a:cubicBezTo>
                <a:close/>
                <a:moveTo>
                  <a:pt x="39949" y="56465"/>
                </a:moveTo>
                <a:cubicBezTo>
                  <a:pt x="37968" y="56465"/>
                  <a:pt x="36170" y="57425"/>
                  <a:pt x="34936" y="58918"/>
                </a:cubicBezTo>
                <a:cubicBezTo>
                  <a:pt x="35393" y="59330"/>
                  <a:pt x="35820" y="59771"/>
                  <a:pt x="36216" y="60229"/>
                </a:cubicBezTo>
                <a:cubicBezTo>
                  <a:pt x="37115" y="59086"/>
                  <a:pt x="38486" y="58400"/>
                  <a:pt x="39949" y="58370"/>
                </a:cubicBezTo>
                <a:cubicBezTo>
                  <a:pt x="41518" y="58370"/>
                  <a:pt x="42920" y="59192"/>
                  <a:pt x="43834" y="60442"/>
                </a:cubicBezTo>
                <a:cubicBezTo>
                  <a:pt x="44230" y="59969"/>
                  <a:pt x="44642" y="59528"/>
                  <a:pt x="45083" y="59116"/>
                </a:cubicBezTo>
                <a:cubicBezTo>
                  <a:pt x="43849" y="57486"/>
                  <a:pt x="42006" y="56465"/>
                  <a:pt x="39949" y="56465"/>
                </a:cubicBezTo>
                <a:close/>
                <a:moveTo>
                  <a:pt x="68501" y="56465"/>
                </a:moveTo>
                <a:cubicBezTo>
                  <a:pt x="66520" y="56465"/>
                  <a:pt x="64722" y="57425"/>
                  <a:pt x="63488" y="58933"/>
                </a:cubicBezTo>
                <a:cubicBezTo>
                  <a:pt x="63945" y="59345"/>
                  <a:pt x="64372" y="59787"/>
                  <a:pt x="64768" y="60244"/>
                </a:cubicBezTo>
                <a:cubicBezTo>
                  <a:pt x="65667" y="59101"/>
                  <a:pt x="67038" y="58415"/>
                  <a:pt x="68501" y="58400"/>
                </a:cubicBezTo>
                <a:cubicBezTo>
                  <a:pt x="70070" y="58400"/>
                  <a:pt x="71472" y="59192"/>
                  <a:pt x="72386" y="60442"/>
                </a:cubicBezTo>
                <a:cubicBezTo>
                  <a:pt x="72767" y="59969"/>
                  <a:pt x="73194" y="59528"/>
                  <a:pt x="73636" y="59116"/>
                </a:cubicBezTo>
                <a:cubicBezTo>
                  <a:pt x="72401" y="57501"/>
                  <a:pt x="70558" y="56465"/>
                  <a:pt x="68501" y="56465"/>
                </a:cubicBezTo>
                <a:close/>
                <a:moveTo>
                  <a:pt x="97030" y="56465"/>
                </a:moveTo>
                <a:lnTo>
                  <a:pt x="97030" y="56465"/>
                </a:lnTo>
                <a:cubicBezTo>
                  <a:pt x="95053" y="56468"/>
                  <a:pt x="93258" y="57427"/>
                  <a:pt x="92025" y="58918"/>
                </a:cubicBezTo>
                <a:cubicBezTo>
                  <a:pt x="92467" y="59330"/>
                  <a:pt x="92894" y="59771"/>
                  <a:pt x="93305" y="60229"/>
                </a:cubicBezTo>
                <a:cubicBezTo>
                  <a:pt x="94189" y="59086"/>
                  <a:pt x="95560" y="58400"/>
                  <a:pt x="97023" y="58370"/>
                </a:cubicBezTo>
                <a:cubicBezTo>
                  <a:pt x="98592" y="58370"/>
                  <a:pt x="100009" y="59192"/>
                  <a:pt x="100923" y="60442"/>
                </a:cubicBezTo>
                <a:cubicBezTo>
                  <a:pt x="101319" y="59969"/>
                  <a:pt x="101731" y="59528"/>
                  <a:pt x="102172" y="59116"/>
                </a:cubicBezTo>
                <a:cubicBezTo>
                  <a:pt x="100940" y="57488"/>
                  <a:pt x="99084" y="56468"/>
                  <a:pt x="97030" y="56465"/>
                </a:cubicBezTo>
                <a:close/>
                <a:moveTo>
                  <a:pt x="154127" y="56465"/>
                </a:moveTo>
                <a:cubicBezTo>
                  <a:pt x="152146" y="56465"/>
                  <a:pt x="150364" y="57425"/>
                  <a:pt x="149130" y="58933"/>
                </a:cubicBezTo>
                <a:cubicBezTo>
                  <a:pt x="149571" y="59345"/>
                  <a:pt x="149998" y="59787"/>
                  <a:pt x="150394" y="60244"/>
                </a:cubicBezTo>
                <a:cubicBezTo>
                  <a:pt x="151293" y="59101"/>
                  <a:pt x="152664" y="58415"/>
                  <a:pt x="154112" y="58400"/>
                </a:cubicBezTo>
                <a:cubicBezTo>
                  <a:pt x="155681" y="58400"/>
                  <a:pt x="157098" y="59192"/>
                  <a:pt x="158027" y="60442"/>
                </a:cubicBezTo>
                <a:cubicBezTo>
                  <a:pt x="158408" y="59969"/>
                  <a:pt x="158820" y="59528"/>
                  <a:pt x="159261" y="59116"/>
                </a:cubicBezTo>
                <a:cubicBezTo>
                  <a:pt x="158027" y="57501"/>
                  <a:pt x="156184" y="56465"/>
                  <a:pt x="154127" y="56465"/>
                </a:cubicBezTo>
                <a:close/>
                <a:moveTo>
                  <a:pt x="125575" y="56465"/>
                </a:moveTo>
                <a:cubicBezTo>
                  <a:pt x="123594" y="56465"/>
                  <a:pt x="121812" y="57425"/>
                  <a:pt x="120577" y="58933"/>
                </a:cubicBezTo>
                <a:cubicBezTo>
                  <a:pt x="121019" y="59345"/>
                  <a:pt x="121446" y="59787"/>
                  <a:pt x="121842" y="60244"/>
                </a:cubicBezTo>
                <a:cubicBezTo>
                  <a:pt x="122741" y="59086"/>
                  <a:pt x="124112" y="58400"/>
                  <a:pt x="125575" y="58385"/>
                </a:cubicBezTo>
                <a:cubicBezTo>
                  <a:pt x="127144" y="58385"/>
                  <a:pt x="128546" y="59192"/>
                  <a:pt x="129475" y="60457"/>
                </a:cubicBezTo>
                <a:cubicBezTo>
                  <a:pt x="129856" y="59985"/>
                  <a:pt x="130283" y="59543"/>
                  <a:pt x="130725" y="59116"/>
                </a:cubicBezTo>
                <a:cubicBezTo>
                  <a:pt x="129475" y="57501"/>
                  <a:pt x="127632" y="56465"/>
                  <a:pt x="125575" y="56465"/>
                </a:cubicBezTo>
                <a:close/>
                <a:moveTo>
                  <a:pt x="182649" y="56465"/>
                </a:moveTo>
                <a:cubicBezTo>
                  <a:pt x="180683" y="56465"/>
                  <a:pt x="178901" y="57425"/>
                  <a:pt x="177667" y="58933"/>
                </a:cubicBezTo>
                <a:cubicBezTo>
                  <a:pt x="178108" y="59345"/>
                  <a:pt x="178535" y="59787"/>
                  <a:pt x="178931" y="60244"/>
                </a:cubicBezTo>
                <a:cubicBezTo>
                  <a:pt x="179815" y="59101"/>
                  <a:pt x="181201" y="58415"/>
                  <a:pt x="182649" y="58400"/>
                </a:cubicBezTo>
                <a:cubicBezTo>
                  <a:pt x="184233" y="58400"/>
                  <a:pt x="185635" y="59192"/>
                  <a:pt x="186549" y="60457"/>
                </a:cubicBezTo>
                <a:cubicBezTo>
                  <a:pt x="186945" y="59985"/>
                  <a:pt x="187357" y="59543"/>
                  <a:pt x="187798" y="59116"/>
                </a:cubicBezTo>
                <a:cubicBezTo>
                  <a:pt x="186564" y="57501"/>
                  <a:pt x="184721" y="56465"/>
                  <a:pt x="182649" y="56465"/>
                </a:cubicBezTo>
                <a:close/>
                <a:moveTo>
                  <a:pt x="211201" y="56465"/>
                </a:moveTo>
                <a:cubicBezTo>
                  <a:pt x="209220" y="56465"/>
                  <a:pt x="207438" y="57425"/>
                  <a:pt x="206203" y="58933"/>
                </a:cubicBezTo>
                <a:cubicBezTo>
                  <a:pt x="206645" y="59345"/>
                  <a:pt x="207072" y="59787"/>
                  <a:pt x="207468" y="60244"/>
                </a:cubicBezTo>
                <a:cubicBezTo>
                  <a:pt x="208367" y="59101"/>
                  <a:pt x="209738" y="58415"/>
                  <a:pt x="211201" y="58400"/>
                </a:cubicBezTo>
                <a:cubicBezTo>
                  <a:pt x="212770" y="58400"/>
                  <a:pt x="214172" y="59192"/>
                  <a:pt x="215101" y="60457"/>
                </a:cubicBezTo>
                <a:cubicBezTo>
                  <a:pt x="215482" y="59985"/>
                  <a:pt x="215893" y="59528"/>
                  <a:pt x="216335" y="59116"/>
                </a:cubicBezTo>
                <a:cubicBezTo>
                  <a:pt x="215101" y="57501"/>
                  <a:pt x="213258" y="56465"/>
                  <a:pt x="211201" y="56465"/>
                </a:cubicBezTo>
                <a:close/>
                <a:moveTo>
                  <a:pt x="239738" y="56465"/>
                </a:moveTo>
                <a:cubicBezTo>
                  <a:pt x="237757" y="56465"/>
                  <a:pt x="235990" y="57425"/>
                  <a:pt x="234756" y="58933"/>
                </a:cubicBezTo>
                <a:cubicBezTo>
                  <a:pt x="235197" y="59345"/>
                  <a:pt x="235609" y="59787"/>
                  <a:pt x="236005" y="60244"/>
                </a:cubicBezTo>
                <a:cubicBezTo>
                  <a:pt x="236904" y="59101"/>
                  <a:pt x="238275" y="58415"/>
                  <a:pt x="239738" y="58400"/>
                </a:cubicBezTo>
                <a:cubicBezTo>
                  <a:pt x="241307" y="58400"/>
                  <a:pt x="242709" y="59192"/>
                  <a:pt x="243638" y="60457"/>
                </a:cubicBezTo>
                <a:cubicBezTo>
                  <a:pt x="244019" y="59985"/>
                  <a:pt x="244446" y="59543"/>
                  <a:pt x="244887" y="59116"/>
                </a:cubicBezTo>
                <a:cubicBezTo>
                  <a:pt x="243638" y="57501"/>
                  <a:pt x="241795" y="56465"/>
                  <a:pt x="239738" y="56465"/>
                </a:cubicBezTo>
                <a:close/>
                <a:moveTo>
                  <a:pt x="268275" y="56465"/>
                </a:moveTo>
                <a:cubicBezTo>
                  <a:pt x="266294" y="56465"/>
                  <a:pt x="264527" y="57425"/>
                  <a:pt x="263292" y="58918"/>
                </a:cubicBezTo>
                <a:cubicBezTo>
                  <a:pt x="263734" y="59345"/>
                  <a:pt x="264146" y="59787"/>
                  <a:pt x="264542" y="60244"/>
                </a:cubicBezTo>
                <a:cubicBezTo>
                  <a:pt x="265487" y="59003"/>
                  <a:pt x="266887" y="58389"/>
                  <a:pt x="268283" y="58389"/>
                </a:cubicBezTo>
                <a:cubicBezTo>
                  <a:pt x="269768" y="58389"/>
                  <a:pt x="271249" y="59083"/>
                  <a:pt x="272175" y="60457"/>
                </a:cubicBezTo>
                <a:cubicBezTo>
                  <a:pt x="272556" y="59985"/>
                  <a:pt x="272983" y="59528"/>
                  <a:pt x="273424" y="59116"/>
                </a:cubicBezTo>
                <a:cubicBezTo>
                  <a:pt x="272175" y="57501"/>
                  <a:pt x="270331" y="56465"/>
                  <a:pt x="268275" y="56465"/>
                </a:cubicBezTo>
                <a:close/>
                <a:moveTo>
                  <a:pt x="11420" y="59025"/>
                </a:moveTo>
                <a:cubicBezTo>
                  <a:pt x="10162" y="59025"/>
                  <a:pt x="8903" y="59592"/>
                  <a:pt x="8075" y="60731"/>
                </a:cubicBezTo>
                <a:cubicBezTo>
                  <a:pt x="9158" y="60446"/>
                  <a:pt x="10270" y="60305"/>
                  <a:pt x="11383" y="60305"/>
                </a:cubicBezTo>
                <a:cubicBezTo>
                  <a:pt x="12525" y="60305"/>
                  <a:pt x="13668" y="60453"/>
                  <a:pt x="14779" y="60747"/>
                </a:cubicBezTo>
                <a:cubicBezTo>
                  <a:pt x="13954" y="59600"/>
                  <a:pt x="12687" y="59025"/>
                  <a:pt x="11420" y="59025"/>
                </a:cubicBezTo>
                <a:close/>
                <a:moveTo>
                  <a:pt x="39949" y="59025"/>
                </a:moveTo>
                <a:cubicBezTo>
                  <a:pt x="38608" y="59025"/>
                  <a:pt x="37435" y="59695"/>
                  <a:pt x="36612" y="60731"/>
                </a:cubicBezTo>
                <a:cubicBezTo>
                  <a:pt x="37695" y="60447"/>
                  <a:pt x="38800" y="60306"/>
                  <a:pt x="39904" y="60306"/>
                </a:cubicBezTo>
                <a:cubicBezTo>
                  <a:pt x="41052" y="60306"/>
                  <a:pt x="42198" y="60459"/>
                  <a:pt x="43316" y="60762"/>
                </a:cubicBezTo>
                <a:lnTo>
                  <a:pt x="43331" y="60762"/>
                </a:lnTo>
                <a:cubicBezTo>
                  <a:pt x="42539" y="59695"/>
                  <a:pt x="41290" y="59040"/>
                  <a:pt x="39949" y="59025"/>
                </a:cubicBezTo>
                <a:close/>
                <a:moveTo>
                  <a:pt x="68501" y="59040"/>
                </a:moveTo>
                <a:cubicBezTo>
                  <a:pt x="67160" y="59040"/>
                  <a:pt x="65987" y="59695"/>
                  <a:pt x="65164" y="60731"/>
                </a:cubicBezTo>
                <a:cubicBezTo>
                  <a:pt x="66247" y="60453"/>
                  <a:pt x="67359" y="60312"/>
                  <a:pt x="68472" y="60312"/>
                </a:cubicBezTo>
                <a:cubicBezTo>
                  <a:pt x="69614" y="60312"/>
                  <a:pt x="70757" y="60461"/>
                  <a:pt x="71868" y="60762"/>
                </a:cubicBezTo>
                <a:cubicBezTo>
                  <a:pt x="71076" y="59695"/>
                  <a:pt x="69827" y="59055"/>
                  <a:pt x="68501" y="59040"/>
                </a:cubicBezTo>
                <a:close/>
                <a:moveTo>
                  <a:pt x="97023" y="59025"/>
                </a:moveTo>
                <a:cubicBezTo>
                  <a:pt x="95697" y="59025"/>
                  <a:pt x="94524" y="59695"/>
                  <a:pt x="93701" y="60731"/>
                </a:cubicBezTo>
                <a:cubicBezTo>
                  <a:pt x="94777" y="60447"/>
                  <a:pt x="95882" y="60306"/>
                  <a:pt x="96987" y="60306"/>
                </a:cubicBezTo>
                <a:cubicBezTo>
                  <a:pt x="98137" y="60306"/>
                  <a:pt x="99287" y="60459"/>
                  <a:pt x="100405" y="60762"/>
                </a:cubicBezTo>
                <a:cubicBezTo>
                  <a:pt x="99613" y="59695"/>
                  <a:pt x="98363" y="59040"/>
                  <a:pt x="97023" y="59025"/>
                </a:cubicBezTo>
                <a:close/>
                <a:moveTo>
                  <a:pt x="125575" y="59040"/>
                </a:moveTo>
                <a:cubicBezTo>
                  <a:pt x="124249" y="59040"/>
                  <a:pt x="123061" y="59710"/>
                  <a:pt x="122238" y="60747"/>
                </a:cubicBezTo>
                <a:cubicBezTo>
                  <a:pt x="123328" y="60461"/>
                  <a:pt x="124441" y="60320"/>
                  <a:pt x="125551" y="60320"/>
                </a:cubicBezTo>
                <a:cubicBezTo>
                  <a:pt x="126692" y="60320"/>
                  <a:pt x="127831" y="60468"/>
                  <a:pt x="128942" y="60762"/>
                </a:cubicBezTo>
                <a:cubicBezTo>
                  <a:pt x="128150" y="59695"/>
                  <a:pt x="126900" y="59055"/>
                  <a:pt x="125575" y="59040"/>
                </a:cubicBezTo>
                <a:close/>
                <a:moveTo>
                  <a:pt x="154135" y="59032"/>
                </a:moveTo>
                <a:cubicBezTo>
                  <a:pt x="152877" y="59032"/>
                  <a:pt x="151618" y="59600"/>
                  <a:pt x="150790" y="60731"/>
                </a:cubicBezTo>
                <a:cubicBezTo>
                  <a:pt x="151873" y="60453"/>
                  <a:pt x="152985" y="60312"/>
                  <a:pt x="154098" y="60312"/>
                </a:cubicBezTo>
                <a:cubicBezTo>
                  <a:pt x="155240" y="60312"/>
                  <a:pt x="156383" y="60461"/>
                  <a:pt x="157494" y="60762"/>
                </a:cubicBezTo>
                <a:cubicBezTo>
                  <a:pt x="156669" y="59608"/>
                  <a:pt x="155402" y="59032"/>
                  <a:pt x="154135" y="59032"/>
                </a:cubicBezTo>
                <a:close/>
                <a:moveTo>
                  <a:pt x="182649" y="59040"/>
                </a:moveTo>
                <a:cubicBezTo>
                  <a:pt x="181338" y="59055"/>
                  <a:pt x="180119" y="59680"/>
                  <a:pt x="179327" y="60731"/>
                </a:cubicBezTo>
                <a:cubicBezTo>
                  <a:pt x="180417" y="60453"/>
                  <a:pt x="181530" y="60312"/>
                  <a:pt x="182640" y="60312"/>
                </a:cubicBezTo>
                <a:cubicBezTo>
                  <a:pt x="183781" y="60312"/>
                  <a:pt x="184920" y="60461"/>
                  <a:pt x="186031" y="60762"/>
                </a:cubicBezTo>
                <a:cubicBezTo>
                  <a:pt x="185239" y="59695"/>
                  <a:pt x="183989" y="59055"/>
                  <a:pt x="182649" y="59040"/>
                </a:cubicBezTo>
                <a:close/>
                <a:moveTo>
                  <a:pt x="211201" y="59025"/>
                </a:moveTo>
                <a:cubicBezTo>
                  <a:pt x="209860" y="59025"/>
                  <a:pt x="208687" y="59695"/>
                  <a:pt x="207864" y="60731"/>
                </a:cubicBezTo>
                <a:cubicBezTo>
                  <a:pt x="208947" y="60447"/>
                  <a:pt x="210052" y="60306"/>
                  <a:pt x="211156" y="60306"/>
                </a:cubicBezTo>
                <a:cubicBezTo>
                  <a:pt x="212304" y="60306"/>
                  <a:pt x="213450" y="60459"/>
                  <a:pt x="214568" y="60762"/>
                </a:cubicBezTo>
                <a:cubicBezTo>
                  <a:pt x="213776" y="59680"/>
                  <a:pt x="212526" y="59040"/>
                  <a:pt x="211201" y="59025"/>
                </a:cubicBezTo>
                <a:close/>
                <a:moveTo>
                  <a:pt x="239738" y="59025"/>
                </a:moveTo>
                <a:cubicBezTo>
                  <a:pt x="238412" y="59025"/>
                  <a:pt x="237224" y="59695"/>
                  <a:pt x="236401" y="60731"/>
                </a:cubicBezTo>
                <a:cubicBezTo>
                  <a:pt x="237484" y="60447"/>
                  <a:pt x="238589" y="60306"/>
                  <a:pt x="239693" y="60306"/>
                </a:cubicBezTo>
                <a:cubicBezTo>
                  <a:pt x="240840" y="60306"/>
                  <a:pt x="241986" y="60459"/>
                  <a:pt x="243105" y="60762"/>
                </a:cubicBezTo>
                <a:cubicBezTo>
                  <a:pt x="242313" y="59680"/>
                  <a:pt x="241063" y="59040"/>
                  <a:pt x="239738" y="59025"/>
                </a:cubicBezTo>
                <a:close/>
                <a:moveTo>
                  <a:pt x="268275" y="59040"/>
                </a:moveTo>
                <a:cubicBezTo>
                  <a:pt x="266949" y="59040"/>
                  <a:pt x="265761" y="59695"/>
                  <a:pt x="264953" y="60731"/>
                </a:cubicBezTo>
                <a:cubicBezTo>
                  <a:pt x="266036" y="60453"/>
                  <a:pt x="267148" y="60312"/>
                  <a:pt x="268261" y="60312"/>
                </a:cubicBezTo>
                <a:cubicBezTo>
                  <a:pt x="269403" y="60312"/>
                  <a:pt x="270546" y="60461"/>
                  <a:pt x="271657" y="60762"/>
                </a:cubicBezTo>
                <a:cubicBezTo>
                  <a:pt x="270865" y="59695"/>
                  <a:pt x="269615" y="59055"/>
                  <a:pt x="268275" y="59040"/>
                </a:cubicBezTo>
                <a:close/>
                <a:moveTo>
                  <a:pt x="82929" y="55871"/>
                </a:moveTo>
                <a:lnTo>
                  <a:pt x="82929" y="55917"/>
                </a:lnTo>
                <a:cubicBezTo>
                  <a:pt x="78877" y="55917"/>
                  <a:pt x="75235" y="57897"/>
                  <a:pt x="72706" y="60975"/>
                </a:cubicBezTo>
                <a:cubicBezTo>
                  <a:pt x="73316" y="61173"/>
                  <a:pt x="73895" y="61432"/>
                  <a:pt x="74458" y="61722"/>
                </a:cubicBezTo>
                <a:cubicBezTo>
                  <a:pt x="76622" y="59299"/>
                  <a:pt x="79623" y="57791"/>
                  <a:pt x="82929" y="57791"/>
                </a:cubicBezTo>
                <a:cubicBezTo>
                  <a:pt x="86190" y="57791"/>
                  <a:pt x="89130" y="59253"/>
                  <a:pt x="91294" y="61600"/>
                </a:cubicBezTo>
                <a:cubicBezTo>
                  <a:pt x="91873" y="61325"/>
                  <a:pt x="92467" y="61082"/>
                  <a:pt x="93077" y="60884"/>
                </a:cubicBezTo>
                <a:cubicBezTo>
                  <a:pt x="90578" y="57806"/>
                  <a:pt x="86952" y="55871"/>
                  <a:pt x="82929" y="55871"/>
                </a:cubicBezTo>
                <a:close/>
                <a:moveTo>
                  <a:pt x="168555" y="55917"/>
                </a:moveTo>
                <a:cubicBezTo>
                  <a:pt x="164503" y="55917"/>
                  <a:pt x="160846" y="57897"/>
                  <a:pt x="158347" y="60990"/>
                </a:cubicBezTo>
                <a:cubicBezTo>
                  <a:pt x="158942" y="61204"/>
                  <a:pt x="159521" y="61447"/>
                  <a:pt x="160084" y="61737"/>
                </a:cubicBezTo>
                <a:cubicBezTo>
                  <a:pt x="162248" y="59314"/>
                  <a:pt x="165249" y="57821"/>
                  <a:pt x="168555" y="57821"/>
                </a:cubicBezTo>
                <a:lnTo>
                  <a:pt x="168555" y="57852"/>
                </a:lnTo>
                <a:cubicBezTo>
                  <a:pt x="171816" y="57852"/>
                  <a:pt x="174772" y="59299"/>
                  <a:pt x="176920" y="61645"/>
                </a:cubicBezTo>
                <a:cubicBezTo>
                  <a:pt x="177499" y="61356"/>
                  <a:pt x="178093" y="61127"/>
                  <a:pt x="178703" y="60929"/>
                </a:cubicBezTo>
                <a:cubicBezTo>
                  <a:pt x="176204" y="57852"/>
                  <a:pt x="172578" y="55917"/>
                  <a:pt x="168555" y="55917"/>
                </a:cubicBezTo>
                <a:close/>
                <a:moveTo>
                  <a:pt x="197092" y="55886"/>
                </a:moveTo>
                <a:cubicBezTo>
                  <a:pt x="193040" y="55886"/>
                  <a:pt x="189383" y="57852"/>
                  <a:pt x="186884" y="60990"/>
                </a:cubicBezTo>
                <a:cubicBezTo>
                  <a:pt x="187478" y="61188"/>
                  <a:pt x="188057" y="61432"/>
                  <a:pt x="188621" y="61737"/>
                </a:cubicBezTo>
                <a:cubicBezTo>
                  <a:pt x="190785" y="59314"/>
                  <a:pt x="193786" y="57806"/>
                  <a:pt x="197092" y="57806"/>
                </a:cubicBezTo>
                <a:lnTo>
                  <a:pt x="197092" y="57852"/>
                </a:lnTo>
                <a:cubicBezTo>
                  <a:pt x="200353" y="57852"/>
                  <a:pt x="203309" y="59299"/>
                  <a:pt x="205457" y="61615"/>
                </a:cubicBezTo>
                <a:cubicBezTo>
                  <a:pt x="206036" y="61325"/>
                  <a:pt x="206630" y="61097"/>
                  <a:pt x="207239" y="60899"/>
                </a:cubicBezTo>
                <a:cubicBezTo>
                  <a:pt x="204741" y="57821"/>
                  <a:pt x="201115" y="55886"/>
                  <a:pt x="197092" y="55886"/>
                </a:cubicBezTo>
                <a:close/>
                <a:moveTo>
                  <a:pt x="254197" y="55917"/>
                </a:moveTo>
                <a:cubicBezTo>
                  <a:pt x="250129" y="55917"/>
                  <a:pt x="246472" y="57897"/>
                  <a:pt x="243973" y="60990"/>
                </a:cubicBezTo>
                <a:cubicBezTo>
                  <a:pt x="244568" y="61204"/>
                  <a:pt x="245162" y="61447"/>
                  <a:pt x="245725" y="61737"/>
                </a:cubicBezTo>
                <a:cubicBezTo>
                  <a:pt x="247889" y="59314"/>
                  <a:pt x="250875" y="57821"/>
                  <a:pt x="254197" y="57821"/>
                </a:cubicBezTo>
                <a:lnTo>
                  <a:pt x="254197" y="57852"/>
                </a:lnTo>
                <a:cubicBezTo>
                  <a:pt x="257427" y="57852"/>
                  <a:pt x="260382" y="59299"/>
                  <a:pt x="262546" y="61645"/>
                </a:cubicBezTo>
                <a:cubicBezTo>
                  <a:pt x="263125" y="61356"/>
                  <a:pt x="263734" y="61127"/>
                  <a:pt x="264344" y="60929"/>
                </a:cubicBezTo>
                <a:cubicBezTo>
                  <a:pt x="261830" y="57852"/>
                  <a:pt x="258219" y="55917"/>
                  <a:pt x="254197" y="55917"/>
                </a:cubicBezTo>
                <a:close/>
                <a:moveTo>
                  <a:pt x="54393" y="55917"/>
                </a:moveTo>
                <a:cubicBezTo>
                  <a:pt x="50340" y="55917"/>
                  <a:pt x="46683" y="57897"/>
                  <a:pt x="44184" y="61006"/>
                </a:cubicBezTo>
                <a:cubicBezTo>
                  <a:pt x="44779" y="61219"/>
                  <a:pt x="45373" y="61463"/>
                  <a:pt x="45937" y="61752"/>
                </a:cubicBezTo>
                <a:cubicBezTo>
                  <a:pt x="48100" y="59330"/>
                  <a:pt x="51102" y="57836"/>
                  <a:pt x="54408" y="57836"/>
                </a:cubicBezTo>
                <a:cubicBezTo>
                  <a:pt x="57653" y="57836"/>
                  <a:pt x="60609" y="59299"/>
                  <a:pt x="62772" y="61645"/>
                </a:cubicBezTo>
                <a:cubicBezTo>
                  <a:pt x="63336" y="61356"/>
                  <a:pt x="63945" y="61127"/>
                  <a:pt x="64555" y="60929"/>
                </a:cubicBezTo>
                <a:cubicBezTo>
                  <a:pt x="62041" y="57852"/>
                  <a:pt x="58415" y="55917"/>
                  <a:pt x="54408" y="55917"/>
                </a:cubicBezTo>
                <a:close/>
                <a:moveTo>
                  <a:pt x="225644" y="55917"/>
                </a:moveTo>
                <a:cubicBezTo>
                  <a:pt x="221592" y="55917"/>
                  <a:pt x="217935" y="57882"/>
                  <a:pt x="215436" y="61006"/>
                </a:cubicBezTo>
                <a:cubicBezTo>
                  <a:pt x="216031" y="61219"/>
                  <a:pt x="216610" y="61463"/>
                  <a:pt x="217173" y="61752"/>
                </a:cubicBezTo>
                <a:cubicBezTo>
                  <a:pt x="219337" y="59345"/>
                  <a:pt x="222338" y="57836"/>
                  <a:pt x="225644" y="57836"/>
                </a:cubicBezTo>
                <a:lnTo>
                  <a:pt x="225644" y="57852"/>
                </a:lnTo>
                <a:cubicBezTo>
                  <a:pt x="228890" y="57852"/>
                  <a:pt x="231845" y="59299"/>
                  <a:pt x="234009" y="61645"/>
                </a:cubicBezTo>
                <a:cubicBezTo>
                  <a:pt x="234588" y="61356"/>
                  <a:pt x="235182" y="61112"/>
                  <a:pt x="235792" y="60929"/>
                </a:cubicBezTo>
                <a:cubicBezTo>
                  <a:pt x="233293" y="57852"/>
                  <a:pt x="229667" y="55917"/>
                  <a:pt x="225644" y="55917"/>
                </a:cubicBezTo>
                <a:close/>
                <a:moveTo>
                  <a:pt x="25856" y="55917"/>
                </a:moveTo>
                <a:cubicBezTo>
                  <a:pt x="21803" y="55917"/>
                  <a:pt x="18146" y="57897"/>
                  <a:pt x="15648" y="61021"/>
                </a:cubicBezTo>
                <a:cubicBezTo>
                  <a:pt x="16242" y="61219"/>
                  <a:pt x="16821" y="61478"/>
                  <a:pt x="17384" y="61767"/>
                </a:cubicBezTo>
                <a:cubicBezTo>
                  <a:pt x="19548" y="59345"/>
                  <a:pt x="22549" y="57836"/>
                  <a:pt x="25856" y="57836"/>
                </a:cubicBezTo>
                <a:cubicBezTo>
                  <a:pt x="29116" y="57836"/>
                  <a:pt x="32072" y="59299"/>
                  <a:pt x="34220" y="61645"/>
                </a:cubicBezTo>
                <a:cubicBezTo>
                  <a:pt x="34799" y="61371"/>
                  <a:pt x="35393" y="61127"/>
                  <a:pt x="36003" y="60929"/>
                </a:cubicBezTo>
                <a:cubicBezTo>
                  <a:pt x="33489" y="57852"/>
                  <a:pt x="29878" y="55917"/>
                  <a:pt x="25856" y="55917"/>
                </a:cubicBezTo>
                <a:close/>
                <a:moveTo>
                  <a:pt x="111482" y="55917"/>
                </a:moveTo>
                <a:cubicBezTo>
                  <a:pt x="107414" y="55917"/>
                  <a:pt x="103772" y="57897"/>
                  <a:pt x="101258" y="61021"/>
                </a:cubicBezTo>
                <a:cubicBezTo>
                  <a:pt x="101852" y="61219"/>
                  <a:pt x="102431" y="61478"/>
                  <a:pt x="102995" y="61767"/>
                </a:cubicBezTo>
                <a:cubicBezTo>
                  <a:pt x="105174" y="59345"/>
                  <a:pt x="108175" y="57836"/>
                  <a:pt x="111482" y="57836"/>
                </a:cubicBezTo>
                <a:cubicBezTo>
                  <a:pt x="114727" y="57836"/>
                  <a:pt x="117683" y="59299"/>
                  <a:pt x="119846" y="61645"/>
                </a:cubicBezTo>
                <a:cubicBezTo>
                  <a:pt x="120410" y="61371"/>
                  <a:pt x="121019" y="61127"/>
                  <a:pt x="121629" y="60929"/>
                </a:cubicBezTo>
                <a:cubicBezTo>
                  <a:pt x="119115" y="57852"/>
                  <a:pt x="115504" y="55917"/>
                  <a:pt x="111482" y="55917"/>
                </a:cubicBezTo>
                <a:close/>
                <a:moveTo>
                  <a:pt x="140019" y="55917"/>
                </a:moveTo>
                <a:cubicBezTo>
                  <a:pt x="135966" y="55917"/>
                  <a:pt x="132309" y="57897"/>
                  <a:pt x="129810" y="61021"/>
                </a:cubicBezTo>
                <a:cubicBezTo>
                  <a:pt x="130405" y="61219"/>
                  <a:pt x="130984" y="61478"/>
                  <a:pt x="131547" y="61767"/>
                </a:cubicBezTo>
                <a:cubicBezTo>
                  <a:pt x="133726" y="59345"/>
                  <a:pt x="136712" y="57836"/>
                  <a:pt x="140019" y="57836"/>
                </a:cubicBezTo>
                <a:cubicBezTo>
                  <a:pt x="143279" y="57836"/>
                  <a:pt x="146235" y="59299"/>
                  <a:pt x="148383" y="61645"/>
                </a:cubicBezTo>
                <a:cubicBezTo>
                  <a:pt x="148962" y="61371"/>
                  <a:pt x="149556" y="61127"/>
                  <a:pt x="150181" y="60929"/>
                </a:cubicBezTo>
                <a:cubicBezTo>
                  <a:pt x="147667" y="57852"/>
                  <a:pt x="144041" y="55917"/>
                  <a:pt x="140019" y="55917"/>
                </a:cubicBezTo>
                <a:close/>
                <a:moveTo>
                  <a:pt x="82929" y="58446"/>
                </a:moveTo>
                <a:lnTo>
                  <a:pt x="82929" y="58492"/>
                </a:lnTo>
                <a:cubicBezTo>
                  <a:pt x="79852" y="58492"/>
                  <a:pt x="77079" y="59848"/>
                  <a:pt x="75022" y="62026"/>
                </a:cubicBezTo>
                <a:cubicBezTo>
                  <a:pt x="75555" y="62331"/>
                  <a:pt x="76073" y="62681"/>
                  <a:pt x="76561" y="63062"/>
                </a:cubicBezTo>
                <a:cubicBezTo>
                  <a:pt x="78267" y="61386"/>
                  <a:pt x="80492" y="60366"/>
                  <a:pt x="82929" y="60366"/>
                </a:cubicBezTo>
                <a:cubicBezTo>
                  <a:pt x="85245" y="60381"/>
                  <a:pt x="87485" y="61295"/>
                  <a:pt x="89146" y="62910"/>
                </a:cubicBezTo>
                <a:cubicBezTo>
                  <a:pt x="89648" y="62544"/>
                  <a:pt x="90182" y="62194"/>
                  <a:pt x="90730" y="61904"/>
                </a:cubicBezTo>
                <a:cubicBezTo>
                  <a:pt x="88689" y="59771"/>
                  <a:pt x="85946" y="58446"/>
                  <a:pt x="82929" y="58446"/>
                </a:cubicBezTo>
                <a:close/>
                <a:moveTo>
                  <a:pt x="197092" y="58446"/>
                </a:moveTo>
                <a:cubicBezTo>
                  <a:pt x="194015" y="58446"/>
                  <a:pt x="191226" y="59817"/>
                  <a:pt x="189170" y="62026"/>
                </a:cubicBezTo>
                <a:cubicBezTo>
                  <a:pt x="189718" y="62346"/>
                  <a:pt x="190236" y="62681"/>
                  <a:pt x="190724" y="63062"/>
                </a:cubicBezTo>
                <a:cubicBezTo>
                  <a:pt x="192430" y="61386"/>
                  <a:pt x="194655" y="60381"/>
                  <a:pt x="197092" y="60381"/>
                </a:cubicBezTo>
                <a:lnTo>
                  <a:pt x="197092" y="60411"/>
                </a:lnTo>
                <a:cubicBezTo>
                  <a:pt x="199408" y="60427"/>
                  <a:pt x="201633" y="61310"/>
                  <a:pt x="203324" y="62910"/>
                </a:cubicBezTo>
                <a:cubicBezTo>
                  <a:pt x="203811" y="62544"/>
                  <a:pt x="204345" y="62209"/>
                  <a:pt x="204893" y="61904"/>
                </a:cubicBezTo>
                <a:cubicBezTo>
                  <a:pt x="202852" y="59771"/>
                  <a:pt x="200109" y="58446"/>
                  <a:pt x="197092" y="58446"/>
                </a:cubicBezTo>
                <a:close/>
                <a:moveTo>
                  <a:pt x="168555" y="58461"/>
                </a:moveTo>
                <a:cubicBezTo>
                  <a:pt x="165478" y="58461"/>
                  <a:pt x="162690" y="59832"/>
                  <a:pt x="160648" y="62042"/>
                </a:cubicBezTo>
                <a:cubicBezTo>
                  <a:pt x="161181" y="62346"/>
                  <a:pt x="161699" y="62697"/>
                  <a:pt x="162202" y="63078"/>
                </a:cubicBezTo>
                <a:cubicBezTo>
                  <a:pt x="163893" y="61402"/>
                  <a:pt x="166118" y="60381"/>
                  <a:pt x="168555" y="60381"/>
                </a:cubicBezTo>
                <a:lnTo>
                  <a:pt x="168555" y="60411"/>
                </a:lnTo>
                <a:cubicBezTo>
                  <a:pt x="170871" y="60427"/>
                  <a:pt x="173096" y="61325"/>
                  <a:pt x="174772" y="62925"/>
                </a:cubicBezTo>
                <a:cubicBezTo>
                  <a:pt x="175274" y="62544"/>
                  <a:pt x="175808" y="62209"/>
                  <a:pt x="176356" y="61920"/>
                </a:cubicBezTo>
                <a:cubicBezTo>
                  <a:pt x="174315" y="59787"/>
                  <a:pt x="171587" y="58461"/>
                  <a:pt x="168555" y="58461"/>
                </a:cubicBezTo>
                <a:close/>
                <a:moveTo>
                  <a:pt x="254181" y="58461"/>
                </a:moveTo>
                <a:cubicBezTo>
                  <a:pt x="251119" y="58461"/>
                  <a:pt x="248316" y="59832"/>
                  <a:pt x="246274" y="62042"/>
                </a:cubicBezTo>
                <a:cubicBezTo>
                  <a:pt x="246807" y="62346"/>
                  <a:pt x="247325" y="62697"/>
                  <a:pt x="247828" y="63078"/>
                </a:cubicBezTo>
                <a:cubicBezTo>
                  <a:pt x="249519" y="61402"/>
                  <a:pt x="251744" y="60381"/>
                  <a:pt x="254197" y="60381"/>
                </a:cubicBezTo>
                <a:lnTo>
                  <a:pt x="254197" y="60411"/>
                </a:lnTo>
                <a:cubicBezTo>
                  <a:pt x="256512" y="60427"/>
                  <a:pt x="258737" y="61325"/>
                  <a:pt x="260413" y="62925"/>
                </a:cubicBezTo>
                <a:cubicBezTo>
                  <a:pt x="260916" y="62560"/>
                  <a:pt x="261434" y="62209"/>
                  <a:pt x="261982" y="61920"/>
                </a:cubicBezTo>
                <a:cubicBezTo>
                  <a:pt x="259941" y="59787"/>
                  <a:pt x="257213" y="58461"/>
                  <a:pt x="254181" y="58461"/>
                </a:cubicBezTo>
                <a:close/>
                <a:moveTo>
                  <a:pt x="54408" y="58476"/>
                </a:moveTo>
                <a:lnTo>
                  <a:pt x="54393" y="58492"/>
                </a:lnTo>
                <a:cubicBezTo>
                  <a:pt x="51315" y="58492"/>
                  <a:pt x="48527" y="59848"/>
                  <a:pt x="46485" y="62057"/>
                </a:cubicBezTo>
                <a:cubicBezTo>
                  <a:pt x="47018" y="62362"/>
                  <a:pt x="47536" y="62712"/>
                  <a:pt x="48039" y="63093"/>
                </a:cubicBezTo>
                <a:cubicBezTo>
                  <a:pt x="49781" y="61304"/>
                  <a:pt x="52094" y="60405"/>
                  <a:pt x="54409" y="60405"/>
                </a:cubicBezTo>
                <a:cubicBezTo>
                  <a:pt x="56650" y="60405"/>
                  <a:pt x="58893" y="61247"/>
                  <a:pt x="60624" y="62940"/>
                </a:cubicBezTo>
                <a:cubicBezTo>
                  <a:pt x="61127" y="62575"/>
                  <a:pt x="61645" y="62240"/>
                  <a:pt x="62193" y="61935"/>
                </a:cubicBezTo>
                <a:cubicBezTo>
                  <a:pt x="60167" y="59802"/>
                  <a:pt x="57424" y="58476"/>
                  <a:pt x="54408" y="58476"/>
                </a:cubicBezTo>
                <a:close/>
                <a:moveTo>
                  <a:pt x="225644" y="58476"/>
                </a:moveTo>
                <a:cubicBezTo>
                  <a:pt x="222567" y="58476"/>
                  <a:pt x="219779" y="59848"/>
                  <a:pt x="217722" y="62057"/>
                </a:cubicBezTo>
                <a:cubicBezTo>
                  <a:pt x="218270" y="62362"/>
                  <a:pt x="218788" y="62712"/>
                  <a:pt x="219276" y="63093"/>
                </a:cubicBezTo>
                <a:cubicBezTo>
                  <a:pt x="220982" y="61417"/>
                  <a:pt x="223207" y="60396"/>
                  <a:pt x="225644" y="60396"/>
                </a:cubicBezTo>
                <a:lnTo>
                  <a:pt x="225644" y="60411"/>
                </a:lnTo>
                <a:cubicBezTo>
                  <a:pt x="227960" y="60427"/>
                  <a:pt x="230200" y="61325"/>
                  <a:pt x="231861" y="62940"/>
                </a:cubicBezTo>
                <a:cubicBezTo>
                  <a:pt x="232364" y="62575"/>
                  <a:pt x="232897" y="62240"/>
                  <a:pt x="233445" y="61935"/>
                </a:cubicBezTo>
                <a:cubicBezTo>
                  <a:pt x="231404" y="59802"/>
                  <a:pt x="228661" y="58476"/>
                  <a:pt x="225644" y="58476"/>
                </a:cubicBezTo>
                <a:close/>
                <a:moveTo>
                  <a:pt x="25856" y="58492"/>
                </a:moveTo>
                <a:cubicBezTo>
                  <a:pt x="22778" y="58492"/>
                  <a:pt x="19990" y="59848"/>
                  <a:pt x="17933" y="62072"/>
                </a:cubicBezTo>
                <a:cubicBezTo>
                  <a:pt x="18481" y="62377"/>
                  <a:pt x="18999" y="62727"/>
                  <a:pt x="19487" y="63108"/>
                </a:cubicBezTo>
                <a:cubicBezTo>
                  <a:pt x="21227" y="61314"/>
                  <a:pt x="23537" y="60415"/>
                  <a:pt x="25850" y="60415"/>
                </a:cubicBezTo>
                <a:cubicBezTo>
                  <a:pt x="28093" y="60415"/>
                  <a:pt x="30339" y="61260"/>
                  <a:pt x="32072" y="62956"/>
                </a:cubicBezTo>
                <a:cubicBezTo>
                  <a:pt x="32575" y="62575"/>
                  <a:pt x="33093" y="62240"/>
                  <a:pt x="33641" y="61935"/>
                </a:cubicBezTo>
                <a:cubicBezTo>
                  <a:pt x="31600" y="59817"/>
                  <a:pt x="28872" y="58492"/>
                  <a:pt x="25856" y="58492"/>
                </a:cubicBezTo>
                <a:close/>
                <a:moveTo>
                  <a:pt x="111482" y="58492"/>
                </a:moveTo>
                <a:cubicBezTo>
                  <a:pt x="108404" y="58492"/>
                  <a:pt x="105601" y="59848"/>
                  <a:pt x="103559" y="62072"/>
                </a:cubicBezTo>
                <a:cubicBezTo>
                  <a:pt x="104092" y="62377"/>
                  <a:pt x="104610" y="62727"/>
                  <a:pt x="105113" y="63108"/>
                </a:cubicBezTo>
                <a:cubicBezTo>
                  <a:pt x="106853" y="61314"/>
                  <a:pt x="109163" y="60415"/>
                  <a:pt x="111476" y="60415"/>
                </a:cubicBezTo>
                <a:cubicBezTo>
                  <a:pt x="113719" y="60415"/>
                  <a:pt x="115965" y="61260"/>
                  <a:pt x="117698" y="62956"/>
                </a:cubicBezTo>
                <a:cubicBezTo>
                  <a:pt x="118201" y="62575"/>
                  <a:pt x="118719" y="62240"/>
                  <a:pt x="119267" y="61935"/>
                </a:cubicBezTo>
                <a:cubicBezTo>
                  <a:pt x="117241" y="59817"/>
                  <a:pt x="114498" y="58492"/>
                  <a:pt x="111482" y="58492"/>
                </a:cubicBezTo>
                <a:close/>
                <a:moveTo>
                  <a:pt x="140019" y="58492"/>
                </a:moveTo>
                <a:cubicBezTo>
                  <a:pt x="136941" y="58492"/>
                  <a:pt x="134153" y="59848"/>
                  <a:pt x="132096" y="62072"/>
                </a:cubicBezTo>
                <a:cubicBezTo>
                  <a:pt x="132644" y="62377"/>
                  <a:pt x="133162" y="62727"/>
                  <a:pt x="133650" y="63108"/>
                </a:cubicBezTo>
                <a:cubicBezTo>
                  <a:pt x="135356" y="61432"/>
                  <a:pt x="137581" y="60411"/>
                  <a:pt x="140019" y="60411"/>
                </a:cubicBezTo>
                <a:cubicBezTo>
                  <a:pt x="142334" y="60427"/>
                  <a:pt x="144574" y="61341"/>
                  <a:pt x="146250" y="62956"/>
                </a:cubicBezTo>
                <a:cubicBezTo>
                  <a:pt x="146753" y="62575"/>
                  <a:pt x="147271" y="62240"/>
                  <a:pt x="147819" y="61950"/>
                </a:cubicBezTo>
                <a:cubicBezTo>
                  <a:pt x="145778" y="59817"/>
                  <a:pt x="143050" y="58492"/>
                  <a:pt x="140019" y="58492"/>
                </a:cubicBezTo>
                <a:close/>
                <a:moveTo>
                  <a:pt x="97023" y="63519"/>
                </a:moveTo>
                <a:cubicBezTo>
                  <a:pt x="97025" y="63519"/>
                  <a:pt x="97028" y="63519"/>
                  <a:pt x="97030" y="63519"/>
                </a:cubicBezTo>
                <a:lnTo>
                  <a:pt x="97030" y="63519"/>
                </a:lnTo>
                <a:cubicBezTo>
                  <a:pt x="97033" y="63519"/>
                  <a:pt x="97035" y="63519"/>
                  <a:pt x="97038" y="63519"/>
                </a:cubicBezTo>
                <a:close/>
                <a:moveTo>
                  <a:pt x="82929" y="61006"/>
                </a:moveTo>
                <a:lnTo>
                  <a:pt x="82929" y="61066"/>
                </a:lnTo>
                <a:cubicBezTo>
                  <a:pt x="80735" y="61066"/>
                  <a:pt x="78633" y="61920"/>
                  <a:pt x="77048" y="63443"/>
                </a:cubicBezTo>
                <a:cubicBezTo>
                  <a:pt x="77521" y="63839"/>
                  <a:pt x="77963" y="64266"/>
                  <a:pt x="78374" y="64708"/>
                </a:cubicBezTo>
                <a:cubicBezTo>
                  <a:pt x="79663" y="63536"/>
                  <a:pt x="81292" y="62945"/>
                  <a:pt x="82923" y="62945"/>
                </a:cubicBezTo>
                <a:cubicBezTo>
                  <a:pt x="84473" y="62945"/>
                  <a:pt x="86025" y="63479"/>
                  <a:pt x="87287" y="64555"/>
                </a:cubicBezTo>
                <a:cubicBezTo>
                  <a:pt x="87714" y="64098"/>
                  <a:pt x="88171" y="63687"/>
                  <a:pt x="88658" y="63291"/>
                </a:cubicBezTo>
                <a:cubicBezTo>
                  <a:pt x="87104" y="61844"/>
                  <a:pt x="85062" y="61021"/>
                  <a:pt x="82929" y="61006"/>
                </a:cubicBezTo>
                <a:close/>
                <a:moveTo>
                  <a:pt x="197102" y="61012"/>
                </a:moveTo>
                <a:cubicBezTo>
                  <a:pt x="194969" y="61012"/>
                  <a:pt x="192838" y="61824"/>
                  <a:pt x="191211" y="63443"/>
                </a:cubicBezTo>
                <a:cubicBezTo>
                  <a:pt x="191684" y="63839"/>
                  <a:pt x="192125" y="64266"/>
                  <a:pt x="192552" y="64708"/>
                </a:cubicBezTo>
                <a:cubicBezTo>
                  <a:pt x="193801" y="63580"/>
                  <a:pt x="195416" y="62956"/>
                  <a:pt x="197092" y="62940"/>
                </a:cubicBezTo>
                <a:lnTo>
                  <a:pt x="197092" y="62971"/>
                </a:lnTo>
                <a:cubicBezTo>
                  <a:pt x="198692" y="62971"/>
                  <a:pt x="200231" y="63535"/>
                  <a:pt x="201450" y="64555"/>
                </a:cubicBezTo>
                <a:cubicBezTo>
                  <a:pt x="201892" y="64098"/>
                  <a:pt x="202349" y="63687"/>
                  <a:pt x="202836" y="63291"/>
                </a:cubicBezTo>
                <a:cubicBezTo>
                  <a:pt x="201226" y="61771"/>
                  <a:pt x="199163" y="61012"/>
                  <a:pt x="197102" y="61012"/>
                </a:cubicBezTo>
                <a:close/>
                <a:moveTo>
                  <a:pt x="168558" y="61026"/>
                </a:moveTo>
                <a:cubicBezTo>
                  <a:pt x="166428" y="61026"/>
                  <a:pt x="164299" y="61834"/>
                  <a:pt x="162674" y="63443"/>
                </a:cubicBezTo>
                <a:cubicBezTo>
                  <a:pt x="163147" y="63839"/>
                  <a:pt x="163588" y="64266"/>
                  <a:pt x="164015" y="64723"/>
                </a:cubicBezTo>
                <a:cubicBezTo>
                  <a:pt x="165264" y="63596"/>
                  <a:pt x="166879" y="62956"/>
                  <a:pt x="168555" y="62956"/>
                </a:cubicBezTo>
                <a:lnTo>
                  <a:pt x="168555" y="62971"/>
                </a:lnTo>
                <a:cubicBezTo>
                  <a:pt x="170155" y="62971"/>
                  <a:pt x="171694" y="63535"/>
                  <a:pt x="172928" y="64555"/>
                </a:cubicBezTo>
                <a:cubicBezTo>
                  <a:pt x="173355" y="64114"/>
                  <a:pt x="173812" y="63687"/>
                  <a:pt x="174299" y="63306"/>
                </a:cubicBezTo>
                <a:cubicBezTo>
                  <a:pt x="172687" y="61784"/>
                  <a:pt x="170622" y="61026"/>
                  <a:pt x="168558" y="61026"/>
                </a:cubicBezTo>
                <a:close/>
                <a:moveTo>
                  <a:pt x="254184" y="61026"/>
                </a:moveTo>
                <a:cubicBezTo>
                  <a:pt x="252054" y="61026"/>
                  <a:pt x="249925" y="61834"/>
                  <a:pt x="248300" y="63443"/>
                </a:cubicBezTo>
                <a:cubicBezTo>
                  <a:pt x="248773" y="63839"/>
                  <a:pt x="249214" y="64266"/>
                  <a:pt x="249641" y="64723"/>
                </a:cubicBezTo>
                <a:cubicBezTo>
                  <a:pt x="250890" y="63596"/>
                  <a:pt x="252505" y="62956"/>
                  <a:pt x="254197" y="62956"/>
                </a:cubicBezTo>
                <a:lnTo>
                  <a:pt x="254197" y="62971"/>
                </a:lnTo>
                <a:cubicBezTo>
                  <a:pt x="255781" y="62986"/>
                  <a:pt x="257320" y="63535"/>
                  <a:pt x="258554" y="64555"/>
                </a:cubicBezTo>
                <a:cubicBezTo>
                  <a:pt x="258981" y="64114"/>
                  <a:pt x="259438" y="63687"/>
                  <a:pt x="259925" y="63306"/>
                </a:cubicBezTo>
                <a:cubicBezTo>
                  <a:pt x="258313" y="61784"/>
                  <a:pt x="256248" y="61026"/>
                  <a:pt x="254184" y="61026"/>
                </a:cubicBezTo>
                <a:close/>
                <a:moveTo>
                  <a:pt x="225648" y="61043"/>
                </a:moveTo>
                <a:cubicBezTo>
                  <a:pt x="223518" y="61043"/>
                  <a:pt x="221390" y="61855"/>
                  <a:pt x="219763" y="63474"/>
                </a:cubicBezTo>
                <a:cubicBezTo>
                  <a:pt x="220236" y="63870"/>
                  <a:pt x="220678" y="64281"/>
                  <a:pt x="221104" y="64738"/>
                </a:cubicBezTo>
                <a:cubicBezTo>
                  <a:pt x="222354" y="63611"/>
                  <a:pt x="223969" y="62986"/>
                  <a:pt x="225644" y="62971"/>
                </a:cubicBezTo>
                <a:cubicBezTo>
                  <a:pt x="227244" y="62986"/>
                  <a:pt x="228783" y="63550"/>
                  <a:pt x="230002" y="64586"/>
                </a:cubicBezTo>
                <a:cubicBezTo>
                  <a:pt x="230444" y="64129"/>
                  <a:pt x="230901" y="63718"/>
                  <a:pt x="231388" y="63321"/>
                </a:cubicBezTo>
                <a:cubicBezTo>
                  <a:pt x="229771" y="61801"/>
                  <a:pt x="227708" y="61043"/>
                  <a:pt x="225648" y="61043"/>
                </a:cubicBezTo>
                <a:close/>
                <a:moveTo>
                  <a:pt x="25856" y="61051"/>
                </a:moveTo>
                <a:lnTo>
                  <a:pt x="25856" y="61066"/>
                </a:lnTo>
                <a:cubicBezTo>
                  <a:pt x="23646" y="61082"/>
                  <a:pt x="21544" y="61950"/>
                  <a:pt x="19959" y="63489"/>
                </a:cubicBezTo>
                <a:cubicBezTo>
                  <a:pt x="20432" y="63885"/>
                  <a:pt x="20873" y="64296"/>
                  <a:pt x="21300" y="64754"/>
                </a:cubicBezTo>
                <a:cubicBezTo>
                  <a:pt x="22579" y="63576"/>
                  <a:pt x="24205" y="62985"/>
                  <a:pt x="25833" y="62985"/>
                </a:cubicBezTo>
                <a:cubicBezTo>
                  <a:pt x="27386" y="62985"/>
                  <a:pt x="28941" y="63523"/>
                  <a:pt x="30198" y="64601"/>
                </a:cubicBezTo>
                <a:cubicBezTo>
                  <a:pt x="30640" y="64144"/>
                  <a:pt x="31097" y="63733"/>
                  <a:pt x="31584" y="63337"/>
                </a:cubicBezTo>
                <a:cubicBezTo>
                  <a:pt x="30030" y="61889"/>
                  <a:pt x="27973" y="61066"/>
                  <a:pt x="25856" y="61051"/>
                </a:cubicBezTo>
                <a:close/>
                <a:moveTo>
                  <a:pt x="54408" y="61051"/>
                </a:moveTo>
                <a:lnTo>
                  <a:pt x="54393" y="61066"/>
                </a:lnTo>
                <a:cubicBezTo>
                  <a:pt x="52199" y="61082"/>
                  <a:pt x="50096" y="61950"/>
                  <a:pt x="48527" y="63474"/>
                </a:cubicBezTo>
                <a:cubicBezTo>
                  <a:pt x="48984" y="63870"/>
                  <a:pt x="49441" y="64296"/>
                  <a:pt x="49852" y="64754"/>
                </a:cubicBezTo>
                <a:cubicBezTo>
                  <a:pt x="51135" y="63572"/>
                  <a:pt x="52768" y="62977"/>
                  <a:pt x="54404" y="62977"/>
                </a:cubicBezTo>
                <a:cubicBezTo>
                  <a:pt x="55953" y="62977"/>
                  <a:pt x="57505" y="63511"/>
                  <a:pt x="58765" y="64586"/>
                </a:cubicBezTo>
                <a:cubicBezTo>
                  <a:pt x="59192" y="64144"/>
                  <a:pt x="59649" y="63718"/>
                  <a:pt x="60136" y="63337"/>
                </a:cubicBezTo>
                <a:cubicBezTo>
                  <a:pt x="58582" y="61874"/>
                  <a:pt x="56526" y="61066"/>
                  <a:pt x="54408" y="61051"/>
                </a:cubicBezTo>
                <a:close/>
                <a:moveTo>
                  <a:pt x="111482" y="61051"/>
                </a:moveTo>
                <a:lnTo>
                  <a:pt x="111482" y="61066"/>
                </a:lnTo>
                <a:cubicBezTo>
                  <a:pt x="109272" y="61082"/>
                  <a:pt x="107170" y="61950"/>
                  <a:pt x="105601" y="63489"/>
                </a:cubicBezTo>
                <a:cubicBezTo>
                  <a:pt x="106058" y="63885"/>
                  <a:pt x="106499" y="64312"/>
                  <a:pt x="106926" y="64754"/>
                </a:cubicBezTo>
                <a:cubicBezTo>
                  <a:pt x="108205" y="63576"/>
                  <a:pt x="109831" y="62985"/>
                  <a:pt x="111461" y="62985"/>
                </a:cubicBezTo>
                <a:cubicBezTo>
                  <a:pt x="113016" y="62985"/>
                  <a:pt x="114575" y="63523"/>
                  <a:pt x="115839" y="64601"/>
                </a:cubicBezTo>
                <a:cubicBezTo>
                  <a:pt x="116266" y="64144"/>
                  <a:pt x="116723" y="63733"/>
                  <a:pt x="117210" y="63337"/>
                </a:cubicBezTo>
                <a:cubicBezTo>
                  <a:pt x="115641" y="61889"/>
                  <a:pt x="113599" y="61066"/>
                  <a:pt x="111482" y="61051"/>
                </a:cubicBezTo>
                <a:close/>
                <a:moveTo>
                  <a:pt x="140019" y="61051"/>
                </a:moveTo>
                <a:lnTo>
                  <a:pt x="140019" y="61066"/>
                </a:lnTo>
                <a:cubicBezTo>
                  <a:pt x="137809" y="61082"/>
                  <a:pt x="135707" y="61950"/>
                  <a:pt x="134137" y="63489"/>
                </a:cubicBezTo>
                <a:cubicBezTo>
                  <a:pt x="134610" y="63885"/>
                  <a:pt x="135052" y="64312"/>
                  <a:pt x="135478" y="64754"/>
                </a:cubicBezTo>
                <a:cubicBezTo>
                  <a:pt x="136757" y="63576"/>
                  <a:pt x="138383" y="62985"/>
                  <a:pt x="140011" y="62985"/>
                </a:cubicBezTo>
                <a:cubicBezTo>
                  <a:pt x="141564" y="62985"/>
                  <a:pt x="143119" y="63523"/>
                  <a:pt x="144376" y="64601"/>
                </a:cubicBezTo>
                <a:cubicBezTo>
                  <a:pt x="144818" y="64144"/>
                  <a:pt x="145275" y="63733"/>
                  <a:pt x="145762" y="63337"/>
                </a:cubicBezTo>
                <a:cubicBezTo>
                  <a:pt x="144193" y="61889"/>
                  <a:pt x="142152" y="61066"/>
                  <a:pt x="140019" y="61051"/>
                </a:cubicBezTo>
                <a:close/>
                <a:moveTo>
                  <a:pt x="197091" y="63583"/>
                </a:moveTo>
                <a:cubicBezTo>
                  <a:pt x="195610" y="63583"/>
                  <a:pt x="194133" y="64113"/>
                  <a:pt x="192963" y="65165"/>
                </a:cubicBezTo>
                <a:cubicBezTo>
                  <a:pt x="193360" y="65637"/>
                  <a:pt x="193740" y="66125"/>
                  <a:pt x="194076" y="66628"/>
                </a:cubicBezTo>
                <a:cubicBezTo>
                  <a:pt x="194929" y="65911"/>
                  <a:pt x="195995" y="65515"/>
                  <a:pt x="197092" y="65515"/>
                </a:cubicBezTo>
                <a:lnTo>
                  <a:pt x="197092" y="65546"/>
                </a:lnTo>
                <a:cubicBezTo>
                  <a:pt x="198098" y="65546"/>
                  <a:pt x="199073" y="65866"/>
                  <a:pt x="199880" y="66460"/>
                </a:cubicBezTo>
                <a:cubicBezTo>
                  <a:pt x="200231" y="65942"/>
                  <a:pt x="200612" y="65470"/>
                  <a:pt x="201023" y="64997"/>
                </a:cubicBezTo>
                <a:cubicBezTo>
                  <a:pt x="199878" y="64052"/>
                  <a:pt x="198483" y="63583"/>
                  <a:pt x="197091" y="63583"/>
                </a:cubicBezTo>
                <a:close/>
                <a:moveTo>
                  <a:pt x="168532" y="63614"/>
                </a:moveTo>
                <a:cubicBezTo>
                  <a:pt x="167063" y="63614"/>
                  <a:pt x="165595" y="64136"/>
                  <a:pt x="164426" y="65180"/>
                </a:cubicBezTo>
                <a:cubicBezTo>
                  <a:pt x="164823" y="65652"/>
                  <a:pt x="165204" y="66140"/>
                  <a:pt x="165554" y="66643"/>
                </a:cubicBezTo>
                <a:cubicBezTo>
                  <a:pt x="166392" y="65927"/>
                  <a:pt x="167458" y="65531"/>
                  <a:pt x="168555" y="65515"/>
                </a:cubicBezTo>
                <a:lnTo>
                  <a:pt x="168555" y="65546"/>
                </a:lnTo>
                <a:cubicBezTo>
                  <a:pt x="169561" y="65561"/>
                  <a:pt x="170536" y="65881"/>
                  <a:pt x="171344" y="66490"/>
                </a:cubicBezTo>
                <a:cubicBezTo>
                  <a:pt x="171694" y="65988"/>
                  <a:pt x="172075" y="65500"/>
                  <a:pt x="172486" y="65043"/>
                </a:cubicBezTo>
                <a:cubicBezTo>
                  <a:pt x="171340" y="64090"/>
                  <a:pt x="169935" y="63614"/>
                  <a:pt x="168532" y="63614"/>
                </a:cubicBezTo>
                <a:close/>
                <a:moveTo>
                  <a:pt x="254188" y="63598"/>
                </a:moveTo>
                <a:cubicBezTo>
                  <a:pt x="252703" y="63598"/>
                  <a:pt x="251222" y="64128"/>
                  <a:pt x="250052" y="65180"/>
                </a:cubicBezTo>
                <a:cubicBezTo>
                  <a:pt x="250464" y="65637"/>
                  <a:pt x="250829" y="66140"/>
                  <a:pt x="251180" y="66643"/>
                </a:cubicBezTo>
                <a:cubicBezTo>
                  <a:pt x="252018" y="65927"/>
                  <a:pt x="253084" y="65531"/>
                  <a:pt x="254197" y="65515"/>
                </a:cubicBezTo>
                <a:lnTo>
                  <a:pt x="254197" y="65546"/>
                </a:lnTo>
                <a:cubicBezTo>
                  <a:pt x="255187" y="65546"/>
                  <a:pt x="256177" y="65866"/>
                  <a:pt x="256985" y="66460"/>
                </a:cubicBezTo>
                <a:cubicBezTo>
                  <a:pt x="257335" y="65957"/>
                  <a:pt x="257716" y="65470"/>
                  <a:pt x="258127" y="65013"/>
                </a:cubicBezTo>
                <a:cubicBezTo>
                  <a:pt x="256983" y="64067"/>
                  <a:pt x="255584" y="63598"/>
                  <a:pt x="254188" y="63598"/>
                </a:cubicBezTo>
                <a:close/>
                <a:moveTo>
                  <a:pt x="54408" y="63611"/>
                </a:moveTo>
                <a:lnTo>
                  <a:pt x="54393" y="63626"/>
                </a:lnTo>
                <a:cubicBezTo>
                  <a:pt x="52869" y="63626"/>
                  <a:pt x="51406" y="64190"/>
                  <a:pt x="50264" y="65195"/>
                </a:cubicBezTo>
                <a:cubicBezTo>
                  <a:pt x="50660" y="65668"/>
                  <a:pt x="51041" y="66155"/>
                  <a:pt x="51391" y="66658"/>
                </a:cubicBezTo>
                <a:cubicBezTo>
                  <a:pt x="52250" y="65918"/>
                  <a:pt x="53322" y="65544"/>
                  <a:pt x="54396" y="65544"/>
                </a:cubicBezTo>
                <a:cubicBezTo>
                  <a:pt x="55380" y="65544"/>
                  <a:pt x="56366" y="65857"/>
                  <a:pt x="57196" y="66490"/>
                </a:cubicBezTo>
                <a:cubicBezTo>
                  <a:pt x="57546" y="65972"/>
                  <a:pt x="57927" y="65500"/>
                  <a:pt x="58339" y="65028"/>
                </a:cubicBezTo>
                <a:cubicBezTo>
                  <a:pt x="57226" y="64129"/>
                  <a:pt x="55840" y="63626"/>
                  <a:pt x="54408" y="63611"/>
                </a:cubicBezTo>
                <a:close/>
                <a:moveTo>
                  <a:pt x="111482" y="63626"/>
                </a:moveTo>
                <a:cubicBezTo>
                  <a:pt x="109958" y="63626"/>
                  <a:pt x="108480" y="64190"/>
                  <a:pt x="107337" y="65195"/>
                </a:cubicBezTo>
                <a:cubicBezTo>
                  <a:pt x="107734" y="65668"/>
                  <a:pt x="108114" y="66155"/>
                  <a:pt x="108465" y="66658"/>
                </a:cubicBezTo>
                <a:cubicBezTo>
                  <a:pt x="109303" y="65942"/>
                  <a:pt x="110369" y="65546"/>
                  <a:pt x="111466" y="65546"/>
                </a:cubicBezTo>
                <a:cubicBezTo>
                  <a:pt x="112487" y="65546"/>
                  <a:pt x="113462" y="65881"/>
                  <a:pt x="114270" y="66490"/>
                </a:cubicBezTo>
                <a:cubicBezTo>
                  <a:pt x="114620" y="65988"/>
                  <a:pt x="115001" y="65500"/>
                  <a:pt x="115412" y="65043"/>
                </a:cubicBezTo>
                <a:cubicBezTo>
                  <a:pt x="114300" y="64129"/>
                  <a:pt x="112914" y="63626"/>
                  <a:pt x="111482" y="63626"/>
                </a:cubicBezTo>
                <a:close/>
                <a:moveTo>
                  <a:pt x="140019" y="63626"/>
                </a:moveTo>
                <a:cubicBezTo>
                  <a:pt x="138495" y="63626"/>
                  <a:pt x="137032" y="64190"/>
                  <a:pt x="135890" y="65195"/>
                </a:cubicBezTo>
                <a:cubicBezTo>
                  <a:pt x="136286" y="65668"/>
                  <a:pt x="136667" y="66155"/>
                  <a:pt x="137002" y="66658"/>
                </a:cubicBezTo>
                <a:cubicBezTo>
                  <a:pt x="137855" y="65942"/>
                  <a:pt x="138922" y="65546"/>
                  <a:pt x="140019" y="65546"/>
                </a:cubicBezTo>
                <a:cubicBezTo>
                  <a:pt x="141024" y="65546"/>
                  <a:pt x="142014" y="65881"/>
                  <a:pt x="142822" y="66490"/>
                </a:cubicBezTo>
                <a:cubicBezTo>
                  <a:pt x="143172" y="65988"/>
                  <a:pt x="143553" y="65500"/>
                  <a:pt x="143965" y="65043"/>
                </a:cubicBezTo>
                <a:cubicBezTo>
                  <a:pt x="142852" y="64129"/>
                  <a:pt x="141451" y="63626"/>
                  <a:pt x="140019" y="63626"/>
                </a:cubicBezTo>
                <a:close/>
                <a:moveTo>
                  <a:pt x="225651" y="63613"/>
                </a:moveTo>
                <a:cubicBezTo>
                  <a:pt x="224166" y="63613"/>
                  <a:pt x="222685" y="64143"/>
                  <a:pt x="221516" y="65195"/>
                </a:cubicBezTo>
                <a:cubicBezTo>
                  <a:pt x="221912" y="65668"/>
                  <a:pt x="222293" y="66155"/>
                  <a:pt x="222643" y="66658"/>
                </a:cubicBezTo>
                <a:cubicBezTo>
                  <a:pt x="223481" y="65942"/>
                  <a:pt x="224547" y="65546"/>
                  <a:pt x="225644" y="65546"/>
                </a:cubicBezTo>
                <a:cubicBezTo>
                  <a:pt x="226650" y="65546"/>
                  <a:pt x="227640" y="65881"/>
                  <a:pt x="228448" y="66490"/>
                </a:cubicBezTo>
                <a:cubicBezTo>
                  <a:pt x="228798" y="65972"/>
                  <a:pt x="229179" y="65485"/>
                  <a:pt x="229591" y="65028"/>
                </a:cubicBezTo>
                <a:cubicBezTo>
                  <a:pt x="228446" y="64082"/>
                  <a:pt x="227047" y="63613"/>
                  <a:pt x="225651" y="63613"/>
                </a:cubicBezTo>
                <a:close/>
                <a:moveTo>
                  <a:pt x="25856" y="63626"/>
                </a:moveTo>
                <a:cubicBezTo>
                  <a:pt x="24332" y="63626"/>
                  <a:pt x="22854" y="64190"/>
                  <a:pt x="21711" y="65211"/>
                </a:cubicBezTo>
                <a:cubicBezTo>
                  <a:pt x="22108" y="65668"/>
                  <a:pt x="22488" y="66155"/>
                  <a:pt x="22839" y="66673"/>
                </a:cubicBezTo>
                <a:cubicBezTo>
                  <a:pt x="23700" y="65924"/>
                  <a:pt x="24775" y="65545"/>
                  <a:pt x="25852" y="65545"/>
                </a:cubicBezTo>
                <a:cubicBezTo>
                  <a:pt x="26833" y="65545"/>
                  <a:pt x="27816" y="65859"/>
                  <a:pt x="28644" y="66490"/>
                </a:cubicBezTo>
                <a:cubicBezTo>
                  <a:pt x="28994" y="65988"/>
                  <a:pt x="29375" y="65500"/>
                  <a:pt x="29786" y="65043"/>
                </a:cubicBezTo>
                <a:cubicBezTo>
                  <a:pt x="28674" y="64129"/>
                  <a:pt x="27288" y="63626"/>
                  <a:pt x="25856" y="63626"/>
                </a:cubicBezTo>
                <a:close/>
                <a:moveTo>
                  <a:pt x="82929" y="63580"/>
                </a:moveTo>
                <a:lnTo>
                  <a:pt x="82929" y="63626"/>
                </a:lnTo>
                <a:cubicBezTo>
                  <a:pt x="81406" y="63641"/>
                  <a:pt x="79943" y="64190"/>
                  <a:pt x="78801" y="65211"/>
                </a:cubicBezTo>
                <a:cubicBezTo>
                  <a:pt x="79212" y="65668"/>
                  <a:pt x="79578" y="66155"/>
                  <a:pt x="79928" y="66673"/>
                </a:cubicBezTo>
                <a:cubicBezTo>
                  <a:pt x="80766" y="65942"/>
                  <a:pt x="81817" y="65515"/>
                  <a:pt x="82929" y="65500"/>
                </a:cubicBezTo>
                <a:cubicBezTo>
                  <a:pt x="83935" y="65500"/>
                  <a:pt x="84925" y="65835"/>
                  <a:pt x="85733" y="66445"/>
                </a:cubicBezTo>
                <a:cubicBezTo>
                  <a:pt x="86083" y="65942"/>
                  <a:pt x="86464" y="65454"/>
                  <a:pt x="86876" y="64997"/>
                </a:cubicBezTo>
                <a:cubicBezTo>
                  <a:pt x="85763" y="64083"/>
                  <a:pt x="84362" y="63596"/>
                  <a:pt x="82929" y="63580"/>
                </a:cubicBezTo>
                <a:close/>
                <a:moveTo>
                  <a:pt x="256263" y="67617"/>
                </a:moveTo>
                <a:cubicBezTo>
                  <a:pt x="256260" y="67622"/>
                  <a:pt x="256257" y="67628"/>
                  <a:pt x="256253" y="67633"/>
                </a:cubicBezTo>
                <a:lnTo>
                  <a:pt x="256269" y="67618"/>
                </a:lnTo>
                <a:cubicBezTo>
                  <a:pt x="256267" y="67618"/>
                  <a:pt x="256265" y="67617"/>
                  <a:pt x="256263" y="67617"/>
                </a:cubicBezTo>
                <a:close/>
                <a:moveTo>
                  <a:pt x="82929" y="66140"/>
                </a:moveTo>
                <a:lnTo>
                  <a:pt x="82929" y="66186"/>
                </a:lnTo>
                <a:cubicBezTo>
                  <a:pt x="81954" y="66186"/>
                  <a:pt x="81010" y="66521"/>
                  <a:pt x="80263" y="67146"/>
                </a:cubicBezTo>
                <a:cubicBezTo>
                  <a:pt x="80355" y="67313"/>
                  <a:pt x="80461" y="67481"/>
                  <a:pt x="80553" y="67648"/>
                </a:cubicBezTo>
                <a:cubicBezTo>
                  <a:pt x="81330" y="67511"/>
                  <a:pt x="82137" y="67435"/>
                  <a:pt x="82929" y="67420"/>
                </a:cubicBezTo>
                <a:cubicBezTo>
                  <a:pt x="83630" y="67435"/>
                  <a:pt x="84316" y="67481"/>
                  <a:pt x="85002" y="67587"/>
                </a:cubicBezTo>
                <a:cubicBezTo>
                  <a:pt x="85123" y="67374"/>
                  <a:pt x="85261" y="67176"/>
                  <a:pt x="85382" y="66963"/>
                </a:cubicBezTo>
                <a:cubicBezTo>
                  <a:pt x="84682" y="66445"/>
                  <a:pt x="83813" y="66155"/>
                  <a:pt x="82929" y="66140"/>
                </a:cubicBezTo>
                <a:close/>
                <a:moveTo>
                  <a:pt x="197092" y="66155"/>
                </a:moveTo>
                <a:cubicBezTo>
                  <a:pt x="196102" y="66171"/>
                  <a:pt x="195157" y="66521"/>
                  <a:pt x="194426" y="67161"/>
                </a:cubicBezTo>
                <a:cubicBezTo>
                  <a:pt x="194517" y="67328"/>
                  <a:pt x="194624" y="67496"/>
                  <a:pt x="194716" y="67664"/>
                </a:cubicBezTo>
                <a:cubicBezTo>
                  <a:pt x="195493" y="67511"/>
                  <a:pt x="196300" y="67435"/>
                  <a:pt x="197092" y="67435"/>
                </a:cubicBezTo>
                <a:cubicBezTo>
                  <a:pt x="197793" y="67450"/>
                  <a:pt x="198479" y="67496"/>
                  <a:pt x="199164" y="67603"/>
                </a:cubicBezTo>
                <a:lnTo>
                  <a:pt x="199164" y="67633"/>
                </a:lnTo>
                <a:cubicBezTo>
                  <a:pt x="199286" y="67420"/>
                  <a:pt x="199423" y="67222"/>
                  <a:pt x="199545" y="66978"/>
                </a:cubicBezTo>
                <a:cubicBezTo>
                  <a:pt x="198829" y="66445"/>
                  <a:pt x="197976" y="66171"/>
                  <a:pt x="197092" y="66155"/>
                </a:cubicBezTo>
                <a:close/>
                <a:moveTo>
                  <a:pt x="168555" y="66171"/>
                </a:moveTo>
                <a:cubicBezTo>
                  <a:pt x="167580" y="66186"/>
                  <a:pt x="166620" y="66536"/>
                  <a:pt x="165874" y="67176"/>
                </a:cubicBezTo>
                <a:cubicBezTo>
                  <a:pt x="165981" y="67344"/>
                  <a:pt x="166072" y="67511"/>
                  <a:pt x="166179" y="67679"/>
                </a:cubicBezTo>
                <a:cubicBezTo>
                  <a:pt x="166956" y="67526"/>
                  <a:pt x="167763" y="67450"/>
                  <a:pt x="168555" y="67450"/>
                </a:cubicBezTo>
                <a:cubicBezTo>
                  <a:pt x="169256" y="67450"/>
                  <a:pt x="169942" y="67511"/>
                  <a:pt x="170627" y="67618"/>
                </a:cubicBezTo>
                <a:lnTo>
                  <a:pt x="170627" y="67633"/>
                </a:lnTo>
                <a:cubicBezTo>
                  <a:pt x="170749" y="67420"/>
                  <a:pt x="170887" y="67222"/>
                  <a:pt x="171008" y="66993"/>
                </a:cubicBezTo>
                <a:cubicBezTo>
                  <a:pt x="170308" y="66460"/>
                  <a:pt x="169439" y="66171"/>
                  <a:pt x="168555" y="66171"/>
                </a:cubicBezTo>
                <a:close/>
                <a:moveTo>
                  <a:pt x="254181" y="66171"/>
                </a:moveTo>
                <a:cubicBezTo>
                  <a:pt x="253206" y="66186"/>
                  <a:pt x="252262" y="66536"/>
                  <a:pt x="251515" y="67176"/>
                </a:cubicBezTo>
                <a:cubicBezTo>
                  <a:pt x="251622" y="67344"/>
                  <a:pt x="251713" y="67511"/>
                  <a:pt x="251805" y="67679"/>
                </a:cubicBezTo>
                <a:cubicBezTo>
                  <a:pt x="252597" y="67526"/>
                  <a:pt x="253389" y="67450"/>
                  <a:pt x="254197" y="67450"/>
                </a:cubicBezTo>
                <a:cubicBezTo>
                  <a:pt x="254880" y="67450"/>
                  <a:pt x="255579" y="67511"/>
                  <a:pt x="256263" y="67617"/>
                </a:cubicBezTo>
                <a:lnTo>
                  <a:pt x="256263" y="67617"/>
                </a:lnTo>
                <a:cubicBezTo>
                  <a:pt x="256382" y="67410"/>
                  <a:pt x="256501" y="67216"/>
                  <a:pt x="256634" y="66993"/>
                </a:cubicBezTo>
                <a:cubicBezTo>
                  <a:pt x="255934" y="66460"/>
                  <a:pt x="255065" y="66171"/>
                  <a:pt x="254181" y="66171"/>
                </a:cubicBezTo>
                <a:close/>
                <a:moveTo>
                  <a:pt x="25856" y="66186"/>
                </a:moveTo>
                <a:cubicBezTo>
                  <a:pt x="24865" y="66201"/>
                  <a:pt x="23921" y="66551"/>
                  <a:pt x="23174" y="67191"/>
                </a:cubicBezTo>
                <a:cubicBezTo>
                  <a:pt x="23281" y="67359"/>
                  <a:pt x="23372" y="67526"/>
                  <a:pt x="23464" y="67694"/>
                </a:cubicBezTo>
                <a:cubicBezTo>
                  <a:pt x="24256" y="67542"/>
                  <a:pt x="25048" y="67466"/>
                  <a:pt x="25856" y="67466"/>
                </a:cubicBezTo>
                <a:cubicBezTo>
                  <a:pt x="26541" y="67466"/>
                  <a:pt x="27242" y="67526"/>
                  <a:pt x="27928" y="67633"/>
                </a:cubicBezTo>
                <a:cubicBezTo>
                  <a:pt x="28050" y="67420"/>
                  <a:pt x="28171" y="67222"/>
                  <a:pt x="28309" y="67008"/>
                </a:cubicBezTo>
                <a:cubicBezTo>
                  <a:pt x="27593" y="66475"/>
                  <a:pt x="26739" y="66186"/>
                  <a:pt x="25856" y="66186"/>
                </a:cubicBezTo>
                <a:close/>
                <a:moveTo>
                  <a:pt x="54393" y="66186"/>
                </a:moveTo>
                <a:cubicBezTo>
                  <a:pt x="53417" y="66201"/>
                  <a:pt x="52473" y="66551"/>
                  <a:pt x="51726" y="67191"/>
                </a:cubicBezTo>
                <a:cubicBezTo>
                  <a:pt x="51833" y="67359"/>
                  <a:pt x="51924" y="67526"/>
                  <a:pt x="52016" y="67694"/>
                </a:cubicBezTo>
                <a:cubicBezTo>
                  <a:pt x="52808" y="67542"/>
                  <a:pt x="53600" y="67466"/>
                  <a:pt x="54393" y="67466"/>
                </a:cubicBezTo>
                <a:cubicBezTo>
                  <a:pt x="55093" y="67466"/>
                  <a:pt x="55779" y="67526"/>
                  <a:pt x="56465" y="67633"/>
                </a:cubicBezTo>
                <a:cubicBezTo>
                  <a:pt x="56602" y="67420"/>
                  <a:pt x="56724" y="67207"/>
                  <a:pt x="56846" y="67008"/>
                </a:cubicBezTo>
                <a:cubicBezTo>
                  <a:pt x="56145" y="66475"/>
                  <a:pt x="55291" y="66186"/>
                  <a:pt x="54408" y="66186"/>
                </a:cubicBezTo>
                <a:close/>
                <a:moveTo>
                  <a:pt x="111482" y="66186"/>
                </a:moveTo>
                <a:cubicBezTo>
                  <a:pt x="110491" y="66201"/>
                  <a:pt x="109547" y="66551"/>
                  <a:pt x="108785" y="67191"/>
                </a:cubicBezTo>
                <a:cubicBezTo>
                  <a:pt x="108907" y="67359"/>
                  <a:pt x="108998" y="67526"/>
                  <a:pt x="109090" y="67694"/>
                </a:cubicBezTo>
                <a:cubicBezTo>
                  <a:pt x="109882" y="67542"/>
                  <a:pt x="110674" y="67466"/>
                  <a:pt x="111466" y="67466"/>
                </a:cubicBezTo>
                <a:cubicBezTo>
                  <a:pt x="112167" y="67466"/>
                  <a:pt x="112853" y="67526"/>
                  <a:pt x="113538" y="67633"/>
                </a:cubicBezTo>
                <a:cubicBezTo>
                  <a:pt x="113676" y="67420"/>
                  <a:pt x="113797" y="67222"/>
                  <a:pt x="113919" y="67008"/>
                </a:cubicBezTo>
                <a:cubicBezTo>
                  <a:pt x="113218" y="66475"/>
                  <a:pt x="112365" y="66186"/>
                  <a:pt x="111482" y="66186"/>
                </a:cubicBezTo>
                <a:close/>
                <a:moveTo>
                  <a:pt x="140019" y="66186"/>
                </a:moveTo>
                <a:cubicBezTo>
                  <a:pt x="139028" y="66201"/>
                  <a:pt x="138099" y="66551"/>
                  <a:pt x="137352" y="67191"/>
                </a:cubicBezTo>
                <a:cubicBezTo>
                  <a:pt x="137459" y="67359"/>
                  <a:pt x="137550" y="67526"/>
                  <a:pt x="137642" y="67694"/>
                </a:cubicBezTo>
                <a:cubicBezTo>
                  <a:pt x="138434" y="67542"/>
                  <a:pt x="139226" y="67466"/>
                  <a:pt x="140019" y="67466"/>
                </a:cubicBezTo>
                <a:cubicBezTo>
                  <a:pt x="140719" y="67481"/>
                  <a:pt x="141405" y="67526"/>
                  <a:pt x="142091" y="67633"/>
                </a:cubicBezTo>
                <a:cubicBezTo>
                  <a:pt x="142212" y="67420"/>
                  <a:pt x="142350" y="67222"/>
                  <a:pt x="142471" y="67008"/>
                </a:cubicBezTo>
                <a:cubicBezTo>
                  <a:pt x="141771" y="66490"/>
                  <a:pt x="140902" y="66201"/>
                  <a:pt x="140019" y="66186"/>
                </a:cubicBezTo>
                <a:close/>
                <a:moveTo>
                  <a:pt x="225644" y="66186"/>
                </a:moveTo>
                <a:cubicBezTo>
                  <a:pt x="224669" y="66201"/>
                  <a:pt x="223710" y="66551"/>
                  <a:pt x="222963" y="67191"/>
                </a:cubicBezTo>
                <a:cubicBezTo>
                  <a:pt x="223070" y="67359"/>
                  <a:pt x="223161" y="67526"/>
                  <a:pt x="223268" y="67694"/>
                </a:cubicBezTo>
                <a:cubicBezTo>
                  <a:pt x="224045" y="67542"/>
                  <a:pt x="224852" y="67466"/>
                  <a:pt x="225644" y="67466"/>
                </a:cubicBezTo>
                <a:cubicBezTo>
                  <a:pt x="226345" y="67466"/>
                  <a:pt x="227031" y="67526"/>
                  <a:pt x="227717" y="67633"/>
                </a:cubicBezTo>
                <a:cubicBezTo>
                  <a:pt x="227823" y="67420"/>
                  <a:pt x="227960" y="67222"/>
                  <a:pt x="228097" y="67008"/>
                </a:cubicBezTo>
                <a:cubicBezTo>
                  <a:pt x="227397" y="66475"/>
                  <a:pt x="226528" y="66186"/>
                  <a:pt x="225644" y="66186"/>
                </a:cubicBezTo>
                <a:close/>
                <a:moveTo>
                  <a:pt x="11412" y="60945"/>
                </a:moveTo>
                <a:cubicBezTo>
                  <a:pt x="6658" y="60945"/>
                  <a:pt x="2453" y="63657"/>
                  <a:pt x="0" y="67755"/>
                </a:cubicBezTo>
                <a:lnTo>
                  <a:pt x="15" y="67755"/>
                </a:lnTo>
                <a:cubicBezTo>
                  <a:pt x="625" y="67892"/>
                  <a:pt x="1219" y="68060"/>
                  <a:pt x="1813" y="68273"/>
                </a:cubicBezTo>
                <a:cubicBezTo>
                  <a:pt x="3977" y="65013"/>
                  <a:pt x="7481" y="62880"/>
                  <a:pt x="11412" y="62880"/>
                </a:cubicBezTo>
                <a:cubicBezTo>
                  <a:pt x="15389" y="62880"/>
                  <a:pt x="18908" y="65058"/>
                  <a:pt x="21072" y="68380"/>
                </a:cubicBezTo>
                <a:cubicBezTo>
                  <a:pt x="21651" y="68151"/>
                  <a:pt x="22245" y="67953"/>
                  <a:pt x="22839" y="67816"/>
                </a:cubicBezTo>
                <a:cubicBezTo>
                  <a:pt x="20401" y="63687"/>
                  <a:pt x="16166" y="60945"/>
                  <a:pt x="11412" y="60945"/>
                </a:cubicBezTo>
                <a:close/>
                <a:moveTo>
                  <a:pt x="39949" y="60945"/>
                </a:moveTo>
                <a:lnTo>
                  <a:pt x="39949" y="60960"/>
                </a:lnTo>
                <a:cubicBezTo>
                  <a:pt x="35195" y="60960"/>
                  <a:pt x="31005" y="63657"/>
                  <a:pt x="28552" y="67755"/>
                </a:cubicBezTo>
                <a:cubicBezTo>
                  <a:pt x="29162" y="67892"/>
                  <a:pt x="29756" y="68060"/>
                  <a:pt x="30350" y="68273"/>
                </a:cubicBezTo>
                <a:cubicBezTo>
                  <a:pt x="32529" y="65013"/>
                  <a:pt x="36018" y="62880"/>
                  <a:pt x="39949" y="62880"/>
                </a:cubicBezTo>
                <a:cubicBezTo>
                  <a:pt x="43941" y="62880"/>
                  <a:pt x="47445" y="65058"/>
                  <a:pt x="49624" y="68380"/>
                </a:cubicBezTo>
                <a:cubicBezTo>
                  <a:pt x="50203" y="68151"/>
                  <a:pt x="50782" y="67968"/>
                  <a:pt x="51391" y="67816"/>
                </a:cubicBezTo>
                <a:cubicBezTo>
                  <a:pt x="48938" y="63687"/>
                  <a:pt x="44733" y="60945"/>
                  <a:pt x="39949" y="60945"/>
                </a:cubicBezTo>
                <a:close/>
                <a:moveTo>
                  <a:pt x="68501" y="60960"/>
                </a:moveTo>
                <a:cubicBezTo>
                  <a:pt x="63747" y="60960"/>
                  <a:pt x="59558" y="63657"/>
                  <a:pt x="57089" y="67755"/>
                </a:cubicBezTo>
                <a:cubicBezTo>
                  <a:pt x="57699" y="67877"/>
                  <a:pt x="58308" y="68060"/>
                  <a:pt x="58887" y="68273"/>
                </a:cubicBezTo>
                <a:cubicBezTo>
                  <a:pt x="61066" y="65013"/>
                  <a:pt x="64555" y="62880"/>
                  <a:pt x="68501" y="62880"/>
                </a:cubicBezTo>
                <a:cubicBezTo>
                  <a:pt x="72462" y="62880"/>
                  <a:pt x="75997" y="65058"/>
                  <a:pt x="78161" y="68380"/>
                </a:cubicBezTo>
                <a:cubicBezTo>
                  <a:pt x="78740" y="68151"/>
                  <a:pt x="79334" y="67968"/>
                  <a:pt x="79928" y="67831"/>
                </a:cubicBezTo>
                <a:cubicBezTo>
                  <a:pt x="77490" y="63687"/>
                  <a:pt x="73270" y="60960"/>
                  <a:pt x="68501" y="60960"/>
                </a:cubicBezTo>
                <a:close/>
                <a:moveTo>
                  <a:pt x="97023" y="60945"/>
                </a:moveTo>
                <a:lnTo>
                  <a:pt x="97038" y="60960"/>
                </a:lnTo>
                <a:cubicBezTo>
                  <a:pt x="92284" y="60960"/>
                  <a:pt x="88079" y="63657"/>
                  <a:pt x="85626" y="67755"/>
                </a:cubicBezTo>
                <a:cubicBezTo>
                  <a:pt x="86236" y="67877"/>
                  <a:pt x="86845" y="68060"/>
                  <a:pt x="87424" y="68273"/>
                </a:cubicBezTo>
                <a:cubicBezTo>
                  <a:pt x="89603" y="65013"/>
                  <a:pt x="93092" y="62880"/>
                  <a:pt x="97023" y="62880"/>
                </a:cubicBezTo>
                <a:cubicBezTo>
                  <a:pt x="101014" y="62880"/>
                  <a:pt x="104519" y="65043"/>
                  <a:pt x="106698" y="68380"/>
                </a:cubicBezTo>
                <a:cubicBezTo>
                  <a:pt x="107276" y="68151"/>
                  <a:pt x="107871" y="67968"/>
                  <a:pt x="108480" y="67816"/>
                </a:cubicBezTo>
                <a:cubicBezTo>
                  <a:pt x="106027" y="63687"/>
                  <a:pt x="101807" y="60945"/>
                  <a:pt x="97023" y="60945"/>
                </a:cubicBezTo>
                <a:close/>
                <a:moveTo>
                  <a:pt x="125575" y="60960"/>
                </a:moveTo>
                <a:cubicBezTo>
                  <a:pt x="120821" y="60960"/>
                  <a:pt x="116631" y="63657"/>
                  <a:pt x="114178" y="67755"/>
                </a:cubicBezTo>
                <a:cubicBezTo>
                  <a:pt x="114788" y="67892"/>
                  <a:pt x="115382" y="68060"/>
                  <a:pt x="115976" y="68273"/>
                </a:cubicBezTo>
                <a:cubicBezTo>
                  <a:pt x="118155" y="65013"/>
                  <a:pt x="121644" y="62880"/>
                  <a:pt x="125575" y="62880"/>
                </a:cubicBezTo>
                <a:cubicBezTo>
                  <a:pt x="129551" y="62880"/>
                  <a:pt x="133071" y="65058"/>
                  <a:pt x="135250" y="68380"/>
                </a:cubicBezTo>
                <a:cubicBezTo>
                  <a:pt x="135813" y="68151"/>
                  <a:pt x="136408" y="67968"/>
                  <a:pt x="137017" y="67831"/>
                </a:cubicBezTo>
                <a:cubicBezTo>
                  <a:pt x="134564" y="63687"/>
                  <a:pt x="130359" y="60960"/>
                  <a:pt x="125575" y="60960"/>
                </a:cubicBezTo>
                <a:close/>
                <a:moveTo>
                  <a:pt x="154112" y="60960"/>
                </a:moveTo>
                <a:cubicBezTo>
                  <a:pt x="149358" y="60960"/>
                  <a:pt x="145168" y="63657"/>
                  <a:pt x="142715" y="67755"/>
                </a:cubicBezTo>
                <a:cubicBezTo>
                  <a:pt x="143325" y="67892"/>
                  <a:pt x="143934" y="68060"/>
                  <a:pt x="144513" y="68273"/>
                </a:cubicBezTo>
                <a:cubicBezTo>
                  <a:pt x="146692" y="65013"/>
                  <a:pt x="150181" y="62880"/>
                  <a:pt x="154112" y="62880"/>
                </a:cubicBezTo>
                <a:cubicBezTo>
                  <a:pt x="158088" y="62880"/>
                  <a:pt x="161608" y="65058"/>
                  <a:pt x="163787" y="68380"/>
                </a:cubicBezTo>
                <a:cubicBezTo>
                  <a:pt x="164366" y="68151"/>
                  <a:pt x="164960" y="67968"/>
                  <a:pt x="165554" y="67831"/>
                </a:cubicBezTo>
                <a:cubicBezTo>
                  <a:pt x="163116" y="63687"/>
                  <a:pt x="158896" y="60960"/>
                  <a:pt x="154112" y="60960"/>
                </a:cubicBezTo>
                <a:close/>
                <a:moveTo>
                  <a:pt x="182649" y="60960"/>
                </a:moveTo>
                <a:cubicBezTo>
                  <a:pt x="177910" y="60960"/>
                  <a:pt x="173705" y="63657"/>
                  <a:pt x="171252" y="67755"/>
                </a:cubicBezTo>
                <a:cubicBezTo>
                  <a:pt x="171862" y="67892"/>
                  <a:pt x="172471" y="68060"/>
                  <a:pt x="173050" y="68273"/>
                </a:cubicBezTo>
                <a:cubicBezTo>
                  <a:pt x="175229" y="65013"/>
                  <a:pt x="178718" y="62880"/>
                  <a:pt x="182649" y="62880"/>
                </a:cubicBezTo>
                <a:cubicBezTo>
                  <a:pt x="186625" y="62880"/>
                  <a:pt x="190145" y="65058"/>
                  <a:pt x="192323" y="68380"/>
                </a:cubicBezTo>
                <a:cubicBezTo>
                  <a:pt x="192902" y="68151"/>
                  <a:pt x="193497" y="67968"/>
                  <a:pt x="194106" y="67831"/>
                </a:cubicBezTo>
                <a:cubicBezTo>
                  <a:pt x="191653" y="63687"/>
                  <a:pt x="187433" y="60960"/>
                  <a:pt x="182649" y="60960"/>
                </a:cubicBezTo>
                <a:close/>
                <a:moveTo>
                  <a:pt x="211201" y="60945"/>
                </a:moveTo>
                <a:cubicBezTo>
                  <a:pt x="206447" y="60945"/>
                  <a:pt x="202257" y="63657"/>
                  <a:pt x="199789" y="67755"/>
                </a:cubicBezTo>
                <a:cubicBezTo>
                  <a:pt x="200399" y="67877"/>
                  <a:pt x="201008" y="68060"/>
                  <a:pt x="201587" y="68273"/>
                </a:cubicBezTo>
                <a:cubicBezTo>
                  <a:pt x="203766" y="65013"/>
                  <a:pt x="207255" y="62880"/>
                  <a:pt x="211201" y="62880"/>
                </a:cubicBezTo>
                <a:cubicBezTo>
                  <a:pt x="215162" y="62880"/>
                  <a:pt x="218697" y="65058"/>
                  <a:pt x="220876" y="68380"/>
                </a:cubicBezTo>
                <a:cubicBezTo>
                  <a:pt x="221439" y="68151"/>
                  <a:pt x="222034" y="67968"/>
                  <a:pt x="222643" y="67816"/>
                </a:cubicBezTo>
                <a:cubicBezTo>
                  <a:pt x="220190" y="63687"/>
                  <a:pt x="215954" y="60945"/>
                  <a:pt x="211201" y="60945"/>
                </a:cubicBezTo>
                <a:close/>
                <a:moveTo>
                  <a:pt x="239738" y="60945"/>
                </a:moveTo>
                <a:cubicBezTo>
                  <a:pt x="234984" y="60945"/>
                  <a:pt x="230794" y="63657"/>
                  <a:pt x="228341" y="67755"/>
                </a:cubicBezTo>
                <a:cubicBezTo>
                  <a:pt x="228951" y="67877"/>
                  <a:pt x="229545" y="68060"/>
                  <a:pt x="230139" y="68273"/>
                </a:cubicBezTo>
                <a:cubicBezTo>
                  <a:pt x="232303" y="65013"/>
                  <a:pt x="235807" y="62880"/>
                  <a:pt x="239738" y="62880"/>
                </a:cubicBezTo>
                <a:cubicBezTo>
                  <a:pt x="243714" y="62880"/>
                  <a:pt x="247234" y="65058"/>
                  <a:pt x="249413" y="68380"/>
                </a:cubicBezTo>
                <a:cubicBezTo>
                  <a:pt x="249976" y="68151"/>
                  <a:pt x="250570" y="67968"/>
                  <a:pt x="251180" y="67816"/>
                </a:cubicBezTo>
                <a:cubicBezTo>
                  <a:pt x="248727" y="63687"/>
                  <a:pt x="244491" y="60945"/>
                  <a:pt x="239738" y="60945"/>
                </a:cubicBezTo>
                <a:close/>
                <a:moveTo>
                  <a:pt x="268275" y="60960"/>
                </a:moveTo>
                <a:cubicBezTo>
                  <a:pt x="263521" y="60960"/>
                  <a:pt x="259331" y="63657"/>
                  <a:pt x="256878" y="67755"/>
                </a:cubicBezTo>
                <a:cubicBezTo>
                  <a:pt x="257488" y="67892"/>
                  <a:pt x="258082" y="68060"/>
                  <a:pt x="258676" y="68273"/>
                </a:cubicBezTo>
                <a:cubicBezTo>
                  <a:pt x="260855" y="65013"/>
                  <a:pt x="264344" y="62880"/>
                  <a:pt x="268275" y="62880"/>
                </a:cubicBezTo>
                <a:cubicBezTo>
                  <a:pt x="272251" y="62880"/>
                  <a:pt x="275771" y="65058"/>
                  <a:pt x="277949" y="68380"/>
                </a:cubicBezTo>
                <a:cubicBezTo>
                  <a:pt x="278528" y="68151"/>
                  <a:pt x="279123" y="67968"/>
                  <a:pt x="279717" y="67831"/>
                </a:cubicBezTo>
                <a:cubicBezTo>
                  <a:pt x="277264" y="63687"/>
                  <a:pt x="273028" y="60960"/>
                  <a:pt x="268275" y="60960"/>
                </a:cubicBezTo>
                <a:close/>
                <a:moveTo>
                  <a:pt x="97023" y="68654"/>
                </a:moveTo>
                <a:cubicBezTo>
                  <a:pt x="97025" y="68654"/>
                  <a:pt x="97028" y="68654"/>
                  <a:pt x="97030" y="68654"/>
                </a:cubicBezTo>
                <a:lnTo>
                  <a:pt x="97030" y="68654"/>
                </a:lnTo>
                <a:cubicBezTo>
                  <a:pt x="97033" y="68654"/>
                  <a:pt x="97035" y="68654"/>
                  <a:pt x="97038" y="68654"/>
                </a:cubicBezTo>
                <a:close/>
                <a:moveTo>
                  <a:pt x="11412" y="63519"/>
                </a:moveTo>
                <a:cubicBezTo>
                  <a:pt x="7725" y="63519"/>
                  <a:pt x="4449" y="65470"/>
                  <a:pt x="2377" y="68502"/>
                </a:cubicBezTo>
                <a:cubicBezTo>
                  <a:pt x="2941" y="68730"/>
                  <a:pt x="3474" y="69004"/>
                  <a:pt x="3992" y="69324"/>
                </a:cubicBezTo>
                <a:cubicBezTo>
                  <a:pt x="5775" y="66963"/>
                  <a:pt x="8426" y="65439"/>
                  <a:pt x="11412" y="65439"/>
                </a:cubicBezTo>
                <a:cubicBezTo>
                  <a:pt x="14444" y="65439"/>
                  <a:pt x="17156" y="67024"/>
                  <a:pt x="18923" y="69461"/>
                </a:cubicBezTo>
                <a:cubicBezTo>
                  <a:pt x="19426" y="69142"/>
                  <a:pt x="19959" y="68852"/>
                  <a:pt x="20508" y="68608"/>
                </a:cubicBezTo>
                <a:cubicBezTo>
                  <a:pt x="18436" y="65531"/>
                  <a:pt x="15130" y="63519"/>
                  <a:pt x="11412" y="63519"/>
                </a:cubicBezTo>
                <a:close/>
                <a:moveTo>
                  <a:pt x="39949" y="63519"/>
                </a:moveTo>
                <a:cubicBezTo>
                  <a:pt x="36262" y="63519"/>
                  <a:pt x="33001" y="65485"/>
                  <a:pt x="30914" y="68502"/>
                </a:cubicBezTo>
                <a:cubicBezTo>
                  <a:pt x="31478" y="68730"/>
                  <a:pt x="32011" y="69004"/>
                  <a:pt x="32544" y="69309"/>
                </a:cubicBezTo>
                <a:cubicBezTo>
                  <a:pt x="34312" y="66948"/>
                  <a:pt x="36978" y="65439"/>
                  <a:pt x="39949" y="65439"/>
                </a:cubicBezTo>
                <a:cubicBezTo>
                  <a:pt x="42981" y="65439"/>
                  <a:pt x="45708" y="67024"/>
                  <a:pt x="47460" y="69461"/>
                </a:cubicBezTo>
                <a:cubicBezTo>
                  <a:pt x="47978" y="69142"/>
                  <a:pt x="48511" y="68852"/>
                  <a:pt x="49060" y="68608"/>
                </a:cubicBezTo>
                <a:cubicBezTo>
                  <a:pt x="46973" y="65531"/>
                  <a:pt x="43682" y="63519"/>
                  <a:pt x="39949" y="63519"/>
                </a:cubicBezTo>
                <a:close/>
                <a:moveTo>
                  <a:pt x="68501" y="63519"/>
                </a:moveTo>
                <a:cubicBezTo>
                  <a:pt x="64814" y="63519"/>
                  <a:pt x="61538" y="65485"/>
                  <a:pt x="59466" y="68502"/>
                </a:cubicBezTo>
                <a:cubicBezTo>
                  <a:pt x="60030" y="68730"/>
                  <a:pt x="60563" y="69004"/>
                  <a:pt x="61081" y="69309"/>
                </a:cubicBezTo>
                <a:cubicBezTo>
                  <a:pt x="62864" y="66948"/>
                  <a:pt x="65515" y="65439"/>
                  <a:pt x="68501" y="65439"/>
                </a:cubicBezTo>
                <a:cubicBezTo>
                  <a:pt x="71533" y="65439"/>
                  <a:pt x="74245" y="67024"/>
                  <a:pt x="76012" y="69461"/>
                </a:cubicBezTo>
                <a:cubicBezTo>
                  <a:pt x="76515" y="69142"/>
                  <a:pt x="77048" y="68867"/>
                  <a:pt x="77597" y="68623"/>
                </a:cubicBezTo>
                <a:cubicBezTo>
                  <a:pt x="75525" y="65531"/>
                  <a:pt x="72219" y="63519"/>
                  <a:pt x="68501" y="63519"/>
                </a:cubicBezTo>
                <a:close/>
                <a:moveTo>
                  <a:pt x="97030" y="63519"/>
                </a:moveTo>
                <a:cubicBezTo>
                  <a:pt x="93346" y="63522"/>
                  <a:pt x="90089" y="65487"/>
                  <a:pt x="88003" y="68502"/>
                </a:cubicBezTo>
                <a:cubicBezTo>
                  <a:pt x="88552" y="68730"/>
                  <a:pt x="89100" y="69004"/>
                  <a:pt x="89618" y="69309"/>
                </a:cubicBezTo>
                <a:cubicBezTo>
                  <a:pt x="91385" y="66948"/>
                  <a:pt x="94052" y="65439"/>
                  <a:pt x="97038" y="65439"/>
                </a:cubicBezTo>
                <a:cubicBezTo>
                  <a:pt x="100070" y="65439"/>
                  <a:pt x="102782" y="67024"/>
                  <a:pt x="104549" y="69461"/>
                </a:cubicBezTo>
                <a:cubicBezTo>
                  <a:pt x="105052" y="69142"/>
                  <a:pt x="105585" y="68852"/>
                  <a:pt x="106149" y="68608"/>
                </a:cubicBezTo>
                <a:cubicBezTo>
                  <a:pt x="104063" y="65533"/>
                  <a:pt x="100760" y="63522"/>
                  <a:pt x="97030" y="63519"/>
                </a:cubicBezTo>
                <a:close/>
                <a:moveTo>
                  <a:pt x="125575" y="63519"/>
                </a:moveTo>
                <a:cubicBezTo>
                  <a:pt x="121888" y="63519"/>
                  <a:pt x="118627" y="65485"/>
                  <a:pt x="116540" y="68502"/>
                </a:cubicBezTo>
                <a:cubicBezTo>
                  <a:pt x="117104" y="68730"/>
                  <a:pt x="117637" y="69004"/>
                  <a:pt x="118155" y="69309"/>
                </a:cubicBezTo>
                <a:cubicBezTo>
                  <a:pt x="119938" y="66948"/>
                  <a:pt x="122604" y="65439"/>
                  <a:pt x="125575" y="65439"/>
                </a:cubicBezTo>
                <a:cubicBezTo>
                  <a:pt x="128607" y="65439"/>
                  <a:pt x="131319" y="67024"/>
                  <a:pt x="133101" y="69461"/>
                </a:cubicBezTo>
                <a:cubicBezTo>
                  <a:pt x="133604" y="69142"/>
                  <a:pt x="134137" y="68867"/>
                  <a:pt x="134686" y="68623"/>
                </a:cubicBezTo>
                <a:cubicBezTo>
                  <a:pt x="132614" y="65531"/>
                  <a:pt x="129308" y="63519"/>
                  <a:pt x="125575" y="63519"/>
                </a:cubicBezTo>
                <a:close/>
                <a:moveTo>
                  <a:pt x="154112" y="63519"/>
                </a:moveTo>
                <a:cubicBezTo>
                  <a:pt x="150440" y="63519"/>
                  <a:pt x="147164" y="65485"/>
                  <a:pt x="145077" y="68502"/>
                </a:cubicBezTo>
                <a:cubicBezTo>
                  <a:pt x="145641" y="68730"/>
                  <a:pt x="146174" y="69004"/>
                  <a:pt x="146692" y="69309"/>
                </a:cubicBezTo>
                <a:cubicBezTo>
                  <a:pt x="148474" y="66963"/>
                  <a:pt x="151141" y="65439"/>
                  <a:pt x="154112" y="65439"/>
                </a:cubicBezTo>
                <a:cubicBezTo>
                  <a:pt x="157159" y="65439"/>
                  <a:pt x="159871" y="67024"/>
                  <a:pt x="161638" y="69461"/>
                </a:cubicBezTo>
                <a:cubicBezTo>
                  <a:pt x="162141" y="69142"/>
                  <a:pt x="162674" y="68867"/>
                  <a:pt x="163223" y="68623"/>
                </a:cubicBezTo>
                <a:cubicBezTo>
                  <a:pt x="161151" y="65531"/>
                  <a:pt x="157845" y="63519"/>
                  <a:pt x="154112" y="63519"/>
                </a:cubicBezTo>
                <a:close/>
                <a:moveTo>
                  <a:pt x="182649" y="63519"/>
                </a:moveTo>
                <a:cubicBezTo>
                  <a:pt x="178977" y="63519"/>
                  <a:pt x="175701" y="65485"/>
                  <a:pt x="173629" y="68502"/>
                </a:cubicBezTo>
                <a:cubicBezTo>
                  <a:pt x="174177" y="68730"/>
                  <a:pt x="174726" y="69004"/>
                  <a:pt x="175244" y="69309"/>
                </a:cubicBezTo>
                <a:cubicBezTo>
                  <a:pt x="177011" y="66963"/>
                  <a:pt x="179678" y="65439"/>
                  <a:pt x="182649" y="65439"/>
                </a:cubicBezTo>
                <a:cubicBezTo>
                  <a:pt x="185696" y="65439"/>
                  <a:pt x="188408" y="67024"/>
                  <a:pt x="190175" y="69461"/>
                </a:cubicBezTo>
                <a:cubicBezTo>
                  <a:pt x="190678" y="69142"/>
                  <a:pt x="191211" y="68867"/>
                  <a:pt x="191760" y="68623"/>
                </a:cubicBezTo>
                <a:cubicBezTo>
                  <a:pt x="189703" y="65531"/>
                  <a:pt x="186381" y="63519"/>
                  <a:pt x="182649" y="63519"/>
                </a:cubicBezTo>
                <a:close/>
                <a:moveTo>
                  <a:pt x="211201" y="63519"/>
                </a:moveTo>
                <a:cubicBezTo>
                  <a:pt x="207514" y="63519"/>
                  <a:pt x="204238" y="65485"/>
                  <a:pt x="202166" y="68502"/>
                </a:cubicBezTo>
                <a:cubicBezTo>
                  <a:pt x="202714" y="68730"/>
                  <a:pt x="203263" y="69004"/>
                  <a:pt x="203781" y="69309"/>
                </a:cubicBezTo>
                <a:cubicBezTo>
                  <a:pt x="205548" y="66948"/>
                  <a:pt x="208215" y="65439"/>
                  <a:pt x="211201" y="65439"/>
                </a:cubicBezTo>
                <a:cubicBezTo>
                  <a:pt x="214233" y="65439"/>
                  <a:pt x="216945" y="67024"/>
                  <a:pt x="218712" y="69461"/>
                </a:cubicBezTo>
                <a:cubicBezTo>
                  <a:pt x="219230" y="69142"/>
                  <a:pt x="219763" y="68852"/>
                  <a:pt x="220312" y="68608"/>
                </a:cubicBezTo>
                <a:cubicBezTo>
                  <a:pt x="218225" y="65531"/>
                  <a:pt x="214918" y="63519"/>
                  <a:pt x="211201" y="63519"/>
                </a:cubicBezTo>
                <a:close/>
                <a:moveTo>
                  <a:pt x="239738" y="63519"/>
                </a:moveTo>
                <a:cubicBezTo>
                  <a:pt x="236051" y="63519"/>
                  <a:pt x="232790" y="65485"/>
                  <a:pt x="230703" y="68502"/>
                </a:cubicBezTo>
                <a:cubicBezTo>
                  <a:pt x="231267" y="68730"/>
                  <a:pt x="231800" y="69004"/>
                  <a:pt x="232318" y="69309"/>
                </a:cubicBezTo>
                <a:cubicBezTo>
                  <a:pt x="234100" y="66948"/>
                  <a:pt x="236767" y="65439"/>
                  <a:pt x="239738" y="65439"/>
                </a:cubicBezTo>
                <a:cubicBezTo>
                  <a:pt x="242770" y="65439"/>
                  <a:pt x="245482" y="67024"/>
                  <a:pt x="247264" y="69461"/>
                </a:cubicBezTo>
                <a:cubicBezTo>
                  <a:pt x="247767" y="69142"/>
                  <a:pt x="248300" y="68852"/>
                  <a:pt x="248849" y="68608"/>
                </a:cubicBezTo>
                <a:cubicBezTo>
                  <a:pt x="246777" y="65531"/>
                  <a:pt x="243471" y="63519"/>
                  <a:pt x="239738" y="63519"/>
                </a:cubicBezTo>
                <a:close/>
                <a:moveTo>
                  <a:pt x="268290" y="63519"/>
                </a:moveTo>
                <a:cubicBezTo>
                  <a:pt x="264603" y="63519"/>
                  <a:pt x="261327" y="65485"/>
                  <a:pt x="259255" y="68502"/>
                </a:cubicBezTo>
                <a:cubicBezTo>
                  <a:pt x="259803" y="68730"/>
                  <a:pt x="260352" y="69004"/>
                  <a:pt x="260870" y="69309"/>
                </a:cubicBezTo>
                <a:cubicBezTo>
                  <a:pt x="262637" y="66948"/>
                  <a:pt x="265304" y="65439"/>
                  <a:pt x="268290" y="65439"/>
                </a:cubicBezTo>
                <a:cubicBezTo>
                  <a:pt x="271322" y="65439"/>
                  <a:pt x="274034" y="67024"/>
                  <a:pt x="275801" y="69461"/>
                </a:cubicBezTo>
                <a:cubicBezTo>
                  <a:pt x="276304" y="69142"/>
                  <a:pt x="276837" y="68852"/>
                  <a:pt x="277401" y="68608"/>
                </a:cubicBezTo>
                <a:cubicBezTo>
                  <a:pt x="275314" y="65531"/>
                  <a:pt x="272007" y="63519"/>
                  <a:pt x="268290" y="63519"/>
                </a:cubicBezTo>
                <a:close/>
                <a:moveTo>
                  <a:pt x="11412" y="66094"/>
                </a:moveTo>
                <a:cubicBezTo>
                  <a:pt x="8639" y="66094"/>
                  <a:pt x="6171" y="67466"/>
                  <a:pt x="4510" y="69644"/>
                </a:cubicBezTo>
                <a:cubicBezTo>
                  <a:pt x="5013" y="69964"/>
                  <a:pt x="5500" y="70330"/>
                  <a:pt x="5973" y="70726"/>
                </a:cubicBezTo>
                <a:cubicBezTo>
                  <a:pt x="7313" y="69065"/>
                  <a:pt x="9248" y="68014"/>
                  <a:pt x="11412" y="68014"/>
                </a:cubicBezTo>
                <a:cubicBezTo>
                  <a:pt x="13652" y="68014"/>
                  <a:pt x="15648" y="69142"/>
                  <a:pt x="16988" y="70894"/>
                </a:cubicBezTo>
                <a:cubicBezTo>
                  <a:pt x="17445" y="70498"/>
                  <a:pt x="17918" y="70117"/>
                  <a:pt x="18420" y="69781"/>
                </a:cubicBezTo>
                <a:cubicBezTo>
                  <a:pt x="16760" y="67526"/>
                  <a:pt x="14231" y="66094"/>
                  <a:pt x="11412" y="66094"/>
                </a:cubicBezTo>
                <a:close/>
                <a:moveTo>
                  <a:pt x="39949" y="66079"/>
                </a:moveTo>
                <a:lnTo>
                  <a:pt x="39949" y="66094"/>
                </a:lnTo>
                <a:cubicBezTo>
                  <a:pt x="37191" y="66094"/>
                  <a:pt x="34723" y="67466"/>
                  <a:pt x="33047" y="69629"/>
                </a:cubicBezTo>
                <a:cubicBezTo>
                  <a:pt x="33550" y="69964"/>
                  <a:pt x="34037" y="70315"/>
                  <a:pt x="34494" y="70711"/>
                </a:cubicBezTo>
                <a:cubicBezTo>
                  <a:pt x="35850" y="69065"/>
                  <a:pt x="37785" y="68014"/>
                  <a:pt x="39949" y="68014"/>
                </a:cubicBezTo>
                <a:cubicBezTo>
                  <a:pt x="42189" y="68014"/>
                  <a:pt x="44184" y="69126"/>
                  <a:pt x="45540" y="70894"/>
                </a:cubicBezTo>
                <a:cubicBezTo>
                  <a:pt x="45982" y="70498"/>
                  <a:pt x="46470" y="70117"/>
                  <a:pt x="46957" y="69781"/>
                </a:cubicBezTo>
                <a:cubicBezTo>
                  <a:pt x="45297" y="67526"/>
                  <a:pt x="42768" y="66079"/>
                  <a:pt x="39949" y="66079"/>
                </a:cubicBezTo>
                <a:close/>
                <a:moveTo>
                  <a:pt x="68501" y="66094"/>
                </a:moveTo>
                <a:cubicBezTo>
                  <a:pt x="65728" y="66094"/>
                  <a:pt x="63260" y="67466"/>
                  <a:pt x="61599" y="69644"/>
                </a:cubicBezTo>
                <a:cubicBezTo>
                  <a:pt x="62102" y="69964"/>
                  <a:pt x="62589" y="70330"/>
                  <a:pt x="63047" y="70711"/>
                </a:cubicBezTo>
                <a:cubicBezTo>
                  <a:pt x="64387" y="69065"/>
                  <a:pt x="66338" y="68014"/>
                  <a:pt x="68501" y="68014"/>
                </a:cubicBezTo>
                <a:cubicBezTo>
                  <a:pt x="70725" y="68014"/>
                  <a:pt x="72737" y="69126"/>
                  <a:pt x="74077" y="70894"/>
                </a:cubicBezTo>
                <a:cubicBezTo>
                  <a:pt x="74534" y="70498"/>
                  <a:pt x="75007" y="70117"/>
                  <a:pt x="75510" y="69781"/>
                </a:cubicBezTo>
                <a:cubicBezTo>
                  <a:pt x="73849" y="67526"/>
                  <a:pt x="71320" y="66094"/>
                  <a:pt x="68501" y="66094"/>
                </a:cubicBezTo>
                <a:close/>
                <a:moveTo>
                  <a:pt x="97023" y="66079"/>
                </a:moveTo>
                <a:lnTo>
                  <a:pt x="97038" y="66094"/>
                </a:lnTo>
                <a:cubicBezTo>
                  <a:pt x="94280" y="66094"/>
                  <a:pt x="91797" y="67466"/>
                  <a:pt x="90136" y="69629"/>
                </a:cubicBezTo>
                <a:cubicBezTo>
                  <a:pt x="90639" y="69964"/>
                  <a:pt x="91126" y="70315"/>
                  <a:pt x="91583" y="70711"/>
                </a:cubicBezTo>
                <a:cubicBezTo>
                  <a:pt x="92924" y="69065"/>
                  <a:pt x="94859" y="68014"/>
                  <a:pt x="97023" y="68014"/>
                </a:cubicBezTo>
                <a:cubicBezTo>
                  <a:pt x="99262" y="68014"/>
                  <a:pt x="101274" y="69126"/>
                  <a:pt x="102614" y="70894"/>
                </a:cubicBezTo>
                <a:cubicBezTo>
                  <a:pt x="103071" y="70482"/>
                  <a:pt x="103544" y="70117"/>
                  <a:pt x="104046" y="69781"/>
                </a:cubicBezTo>
                <a:cubicBezTo>
                  <a:pt x="102386" y="67526"/>
                  <a:pt x="99857" y="66079"/>
                  <a:pt x="97023" y="66079"/>
                </a:cubicBezTo>
                <a:close/>
                <a:moveTo>
                  <a:pt x="125575" y="66094"/>
                </a:moveTo>
                <a:cubicBezTo>
                  <a:pt x="122817" y="66094"/>
                  <a:pt x="120349" y="67466"/>
                  <a:pt x="118673" y="69644"/>
                </a:cubicBezTo>
                <a:cubicBezTo>
                  <a:pt x="119191" y="69964"/>
                  <a:pt x="119679" y="70330"/>
                  <a:pt x="120136" y="70726"/>
                </a:cubicBezTo>
                <a:cubicBezTo>
                  <a:pt x="121476" y="69065"/>
                  <a:pt x="123411" y="68014"/>
                  <a:pt x="125575" y="68014"/>
                </a:cubicBezTo>
                <a:cubicBezTo>
                  <a:pt x="127815" y="68014"/>
                  <a:pt x="129810" y="69142"/>
                  <a:pt x="131166" y="70894"/>
                </a:cubicBezTo>
                <a:cubicBezTo>
                  <a:pt x="131608" y="70498"/>
                  <a:pt x="132096" y="70132"/>
                  <a:pt x="132583" y="69781"/>
                </a:cubicBezTo>
                <a:cubicBezTo>
                  <a:pt x="130923" y="67542"/>
                  <a:pt x="128393" y="66094"/>
                  <a:pt x="125575" y="66094"/>
                </a:cubicBezTo>
                <a:close/>
                <a:moveTo>
                  <a:pt x="154112" y="66094"/>
                </a:moveTo>
                <a:cubicBezTo>
                  <a:pt x="151354" y="66094"/>
                  <a:pt x="148886" y="67466"/>
                  <a:pt x="147225" y="69644"/>
                </a:cubicBezTo>
                <a:cubicBezTo>
                  <a:pt x="147728" y="69964"/>
                  <a:pt x="148215" y="70330"/>
                  <a:pt x="148673" y="70726"/>
                </a:cubicBezTo>
                <a:cubicBezTo>
                  <a:pt x="150013" y="69065"/>
                  <a:pt x="151948" y="68014"/>
                  <a:pt x="154112" y="68014"/>
                </a:cubicBezTo>
                <a:cubicBezTo>
                  <a:pt x="156351" y="68014"/>
                  <a:pt x="158363" y="69142"/>
                  <a:pt x="159703" y="70894"/>
                </a:cubicBezTo>
                <a:cubicBezTo>
                  <a:pt x="160160" y="70498"/>
                  <a:pt x="160633" y="70117"/>
                  <a:pt x="161136" y="69781"/>
                </a:cubicBezTo>
                <a:cubicBezTo>
                  <a:pt x="159460" y="67526"/>
                  <a:pt x="156946" y="66094"/>
                  <a:pt x="154112" y="66094"/>
                </a:cubicBezTo>
                <a:close/>
                <a:moveTo>
                  <a:pt x="182649" y="66094"/>
                </a:moveTo>
                <a:cubicBezTo>
                  <a:pt x="179891" y="66094"/>
                  <a:pt x="177423" y="67466"/>
                  <a:pt x="175762" y="69644"/>
                </a:cubicBezTo>
                <a:cubicBezTo>
                  <a:pt x="176265" y="69964"/>
                  <a:pt x="176752" y="70330"/>
                  <a:pt x="177209" y="70726"/>
                </a:cubicBezTo>
                <a:cubicBezTo>
                  <a:pt x="178550" y="69065"/>
                  <a:pt x="180500" y="68014"/>
                  <a:pt x="182649" y="68014"/>
                </a:cubicBezTo>
                <a:cubicBezTo>
                  <a:pt x="184888" y="68014"/>
                  <a:pt x="186899" y="69142"/>
                  <a:pt x="188240" y="70894"/>
                </a:cubicBezTo>
                <a:cubicBezTo>
                  <a:pt x="188697" y="70498"/>
                  <a:pt x="189170" y="70117"/>
                  <a:pt x="189672" y="69781"/>
                </a:cubicBezTo>
                <a:cubicBezTo>
                  <a:pt x="188012" y="67526"/>
                  <a:pt x="185483" y="66094"/>
                  <a:pt x="182649" y="66094"/>
                </a:cubicBezTo>
                <a:close/>
                <a:moveTo>
                  <a:pt x="211201" y="66079"/>
                </a:moveTo>
                <a:cubicBezTo>
                  <a:pt x="208443" y="66079"/>
                  <a:pt x="205960" y="67466"/>
                  <a:pt x="204299" y="69629"/>
                </a:cubicBezTo>
                <a:cubicBezTo>
                  <a:pt x="204802" y="69964"/>
                  <a:pt x="205289" y="70330"/>
                  <a:pt x="205746" y="70711"/>
                </a:cubicBezTo>
                <a:cubicBezTo>
                  <a:pt x="207102" y="69065"/>
                  <a:pt x="209037" y="68014"/>
                  <a:pt x="211201" y="68014"/>
                </a:cubicBezTo>
                <a:cubicBezTo>
                  <a:pt x="213440" y="68014"/>
                  <a:pt x="215436" y="69142"/>
                  <a:pt x="216792" y="70894"/>
                </a:cubicBezTo>
                <a:cubicBezTo>
                  <a:pt x="217234" y="70498"/>
                  <a:pt x="217722" y="70117"/>
                  <a:pt x="218209" y="69781"/>
                </a:cubicBezTo>
                <a:cubicBezTo>
                  <a:pt x="216549" y="67526"/>
                  <a:pt x="214019" y="66079"/>
                  <a:pt x="211201" y="66079"/>
                </a:cubicBezTo>
                <a:close/>
                <a:moveTo>
                  <a:pt x="239738" y="66079"/>
                </a:moveTo>
                <a:cubicBezTo>
                  <a:pt x="236980" y="66079"/>
                  <a:pt x="234497" y="67466"/>
                  <a:pt x="232836" y="69629"/>
                </a:cubicBezTo>
                <a:cubicBezTo>
                  <a:pt x="233354" y="69964"/>
                  <a:pt x="233826" y="70330"/>
                  <a:pt x="234298" y="70711"/>
                </a:cubicBezTo>
                <a:cubicBezTo>
                  <a:pt x="235639" y="69065"/>
                  <a:pt x="237574" y="68014"/>
                  <a:pt x="239738" y="68014"/>
                </a:cubicBezTo>
                <a:cubicBezTo>
                  <a:pt x="241977" y="68014"/>
                  <a:pt x="243973" y="69142"/>
                  <a:pt x="245329" y="70894"/>
                </a:cubicBezTo>
                <a:cubicBezTo>
                  <a:pt x="245771" y="70498"/>
                  <a:pt x="246259" y="70117"/>
                  <a:pt x="246746" y="69781"/>
                </a:cubicBezTo>
                <a:cubicBezTo>
                  <a:pt x="245086" y="67526"/>
                  <a:pt x="242556" y="66079"/>
                  <a:pt x="239738" y="66079"/>
                </a:cubicBezTo>
                <a:close/>
                <a:moveTo>
                  <a:pt x="268275" y="66094"/>
                </a:moveTo>
                <a:cubicBezTo>
                  <a:pt x="265517" y="66094"/>
                  <a:pt x="263049" y="67466"/>
                  <a:pt x="261373" y="69644"/>
                </a:cubicBezTo>
                <a:cubicBezTo>
                  <a:pt x="261891" y="69964"/>
                  <a:pt x="262378" y="70330"/>
                  <a:pt x="262835" y="70726"/>
                </a:cubicBezTo>
                <a:cubicBezTo>
                  <a:pt x="264176" y="69065"/>
                  <a:pt x="266111" y="68014"/>
                  <a:pt x="268275" y="68014"/>
                </a:cubicBezTo>
                <a:cubicBezTo>
                  <a:pt x="270514" y="68014"/>
                  <a:pt x="272525" y="69142"/>
                  <a:pt x="273866" y="70894"/>
                </a:cubicBezTo>
                <a:cubicBezTo>
                  <a:pt x="274323" y="70498"/>
                  <a:pt x="274796" y="70117"/>
                  <a:pt x="275298" y="69781"/>
                </a:cubicBezTo>
                <a:cubicBezTo>
                  <a:pt x="273622" y="67526"/>
                  <a:pt x="271109" y="66094"/>
                  <a:pt x="268275" y="66094"/>
                </a:cubicBezTo>
                <a:close/>
                <a:moveTo>
                  <a:pt x="11412" y="68654"/>
                </a:moveTo>
                <a:cubicBezTo>
                  <a:pt x="9431" y="68654"/>
                  <a:pt x="7633" y="69614"/>
                  <a:pt x="6399" y="71122"/>
                </a:cubicBezTo>
                <a:cubicBezTo>
                  <a:pt x="6856" y="71534"/>
                  <a:pt x="7283" y="71975"/>
                  <a:pt x="7679" y="72432"/>
                </a:cubicBezTo>
                <a:cubicBezTo>
                  <a:pt x="8578" y="71275"/>
                  <a:pt x="9949" y="70604"/>
                  <a:pt x="11412" y="70589"/>
                </a:cubicBezTo>
                <a:cubicBezTo>
                  <a:pt x="12981" y="70589"/>
                  <a:pt x="14383" y="71381"/>
                  <a:pt x="15297" y="72646"/>
                </a:cubicBezTo>
                <a:cubicBezTo>
                  <a:pt x="15693" y="72173"/>
                  <a:pt x="16105" y="71716"/>
                  <a:pt x="16546" y="71305"/>
                </a:cubicBezTo>
                <a:cubicBezTo>
                  <a:pt x="15312" y="69690"/>
                  <a:pt x="13469" y="68654"/>
                  <a:pt x="11412" y="68654"/>
                </a:cubicBezTo>
                <a:close/>
                <a:moveTo>
                  <a:pt x="39949" y="68654"/>
                </a:moveTo>
                <a:cubicBezTo>
                  <a:pt x="37968" y="68654"/>
                  <a:pt x="36170" y="69614"/>
                  <a:pt x="34936" y="71122"/>
                </a:cubicBezTo>
                <a:cubicBezTo>
                  <a:pt x="35393" y="71534"/>
                  <a:pt x="35820" y="71960"/>
                  <a:pt x="36216" y="72432"/>
                </a:cubicBezTo>
                <a:cubicBezTo>
                  <a:pt x="37161" y="71192"/>
                  <a:pt x="38558" y="70578"/>
                  <a:pt x="39950" y="70578"/>
                </a:cubicBezTo>
                <a:cubicBezTo>
                  <a:pt x="41431" y="70578"/>
                  <a:pt x="42908" y="71272"/>
                  <a:pt x="43834" y="72646"/>
                </a:cubicBezTo>
                <a:cubicBezTo>
                  <a:pt x="44230" y="72173"/>
                  <a:pt x="44642" y="71716"/>
                  <a:pt x="45083" y="71290"/>
                </a:cubicBezTo>
                <a:cubicBezTo>
                  <a:pt x="43849" y="69675"/>
                  <a:pt x="42006" y="68654"/>
                  <a:pt x="39949" y="68654"/>
                </a:cubicBezTo>
                <a:close/>
                <a:moveTo>
                  <a:pt x="68501" y="68654"/>
                </a:moveTo>
                <a:cubicBezTo>
                  <a:pt x="66520" y="68654"/>
                  <a:pt x="64722" y="69614"/>
                  <a:pt x="63473" y="71122"/>
                </a:cubicBezTo>
                <a:cubicBezTo>
                  <a:pt x="63930" y="71534"/>
                  <a:pt x="64357" y="71975"/>
                  <a:pt x="64753" y="72432"/>
                </a:cubicBezTo>
                <a:cubicBezTo>
                  <a:pt x="65698" y="71192"/>
                  <a:pt x="67098" y="70578"/>
                  <a:pt x="68494" y="70578"/>
                </a:cubicBezTo>
                <a:cubicBezTo>
                  <a:pt x="69979" y="70578"/>
                  <a:pt x="71460" y="71272"/>
                  <a:pt x="72386" y="72646"/>
                </a:cubicBezTo>
                <a:cubicBezTo>
                  <a:pt x="72767" y="72173"/>
                  <a:pt x="73194" y="71716"/>
                  <a:pt x="73636" y="71305"/>
                </a:cubicBezTo>
                <a:cubicBezTo>
                  <a:pt x="72401" y="69690"/>
                  <a:pt x="70558" y="68654"/>
                  <a:pt x="68501" y="68654"/>
                </a:cubicBezTo>
                <a:close/>
                <a:moveTo>
                  <a:pt x="97030" y="68654"/>
                </a:moveTo>
                <a:cubicBezTo>
                  <a:pt x="95053" y="68656"/>
                  <a:pt x="93258" y="69616"/>
                  <a:pt x="92025" y="71122"/>
                </a:cubicBezTo>
                <a:cubicBezTo>
                  <a:pt x="92482" y="71534"/>
                  <a:pt x="92909" y="71960"/>
                  <a:pt x="93305" y="72432"/>
                </a:cubicBezTo>
                <a:cubicBezTo>
                  <a:pt x="94250" y="71199"/>
                  <a:pt x="95646" y="70589"/>
                  <a:pt x="97039" y="70589"/>
                </a:cubicBezTo>
                <a:cubicBezTo>
                  <a:pt x="98519" y="70589"/>
                  <a:pt x="99996" y="71279"/>
                  <a:pt x="100923" y="72646"/>
                </a:cubicBezTo>
                <a:cubicBezTo>
                  <a:pt x="101319" y="72173"/>
                  <a:pt x="101731" y="71716"/>
                  <a:pt x="102172" y="71290"/>
                </a:cubicBezTo>
                <a:cubicBezTo>
                  <a:pt x="100940" y="69677"/>
                  <a:pt x="99084" y="68656"/>
                  <a:pt x="97030" y="68654"/>
                </a:cubicBezTo>
                <a:close/>
                <a:moveTo>
                  <a:pt x="125575" y="68654"/>
                </a:moveTo>
                <a:cubicBezTo>
                  <a:pt x="123594" y="68654"/>
                  <a:pt x="121812" y="69614"/>
                  <a:pt x="120577" y="71122"/>
                </a:cubicBezTo>
                <a:cubicBezTo>
                  <a:pt x="121035" y="71534"/>
                  <a:pt x="121446" y="71975"/>
                  <a:pt x="121857" y="72432"/>
                </a:cubicBezTo>
                <a:cubicBezTo>
                  <a:pt x="122795" y="71199"/>
                  <a:pt x="124187" y="70589"/>
                  <a:pt x="125579" y="70589"/>
                </a:cubicBezTo>
                <a:cubicBezTo>
                  <a:pt x="127060" y="70589"/>
                  <a:pt x="128541" y="71279"/>
                  <a:pt x="129475" y="72646"/>
                </a:cubicBezTo>
                <a:cubicBezTo>
                  <a:pt x="129856" y="72173"/>
                  <a:pt x="130283" y="71732"/>
                  <a:pt x="130725" y="71305"/>
                </a:cubicBezTo>
                <a:cubicBezTo>
                  <a:pt x="129475" y="69690"/>
                  <a:pt x="127632" y="68669"/>
                  <a:pt x="125575" y="68669"/>
                </a:cubicBezTo>
                <a:lnTo>
                  <a:pt x="125575" y="68654"/>
                </a:lnTo>
                <a:close/>
                <a:moveTo>
                  <a:pt x="154127" y="68654"/>
                </a:moveTo>
                <a:cubicBezTo>
                  <a:pt x="152146" y="68654"/>
                  <a:pt x="150364" y="69614"/>
                  <a:pt x="149130" y="71122"/>
                </a:cubicBezTo>
                <a:cubicBezTo>
                  <a:pt x="149571" y="71534"/>
                  <a:pt x="149998" y="71975"/>
                  <a:pt x="150394" y="72432"/>
                </a:cubicBezTo>
                <a:cubicBezTo>
                  <a:pt x="151293" y="71290"/>
                  <a:pt x="152664" y="70604"/>
                  <a:pt x="154112" y="70589"/>
                </a:cubicBezTo>
                <a:cubicBezTo>
                  <a:pt x="155666" y="70604"/>
                  <a:pt x="157128" y="71366"/>
                  <a:pt x="158027" y="72646"/>
                </a:cubicBezTo>
                <a:cubicBezTo>
                  <a:pt x="158408" y="72173"/>
                  <a:pt x="158820" y="71716"/>
                  <a:pt x="159261" y="71305"/>
                </a:cubicBezTo>
                <a:cubicBezTo>
                  <a:pt x="158027" y="69690"/>
                  <a:pt x="156184" y="68654"/>
                  <a:pt x="154127" y="68654"/>
                </a:cubicBezTo>
                <a:close/>
                <a:moveTo>
                  <a:pt x="182649" y="68654"/>
                </a:moveTo>
                <a:cubicBezTo>
                  <a:pt x="180668" y="68654"/>
                  <a:pt x="178901" y="69614"/>
                  <a:pt x="177667" y="71122"/>
                </a:cubicBezTo>
                <a:cubicBezTo>
                  <a:pt x="178108" y="71534"/>
                  <a:pt x="178535" y="71975"/>
                  <a:pt x="178931" y="72432"/>
                </a:cubicBezTo>
                <a:cubicBezTo>
                  <a:pt x="179815" y="71275"/>
                  <a:pt x="181201" y="70604"/>
                  <a:pt x="182649" y="70589"/>
                </a:cubicBezTo>
                <a:cubicBezTo>
                  <a:pt x="184233" y="70589"/>
                  <a:pt x="185635" y="71381"/>
                  <a:pt x="186549" y="72646"/>
                </a:cubicBezTo>
                <a:cubicBezTo>
                  <a:pt x="186945" y="72173"/>
                  <a:pt x="187357" y="71732"/>
                  <a:pt x="187798" y="71305"/>
                </a:cubicBezTo>
                <a:cubicBezTo>
                  <a:pt x="186564" y="69690"/>
                  <a:pt x="184721" y="68654"/>
                  <a:pt x="182649" y="68654"/>
                </a:cubicBezTo>
                <a:close/>
                <a:moveTo>
                  <a:pt x="211201" y="68654"/>
                </a:moveTo>
                <a:cubicBezTo>
                  <a:pt x="209220" y="68654"/>
                  <a:pt x="207438" y="69599"/>
                  <a:pt x="206203" y="71107"/>
                </a:cubicBezTo>
                <a:cubicBezTo>
                  <a:pt x="206645" y="71534"/>
                  <a:pt x="207072" y="71960"/>
                  <a:pt x="207468" y="72432"/>
                </a:cubicBezTo>
                <a:cubicBezTo>
                  <a:pt x="208367" y="71275"/>
                  <a:pt x="209738" y="70589"/>
                  <a:pt x="211201" y="70574"/>
                </a:cubicBezTo>
                <a:lnTo>
                  <a:pt x="211201" y="70589"/>
                </a:lnTo>
                <a:cubicBezTo>
                  <a:pt x="212755" y="70604"/>
                  <a:pt x="214202" y="71366"/>
                  <a:pt x="215101" y="72646"/>
                </a:cubicBezTo>
                <a:cubicBezTo>
                  <a:pt x="215482" y="72173"/>
                  <a:pt x="215893" y="71716"/>
                  <a:pt x="216335" y="71290"/>
                </a:cubicBezTo>
                <a:cubicBezTo>
                  <a:pt x="215101" y="69675"/>
                  <a:pt x="213258" y="68654"/>
                  <a:pt x="211201" y="68654"/>
                </a:cubicBezTo>
                <a:close/>
                <a:moveTo>
                  <a:pt x="239738" y="68654"/>
                </a:moveTo>
                <a:cubicBezTo>
                  <a:pt x="237757" y="68654"/>
                  <a:pt x="235990" y="69599"/>
                  <a:pt x="234756" y="71107"/>
                </a:cubicBezTo>
                <a:cubicBezTo>
                  <a:pt x="235197" y="71534"/>
                  <a:pt x="235609" y="71960"/>
                  <a:pt x="236005" y="72432"/>
                </a:cubicBezTo>
                <a:cubicBezTo>
                  <a:pt x="236904" y="71275"/>
                  <a:pt x="238275" y="70589"/>
                  <a:pt x="239738" y="70574"/>
                </a:cubicBezTo>
                <a:lnTo>
                  <a:pt x="239738" y="70589"/>
                </a:lnTo>
                <a:cubicBezTo>
                  <a:pt x="241307" y="70589"/>
                  <a:pt x="242709" y="71381"/>
                  <a:pt x="243638" y="72646"/>
                </a:cubicBezTo>
                <a:cubicBezTo>
                  <a:pt x="244019" y="72173"/>
                  <a:pt x="244446" y="71716"/>
                  <a:pt x="244887" y="71290"/>
                </a:cubicBezTo>
                <a:cubicBezTo>
                  <a:pt x="243638" y="69675"/>
                  <a:pt x="241795" y="68654"/>
                  <a:pt x="239738" y="68654"/>
                </a:cubicBezTo>
                <a:close/>
                <a:moveTo>
                  <a:pt x="268275" y="68654"/>
                </a:moveTo>
                <a:cubicBezTo>
                  <a:pt x="266294" y="68654"/>
                  <a:pt x="264527" y="69614"/>
                  <a:pt x="263292" y="71122"/>
                </a:cubicBezTo>
                <a:cubicBezTo>
                  <a:pt x="263734" y="71534"/>
                  <a:pt x="264146" y="71975"/>
                  <a:pt x="264542" y="72432"/>
                </a:cubicBezTo>
                <a:cubicBezTo>
                  <a:pt x="265487" y="71192"/>
                  <a:pt x="266887" y="70578"/>
                  <a:pt x="268283" y="70578"/>
                </a:cubicBezTo>
                <a:cubicBezTo>
                  <a:pt x="269768" y="70578"/>
                  <a:pt x="271249" y="71272"/>
                  <a:pt x="272175" y="72646"/>
                </a:cubicBezTo>
                <a:cubicBezTo>
                  <a:pt x="272556" y="72173"/>
                  <a:pt x="272983" y="71716"/>
                  <a:pt x="273424" y="71305"/>
                </a:cubicBezTo>
                <a:cubicBezTo>
                  <a:pt x="272175" y="69690"/>
                  <a:pt x="270331" y="68654"/>
                  <a:pt x="268275" y="68654"/>
                </a:cubicBezTo>
                <a:close/>
                <a:moveTo>
                  <a:pt x="11406" y="71215"/>
                </a:moveTo>
                <a:cubicBezTo>
                  <a:pt x="10146" y="71215"/>
                  <a:pt x="8886" y="71783"/>
                  <a:pt x="8060" y="72920"/>
                </a:cubicBezTo>
                <a:cubicBezTo>
                  <a:pt x="9107" y="72658"/>
                  <a:pt x="10168" y="72508"/>
                  <a:pt x="11242" y="72508"/>
                </a:cubicBezTo>
                <a:cubicBezTo>
                  <a:pt x="11294" y="72508"/>
                  <a:pt x="11345" y="72508"/>
                  <a:pt x="11397" y="72509"/>
                </a:cubicBezTo>
                <a:cubicBezTo>
                  <a:pt x="12539" y="72509"/>
                  <a:pt x="13682" y="72646"/>
                  <a:pt x="14779" y="72950"/>
                </a:cubicBezTo>
                <a:cubicBezTo>
                  <a:pt x="13952" y="71794"/>
                  <a:pt x="12679" y="71215"/>
                  <a:pt x="11406" y="71215"/>
                </a:cubicBezTo>
                <a:close/>
                <a:moveTo>
                  <a:pt x="39949" y="71214"/>
                </a:moveTo>
                <a:cubicBezTo>
                  <a:pt x="38608" y="71214"/>
                  <a:pt x="37435" y="71884"/>
                  <a:pt x="36612" y="72920"/>
                </a:cubicBezTo>
                <a:cubicBezTo>
                  <a:pt x="37709" y="72631"/>
                  <a:pt x="38821" y="72493"/>
                  <a:pt x="39949" y="72493"/>
                </a:cubicBezTo>
                <a:cubicBezTo>
                  <a:pt x="41092" y="72493"/>
                  <a:pt x="42219" y="72646"/>
                  <a:pt x="43316" y="72950"/>
                </a:cubicBezTo>
                <a:lnTo>
                  <a:pt x="43331" y="72950"/>
                </a:lnTo>
                <a:cubicBezTo>
                  <a:pt x="42539" y="71884"/>
                  <a:pt x="41290" y="71229"/>
                  <a:pt x="39949" y="71214"/>
                </a:cubicBezTo>
                <a:close/>
                <a:moveTo>
                  <a:pt x="68501" y="71229"/>
                </a:moveTo>
                <a:cubicBezTo>
                  <a:pt x="67160" y="71229"/>
                  <a:pt x="65987" y="71884"/>
                  <a:pt x="65164" y="72920"/>
                </a:cubicBezTo>
                <a:cubicBezTo>
                  <a:pt x="66247" y="72642"/>
                  <a:pt x="67359" y="72501"/>
                  <a:pt x="68472" y="72501"/>
                </a:cubicBezTo>
                <a:cubicBezTo>
                  <a:pt x="69614" y="72501"/>
                  <a:pt x="70757" y="72649"/>
                  <a:pt x="71868" y="72950"/>
                </a:cubicBezTo>
                <a:cubicBezTo>
                  <a:pt x="71076" y="71884"/>
                  <a:pt x="69827" y="71244"/>
                  <a:pt x="68501" y="71229"/>
                </a:cubicBezTo>
                <a:close/>
                <a:moveTo>
                  <a:pt x="97023" y="71214"/>
                </a:moveTo>
                <a:cubicBezTo>
                  <a:pt x="95697" y="71214"/>
                  <a:pt x="94524" y="71884"/>
                  <a:pt x="93701" y="72920"/>
                </a:cubicBezTo>
                <a:cubicBezTo>
                  <a:pt x="94783" y="72631"/>
                  <a:pt x="95910" y="72493"/>
                  <a:pt x="97023" y="72493"/>
                </a:cubicBezTo>
                <a:cubicBezTo>
                  <a:pt x="98165" y="72493"/>
                  <a:pt x="99308" y="72646"/>
                  <a:pt x="100405" y="72950"/>
                </a:cubicBezTo>
                <a:cubicBezTo>
                  <a:pt x="99613" y="71884"/>
                  <a:pt x="98363" y="71229"/>
                  <a:pt x="97023" y="71214"/>
                </a:cubicBezTo>
                <a:close/>
                <a:moveTo>
                  <a:pt x="125589" y="71229"/>
                </a:moveTo>
                <a:cubicBezTo>
                  <a:pt x="124328" y="71229"/>
                  <a:pt x="123066" y="71796"/>
                  <a:pt x="122238" y="72935"/>
                </a:cubicBezTo>
                <a:cubicBezTo>
                  <a:pt x="123335" y="72646"/>
                  <a:pt x="124447" y="72509"/>
                  <a:pt x="125575" y="72509"/>
                </a:cubicBezTo>
                <a:cubicBezTo>
                  <a:pt x="126718" y="72509"/>
                  <a:pt x="127845" y="72661"/>
                  <a:pt x="128942" y="72950"/>
                </a:cubicBezTo>
                <a:cubicBezTo>
                  <a:pt x="128124" y="71804"/>
                  <a:pt x="126858" y="71229"/>
                  <a:pt x="125589" y="71229"/>
                </a:cubicBezTo>
                <a:close/>
                <a:moveTo>
                  <a:pt x="154129" y="71227"/>
                </a:moveTo>
                <a:cubicBezTo>
                  <a:pt x="152873" y="71227"/>
                  <a:pt x="151617" y="71791"/>
                  <a:pt x="150790" y="72920"/>
                </a:cubicBezTo>
                <a:cubicBezTo>
                  <a:pt x="151823" y="72658"/>
                  <a:pt x="152896" y="72508"/>
                  <a:pt x="153959" y="72508"/>
                </a:cubicBezTo>
                <a:cubicBezTo>
                  <a:pt x="154010" y="72508"/>
                  <a:pt x="154061" y="72508"/>
                  <a:pt x="154112" y="72509"/>
                </a:cubicBezTo>
                <a:cubicBezTo>
                  <a:pt x="155254" y="72509"/>
                  <a:pt x="156397" y="72661"/>
                  <a:pt x="157494" y="72950"/>
                </a:cubicBezTo>
                <a:cubicBezTo>
                  <a:pt x="156667" y="71802"/>
                  <a:pt x="155398" y="71227"/>
                  <a:pt x="154129" y="71227"/>
                </a:cubicBezTo>
                <a:close/>
                <a:moveTo>
                  <a:pt x="182666" y="71227"/>
                </a:moveTo>
                <a:cubicBezTo>
                  <a:pt x="181409" y="71227"/>
                  <a:pt x="180153" y="71791"/>
                  <a:pt x="179327" y="72920"/>
                </a:cubicBezTo>
                <a:cubicBezTo>
                  <a:pt x="180417" y="72642"/>
                  <a:pt x="181530" y="72501"/>
                  <a:pt x="182640" y="72501"/>
                </a:cubicBezTo>
                <a:cubicBezTo>
                  <a:pt x="183781" y="72501"/>
                  <a:pt x="184920" y="72649"/>
                  <a:pt x="186031" y="72950"/>
                </a:cubicBezTo>
                <a:cubicBezTo>
                  <a:pt x="185204" y="71802"/>
                  <a:pt x="183935" y="71227"/>
                  <a:pt x="182666" y="71227"/>
                </a:cubicBezTo>
                <a:close/>
                <a:moveTo>
                  <a:pt x="211201" y="71214"/>
                </a:moveTo>
                <a:cubicBezTo>
                  <a:pt x="209860" y="71214"/>
                  <a:pt x="208687" y="71884"/>
                  <a:pt x="207864" y="72920"/>
                </a:cubicBezTo>
                <a:cubicBezTo>
                  <a:pt x="208954" y="72642"/>
                  <a:pt x="210067" y="72501"/>
                  <a:pt x="211177" y="72501"/>
                </a:cubicBezTo>
                <a:cubicBezTo>
                  <a:pt x="212318" y="72501"/>
                  <a:pt x="213457" y="72649"/>
                  <a:pt x="214568" y="72950"/>
                </a:cubicBezTo>
                <a:cubicBezTo>
                  <a:pt x="213776" y="71884"/>
                  <a:pt x="212526" y="71244"/>
                  <a:pt x="211201" y="71214"/>
                </a:cubicBezTo>
                <a:close/>
                <a:moveTo>
                  <a:pt x="239745" y="71215"/>
                </a:moveTo>
                <a:cubicBezTo>
                  <a:pt x="238487" y="71215"/>
                  <a:pt x="237227" y="71783"/>
                  <a:pt x="236401" y="72920"/>
                </a:cubicBezTo>
                <a:cubicBezTo>
                  <a:pt x="237498" y="72646"/>
                  <a:pt x="238610" y="72493"/>
                  <a:pt x="239738" y="72493"/>
                </a:cubicBezTo>
                <a:cubicBezTo>
                  <a:pt x="240880" y="72493"/>
                  <a:pt x="242008" y="72646"/>
                  <a:pt x="243105" y="72950"/>
                </a:cubicBezTo>
                <a:cubicBezTo>
                  <a:pt x="242286" y="71794"/>
                  <a:pt x="241016" y="71215"/>
                  <a:pt x="239745" y="71215"/>
                </a:cubicBezTo>
                <a:close/>
                <a:moveTo>
                  <a:pt x="268292" y="71227"/>
                </a:moveTo>
                <a:cubicBezTo>
                  <a:pt x="267035" y="71227"/>
                  <a:pt x="265779" y="71791"/>
                  <a:pt x="264953" y="72920"/>
                </a:cubicBezTo>
                <a:cubicBezTo>
                  <a:pt x="266036" y="72642"/>
                  <a:pt x="267148" y="72501"/>
                  <a:pt x="268261" y="72501"/>
                </a:cubicBezTo>
                <a:cubicBezTo>
                  <a:pt x="269403" y="72501"/>
                  <a:pt x="270546" y="72649"/>
                  <a:pt x="271657" y="72950"/>
                </a:cubicBezTo>
                <a:cubicBezTo>
                  <a:pt x="270830" y="71802"/>
                  <a:pt x="269561" y="71227"/>
                  <a:pt x="268292" y="71227"/>
                </a:cubicBezTo>
                <a:close/>
                <a:moveTo>
                  <a:pt x="82929" y="68060"/>
                </a:moveTo>
                <a:lnTo>
                  <a:pt x="82929" y="68105"/>
                </a:lnTo>
                <a:cubicBezTo>
                  <a:pt x="78877" y="68105"/>
                  <a:pt x="75235" y="70086"/>
                  <a:pt x="72706" y="73164"/>
                </a:cubicBezTo>
                <a:cubicBezTo>
                  <a:pt x="73316" y="73362"/>
                  <a:pt x="73895" y="73621"/>
                  <a:pt x="74458" y="73910"/>
                </a:cubicBezTo>
                <a:cubicBezTo>
                  <a:pt x="76622" y="71488"/>
                  <a:pt x="79623" y="69995"/>
                  <a:pt x="82929" y="69995"/>
                </a:cubicBezTo>
                <a:cubicBezTo>
                  <a:pt x="86190" y="69995"/>
                  <a:pt x="89130" y="71442"/>
                  <a:pt x="91294" y="73804"/>
                </a:cubicBezTo>
                <a:cubicBezTo>
                  <a:pt x="91873" y="73514"/>
                  <a:pt x="92467" y="73286"/>
                  <a:pt x="93077" y="73088"/>
                </a:cubicBezTo>
                <a:cubicBezTo>
                  <a:pt x="90578" y="69995"/>
                  <a:pt x="86952" y="68060"/>
                  <a:pt x="82929" y="68060"/>
                </a:cubicBezTo>
                <a:close/>
                <a:moveTo>
                  <a:pt x="197092" y="68075"/>
                </a:moveTo>
                <a:cubicBezTo>
                  <a:pt x="193040" y="68075"/>
                  <a:pt x="189383" y="70056"/>
                  <a:pt x="186884" y="73179"/>
                </a:cubicBezTo>
                <a:cubicBezTo>
                  <a:pt x="187478" y="73392"/>
                  <a:pt x="188057" y="73636"/>
                  <a:pt x="188621" y="73926"/>
                </a:cubicBezTo>
                <a:cubicBezTo>
                  <a:pt x="190785" y="71503"/>
                  <a:pt x="193786" y="70010"/>
                  <a:pt x="197092" y="70010"/>
                </a:cubicBezTo>
                <a:lnTo>
                  <a:pt x="197092" y="70040"/>
                </a:lnTo>
                <a:cubicBezTo>
                  <a:pt x="200353" y="70040"/>
                  <a:pt x="203309" y="71488"/>
                  <a:pt x="205457" y="73804"/>
                </a:cubicBezTo>
                <a:cubicBezTo>
                  <a:pt x="206036" y="73529"/>
                  <a:pt x="206630" y="73286"/>
                  <a:pt x="207239" y="73103"/>
                </a:cubicBezTo>
                <a:cubicBezTo>
                  <a:pt x="204741" y="70010"/>
                  <a:pt x="201115" y="68075"/>
                  <a:pt x="197092" y="68075"/>
                </a:cubicBezTo>
                <a:close/>
                <a:moveTo>
                  <a:pt x="54393" y="68105"/>
                </a:moveTo>
                <a:cubicBezTo>
                  <a:pt x="50340" y="68105"/>
                  <a:pt x="46683" y="70086"/>
                  <a:pt x="44184" y="73194"/>
                </a:cubicBezTo>
                <a:cubicBezTo>
                  <a:pt x="44779" y="73408"/>
                  <a:pt x="45373" y="73651"/>
                  <a:pt x="45937" y="73941"/>
                </a:cubicBezTo>
                <a:cubicBezTo>
                  <a:pt x="48100" y="71518"/>
                  <a:pt x="51102" y="70025"/>
                  <a:pt x="54408" y="70025"/>
                </a:cubicBezTo>
                <a:cubicBezTo>
                  <a:pt x="57653" y="70025"/>
                  <a:pt x="60609" y="71488"/>
                  <a:pt x="62772" y="73834"/>
                </a:cubicBezTo>
                <a:cubicBezTo>
                  <a:pt x="63336" y="73560"/>
                  <a:pt x="63945" y="73316"/>
                  <a:pt x="64555" y="73118"/>
                </a:cubicBezTo>
                <a:cubicBezTo>
                  <a:pt x="62041" y="70040"/>
                  <a:pt x="58415" y="68105"/>
                  <a:pt x="54408" y="68105"/>
                </a:cubicBezTo>
                <a:close/>
                <a:moveTo>
                  <a:pt x="168555" y="68105"/>
                </a:moveTo>
                <a:cubicBezTo>
                  <a:pt x="164503" y="68105"/>
                  <a:pt x="160846" y="70086"/>
                  <a:pt x="158347" y="73194"/>
                </a:cubicBezTo>
                <a:cubicBezTo>
                  <a:pt x="158942" y="73392"/>
                  <a:pt x="159521" y="73651"/>
                  <a:pt x="160084" y="73941"/>
                </a:cubicBezTo>
                <a:cubicBezTo>
                  <a:pt x="162248" y="71518"/>
                  <a:pt x="165249" y="70010"/>
                  <a:pt x="168555" y="70010"/>
                </a:cubicBezTo>
                <a:lnTo>
                  <a:pt x="168555" y="70040"/>
                </a:lnTo>
                <a:cubicBezTo>
                  <a:pt x="171816" y="70040"/>
                  <a:pt x="174772" y="71488"/>
                  <a:pt x="176920" y="73834"/>
                </a:cubicBezTo>
                <a:cubicBezTo>
                  <a:pt x="177499" y="73560"/>
                  <a:pt x="178093" y="73316"/>
                  <a:pt x="178703" y="73118"/>
                </a:cubicBezTo>
                <a:cubicBezTo>
                  <a:pt x="176204" y="70040"/>
                  <a:pt x="172578" y="68105"/>
                  <a:pt x="168555" y="68105"/>
                </a:cubicBezTo>
                <a:close/>
                <a:moveTo>
                  <a:pt x="254197" y="68105"/>
                </a:moveTo>
                <a:cubicBezTo>
                  <a:pt x="250129" y="68105"/>
                  <a:pt x="246472" y="70086"/>
                  <a:pt x="243973" y="73194"/>
                </a:cubicBezTo>
                <a:cubicBezTo>
                  <a:pt x="244568" y="73392"/>
                  <a:pt x="245162" y="73651"/>
                  <a:pt x="245725" y="73941"/>
                </a:cubicBezTo>
                <a:cubicBezTo>
                  <a:pt x="247889" y="71518"/>
                  <a:pt x="250875" y="70010"/>
                  <a:pt x="254197" y="70010"/>
                </a:cubicBezTo>
                <a:lnTo>
                  <a:pt x="254197" y="70040"/>
                </a:lnTo>
                <a:cubicBezTo>
                  <a:pt x="257427" y="70040"/>
                  <a:pt x="260382" y="71488"/>
                  <a:pt x="262546" y="73834"/>
                </a:cubicBezTo>
                <a:cubicBezTo>
                  <a:pt x="263125" y="73560"/>
                  <a:pt x="263734" y="73316"/>
                  <a:pt x="264344" y="73118"/>
                </a:cubicBezTo>
                <a:cubicBezTo>
                  <a:pt x="261830" y="70040"/>
                  <a:pt x="258219" y="68105"/>
                  <a:pt x="254197" y="68105"/>
                </a:cubicBezTo>
                <a:close/>
                <a:moveTo>
                  <a:pt x="25856" y="68105"/>
                </a:moveTo>
                <a:cubicBezTo>
                  <a:pt x="21803" y="68105"/>
                  <a:pt x="18146" y="70086"/>
                  <a:pt x="15632" y="73209"/>
                </a:cubicBezTo>
                <a:cubicBezTo>
                  <a:pt x="16227" y="73408"/>
                  <a:pt x="16821" y="73667"/>
                  <a:pt x="17384" y="73956"/>
                </a:cubicBezTo>
                <a:cubicBezTo>
                  <a:pt x="19548" y="71534"/>
                  <a:pt x="22534" y="70025"/>
                  <a:pt x="25856" y="70025"/>
                </a:cubicBezTo>
                <a:cubicBezTo>
                  <a:pt x="29101" y="70025"/>
                  <a:pt x="32057" y="71488"/>
                  <a:pt x="34205" y="73834"/>
                </a:cubicBezTo>
                <a:cubicBezTo>
                  <a:pt x="34784" y="73560"/>
                  <a:pt x="35393" y="73316"/>
                  <a:pt x="36003" y="73133"/>
                </a:cubicBezTo>
                <a:cubicBezTo>
                  <a:pt x="33489" y="70040"/>
                  <a:pt x="29878" y="68105"/>
                  <a:pt x="25856" y="68105"/>
                </a:cubicBezTo>
                <a:close/>
                <a:moveTo>
                  <a:pt x="111482" y="68105"/>
                </a:moveTo>
                <a:cubicBezTo>
                  <a:pt x="107414" y="68105"/>
                  <a:pt x="103772" y="70086"/>
                  <a:pt x="101258" y="73209"/>
                </a:cubicBezTo>
                <a:cubicBezTo>
                  <a:pt x="101852" y="73423"/>
                  <a:pt x="102431" y="73667"/>
                  <a:pt x="102995" y="73956"/>
                </a:cubicBezTo>
                <a:cubicBezTo>
                  <a:pt x="105174" y="71534"/>
                  <a:pt x="108175" y="70025"/>
                  <a:pt x="111482" y="70025"/>
                </a:cubicBezTo>
                <a:cubicBezTo>
                  <a:pt x="114727" y="70025"/>
                  <a:pt x="117683" y="71488"/>
                  <a:pt x="119846" y="73834"/>
                </a:cubicBezTo>
                <a:cubicBezTo>
                  <a:pt x="120410" y="73560"/>
                  <a:pt x="121019" y="73316"/>
                  <a:pt x="121629" y="73133"/>
                </a:cubicBezTo>
                <a:cubicBezTo>
                  <a:pt x="119115" y="70040"/>
                  <a:pt x="115504" y="68105"/>
                  <a:pt x="111482" y="68105"/>
                </a:cubicBezTo>
                <a:close/>
                <a:moveTo>
                  <a:pt x="140019" y="68105"/>
                </a:moveTo>
                <a:cubicBezTo>
                  <a:pt x="135966" y="68105"/>
                  <a:pt x="132309" y="70086"/>
                  <a:pt x="129810" y="73209"/>
                </a:cubicBezTo>
                <a:cubicBezTo>
                  <a:pt x="130405" y="73408"/>
                  <a:pt x="130984" y="73667"/>
                  <a:pt x="131547" y="73956"/>
                </a:cubicBezTo>
                <a:cubicBezTo>
                  <a:pt x="133726" y="71534"/>
                  <a:pt x="136712" y="70040"/>
                  <a:pt x="140019" y="70040"/>
                </a:cubicBezTo>
                <a:cubicBezTo>
                  <a:pt x="143279" y="70040"/>
                  <a:pt x="146235" y="71488"/>
                  <a:pt x="148383" y="73849"/>
                </a:cubicBezTo>
                <a:cubicBezTo>
                  <a:pt x="148962" y="73560"/>
                  <a:pt x="149556" y="73316"/>
                  <a:pt x="150181" y="73133"/>
                </a:cubicBezTo>
                <a:cubicBezTo>
                  <a:pt x="147667" y="70040"/>
                  <a:pt x="144041" y="68105"/>
                  <a:pt x="140019" y="68105"/>
                </a:cubicBezTo>
                <a:close/>
                <a:moveTo>
                  <a:pt x="225644" y="68105"/>
                </a:moveTo>
                <a:cubicBezTo>
                  <a:pt x="221592" y="68105"/>
                  <a:pt x="217935" y="70071"/>
                  <a:pt x="215436" y="73209"/>
                </a:cubicBezTo>
                <a:cubicBezTo>
                  <a:pt x="216031" y="73408"/>
                  <a:pt x="216610" y="73667"/>
                  <a:pt x="217173" y="73956"/>
                </a:cubicBezTo>
                <a:cubicBezTo>
                  <a:pt x="219337" y="71534"/>
                  <a:pt x="222338" y="70025"/>
                  <a:pt x="225644" y="70025"/>
                </a:cubicBezTo>
                <a:lnTo>
                  <a:pt x="225644" y="70040"/>
                </a:lnTo>
                <a:cubicBezTo>
                  <a:pt x="228890" y="70040"/>
                  <a:pt x="231845" y="71488"/>
                  <a:pt x="234009" y="73834"/>
                </a:cubicBezTo>
                <a:cubicBezTo>
                  <a:pt x="234588" y="73560"/>
                  <a:pt x="235182" y="73316"/>
                  <a:pt x="235792" y="73118"/>
                </a:cubicBezTo>
                <a:cubicBezTo>
                  <a:pt x="233293" y="70040"/>
                  <a:pt x="229667" y="68105"/>
                  <a:pt x="225644" y="68105"/>
                </a:cubicBezTo>
                <a:close/>
                <a:moveTo>
                  <a:pt x="82929" y="70635"/>
                </a:moveTo>
                <a:lnTo>
                  <a:pt x="82929" y="70680"/>
                </a:lnTo>
                <a:cubicBezTo>
                  <a:pt x="79852" y="70680"/>
                  <a:pt x="77079" y="72052"/>
                  <a:pt x="75022" y="74215"/>
                </a:cubicBezTo>
                <a:cubicBezTo>
                  <a:pt x="75555" y="74520"/>
                  <a:pt x="76073" y="74870"/>
                  <a:pt x="76561" y="75251"/>
                </a:cubicBezTo>
                <a:cubicBezTo>
                  <a:pt x="78267" y="73575"/>
                  <a:pt x="80492" y="72554"/>
                  <a:pt x="82929" y="72554"/>
                </a:cubicBezTo>
                <a:cubicBezTo>
                  <a:pt x="85245" y="72570"/>
                  <a:pt x="87485" y="73484"/>
                  <a:pt x="89146" y="75099"/>
                </a:cubicBezTo>
                <a:cubicBezTo>
                  <a:pt x="89648" y="74733"/>
                  <a:pt x="90182" y="74398"/>
                  <a:pt x="90730" y="74093"/>
                </a:cubicBezTo>
                <a:cubicBezTo>
                  <a:pt x="88689" y="71960"/>
                  <a:pt x="85946" y="70635"/>
                  <a:pt x="82929" y="70635"/>
                </a:cubicBezTo>
                <a:close/>
                <a:moveTo>
                  <a:pt x="197092" y="70650"/>
                </a:moveTo>
                <a:cubicBezTo>
                  <a:pt x="194015" y="70650"/>
                  <a:pt x="191226" y="72006"/>
                  <a:pt x="189170" y="74230"/>
                </a:cubicBezTo>
                <a:cubicBezTo>
                  <a:pt x="189718" y="74535"/>
                  <a:pt x="190236" y="74885"/>
                  <a:pt x="190724" y="75251"/>
                </a:cubicBezTo>
                <a:cubicBezTo>
                  <a:pt x="192430" y="73590"/>
                  <a:pt x="194655" y="72570"/>
                  <a:pt x="197092" y="72570"/>
                </a:cubicBezTo>
                <a:lnTo>
                  <a:pt x="197092" y="72600"/>
                </a:lnTo>
                <a:cubicBezTo>
                  <a:pt x="199408" y="72615"/>
                  <a:pt x="201648" y="73514"/>
                  <a:pt x="203324" y="75114"/>
                </a:cubicBezTo>
                <a:cubicBezTo>
                  <a:pt x="203811" y="74748"/>
                  <a:pt x="204345" y="74398"/>
                  <a:pt x="204893" y="74108"/>
                </a:cubicBezTo>
                <a:cubicBezTo>
                  <a:pt x="202852" y="71975"/>
                  <a:pt x="200109" y="70650"/>
                  <a:pt x="197092" y="70650"/>
                </a:cubicBezTo>
                <a:close/>
                <a:moveTo>
                  <a:pt x="168555" y="70665"/>
                </a:moveTo>
                <a:cubicBezTo>
                  <a:pt x="165478" y="70665"/>
                  <a:pt x="162690" y="72021"/>
                  <a:pt x="160648" y="74230"/>
                </a:cubicBezTo>
                <a:cubicBezTo>
                  <a:pt x="161181" y="74550"/>
                  <a:pt x="161699" y="74885"/>
                  <a:pt x="162202" y="75266"/>
                </a:cubicBezTo>
                <a:cubicBezTo>
                  <a:pt x="163893" y="73606"/>
                  <a:pt x="166118" y="72585"/>
                  <a:pt x="168555" y="72585"/>
                </a:cubicBezTo>
                <a:lnTo>
                  <a:pt x="168555" y="72600"/>
                </a:lnTo>
                <a:cubicBezTo>
                  <a:pt x="170871" y="72615"/>
                  <a:pt x="173111" y="73514"/>
                  <a:pt x="174772" y="75114"/>
                </a:cubicBezTo>
                <a:cubicBezTo>
                  <a:pt x="175274" y="74748"/>
                  <a:pt x="175808" y="74413"/>
                  <a:pt x="176356" y="74108"/>
                </a:cubicBezTo>
                <a:cubicBezTo>
                  <a:pt x="174315" y="71975"/>
                  <a:pt x="171587" y="70665"/>
                  <a:pt x="168555" y="70665"/>
                </a:cubicBezTo>
                <a:close/>
                <a:moveTo>
                  <a:pt x="254181" y="70665"/>
                </a:moveTo>
                <a:cubicBezTo>
                  <a:pt x="251119" y="70665"/>
                  <a:pt x="248316" y="72021"/>
                  <a:pt x="246274" y="74230"/>
                </a:cubicBezTo>
                <a:cubicBezTo>
                  <a:pt x="246807" y="74550"/>
                  <a:pt x="247325" y="74885"/>
                  <a:pt x="247828" y="75266"/>
                </a:cubicBezTo>
                <a:cubicBezTo>
                  <a:pt x="249519" y="73606"/>
                  <a:pt x="251744" y="72585"/>
                  <a:pt x="254197" y="72585"/>
                </a:cubicBezTo>
                <a:lnTo>
                  <a:pt x="254197" y="72600"/>
                </a:lnTo>
                <a:cubicBezTo>
                  <a:pt x="256512" y="72615"/>
                  <a:pt x="258737" y="73514"/>
                  <a:pt x="260413" y="75114"/>
                </a:cubicBezTo>
                <a:cubicBezTo>
                  <a:pt x="260916" y="74748"/>
                  <a:pt x="261434" y="74413"/>
                  <a:pt x="261982" y="74108"/>
                </a:cubicBezTo>
                <a:cubicBezTo>
                  <a:pt x="259941" y="71975"/>
                  <a:pt x="257213" y="70665"/>
                  <a:pt x="254181" y="70665"/>
                </a:cubicBezTo>
                <a:close/>
                <a:moveTo>
                  <a:pt x="25856" y="70680"/>
                </a:moveTo>
                <a:cubicBezTo>
                  <a:pt x="22778" y="70680"/>
                  <a:pt x="19990" y="72052"/>
                  <a:pt x="17933" y="74261"/>
                </a:cubicBezTo>
                <a:cubicBezTo>
                  <a:pt x="18466" y="74565"/>
                  <a:pt x="18984" y="74916"/>
                  <a:pt x="19487" y="75282"/>
                </a:cubicBezTo>
                <a:cubicBezTo>
                  <a:pt x="21225" y="73497"/>
                  <a:pt x="23532" y="72601"/>
                  <a:pt x="25842" y="72601"/>
                </a:cubicBezTo>
                <a:cubicBezTo>
                  <a:pt x="28088" y="72601"/>
                  <a:pt x="30337" y="73447"/>
                  <a:pt x="32072" y="75144"/>
                </a:cubicBezTo>
                <a:cubicBezTo>
                  <a:pt x="32575" y="74764"/>
                  <a:pt x="33108" y="74428"/>
                  <a:pt x="33641" y="74139"/>
                </a:cubicBezTo>
                <a:cubicBezTo>
                  <a:pt x="31600" y="72006"/>
                  <a:pt x="28872" y="70680"/>
                  <a:pt x="25856" y="70680"/>
                </a:cubicBezTo>
                <a:close/>
                <a:moveTo>
                  <a:pt x="54393" y="70680"/>
                </a:moveTo>
                <a:cubicBezTo>
                  <a:pt x="51315" y="70680"/>
                  <a:pt x="48527" y="72052"/>
                  <a:pt x="46485" y="74246"/>
                </a:cubicBezTo>
                <a:cubicBezTo>
                  <a:pt x="47018" y="74565"/>
                  <a:pt x="47536" y="74901"/>
                  <a:pt x="48039" y="75282"/>
                </a:cubicBezTo>
                <a:cubicBezTo>
                  <a:pt x="49781" y="73493"/>
                  <a:pt x="52094" y="72594"/>
                  <a:pt x="54409" y="72594"/>
                </a:cubicBezTo>
                <a:cubicBezTo>
                  <a:pt x="56650" y="72594"/>
                  <a:pt x="58893" y="73436"/>
                  <a:pt x="60624" y="75129"/>
                </a:cubicBezTo>
                <a:cubicBezTo>
                  <a:pt x="61127" y="74764"/>
                  <a:pt x="61645" y="74428"/>
                  <a:pt x="62193" y="74124"/>
                </a:cubicBezTo>
                <a:cubicBezTo>
                  <a:pt x="60152" y="71991"/>
                  <a:pt x="57424" y="70680"/>
                  <a:pt x="54408" y="70680"/>
                </a:cubicBezTo>
                <a:close/>
                <a:moveTo>
                  <a:pt x="111482" y="70680"/>
                </a:moveTo>
                <a:cubicBezTo>
                  <a:pt x="108404" y="70680"/>
                  <a:pt x="105601" y="72052"/>
                  <a:pt x="103559" y="74261"/>
                </a:cubicBezTo>
                <a:cubicBezTo>
                  <a:pt x="104092" y="74565"/>
                  <a:pt x="104610" y="74916"/>
                  <a:pt x="105113" y="75282"/>
                </a:cubicBezTo>
                <a:cubicBezTo>
                  <a:pt x="106851" y="73497"/>
                  <a:pt x="109158" y="72601"/>
                  <a:pt x="111468" y="72601"/>
                </a:cubicBezTo>
                <a:cubicBezTo>
                  <a:pt x="113714" y="72601"/>
                  <a:pt x="115963" y="73447"/>
                  <a:pt x="117698" y="75144"/>
                </a:cubicBezTo>
                <a:cubicBezTo>
                  <a:pt x="118201" y="74764"/>
                  <a:pt x="118719" y="74428"/>
                  <a:pt x="119267" y="74139"/>
                </a:cubicBezTo>
                <a:cubicBezTo>
                  <a:pt x="117241" y="72006"/>
                  <a:pt x="114498" y="70680"/>
                  <a:pt x="111482" y="70680"/>
                </a:cubicBezTo>
                <a:close/>
                <a:moveTo>
                  <a:pt x="225644" y="70680"/>
                </a:moveTo>
                <a:cubicBezTo>
                  <a:pt x="222567" y="70680"/>
                  <a:pt x="219779" y="72036"/>
                  <a:pt x="217722" y="74246"/>
                </a:cubicBezTo>
                <a:cubicBezTo>
                  <a:pt x="218270" y="74565"/>
                  <a:pt x="218788" y="74901"/>
                  <a:pt x="219276" y="75282"/>
                </a:cubicBezTo>
                <a:cubicBezTo>
                  <a:pt x="220982" y="73621"/>
                  <a:pt x="223207" y="72600"/>
                  <a:pt x="225644" y="72600"/>
                </a:cubicBezTo>
                <a:cubicBezTo>
                  <a:pt x="227960" y="72615"/>
                  <a:pt x="230200" y="73529"/>
                  <a:pt x="231861" y="75129"/>
                </a:cubicBezTo>
                <a:cubicBezTo>
                  <a:pt x="232364" y="74764"/>
                  <a:pt x="232897" y="74428"/>
                  <a:pt x="233445" y="74124"/>
                </a:cubicBezTo>
                <a:cubicBezTo>
                  <a:pt x="231404" y="71991"/>
                  <a:pt x="228661" y="70680"/>
                  <a:pt x="225644" y="70680"/>
                </a:cubicBezTo>
                <a:close/>
                <a:moveTo>
                  <a:pt x="140019" y="70680"/>
                </a:moveTo>
                <a:cubicBezTo>
                  <a:pt x="136941" y="70680"/>
                  <a:pt x="134153" y="72052"/>
                  <a:pt x="132111" y="74261"/>
                </a:cubicBezTo>
                <a:cubicBezTo>
                  <a:pt x="132644" y="74565"/>
                  <a:pt x="133162" y="74916"/>
                  <a:pt x="133665" y="75297"/>
                </a:cubicBezTo>
                <a:cubicBezTo>
                  <a:pt x="135356" y="73621"/>
                  <a:pt x="137581" y="72600"/>
                  <a:pt x="140019" y="72600"/>
                </a:cubicBezTo>
                <a:cubicBezTo>
                  <a:pt x="142350" y="72615"/>
                  <a:pt x="144574" y="73529"/>
                  <a:pt x="146250" y="75144"/>
                </a:cubicBezTo>
                <a:cubicBezTo>
                  <a:pt x="146753" y="74779"/>
                  <a:pt x="147271" y="74428"/>
                  <a:pt x="147819" y="74139"/>
                </a:cubicBezTo>
                <a:cubicBezTo>
                  <a:pt x="145778" y="72006"/>
                  <a:pt x="143050" y="70680"/>
                  <a:pt x="140019" y="70680"/>
                </a:cubicBezTo>
                <a:close/>
                <a:moveTo>
                  <a:pt x="82929" y="73209"/>
                </a:moveTo>
                <a:lnTo>
                  <a:pt x="82929" y="73255"/>
                </a:lnTo>
                <a:cubicBezTo>
                  <a:pt x="80735" y="73255"/>
                  <a:pt x="78633" y="74108"/>
                  <a:pt x="77048" y="75632"/>
                </a:cubicBezTo>
                <a:cubicBezTo>
                  <a:pt x="77521" y="76028"/>
                  <a:pt x="77963" y="76440"/>
                  <a:pt x="78374" y="76897"/>
                </a:cubicBezTo>
                <a:cubicBezTo>
                  <a:pt x="79665" y="75723"/>
                  <a:pt x="81298" y="75132"/>
                  <a:pt x="82932" y="75132"/>
                </a:cubicBezTo>
                <a:cubicBezTo>
                  <a:pt x="84479" y="75132"/>
                  <a:pt x="86027" y="75662"/>
                  <a:pt x="87287" y="76729"/>
                </a:cubicBezTo>
                <a:cubicBezTo>
                  <a:pt x="87714" y="76287"/>
                  <a:pt x="88171" y="75861"/>
                  <a:pt x="88658" y="75480"/>
                </a:cubicBezTo>
                <a:cubicBezTo>
                  <a:pt x="87104" y="74032"/>
                  <a:pt x="85062" y="73225"/>
                  <a:pt x="82929" y="73209"/>
                </a:cubicBezTo>
                <a:close/>
                <a:moveTo>
                  <a:pt x="168573" y="73222"/>
                </a:moveTo>
                <a:cubicBezTo>
                  <a:pt x="166438" y="73222"/>
                  <a:pt x="164303" y="74034"/>
                  <a:pt x="162674" y="75647"/>
                </a:cubicBezTo>
                <a:cubicBezTo>
                  <a:pt x="163147" y="76043"/>
                  <a:pt x="163588" y="76470"/>
                  <a:pt x="164015" y="76912"/>
                </a:cubicBezTo>
                <a:cubicBezTo>
                  <a:pt x="165264" y="75800"/>
                  <a:pt x="166879" y="75160"/>
                  <a:pt x="168555" y="75160"/>
                </a:cubicBezTo>
                <a:lnTo>
                  <a:pt x="168555" y="75175"/>
                </a:lnTo>
                <a:cubicBezTo>
                  <a:pt x="170155" y="75175"/>
                  <a:pt x="171694" y="75739"/>
                  <a:pt x="172928" y="76759"/>
                </a:cubicBezTo>
                <a:cubicBezTo>
                  <a:pt x="173355" y="76302"/>
                  <a:pt x="173812" y="75891"/>
                  <a:pt x="174299" y="75495"/>
                </a:cubicBezTo>
                <a:cubicBezTo>
                  <a:pt x="172691" y="73977"/>
                  <a:pt x="170632" y="73222"/>
                  <a:pt x="168573" y="73222"/>
                </a:cubicBezTo>
                <a:close/>
                <a:moveTo>
                  <a:pt x="197095" y="73215"/>
                </a:moveTo>
                <a:cubicBezTo>
                  <a:pt x="194964" y="73215"/>
                  <a:pt x="192836" y="74022"/>
                  <a:pt x="191211" y="75632"/>
                </a:cubicBezTo>
                <a:cubicBezTo>
                  <a:pt x="191684" y="76043"/>
                  <a:pt x="192125" y="76455"/>
                  <a:pt x="192552" y="76912"/>
                </a:cubicBezTo>
                <a:cubicBezTo>
                  <a:pt x="193801" y="75784"/>
                  <a:pt x="195416" y="75160"/>
                  <a:pt x="197092" y="75144"/>
                </a:cubicBezTo>
                <a:lnTo>
                  <a:pt x="197092" y="75175"/>
                </a:lnTo>
                <a:cubicBezTo>
                  <a:pt x="198692" y="75175"/>
                  <a:pt x="200231" y="75723"/>
                  <a:pt x="201450" y="76744"/>
                </a:cubicBezTo>
                <a:cubicBezTo>
                  <a:pt x="201892" y="76302"/>
                  <a:pt x="202349" y="75876"/>
                  <a:pt x="202836" y="75495"/>
                </a:cubicBezTo>
                <a:cubicBezTo>
                  <a:pt x="201224" y="73973"/>
                  <a:pt x="199159" y="73215"/>
                  <a:pt x="197095" y="73215"/>
                </a:cubicBezTo>
                <a:close/>
                <a:moveTo>
                  <a:pt x="254199" y="73222"/>
                </a:moveTo>
                <a:cubicBezTo>
                  <a:pt x="252064" y="73222"/>
                  <a:pt x="249929" y="74034"/>
                  <a:pt x="248300" y="75647"/>
                </a:cubicBezTo>
                <a:cubicBezTo>
                  <a:pt x="248773" y="76043"/>
                  <a:pt x="249214" y="76470"/>
                  <a:pt x="249641" y="76912"/>
                </a:cubicBezTo>
                <a:cubicBezTo>
                  <a:pt x="250890" y="75800"/>
                  <a:pt x="252505" y="75160"/>
                  <a:pt x="254197" y="75160"/>
                </a:cubicBezTo>
                <a:lnTo>
                  <a:pt x="254197" y="75175"/>
                </a:lnTo>
                <a:cubicBezTo>
                  <a:pt x="255781" y="75175"/>
                  <a:pt x="257320" y="75739"/>
                  <a:pt x="258554" y="76759"/>
                </a:cubicBezTo>
                <a:cubicBezTo>
                  <a:pt x="258981" y="76302"/>
                  <a:pt x="259438" y="75891"/>
                  <a:pt x="259925" y="75495"/>
                </a:cubicBezTo>
                <a:cubicBezTo>
                  <a:pt x="258317" y="73977"/>
                  <a:pt x="256258" y="73222"/>
                  <a:pt x="254199" y="73222"/>
                </a:cubicBezTo>
                <a:close/>
                <a:moveTo>
                  <a:pt x="225656" y="73237"/>
                </a:moveTo>
                <a:cubicBezTo>
                  <a:pt x="223523" y="73237"/>
                  <a:pt x="221392" y="74049"/>
                  <a:pt x="219763" y="75662"/>
                </a:cubicBezTo>
                <a:cubicBezTo>
                  <a:pt x="220236" y="76059"/>
                  <a:pt x="220678" y="76485"/>
                  <a:pt x="221104" y="76927"/>
                </a:cubicBezTo>
                <a:cubicBezTo>
                  <a:pt x="222354" y="75800"/>
                  <a:pt x="223969" y="75175"/>
                  <a:pt x="225644" y="75175"/>
                </a:cubicBezTo>
                <a:cubicBezTo>
                  <a:pt x="227244" y="75175"/>
                  <a:pt x="228783" y="75739"/>
                  <a:pt x="230002" y="76775"/>
                </a:cubicBezTo>
                <a:cubicBezTo>
                  <a:pt x="230444" y="76318"/>
                  <a:pt x="230901" y="75906"/>
                  <a:pt x="231388" y="75510"/>
                </a:cubicBezTo>
                <a:cubicBezTo>
                  <a:pt x="229773" y="73992"/>
                  <a:pt x="227713" y="73237"/>
                  <a:pt x="225656" y="73237"/>
                </a:cubicBezTo>
                <a:close/>
                <a:moveTo>
                  <a:pt x="25856" y="73255"/>
                </a:moveTo>
                <a:cubicBezTo>
                  <a:pt x="23646" y="73270"/>
                  <a:pt x="21544" y="74139"/>
                  <a:pt x="19959" y="75662"/>
                </a:cubicBezTo>
                <a:cubicBezTo>
                  <a:pt x="20432" y="76059"/>
                  <a:pt x="20889" y="76485"/>
                  <a:pt x="21300" y="76942"/>
                </a:cubicBezTo>
                <a:cubicBezTo>
                  <a:pt x="22581" y="75763"/>
                  <a:pt x="24211" y="75172"/>
                  <a:pt x="25842" y="75172"/>
                </a:cubicBezTo>
                <a:cubicBezTo>
                  <a:pt x="27392" y="75172"/>
                  <a:pt x="28943" y="75706"/>
                  <a:pt x="30198" y="76775"/>
                </a:cubicBezTo>
                <a:cubicBezTo>
                  <a:pt x="30640" y="76333"/>
                  <a:pt x="31097" y="75906"/>
                  <a:pt x="31584" y="75525"/>
                </a:cubicBezTo>
                <a:cubicBezTo>
                  <a:pt x="30030" y="74063"/>
                  <a:pt x="27973" y="73255"/>
                  <a:pt x="25856" y="73255"/>
                </a:cubicBezTo>
                <a:close/>
                <a:moveTo>
                  <a:pt x="54408" y="73240"/>
                </a:moveTo>
                <a:lnTo>
                  <a:pt x="54393" y="73255"/>
                </a:lnTo>
                <a:cubicBezTo>
                  <a:pt x="52199" y="73270"/>
                  <a:pt x="50081" y="74139"/>
                  <a:pt x="48511" y="75662"/>
                </a:cubicBezTo>
                <a:cubicBezTo>
                  <a:pt x="48984" y="76059"/>
                  <a:pt x="49426" y="76485"/>
                  <a:pt x="49852" y="76942"/>
                </a:cubicBezTo>
                <a:cubicBezTo>
                  <a:pt x="51133" y="75763"/>
                  <a:pt x="52759" y="75172"/>
                  <a:pt x="54388" y="75172"/>
                </a:cubicBezTo>
                <a:cubicBezTo>
                  <a:pt x="55936" y="75172"/>
                  <a:pt x="57488" y="75706"/>
                  <a:pt x="58750" y="76775"/>
                </a:cubicBezTo>
                <a:cubicBezTo>
                  <a:pt x="59177" y="76333"/>
                  <a:pt x="59634" y="75906"/>
                  <a:pt x="60121" y="75525"/>
                </a:cubicBezTo>
                <a:cubicBezTo>
                  <a:pt x="58567" y="74063"/>
                  <a:pt x="56526" y="73255"/>
                  <a:pt x="54408" y="73240"/>
                </a:cubicBezTo>
                <a:close/>
                <a:moveTo>
                  <a:pt x="111482" y="73255"/>
                </a:moveTo>
                <a:cubicBezTo>
                  <a:pt x="109272" y="73270"/>
                  <a:pt x="107170" y="74139"/>
                  <a:pt x="105601" y="75662"/>
                </a:cubicBezTo>
                <a:cubicBezTo>
                  <a:pt x="106058" y="76059"/>
                  <a:pt x="106515" y="76485"/>
                  <a:pt x="106926" y="76942"/>
                </a:cubicBezTo>
                <a:cubicBezTo>
                  <a:pt x="108207" y="75763"/>
                  <a:pt x="109837" y="75172"/>
                  <a:pt x="111470" y="75172"/>
                </a:cubicBezTo>
                <a:cubicBezTo>
                  <a:pt x="113022" y="75172"/>
                  <a:pt x="114577" y="75706"/>
                  <a:pt x="115839" y="76775"/>
                </a:cubicBezTo>
                <a:cubicBezTo>
                  <a:pt x="116266" y="76333"/>
                  <a:pt x="116723" y="75906"/>
                  <a:pt x="117210" y="75525"/>
                </a:cubicBezTo>
                <a:cubicBezTo>
                  <a:pt x="115641" y="74063"/>
                  <a:pt x="113599" y="73255"/>
                  <a:pt x="111482" y="73255"/>
                </a:cubicBezTo>
                <a:close/>
                <a:moveTo>
                  <a:pt x="140019" y="73255"/>
                </a:moveTo>
                <a:cubicBezTo>
                  <a:pt x="137825" y="73270"/>
                  <a:pt x="135707" y="74139"/>
                  <a:pt x="134137" y="75678"/>
                </a:cubicBezTo>
                <a:cubicBezTo>
                  <a:pt x="134610" y="76059"/>
                  <a:pt x="135052" y="76485"/>
                  <a:pt x="135478" y="76942"/>
                </a:cubicBezTo>
                <a:cubicBezTo>
                  <a:pt x="136762" y="75769"/>
                  <a:pt x="138395" y="75177"/>
                  <a:pt x="140028" y="75177"/>
                </a:cubicBezTo>
                <a:cubicBezTo>
                  <a:pt x="141576" y="75177"/>
                  <a:pt x="143124" y="75708"/>
                  <a:pt x="144376" y="76775"/>
                </a:cubicBezTo>
                <a:cubicBezTo>
                  <a:pt x="144818" y="76333"/>
                  <a:pt x="145275" y="75906"/>
                  <a:pt x="145762" y="75525"/>
                </a:cubicBezTo>
                <a:cubicBezTo>
                  <a:pt x="144193" y="74078"/>
                  <a:pt x="142152" y="73255"/>
                  <a:pt x="140019" y="73255"/>
                </a:cubicBezTo>
                <a:close/>
                <a:moveTo>
                  <a:pt x="97023" y="78283"/>
                </a:moveTo>
                <a:cubicBezTo>
                  <a:pt x="97025" y="78283"/>
                  <a:pt x="97028" y="78283"/>
                  <a:pt x="97030" y="78283"/>
                </a:cubicBezTo>
                <a:lnTo>
                  <a:pt x="97030" y="78283"/>
                </a:lnTo>
                <a:cubicBezTo>
                  <a:pt x="97033" y="78283"/>
                  <a:pt x="97035" y="78283"/>
                  <a:pt x="97038" y="78283"/>
                </a:cubicBezTo>
                <a:close/>
                <a:moveTo>
                  <a:pt x="82929" y="75769"/>
                </a:moveTo>
                <a:lnTo>
                  <a:pt x="82929" y="75815"/>
                </a:lnTo>
                <a:cubicBezTo>
                  <a:pt x="81406" y="75815"/>
                  <a:pt x="79943" y="76363"/>
                  <a:pt x="78785" y="77354"/>
                </a:cubicBezTo>
                <a:cubicBezTo>
                  <a:pt x="79197" y="77826"/>
                  <a:pt x="79578" y="78314"/>
                  <a:pt x="79913" y="78816"/>
                </a:cubicBezTo>
                <a:cubicBezTo>
                  <a:pt x="80782" y="78074"/>
                  <a:pt x="81861" y="77700"/>
                  <a:pt x="82941" y="77700"/>
                </a:cubicBezTo>
                <a:cubicBezTo>
                  <a:pt x="83923" y="77700"/>
                  <a:pt x="84906" y="78009"/>
                  <a:pt x="85733" y="78633"/>
                </a:cubicBezTo>
                <a:cubicBezTo>
                  <a:pt x="86083" y="78131"/>
                  <a:pt x="86464" y="77643"/>
                  <a:pt x="86876" y="77186"/>
                </a:cubicBezTo>
                <a:cubicBezTo>
                  <a:pt x="85763" y="76272"/>
                  <a:pt x="84362" y="75784"/>
                  <a:pt x="82929" y="75769"/>
                </a:cubicBezTo>
                <a:close/>
                <a:moveTo>
                  <a:pt x="197091" y="75787"/>
                </a:moveTo>
                <a:cubicBezTo>
                  <a:pt x="195610" y="75787"/>
                  <a:pt x="194133" y="76317"/>
                  <a:pt x="192963" y="77369"/>
                </a:cubicBezTo>
                <a:cubicBezTo>
                  <a:pt x="193360" y="77841"/>
                  <a:pt x="193740" y="78329"/>
                  <a:pt x="194076" y="78832"/>
                </a:cubicBezTo>
                <a:cubicBezTo>
                  <a:pt x="194929" y="78115"/>
                  <a:pt x="195995" y="77719"/>
                  <a:pt x="197092" y="77704"/>
                </a:cubicBezTo>
                <a:lnTo>
                  <a:pt x="197092" y="77735"/>
                </a:lnTo>
                <a:cubicBezTo>
                  <a:pt x="198098" y="77735"/>
                  <a:pt x="199073" y="78055"/>
                  <a:pt x="199880" y="78649"/>
                </a:cubicBezTo>
                <a:cubicBezTo>
                  <a:pt x="200231" y="78146"/>
                  <a:pt x="200612" y="77658"/>
                  <a:pt x="201023" y="77201"/>
                </a:cubicBezTo>
                <a:cubicBezTo>
                  <a:pt x="199878" y="76256"/>
                  <a:pt x="198483" y="75787"/>
                  <a:pt x="197091" y="75787"/>
                </a:cubicBezTo>
                <a:close/>
                <a:moveTo>
                  <a:pt x="111482" y="75815"/>
                </a:moveTo>
                <a:cubicBezTo>
                  <a:pt x="109958" y="75815"/>
                  <a:pt x="108480" y="76379"/>
                  <a:pt x="107337" y="77384"/>
                </a:cubicBezTo>
                <a:cubicBezTo>
                  <a:pt x="107734" y="77856"/>
                  <a:pt x="108114" y="78344"/>
                  <a:pt x="108465" y="78847"/>
                </a:cubicBezTo>
                <a:cubicBezTo>
                  <a:pt x="109303" y="78131"/>
                  <a:pt x="110369" y="77735"/>
                  <a:pt x="111466" y="77735"/>
                </a:cubicBezTo>
                <a:cubicBezTo>
                  <a:pt x="112487" y="77735"/>
                  <a:pt x="113462" y="78070"/>
                  <a:pt x="114270" y="78679"/>
                </a:cubicBezTo>
                <a:cubicBezTo>
                  <a:pt x="114620" y="78176"/>
                  <a:pt x="115001" y="77689"/>
                  <a:pt x="115412" y="77232"/>
                </a:cubicBezTo>
                <a:cubicBezTo>
                  <a:pt x="114300" y="76318"/>
                  <a:pt x="112914" y="75815"/>
                  <a:pt x="111482" y="75815"/>
                </a:cubicBezTo>
                <a:close/>
                <a:moveTo>
                  <a:pt x="168553" y="75796"/>
                </a:moveTo>
                <a:cubicBezTo>
                  <a:pt x="167072" y="75796"/>
                  <a:pt x="165594" y="76326"/>
                  <a:pt x="164426" y="77384"/>
                </a:cubicBezTo>
                <a:cubicBezTo>
                  <a:pt x="164823" y="77841"/>
                  <a:pt x="165204" y="78329"/>
                  <a:pt x="165554" y="78847"/>
                </a:cubicBezTo>
                <a:cubicBezTo>
                  <a:pt x="166392" y="78115"/>
                  <a:pt x="167458" y="77719"/>
                  <a:pt x="168555" y="77719"/>
                </a:cubicBezTo>
                <a:lnTo>
                  <a:pt x="168555" y="77735"/>
                </a:lnTo>
                <a:cubicBezTo>
                  <a:pt x="169561" y="77735"/>
                  <a:pt x="170551" y="78055"/>
                  <a:pt x="171359" y="78664"/>
                </a:cubicBezTo>
                <a:cubicBezTo>
                  <a:pt x="171709" y="78161"/>
                  <a:pt x="172090" y="77674"/>
                  <a:pt x="172502" y="77217"/>
                </a:cubicBezTo>
                <a:cubicBezTo>
                  <a:pt x="171354" y="76269"/>
                  <a:pt x="169952" y="75796"/>
                  <a:pt x="168553" y="75796"/>
                </a:cubicBezTo>
                <a:close/>
                <a:moveTo>
                  <a:pt x="254179" y="75796"/>
                </a:moveTo>
                <a:cubicBezTo>
                  <a:pt x="252698" y="75796"/>
                  <a:pt x="251220" y="76326"/>
                  <a:pt x="250052" y="77384"/>
                </a:cubicBezTo>
                <a:cubicBezTo>
                  <a:pt x="250464" y="77841"/>
                  <a:pt x="250829" y="78329"/>
                  <a:pt x="251180" y="78847"/>
                </a:cubicBezTo>
                <a:cubicBezTo>
                  <a:pt x="252018" y="78131"/>
                  <a:pt x="253084" y="77719"/>
                  <a:pt x="254197" y="77719"/>
                </a:cubicBezTo>
                <a:lnTo>
                  <a:pt x="254197" y="77735"/>
                </a:lnTo>
                <a:cubicBezTo>
                  <a:pt x="255202" y="77735"/>
                  <a:pt x="256177" y="78055"/>
                  <a:pt x="256985" y="78664"/>
                </a:cubicBezTo>
                <a:cubicBezTo>
                  <a:pt x="257335" y="78161"/>
                  <a:pt x="257716" y="77674"/>
                  <a:pt x="258127" y="77217"/>
                </a:cubicBezTo>
                <a:cubicBezTo>
                  <a:pt x="256980" y="76269"/>
                  <a:pt x="255578" y="75796"/>
                  <a:pt x="254179" y="75796"/>
                </a:cubicBezTo>
                <a:close/>
                <a:moveTo>
                  <a:pt x="25856" y="75815"/>
                </a:moveTo>
                <a:cubicBezTo>
                  <a:pt x="24317" y="75815"/>
                  <a:pt x="22854" y="76379"/>
                  <a:pt x="21711" y="77399"/>
                </a:cubicBezTo>
                <a:cubicBezTo>
                  <a:pt x="22108" y="77856"/>
                  <a:pt x="22488" y="78344"/>
                  <a:pt x="22839" y="78862"/>
                </a:cubicBezTo>
                <a:cubicBezTo>
                  <a:pt x="23700" y="78112"/>
                  <a:pt x="24775" y="77734"/>
                  <a:pt x="25852" y="77734"/>
                </a:cubicBezTo>
                <a:cubicBezTo>
                  <a:pt x="26833" y="77734"/>
                  <a:pt x="27816" y="78048"/>
                  <a:pt x="28644" y="78679"/>
                </a:cubicBezTo>
                <a:cubicBezTo>
                  <a:pt x="28994" y="78176"/>
                  <a:pt x="29375" y="77689"/>
                  <a:pt x="29786" y="77232"/>
                </a:cubicBezTo>
                <a:cubicBezTo>
                  <a:pt x="28674" y="76318"/>
                  <a:pt x="27288" y="75815"/>
                  <a:pt x="25856" y="75815"/>
                </a:cubicBezTo>
                <a:close/>
                <a:moveTo>
                  <a:pt x="54393" y="75815"/>
                </a:moveTo>
                <a:cubicBezTo>
                  <a:pt x="52869" y="75815"/>
                  <a:pt x="51406" y="76379"/>
                  <a:pt x="50264" y="77399"/>
                </a:cubicBezTo>
                <a:cubicBezTo>
                  <a:pt x="50660" y="77856"/>
                  <a:pt x="51041" y="78344"/>
                  <a:pt x="51391" y="78862"/>
                </a:cubicBezTo>
                <a:cubicBezTo>
                  <a:pt x="52252" y="78112"/>
                  <a:pt x="53327" y="77734"/>
                  <a:pt x="54404" y="77734"/>
                </a:cubicBezTo>
                <a:cubicBezTo>
                  <a:pt x="55385" y="77734"/>
                  <a:pt x="56368" y="78048"/>
                  <a:pt x="57196" y="78679"/>
                </a:cubicBezTo>
                <a:cubicBezTo>
                  <a:pt x="57546" y="78176"/>
                  <a:pt x="57927" y="77689"/>
                  <a:pt x="58339" y="77232"/>
                </a:cubicBezTo>
                <a:cubicBezTo>
                  <a:pt x="57226" y="76318"/>
                  <a:pt x="55840" y="75815"/>
                  <a:pt x="54408" y="75815"/>
                </a:cubicBezTo>
                <a:close/>
                <a:moveTo>
                  <a:pt x="140019" y="75815"/>
                </a:moveTo>
                <a:cubicBezTo>
                  <a:pt x="138495" y="75830"/>
                  <a:pt x="137017" y="76394"/>
                  <a:pt x="135890" y="77399"/>
                </a:cubicBezTo>
                <a:cubicBezTo>
                  <a:pt x="136286" y="77872"/>
                  <a:pt x="136667" y="78359"/>
                  <a:pt x="137002" y="78862"/>
                </a:cubicBezTo>
                <a:cubicBezTo>
                  <a:pt x="137869" y="78114"/>
                  <a:pt x="138944" y="77740"/>
                  <a:pt x="140021" y="77740"/>
                </a:cubicBezTo>
                <a:cubicBezTo>
                  <a:pt x="141006" y="77740"/>
                  <a:pt x="141992" y="78053"/>
                  <a:pt x="142822" y="78679"/>
                </a:cubicBezTo>
                <a:cubicBezTo>
                  <a:pt x="143172" y="78176"/>
                  <a:pt x="143553" y="77689"/>
                  <a:pt x="143965" y="77232"/>
                </a:cubicBezTo>
                <a:cubicBezTo>
                  <a:pt x="142852" y="76318"/>
                  <a:pt x="141451" y="75815"/>
                  <a:pt x="140019" y="75815"/>
                </a:cubicBezTo>
                <a:close/>
                <a:moveTo>
                  <a:pt x="225650" y="75806"/>
                </a:moveTo>
                <a:cubicBezTo>
                  <a:pt x="224166" y="75806"/>
                  <a:pt x="222685" y="76340"/>
                  <a:pt x="221516" y="77399"/>
                </a:cubicBezTo>
                <a:cubicBezTo>
                  <a:pt x="221912" y="77856"/>
                  <a:pt x="222293" y="78344"/>
                  <a:pt x="222643" y="78862"/>
                </a:cubicBezTo>
                <a:cubicBezTo>
                  <a:pt x="223481" y="78131"/>
                  <a:pt x="224547" y="77735"/>
                  <a:pt x="225644" y="77735"/>
                </a:cubicBezTo>
                <a:cubicBezTo>
                  <a:pt x="226650" y="77735"/>
                  <a:pt x="227640" y="78070"/>
                  <a:pt x="228448" y="78679"/>
                </a:cubicBezTo>
                <a:cubicBezTo>
                  <a:pt x="228798" y="78176"/>
                  <a:pt x="229179" y="77689"/>
                  <a:pt x="229591" y="77232"/>
                </a:cubicBezTo>
                <a:cubicBezTo>
                  <a:pt x="228446" y="76279"/>
                  <a:pt x="227046" y="75806"/>
                  <a:pt x="225650" y="75806"/>
                </a:cubicBezTo>
                <a:close/>
                <a:moveTo>
                  <a:pt x="256263" y="79806"/>
                </a:moveTo>
                <a:cubicBezTo>
                  <a:pt x="256260" y="79811"/>
                  <a:pt x="256257" y="79817"/>
                  <a:pt x="256253" y="79822"/>
                </a:cubicBezTo>
                <a:lnTo>
                  <a:pt x="256269" y="79807"/>
                </a:lnTo>
                <a:cubicBezTo>
                  <a:pt x="256267" y="79806"/>
                  <a:pt x="256265" y="79806"/>
                  <a:pt x="256263" y="79806"/>
                </a:cubicBezTo>
                <a:close/>
                <a:moveTo>
                  <a:pt x="82929" y="78329"/>
                </a:moveTo>
                <a:lnTo>
                  <a:pt x="82929" y="78374"/>
                </a:lnTo>
                <a:cubicBezTo>
                  <a:pt x="81954" y="78374"/>
                  <a:pt x="81010" y="78710"/>
                  <a:pt x="80263" y="79334"/>
                </a:cubicBezTo>
                <a:cubicBezTo>
                  <a:pt x="80355" y="79502"/>
                  <a:pt x="80461" y="79670"/>
                  <a:pt x="80553" y="79837"/>
                </a:cubicBezTo>
                <a:cubicBezTo>
                  <a:pt x="81327" y="79692"/>
                  <a:pt x="82114" y="79619"/>
                  <a:pt x="82903" y="79619"/>
                </a:cubicBezTo>
                <a:cubicBezTo>
                  <a:pt x="83604" y="79619"/>
                  <a:pt x="84306" y="79677"/>
                  <a:pt x="85002" y="79791"/>
                </a:cubicBezTo>
                <a:cubicBezTo>
                  <a:pt x="85123" y="79578"/>
                  <a:pt x="85261" y="79365"/>
                  <a:pt x="85382" y="79151"/>
                </a:cubicBezTo>
                <a:cubicBezTo>
                  <a:pt x="84682" y="78633"/>
                  <a:pt x="83813" y="78344"/>
                  <a:pt x="82929" y="78329"/>
                </a:cubicBezTo>
                <a:close/>
                <a:moveTo>
                  <a:pt x="197104" y="78349"/>
                </a:moveTo>
                <a:cubicBezTo>
                  <a:pt x="196146" y="78349"/>
                  <a:pt x="195190" y="78689"/>
                  <a:pt x="194426" y="79365"/>
                </a:cubicBezTo>
                <a:cubicBezTo>
                  <a:pt x="194517" y="79517"/>
                  <a:pt x="194624" y="79685"/>
                  <a:pt x="194716" y="79852"/>
                </a:cubicBezTo>
                <a:cubicBezTo>
                  <a:pt x="195490" y="79707"/>
                  <a:pt x="196277" y="79635"/>
                  <a:pt x="197066" y="79635"/>
                </a:cubicBezTo>
                <a:cubicBezTo>
                  <a:pt x="197767" y="79635"/>
                  <a:pt x="198469" y="79692"/>
                  <a:pt x="199164" y="79807"/>
                </a:cubicBezTo>
                <a:lnTo>
                  <a:pt x="199164" y="79822"/>
                </a:lnTo>
                <a:cubicBezTo>
                  <a:pt x="199286" y="79624"/>
                  <a:pt x="199423" y="79411"/>
                  <a:pt x="199545" y="79167"/>
                </a:cubicBezTo>
                <a:cubicBezTo>
                  <a:pt x="198819" y="78620"/>
                  <a:pt x="197961" y="78349"/>
                  <a:pt x="197104" y="78349"/>
                </a:cubicBezTo>
                <a:close/>
                <a:moveTo>
                  <a:pt x="168555" y="78359"/>
                </a:moveTo>
                <a:cubicBezTo>
                  <a:pt x="167580" y="78374"/>
                  <a:pt x="166620" y="78725"/>
                  <a:pt x="165874" y="79365"/>
                </a:cubicBezTo>
                <a:cubicBezTo>
                  <a:pt x="165981" y="79532"/>
                  <a:pt x="166072" y="79700"/>
                  <a:pt x="166179" y="79868"/>
                </a:cubicBezTo>
                <a:cubicBezTo>
                  <a:pt x="166965" y="79720"/>
                  <a:pt x="167765" y="79647"/>
                  <a:pt x="168567" y="79647"/>
                </a:cubicBezTo>
                <a:cubicBezTo>
                  <a:pt x="169255" y="79647"/>
                  <a:pt x="169945" y="79701"/>
                  <a:pt x="170627" y="79807"/>
                </a:cubicBezTo>
                <a:lnTo>
                  <a:pt x="170627" y="79822"/>
                </a:lnTo>
                <a:cubicBezTo>
                  <a:pt x="170749" y="79624"/>
                  <a:pt x="170887" y="79411"/>
                  <a:pt x="171008" y="79182"/>
                </a:cubicBezTo>
                <a:cubicBezTo>
                  <a:pt x="170308" y="78664"/>
                  <a:pt x="169439" y="78374"/>
                  <a:pt x="168555" y="78359"/>
                </a:cubicBezTo>
                <a:close/>
                <a:moveTo>
                  <a:pt x="254202" y="78356"/>
                </a:moveTo>
                <a:cubicBezTo>
                  <a:pt x="253239" y="78356"/>
                  <a:pt x="252279" y="78697"/>
                  <a:pt x="251515" y="79365"/>
                </a:cubicBezTo>
                <a:cubicBezTo>
                  <a:pt x="251622" y="79532"/>
                  <a:pt x="251713" y="79700"/>
                  <a:pt x="251805" y="79868"/>
                </a:cubicBezTo>
                <a:cubicBezTo>
                  <a:pt x="252597" y="79715"/>
                  <a:pt x="253389" y="79654"/>
                  <a:pt x="254197" y="79639"/>
                </a:cubicBezTo>
                <a:cubicBezTo>
                  <a:pt x="254880" y="79654"/>
                  <a:pt x="255579" y="79700"/>
                  <a:pt x="256263" y="79806"/>
                </a:cubicBezTo>
                <a:lnTo>
                  <a:pt x="256263" y="79806"/>
                </a:lnTo>
                <a:cubicBezTo>
                  <a:pt x="256382" y="79612"/>
                  <a:pt x="256501" y="79404"/>
                  <a:pt x="256650" y="79182"/>
                </a:cubicBezTo>
                <a:cubicBezTo>
                  <a:pt x="255923" y="78628"/>
                  <a:pt x="255062" y="78356"/>
                  <a:pt x="254202" y="78356"/>
                </a:cubicBezTo>
                <a:close/>
                <a:moveTo>
                  <a:pt x="25856" y="78374"/>
                </a:moveTo>
                <a:cubicBezTo>
                  <a:pt x="24865" y="78390"/>
                  <a:pt x="23921" y="78740"/>
                  <a:pt x="23174" y="79380"/>
                </a:cubicBezTo>
                <a:cubicBezTo>
                  <a:pt x="23281" y="79548"/>
                  <a:pt x="23372" y="79715"/>
                  <a:pt x="23464" y="79883"/>
                </a:cubicBezTo>
                <a:cubicBezTo>
                  <a:pt x="24259" y="79735"/>
                  <a:pt x="25062" y="79663"/>
                  <a:pt x="25866" y="79663"/>
                </a:cubicBezTo>
                <a:cubicBezTo>
                  <a:pt x="26555" y="79663"/>
                  <a:pt x="27245" y="79716"/>
                  <a:pt x="27928" y="79822"/>
                </a:cubicBezTo>
                <a:cubicBezTo>
                  <a:pt x="28050" y="79624"/>
                  <a:pt x="28171" y="79411"/>
                  <a:pt x="28309" y="79197"/>
                </a:cubicBezTo>
                <a:cubicBezTo>
                  <a:pt x="27593" y="78664"/>
                  <a:pt x="26739" y="78374"/>
                  <a:pt x="25856" y="78374"/>
                </a:cubicBezTo>
                <a:close/>
                <a:moveTo>
                  <a:pt x="54393" y="78374"/>
                </a:moveTo>
                <a:cubicBezTo>
                  <a:pt x="53417" y="78390"/>
                  <a:pt x="52458" y="78740"/>
                  <a:pt x="51726" y="79380"/>
                </a:cubicBezTo>
                <a:cubicBezTo>
                  <a:pt x="51833" y="79548"/>
                  <a:pt x="51924" y="79715"/>
                  <a:pt x="52016" y="79883"/>
                </a:cubicBezTo>
                <a:cubicBezTo>
                  <a:pt x="52808" y="79728"/>
                  <a:pt x="53604" y="79651"/>
                  <a:pt x="54399" y="79651"/>
                </a:cubicBezTo>
                <a:cubicBezTo>
                  <a:pt x="55089" y="79651"/>
                  <a:pt x="55779" y="79709"/>
                  <a:pt x="56465" y="79822"/>
                </a:cubicBezTo>
                <a:cubicBezTo>
                  <a:pt x="56602" y="79609"/>
                  <a:pt x="56724" y="79395"/>
                  <a:pt x="56846" y="79197"/>
                </a:cubicBezTo>
                <a:cubicBezTo>
                  <a:pt x="56145" y="78664"/>
                  <a:pt x="55291" y="78374"/>
                  <a:pt x="54408" y="78374"/>
                </a:cubicBezTo>
                <a:close/>
                <a:moveTo>
                  <a:pt x="111482" y="78374"/>
                </a:moveTo>
                <a:cubicBezTo>
                  <a:pt x="110491" y="78390"/>
                  <a:pt x="109547" y="78740"/>
                  <a:pt x="108785" y="79380"/>
                </a:cubicBezTo>
                <a:cubicBezTo>
                  <a:pt x="108907" y="79548"/>
                  <a:pt x="108998" y="79715"/>
                  <a:pt x="109090" y="79883"/>
                </a:cubicBezTo>
                <a:cubicBezTo>
                  <a:pt x="109885" y="79735"/>
                  <a:pt x="110684" y="79663"/>
                  <a:pt x="111483" y="79663"/>
                </a:cubicBezTo>
                <a:cubicBezTo>
                  <a:pt x="112169" y="79663"/>
                  <a:pt x="112856" y="79716"/>
                  <a:pt x="113538" y="79822"/>
                </a:cubicBezTo>
                <a:cubicBezTo>
                  <a:pt x="113676" y="79624"/>
                  <a:pt x="113797" y="79411"/>
                  <a:pt x="113919" y="79197"/>
                </a:cubicBezTo>
                <a:cubicBezTo>
                  <a:pt x="113218" y="78664"/>
                  <a:pt x="112365" y="78374"/>
                  <a:pt x="111482" y="78374"/>
                </a:cubicBezTo>
                <a:close/>
                <a:moveTo>
                  <a:pt x="140019" y="78374"/>
                </a:moveTo>
                <a:cubicBezTo>
                  <a:pt x="139028" y="78390"/>
                  <a:pt x="138084" y="78740"/>
                  <a:pt x="137352" y="79380"/>
                </a:cubicBezTo>
                <a:cubicBezTo>
                  <a:pt x="137459" y="79548"/>
                  <a:pt x="137550" y="79715"/>
                  <a:pt x="137642" y="79883"/>
                </a:cubicBezTo>
                <a:cubicBezTo>
                  <a:pt x="138424" y="79738"/>
                  <a:pt x="139211" y="79665"/>
                  <a:pt x="139997" y="79665"/>
                </a:cubicBezTo>
                <a:cubicBezTo>
                  <a:pt x="140696" y="79665"/>
                  <a:pt x="141395" y="79722"/>
                  <a:pt x="142091" y="79837"/>
                </a:cubicBezTo>
                <a:cubicBezTo>
                  <a:pt x="142212" y="79624"/>
                  <a:pt x="142350" y="79411"/>
                  <a:pt x="142471" y="79197"/>
                </a:cubicBezTo>
                <a:cubicBezTo>
                  <a:pt x="141771" y="78679"/>
                  <a:pt x="140902" y="78390"/>
                  <a:pt x="140019" y="78374"/>
                </a:cubicBezTo>
                <a:close/>
                <a:moveTo>
                  <a:pt x="225644" y="78374"/>
                </a:moveTo>
                <a:cubicBezTo>
                  <a:pt x="224669" y="78390"/>
                  <a:pt x="223710" y="78740"/>
                  <a:pt x="222963" y="79380"/>
                </a:cubicBezTo>
                <a:cubicBezTo>
                  <a:pt x="223070" y="79548"/>
                  <a:pt x="223161" y="79715"/>
                  <a:pt x="223268" y="79883"/>
                </a:cubicBezTo>
                <a:cubicBezTo>
                  <a:pt x="224054" y="79735"/>
                  <a:pt x="224854" y="79663"/>
                  <a:pt x="225656" y="79663"/>
                </a:cubicBezTo>
                <a:cubicBezTo>
                  <a:pt x="226344" y="79663"/>
                  <a:pt x="227034" y="79716"/>
                  <a:pt x="227717" y="79822"/>
                </a:cubicBezTo>
                <a:cubicBezTo>
                  <a:pt x="227823" y="79624"/>
                  <a:pt x="227960" y="79411"/>
                  <a:pt x="228097" y="79197"/>
                </a:cubicBezTo>
                <a:cubicBezTo>
                  <a:pt x="227397" y="78664"/>
                  <a:pt x="226528" y="78374"/>
                  <a:pt x="225644" y="78374"/>
                </a:cubicBezTo>
                <a:close/>
                <a:moveTo>
                  <a:pt x="11397" y="73149"/>
                </a:moveTo>
                <a:cubicBezTo>
                  <a:pt x="6643" y="73149"/>
                  <a:pt x="2453" y="75845"/>
                  <a:pt x="0" y="79944"/>
                </a:cubicBezTo>
                <a:lnTo>
                  <a:pt x="15" y="79944"/>
                </a:lnTo>
                <a:cubicBezTo>
                  <a:pt x="625" y="80081"/>
                  <a:pt x="1219" y="80248"/>
                  <a:pt x="1813" y="80477"/>
                </a:cubicBezTo>
                <a:cubicBezTo>
                  <a:pt x="3977" y="77201"/>
                  <a:pt x="7481" y="75068"/>
                  <a:pt x="11412" y="75068"/>
                </a:cubicBezTo>
                <a:cubicBezTo>
                  <a:pt x="15389" y="75068"/>
                  <a:pt x="18908" y="77247"/>
                  <a:pt x="21072" y="80568"/>
                </a:cubicBezTo>
                <a:cubicBezTo>
                  <a:pt x="21651" y="80340"/>
                  <a:pt x="22245" y="80157"/>
                  <a:pt x="22839" y="80020"/>
                </a:cubicBezTo>
                <a:cubicBezTo>
                  <a:pt x="20386" y="75876"/>
                  <a:pt x="16150" y="73149"/>
                  <a:pt x="11397" y="73149"/>
                </a:cubicBezTo>
                <a:close/>
                <a:moveTo>
                  <a:pt x="39949" y="73133"/>
                </a:moveTo>
                <a:lnTo>
                  <a:pt x="39949" y="73149"/>
                </a:lnTo>
                <a:cubicBezTo>
                  <a:pt x="35195" y="73149"/>
                  <a:pt x="31005" y="75845"/>
                  <a:pt x="28552" y="79944"/>
                </a:cubicBezTo>
                <a:cubicBezTo>
                  <a:pt x="29162" y="80081"/>
                  <a:pt x="29756" y="80248"/>
                  <a:pt x="30350" y="80477"/>
                </a:cubicBezTo>
                <a:cubicBezTo>
                  <a:pt x="32529" y="77201"/>
                  <a:pt x="36018" y="75068"/>
                  <a:pt x="39949" y="75068"/>
                </a:cubicBezTo>
                <a:cubicBezTo>
                  <a:pt x="43941" y="75068"/>
                  <a:pt x="47445" y="77247"/>
                  <a:pt x="49624" y="80568"/>
                </a:cubicBezTo>
                <a:cubicBezTo>
                  <a:pt x="50203" y="80340"/>
                  <a:pt x="50782" y="80157"/>
                  <a:pt x="51391" y="80005"/>
                </a:cubicBezTo>
                <a:cubicBezTo>
                  <a:pt x="48938" y="75876"/>
                  <a:pt x="44733" y="73133"/>
                  <a:pt x="39949" y="73133"/>
                </a:cubicBezTo>
                <a:close/>
                <a:moveTo>
                  <a:pt x="68501" y="73149"/>
                </a:moveTo>
                <a:cubicBezTo>
                  <a:pt x="63747" y="73149"/>
                  <a:pt x="59558" y="75845"/>
                  <a:pt x="57089" y="79944"/>
                </a:cubicBezTo>
                <a:cubicBezTo>
                  <a:pt x="57699" y="80066"/>
                  <a:pt x="58308" y="80248"/>
                  <a:pt x="58887" y="80462"/>
                </a:cubicBezTo>
                <a:cubicBezTo>
                  <a:pt x="61066" y="77201"/>
                  <a:pt x="64555" y="75068"/>
                  <a:pt x="68501" y="75068"/>
                </a:cubicBezTo>
                <a:cubicBezTo>
                  <a:pt x="72462" y="75068"/>
                  <a:pt x="75997" y="77247"/>
                  <a:pt x="78161" y="80568"/>
                </a:cubicBezTo>
                <a:cubicBezTo>
                  <a:pt x="78740" y="80340"/>
                  <a:pt x="79334" y="80157"/>
                  <a:pt x="79928" y="80020"/>
                </a:cubicBezTo>
                <a:cubicBezTo>
                  <a:pt x="77490" y="75876"/>
                  <a:pt x="73270" y="73149"/>
                  <a:pt x="68501" y="73149"/>
                </a:cubicBezTo>
                <a:close/>
                <a:moveTo>
                  <a:pt x="97023" y="73133"/>
                </a:moveTo>
                <a:lnTo>
                  <a:pt x="97038" y="73149"/>
                </a:lnTo>
                <a:cubicBezTo>
                  <a:pt x="92284" y="73149"/>
                  <a:pt x="88079" y="75845"/>
                  <a:pt x="85626" y="79944"/>
                </a:cubicBezTo>
                <a:cubicBezTo>
                  <a:pt x="86236" y="80066"/>
                  <a:pt x="86845" y="80248"/>
                  <a:pt x="87424" y="80462"/>
                </a:cubicBezTo>
                <a:cubicBezTo>
                  <a:pt x="89603" y="77201"/>
                  <a:pt x="93092" y="75068"/>
                  <a:pt x="97023" y="75068"/>
                </a:cubicBezTo>
                <a:cubicBezTo>
                  <a:pt x="101014" y="75068"/>
                  <a:pt x="104519" y="77247"/>
                  <a:pt x="106698" y="80568"/>
                </a:cubicBezTo>
                <a:cubicBezTo>
                  <a:pt x="107276" y="80340"/>
                  <a:pt x="107871" y="80157"/>
                  <a:pt x="108480" y="80005"/>
                </a:cubicBezTo>
                <a:cubicBezTo>
                  <a:pt x="106027" y="75876"/>
                  <a:pt x="101807" y="73133"/>
                  <a:pt x="97023" y="73133"/>
                </a:cubicBezTo>
                <a:close/>
                <a:moveTo>
                  <a:pt x="125575" y="73149"/>
                </a:moveTo>
                <a:cubicBezTo>
                  <a:pt x="120821" y="73149"/>
                  <a:pt x="116631" y="75845"/>
                  <a:pt x="114178" y="79944"/>
                </a:cubicBezTo>
                <a:cubicBezTo>
                  <a:pt x="114788" y="80081"/>
                  <a:pt x="115382" y="80248"/>
                  <a:pt x="115976" y="80477"/>
                </a:cubicBezTo>
                <a:cubicBezTo>
                  <a:pt x="118155" y="77201"/>
                  <a:pt x="121644" y="75068"/>
                  <a:pt x="125575" y="75068"/>
                </a:cubicBezTo>
                <a:cubicBezTo>
                  <a:pt x="129551" y="75068"/>
                  <a:pt x="133071" y="77247"/>
                  <a:pt x="135250" y="80568"/>
                </a:cubicBezTo>
                <a:cubicBezTo>
                  <a:pt x="135829" y="80355"/>
                  <a:pt x="136408" y="80157"/>
                  <a:pt x="137017" y="80020"/>
                </a:cubicBezTo>
                <a:cubicBezTo>
                  <a:pt x="134564" y="75891"/>
                  <a:pt x="130359" y="73149"/>
                  <a:pt x="125575" y="73149"/>
                </a:cubicBezTo>
                <a:close/>
                <a:moveTo>
                  <a:pt x="154112" y="73149"/>
                </a:moveTo>
                <a:cubicBezTo>
                  <a:pt x="149358" y="73149"/>
                  <a:pt x="145168" y="75845"/>
                  <a:pt x="142715" y="79944"/>
                </a:cubicBezTo>
                <a:cubicBezTo>
                  <a:pt x="143325" y="80066"/>
                  <a:pt x="143934" y="80248"/>
                  <a:pt x="144513" y="80462"/>
                </a:cubicBezTo>
                <a:cubicBezTo>
                  <a:pt x="146692" y="77201"/>
                  <a:pt x="150181" y="75068"/>
                  <a:pt x="154112" y="75068"/>
                </a:cubicBezTo>
                <a:cubicBezTo>
                  <a:pt x="158088" y="75068"/>
                  <a:pt x="161608" y="77247"/>
                  <a:pt x="163787" y="80568"/>
                </a:cubicBezTo>
                <a:cubicBezTo>
                  <a:pt x="164366" y="80340"/>
                  <a:pt x="164960" y="80157"/>
                  <a:pt x="165554" y="80020"/>
                </a:cubicBezTo>
                <a:cubicBezTo>
                  <a:pt x="163116" y="75876"/>
                  <a:pt x="158896" y="73149"/>
                  <a:pt x="154112" y="73149"/>
                </a:cubicBezTo>
                <a:close/>
                <a:moveTo>
                  <a:pt x="182649" y="73149"/>
                </a:moveTo>
                <a:cubicBezTo>
                  <a:pt x="177910" y="73149"/>
                  <a:pt x="173705" y="75845"/>
                  <a:pt x="171252" y="79944"/>
                </a:cubicBezTo>
                <a:cubicBezTo>
                  <a:pt x="171862" y="80081"/>
                  <a:pt x="172471" y="80248"/>
                  <a:pt x="173050" y="80462"/>
                </a:cubicBezTo>
                <a:cubicBezTo>
                  <a:pt x="175229" y="77201"/>
                  <a:pt x="178718" y="75068"/>
                  <a:pt x="182649" y="75068"/>
                </a:cubicBezTo>
                <a:cubicBezTo>
                  <a:pt x="186625" y="75068"/>
                  <a:pt x="190145" y="77247"/>
                  <a:pt x="192323" y="80568"/>
                </a:cubicBezTo>
                <a:cubicBezTo>
                  <a:pt x="192902" y="80340"/>
                  <a:pt x="193497" y="80157"/>
                  <a:pt x="194106" y="80020"/>
                </a:cubicBezTo>
                <a:cubicBezTo>
                  <a:pt x="191653" y="75876"/>
                  <a:pt x="187433" y="73149"/>
                  <a:pt x="182649" y="73149"/>
                </a:cubicBezTo>
                <a:close/>
                <a:moveTo>
                  <a:pt x="211201" y="73133"/>
                </a:moveTo>
                <a:cubicBezTo>
                  <a:pt x="206447" y="73133"/>
                  <a:pt x="202257" y="75845"/>
                  <a:pt x="199789" y="79944"/>
                </a:cubicBezTo>
                <a:cubicBezTo>
                  <a:pt x="200399" y="80066"/>
                  <a:pt x="201008" y="80248"/>
                  <a:pt x="201587" y="80462"/>
                </a:cubicBezTo>
                <a:cubicBezTo>
                  <a:pt x="203766" y="77201"/>
                  <a:pt x="207255" y="75068"/>
                  <a:pt x="211201" y="75068"/>
                </a:cubicBezTo>
                <a:cubicBezTo>
                  <a:pt x="215162" y="75068"/>
                  <a:pt x="218697" y="77247"/>
                  <a:pt x="220876" y="80568"/>
                </a:cubicBezTo>
                <a:cubicBezTo>
                  <a:pt x="221439" y="80340"/>
                  <a:pt x="222034" y="80157"/>
                  <a:pt x="222643" y="80005"/>
                </a:cubicBezTo>
                <a:cubicBezTo>
                  <a:pt x="220190" y="75876"/>
                  <a:pt x="215954" y="73133"/>
                  <a:pt x="211201" y="73133"/>
                </a:cubicBezTo>
                <a:close/>
                <a:moveTo>
                  <a:pt x="239738" y="73133"/>
                </a:moveTo>
                <a:cubicBezTo>
                  <a:pt x="234984" y="73133"/>
                  <a:pt x="230794" y="75845"/>
                  <a:pt x="228341" y="79944"/>
                </a:cubicBezTo>
                <a:cubicBezTo>
                  <a:pt x="228951" y="80066"/>
                  <a:pt x="229545" y="80248"/>
                  <a:pt x="230139" y="80462"/>
                </a:cubicBezTo>
                <a:cubicBezTo>
                  <a:pt x="232303" y="77201"/>
                  <a:pt x="235807" y="75068"/>
                  <a:pt x="239738" y="75068"/>
                </a:cubicBezTo>
                <a:cubicBezTo>
                  <a:pt x="243714" y="75068"/>
                  <a:pt x="247234" y="77247"/>
                  <a:pt x="249413" y="80568"/>
                </a:cubicBezTo>
                <a:cubicBezTo>
                  <a:pt x="249992" y="80340"/>
                  <a:pt x="250570" y="80157"/>
                  <a:pt x="251180" y="80005"/>
                </a:cubicBezTo>
                <a:cubicBezTo>
                  <a:pt x="248727" y="75876"/>
                  <a:pt x="244491" y="73133"/>
                  <a:pt x="239738" y="73133"/>
                </a:cubicBezTo>
                <a:close/>
                <a:moveTo>
                  <a:pt x="268275" y="73149"/>
                </a:moveTo>
                <a:cubicBezTo>
                  <a:pt x="263521" y="73149"/>
                  <a:pt x="259331" y="75845"/>
                  <a:pt x="256878" y="79944"/>
                </a:cubicBezTo>
                <a:cubicBezTo>
                  <a:pt x="257488" y="80081"/>
                  <a:pt x="258082" y="80248"/>
                  <a:pt x="258676" y="80477"/>
                </a:cubicBezTo>
                <a:cubicBezTo>
                  <a:pt x="260855" y="77201"/>
                  <a:pt x="264344" y="75068"/>
                  <a:pt x="268275" y="75068"/>
                </a:cubicBezTo>
                <a:cubicBezTo>
                  <a:pt x="272251" y="75068"/>
                  <a:pt x="275771" y="77247"/>
                  <a:pt x="277949" y="80568"/>
                </a:cubicBezTo>
                <a:cubicBezTo>
                  <a:pt x="278528" y="80340"/>
                  <a:pt x="279123" y="80157"/>
                  <a:pt x="279717" y="80020"/>
                </a:cubicBezTo>
                <a:cubicBezTo>
                  <a:pt x="277264" y="75876"/>
                  <a:pt x="273028" y="73149"/>
                  <a:pt x="268275" y="73149"/>
                </a:cubicBezTo>
                <a:close/>
                <a:moveTo>
                  <a:pt x="97023" y="80843"/>
                </a:moveTo>
                <a:cubicBezTo>
                  <a:pt x="97025" y="80843"/>
                  <a:pt x="97028" y="80843"/>
                  <a:pt x="97030" y="80843"/>
                </a:cubicBezTo>
                <a:lnTo>
                  <a:pt x="97030" y="80843"/>
                </a:lnTo>
                <a:cubicBezTo>
                  <a:pt x="97033" y="80843"/>
                  <a:pt x="97035" y="80843"/>
                  <a:pt x="97038" y="80843"/>
                </a:cubicBezTo>
                <a:close/>
                <a:moveTo>
                  <a:pt x="39949" y="75708"/>
                </a:moveTo>
                <a:lnTo>
                  <a:pt x="39949" y="75723"/>
                </a:lnTo>
                <a:cubicBezTo>
                  <a:pt x="36262" y="75723"/>
                  <a:pt x="33001" y="77674"/>
                  <a:pt x="30914" y="80690"/>
                </a:cubicBezTo>
                <a:cubicBezTo>
                  <a:pt x="31478" y="80919"/>
                  <a:pt x="32011" y="81193"/>
                  <a:pt x="32544" y="81498"/>
                </a:cubicBezTo>
                <a:cubicBezTo>
                  <a:pt x="34312" y="79136"/>
                  <a:pt x="36978" y="77628"/>
                  <a:pt x="39949" y="77628"/>
                </a:cubicBezTo>
                <a:cubicBezTo>
                  <a:pt x="42981" y="77628"/>
                  <a:pt x="45708" y="79212"/>
                  <a:pt x="47460" y="81650"/>
                </a:cubicBezTo>
                <a:cubicBezTo>
                  <a:pt x="47978" y="81330"/>
                  <a:pt x="48511" y="81056"/>
                  <a:pt x="49060" y="80812"/>
                </a:cubicBezTo>
                <a:cubicBezTo>
                  <a:pt x="46973" y="77719"/>
                  <a:pt x="43682" y="75708"/>
                  <a:pt x="39949" y="75708"/>
                </a:cubicBezTo>
                <a:close/>
                <a:moveTo>
                  <a:pt x="68501" y="75708"/>
                </a:moveTo>
                <a:lnTo>
                  <a:pt x="68501" y="75723"/>
                </a:lnTo>
                <a:cubicBezTo>
                  <a:pt x="64814" y="75723"/>
                  <a:pt x="61538" y="77674"/>
                  <a:pt x="59466" y="80690"/>
                </a:cubicBezTo>
                <a:cubicBezTo>
                  <a:pt x="60030" y="80919"/>
                  <a:pt x="60563" y="81193"/>
                  <a:pt x="61081" y="81498"/>
                </a:cubicBezTo>
                <a:cubicBezTo>
                  <a:pt x="62864" y="79136"/>
                  <a:pt x="65515" y="77628"/>
                  <a:pt x="68501" y="77628"/>
                </a:cubicBezTo>
                <a:cubicBezTo>
                  <a:pt x="71533" y="77628"/>
                  <a:pt x="74245" y="79212"/>
                  <a:pt x="76012" y="81650"/>
                </a:cubicBezTo>
                <a:cubicBezTo>
                  <a:pt x="76515" y="81330"/>
                  <a:pt x="77048" y="81056"/>
                  <a:pt x="77597" y="80812"/>
                </a:cubicBezTo>
                <a:cubicBezTo>
                  <a:pt x="75525" y="77719"/>
                  <a:pt x="72219" y="75708"/>
                  <a:pt x="68501" y="75708"/>
                </a:cubicBezTo>
                <a:close/>
                <a:moveTo>
                  <a:pt x="97023" y="75708"/>
                </a:moveTo>
                <a:lnTo>
                  <a:pt x="97038" y="75723"/>
                </a:lnTo>
                <a:cubicBezTo>
                  <a:pt x="93351" y="75723"/>
                  <a:pt x="90090" y="77674"/>
                  <a:pt x="88003" y="80690"/>
                </a:cubicBezTo>
                <a:cubicBezTo>
                  <a:pt x="88552" y="80919"/>
                  <a:pt x="89100" y="81193"/>
                  <a:pt x="89618" y="81498"/>
                </a:cubicBezTo>
                <a:cubicBezTo>
                  <a:pt x="91385" y="79136"/>
                  <a:pt x="94052" y="77628"/>
                  <a:pt x="97038" y="77628"/>
                </a:cubicBezTo>
                <a:cubicBezTo>
                  <a:pt x="100070" y="77628"/>
                  <a:pt x="102782" y="79212"/>
                  <a:pt x="104549" y="81650"/>
                </a:cubicBezTo>
                <a:cubicBezTo>
                  <a:pt x="105052" y="81330"/>
                  <a:pt x="105585" y="81056"/>
                  <a:pt x="106149" y="80812"/>
                </a:cubicBezTo>
                <a:cubicBezTo>
                  <a:pt x="104062" y="77719"/>
                  <a:pt x="100755" y="75708"/>
                  <a:pt x="97023" y="75708"/>
                </a:cubicBezTo>
                <a:close/>
                <a:moveTo>
                  <a:pt x="125575" y="75723"/>
                </a:moveTo>
                <a:cubicBezTo>
                  <a:pt x="121888" y="75723"/>
                  <a:pt x="118627" y="77674"/>
                  <a:pt x="116540" y="80690"/>
                </a:cubicBezTo>
                <a:cubicBezTo>
                  <a:pt x="117104" y="80919"/>
                  <a:pt x="117637" y="81193"/>
                  <a:pt x="118155" y="81498"/>
                </a:cubicBezTo>
                <a:cubicBezTo>
                  <a:pt x="119938" y="79136"/>
                  <a:pt x="122604" y="77628"/>
                  <a:pt x="125575" y="77628"/>
                </a:cubicBezTo>
                <a:cubicBezTo>
                  <a:pt x="128607" y="77628"/>
                  <a:pt x="131319" y="79212"/>
                  <a:pt x="133101" y="81650"/>
                </a:cubicBezTo>
                <a:cubicBezTo>
                  <a:pt x="133604" y="81345"/>
                  <a:pt x="134137" y="81056"/>
                  <a:pt x="134686" y="80812"/>
                </a:cubicBezTo>
                <a:cubicBezTo>
                  <a:pt x="132614" y="77735"/>
                  <a:pt x="129308" y="75723"/>
                  <a:pt x="125575" y="75723"/>
                </a:cubicBezTo>
                <a:close/>
                <a:moveTo>
                  <a:pt x="182649" y="75708"/>
                </a:moveTo>
                <a:cubicBezTo>
                  <a:pt x="178977" y="75708"/>
                  <a:pt x="175701" y="77674"/>
                  <a:pt x="173629" y="80690"/>
                </a:cubicBezTo>
                <a:cubicBezTo>
                  <a:pt x="174177" y="80919"/>
                  <a:pt x="174726" y="81193"/>
                  <a:pt x="175244" y="81498"/>
                </a:cubicBezTo>
                <a:cubicBezTo>
                  <a:pt x="177011" y="79136"/>
                  <a:pt x="179678" y="77628"/>
                  <a:pt x="182649" y="77628"/>
                </a:cubicBezTo>
                <a:cubicBezTo>
                  <a:pt x="185696" y="77628"/>
                  <a:pt x="188408" y="79212"/>
                  <a:pt x="190175" y="81650"/>
                </a:cubicBezTo>
                <a:cubicBezTo>
                  <a:pt x="190693" y="81330"/>
                  <a:pt x="191211" y="81056"/>
                  <a:pt x="191760" y="80812"/>
                </a:cubicBezTo>
                <a:cubicBezTo>
                  <a:pt x="189703" y="77719"/>
                  <a:pt x="186381" y="75708"/>
                  <a:pt x="182649" y="75708"/>
                </a:cubicBezTo>
                <a:close/>
                <a:moveTo>
                  <a:pt x="211201" y="75708"/>
                </a:moveTo>
                <a:cubicBezTo>
                  <a:pt x="207514" y="75708"/>
                  <a:pt x="204238" y="77674"/>
                  <a:pt x="202166" y="80690"/>
                </a:cubicBezTo>
                <a:cubicBezTo>
                  <a:pt x="202714" y="80919"/>
                  <a:pt x="203263" y="81193"/>
                  <a:pt x="203781" y="81498"/>
                </a:cubicBezTo>
                <a:cubicBezTo>
                  <a:pt x="205548" y="79136"/>
                  <a:pt x="208215" y="77628"/>
                  <a:pt x="211201" y="77628"/>
                </a:cubicBezTo>
                <a:cubicBezTo>
                  <a:pt x="214233" y="77628"/>
                  <a:pt x="216945" y="79212"/>
                  <a:pt x="218712" y="81650"/>
                </a:cubicBezTo>
                <a:cubicBezTo>
                  <a:pt x="219230" y="81330"/>
                  <a:pt x="219763" y="81056"/>
                  <a:pt x="220312" y="80812"/>
                </a:cubicBezTo>
                <a:cubicBezTo>
                  <a:pt x="218225" y="77719"/>
                  <a:pt x="214918" y="75708"/>
                  <a:pt x="211201" y="75708"/>
                </a:cubicBezTo>
                <a:close/>
                <a:moveTo>
                  <a:pt x="239738" y="75708"/>
                </a:moveTo>
                <a:cubicBezTo>
                  <a:pt x="236051" y="75708"/>
                  <a:pt x="232790" y="77674"/>
                  <a:pt x="230703" y="80690"/>
                </a:cubicBezTo>
                <a:cubicBezTo>
                  <a:pt x="231267" y="80919"/>
                  <a:pt x="231800" y="81193"/>
                  <a:pt x="232318" y="81498"/>
                </a:cubicBezTo>
                <a:cubicBezTo>
                  <a:pt x="234100" y="79136"/>
                  <a:pt x="236767" y="77628"/>
                  <a:pt x="239738" y="77628"/>
                </a:cubicBezTo>
                <a:cubicBezTo>
                  <a:pt x="242770" y="77628"/>
                  <a:pt x="245482" y="79212"/>
                  <a:pt x="247264" y="81650"/>
                </a:cubicBezTo>
                <a:cubicBezTo>
                  <a:pt x="247767" y="81330"/>
                  <a:pt x="248300" y="81056"/>
                  <a:pt x="248849" y="80812"/>
                </a:cubicBezTo>
                <a:cubicBezTo>
                  <a:pt x="246777" y="77719"/>
                  <a:pt x="243471" y="75708"/>
                  <a:pt x="239738" y="75708"/>
                </a:cubicBezTo>
                <a:close/>
                <a:moveTo>
                  <a:pt x="268290" y="75708"/>
                </a:moveTo>
                <a:cubicBezTo>
                  <a:pt x="264603" y="75708"/>
                  <a:pt x="261327" y="77658"/>
                  <a:pt x="259255" y="80690"/>
                </a:cubicBezTo>
                <a:cubicBezTo>
                  <a:pt x="259803" y="80919"/>
                  <a:pt x="260352" y="81193"/>
                  <a:pt x="260870" y="81498"/>
                </a:cubicBezTo>
                <a:cubicBezTo>
                  <a:pt x="262637" y="79136"/>
                  <a:pt x="265304" y="77628"/>
                  <a:pt x="268290" y="77628"/>
                </a:cubicBezTo>
                <a:cubicBezTo>
                  <a:pt x="271322" y="77628"/>
                  <a:pt x="274034" y="79212"/>
                  <a:pt x="275801" y="81650"/>
                </a:cubicBezTo>
                <a:cubicBezTo>
                  <a:pt x="276304" y="81330"/>
                  <a:pt x="276837" y="81056"/>
                  <a:pt x="277401" y="80797"/>
                </a:cubicBezTo>
                <a:cubicBezTo>
                  <a:pt x="275314" y="77719"/>
                  <a:pt x="272007" y="75708"/>
                  <a:pt x="268290" y="75708"/>
                </a:cubicBezTo>
                <a:close/>
                <a:moveTo>
                  <a:pt x="11412" y="75723"/>
                </a:moveTo>
                <a:cubicBezTo>
                  <a:pt x="7725" y="75723"/>
                  <a:pt x="4464" y="77674"/>
                  <a:pt x="2377" y="80690"/>
                </a:cubicBezTo>
                <a:cubicBezTo>
                  <a:pt x="2941" y="80934"/>
                  <a:pt x="3474" y="81193"/>
                  <a:pt x="3992" y="81513"/>
                </a:cubicBezTo>
                <a:cubicBezTo>
                  <a:pt x="5775" y="79151"/>
                  <a:pt x="8426" y="77628"/>
                  <a:pt x="11412" y="77628"/>
                </a:cubicBezTo>
                <a:cubicBezTo>
                  <a:pt x="14444" y="77628"/>
                  <a:pt x="17156" y="79212"/>
                  <a:pt x="18923" y="81665"/>
                </a:cubicBezTo>
                <a:cubicBezTo>
                  <a:pt x="19441" y="81345"/>
                  <a:pt x="19975" y="81071"/>
                  <a:pt x="20523" y="80827"/>
                </a:cubicBezTo>
                <a:cubicBezTo>
                  <a:pt x="18451" y="77735"/>
                  <a:pt x="15145" y="75723"/>
                  <a:pt x="11412" y="75723"/>
                </a:cubicBezTo>
                <a:close/>
                <a:moveTo>
                  <a:pt x="154112" y="75723"/>
                </a:moveTo>
                <a:cubicBezTo>
                  <a:pt x="150440" y="75723"/>
                  <a:pt x="147164" y="77674"/>
                  <a:pt x="145077" y="80690"/>
                </a:cubicBezTo>
                <a:cubicBezTo>
                  <a:pt x="145641" y="80919"/>
                  <a:pt x="146174" y="81193"/>
                  <a:pt x="146692" y="81498"/>
                </a:cubicBezTo>
                <a:cubicBezTo>
                  <a:pt x="148474" y="79136"/>
                  <a:pt x="151141" y="77628"/>
                  <a:pt x="154112" y="77628"/>
                </a:cubicBezTo>
                <a:cubicBezTo>
                  <a:pt x="157159" y="77628"/>
                  <a:pt x="159871" y="79212"/>
                  <a:pt x="161638" y="81665"/>
                </a:cubicBezTo>
                <a:cubicBezTo>
                  <a:pt x="162141" y="81345"/>
                  <a:pt x="162674" y="81071"/>
                  <a:pt x="163223" y="80827"/>
                </a:cubicBezTo>
                <a:cubicBezTo>
                  <a:pt x="161151" y="77735"/>
                  <a:pt x="157845" y="75723"/>
                  <a:pt x="154112" y="75723"/>
                </a:cubicBezTo>
                <a:close/>
                <a:moveTo>
                  <a:pt x="11397" y="78283"/>
                </a:moveTo>
                <a:cubicBezTo>
                  <a:pt x="8639" y="78283"/>
                  <a:pt x="6171" y="79670"/>
                  <a:pt x="4510" y="81833"/>
                </a:cubicBezTo>
                <a:cubicBezTo>
                  <a:pt x="5013" y="82153"/>
                  <a:pt x="5500" y="82519"/>
                  <a:pt x="5957" y="82915"/>
                </a:cubicBezTo>
                <a:cubicBezTo>
                  <a:pt x="7298" y="81254"/>
                  <a:pt x="9233" y="80203"/>
                  <a:pt x="11397" y="80203"/>
                </a:cubicBezTo>
                <a:cubicBezTo>
                  <a:pt x="13636" y="80203"/>
                  <a:pt x="15632" y="81330"/>
                  <a:pt x="16988" y="83082"/>
                </a:cubicBezTo>
                <a:cubicBezTo>
                  <a:pt x="17430" y="82686"/>
                  <a:pt x="17918" y="82321"/>
                  <a:pt x="18405" y="81970"/>
                </a:cubicBezTo>
                <a:cubicBezTo>
                  <a:pt x="16745" y="79730"/>
                  <a:pt x="14231" y="78283"/>
                  <a:pt x="11397" y="78283"/>
                </a:cubicBezTo>
                <a:close/>
                <a:moveTo>
                  <a:pt x="39949" y="78283"/>
                </a:moveTo>
                <a:cubicBezTo>
                  <a:pt x="37191" y="78283"/>
                  <a:pt x="34723" y="79654"/>
                  <a:pt x="33047" y="81818"/>
                </a:cubicBezTo>
                <a:cubicBezTo>
                  <a:pt x="33565" y="82153"/>
                  <a:pt x="34037" y="82519"/>
                  <a:pt x="34510" y="82900"/>
                </a:cubicBezTo>
                <a:cubicBezTo>
                  <a:pt x="35850" y="81254"/>
                  <a:pt x="37785" y="80203"/>
                  <a:pt x="39949" y="80203"/>
                </a:cubicBezTo>
                <a:cubicBezTo>
                  <a:pt x="42189" y="80203"/>
                  <a:pt x="44184" y="81330"/>
                  <a:pt x="45540" y="83082"/>
                </a:cubicBezTo>
                <a:cubicBezTo>
                  <a:pt x="45982" y="82686"/>
                  <a:pt x="46470" y="82305"/>
                  <a:pt x="46957" y="81970"/>
                </a:cubicBezTo>
                <a:cubicBezTo>
                  <a:pt x="45297" y="79715"/>
                  <a:pt x="42768" y="78283"/>
                  <a:pt x="39949" y="78283"/>
                </a:cubicBezTo>
                <a:close/>
                <a:moveTo>
                  <a:pt x="68501" y="78283"/>
                </a:moveTo>
                <a:cubicBezTo>
                  <a:pt x="65728" y="78283"/>
                  <a:pt x="63260" y="79654"/>
                  <a:pt x="61599" y="81833"/>
                </a:cubicBezTo>
                <a:cubicBezTo>
                  <a:pt x="62102" y="82153"/>
                  <a:pt x="62589" y="82519"/>
                  <a:pt x="63047" y="82915"/>
                </a:cubicBezTo>
                <a:cubicBezTo>
                  <a:pt x="64387" y="81254"/>
                  <a:pt x="66338" y="80203"/>
                  <a:pt x="68501" y="80203"/>
                </a:cubicBezTo>
                <a:cubicBezTo>
                  <a:pt x="70725" y="80203"/>
                  <a:pt x="72737" y="81330"/>
                  <a:pt x="74077" y="83082"/>
                </a:cubicBezTo>
                <a:cubicBezTo>
                  <a:pt x="74534" y="82686"/>
                  <a:pt x="75022" y="82321"/>
                  <a:pt x="75525" y="82001"/>
                </a:cubicBezTo>
                <a:cubicBezTo>
                  <a:pt x="73849" y="79746"/>
                  <a:pt x="71320" y="78283"/>
                  <a:pt x="68501" y="78283"/>
                </a:cubicBezTo>
                <a:close/>
                <a:moveTo>
                  <a:pt x="97030" y="78283"/>
                </a:moveTo>
                <a:cubicBezTo>
                  <a:pt x="94276" y="78286"/>
                  <a:pt x="91795" y="79656"/>
                  <a:pt x="90136" y="81818"/>
                </a:cubicBezTo>
                <a:cubicBezTo>
                  <a:pt x="90639" y="82153"/>
                  <a:pt x="91126" y="82519"/>
                  <a:pt x="91583" y="82900"/>
                </a:cubicBezTo>
                <a:cubicBezTo>
                  <a:pt x="92924" y="81254"/>
                  <a:pt x="94859" y="80203"/>
                  <a:pt x="97023" y="80203"/>
                </a:cubicBezTo>
                <a:cubicBezTo>
                  <a:pt x="99262" y="80203"/>
                  <a:pt x="101274" y="81330"/>
                  <a:pt x="102614" y="83082"/>
                </a:cubicBezTo>
                <a:cubicBezTo>
                  <a:pt x="103071" y="82686"/>
                  <a:pt x="103544" y="82305"/>
                  <a:pt x="104046" y="81970"/>
                </a:cubicBezTo>
                <a:cubicBezTo>
                  <a:pt x="102387" y="79717"/>
                  <a:pt x="99861" y="78286"/>
                  <a:pt x="97030" y="78283"/>
                </a:cubicBezTo>
                <a:close/>
                <a:moveTo>
                  <a:pt x="125575" y="78283"/>
                </a:moveTo>
                <a:cubicBezTo>
                  <a:pt x="122817" y="78283"/>
                  <a:pt x="120349" y="79654"/>
                  <a:pt x="118673" y="81833"/>
                </a:cubicBezTo>
                <a:cubicBezTo>
                  <a:pt x="119191" y="82153"/>
                  <a:pt x="119679" y="82519"/>
                  <a:pt x="120136" y="82915"/>
                </a:cubicBezTo>
                <a:cubicBezTo>
                  <a:pt x="121476" y="81254"/>
                  <a:pt x="123411" y="80218"/>
                  <a:pt x="125575" y="80218"/>
                </a:cubicBezTo>
                <a:cubicBezTo>
                  <a:pt x="127815" y="80218"/>
                  <a:pt x="129810" y="81330"/>
                  <a:pt x="131166" y="83082"/>
                </a:cubicBezTo>
                <a:cubicBezTo>
                  <a:pt x="131608" y="82686"/>
                  <a:pt x="132096" y="82321"/>
                  <a:pt x="132583" y="81970"/>
                </a:cubicBezTo>
                <a:cubicBezTo>
                  <a:pt x="130923" y="79730"/>
                  <a:pt x="128393" y="78283"/>
                  <a:pt x="125575" y="78283"/>
                </a:cubicBezTo>
                <a:close/>
                <a:moveTo>
                  <a:pt x="154112" y="78283"/>
                </a:moveTo>
                <a:cubicBezTo>
                  <a:pt x="151354" y="78283"/>
                  <a:pt x="148886" y="79654"/>
                  <a:pt x="147225" y="81833"/>
                </a:cubicBezTo>
                <a:cubicBezTo>
                  <a:pt x="147728" y="82153"/>
                  <a:pt x="148215" y="82519"/>
                  <a:pt x="148673" y="82915"/>
                </a:cubicBezTo>
                <a:cubicBezTo>
                  <a:pt x="150013" y="81254"/>
                  <a:pt x="151948" y="80203"/>
                  <a:pt x="154112" y="80203"/>
                </a:cubicBezTo>
                <a:cubicBezTo>
                  <a:pt x="156351" y="80203"/>
                  <a:pt x="158363" y="81330"/>
                  <a:pt x="159703" y="83082"/>
                </a:cubicBezTo>
                <a:cubicBezTo>
                  <a:pt x="160160" y="82686"/>
                  <a:pt x="160633" y="82321"/>
                  <a:pt x="161136" y="81970"/>
                </a:cubicBezTo>
                <a:cubicBezTo>
                  <a:pt x="159460" y="79715"/>
                  <a:pt x="156946" y="78283"/>
                  <a:pt x="154112" y="78283"/>
                </a:cubicBezTo>
                <a:close/>
                <a:moveTo>
                  <a:pt x="182649" y="78283"/>
                </a:moveTo>
                <a:cubicBezTo>
                  <a:pt x="179891" y="78283"/>
                  <a:pt x="177423" y="79654"/>
                  <a:pt x="175762" y="81833"/>
                </a:cubicBezTo>
                <a:cubicBezTo>
                  <a:pt x="176265" y="82153"/>
                  <a:pt x="176752" y="82519"/>
                  <a:pt x="177209" y="82915"/>
                </a:cubicBezTo>
                <a:cubicBezTo>
                  <a:pt x="178550" y="81254"/>
                  <a:pt x="180500" y="80203"/>
                  <a:pt x="182649" y="80203"/>
                </a:cubicBezTo>
                <a:cubicBezTo>
                  <a:pt x="184888" y="80203"/>
                  <a:pt x="186899" y="81330"/>
                  <a:pt x="188240" y="83082"/>
                </a:cubicBezTo>
                <a:cubicBezTo>
                  <a:pt x="188697" y="82686"/>
                  <a:pt x="189170" y="82321"/>
                  <a:pt x="189672" y="81970"/>
                </a:cubicBezTo>
                <a:cubicBezTo>
                  <a:pt x="188012" y="79715"/>
                  <a:pt x="185483" y="78283"/>
                  <a:pt x="182649" y="78283"/>
                </a:cubicBezTo>
                <a:close/>
                <a:moveTo>
                  <a:pt x="211201" y="78283"/>
                </a:moveTo>
                <a:cubicBezTo>
                  <a:pt x="208443" y="78283"/>
                  <a:pt x="205960" y="79654"/>
                  <a:pt x="204299" y="81818"/>
                </a:cubicBezTo>
                <a:cubicBezTo>
                  <a:pt x="204802" y="82153"/>
                  <a:pt x="205289" y="82519"/>
                  <a:pt x="205746" y="82900"/>
                </a:cubicBezTo>
                <a:cubicBezTo>
                  <a:pt x="207102" y="81254"/>
                  <a:pt x="209037" y="80203"/>
                  <a:pt x="211201" y="80203"/>
                </a:cubicBezTo>
                <a:cubicBezTo>
                  <a:pt x="213440" y="80203"/>
                  <a:pt x="215436" y="81330"/>
                  <a:pt x="216792" y="83082"/>
                </a:cubicBezTo>
                <a:cubicBezTo>
                  <a:pt x="217234" y="82686"/>
                  <a:pt x="217722" y="82305"/>
                  <a:pt x="218209" y="81970"/>
                </a:cubicBezTo>
                <a:cubicBezTo>
                  <a:pt x="216549" y="79715"/>
                  <a:pt x="214019" y="78283"/>
                  <a:pt x="211201" y="78283"/>
                </a:cubicBezTo>
                <a:close/>
                <a:moveTo>
                  <a:pt x="239738" y="78283"/>
                </a:moveTo>
                <a:cubicBezTo>
                  <a:pt x="236980" y="78283"/>
                  <a:pt x="234497" y="79654"/>
                  <a:pt x="232836" y="81818"/>
                </a:cubicBezTo>
                <a:cubicBezTo>
                  <a:pt x="233354" y="82153"/>
                  <a:pt x="233826" y="82519"/>
                  <a:pt x="234298" y="82900"/>
                </a:cubicBezTo>
                <a:cubicBezTo>
                  <a:pt x="235639" y="81254"/>
                  <a:pt x="237574" y="80203"/>
                  <a:pt x="239738" y="80203"/>
                </a:cubicBezTo>
                <a:cubicBezTo>
                  <a:pt x="241977" y="80203"/>
                  <a:pt x="243973" y="81330"/>
                  <a:pt x="245329" y="83082"/>
                </a:cubicBezTo>
                <a:cubicBezTo>
                  <a:pt x="245771" y="82686"/>
                  <a:pt x="246259" y="82321"/>
                  <a:pt x="246746" y="81970"/>
                </a:cubicBezTo>
                <a:cubicBezTo>
                  <a:pt x="245086" y="79715"/>
                  <a:pt x="242556" y="78283"/>
                  <a:pt x="239738" y="78283"/>
                </a:cubicBezTo>
                <a:close/>
                <a:moveTo>
                  <a:pt x="268275" y="78283"/>
                </a:moveTo>
                <a:cubicBezTo>
                  <a:pt x="265517" y="78283"/>
                  <a:pt x="263049" y="79654"/>
                  <a:pt x="261373" y="81833"/>
                </a:cubicBezTo>
                <a:cubicBezTo>
                  <a:pt x="261891" y="82153"/>
                  <a:pt x="262378" y="82519"/>
                  <a:pt x="262835" y="82915"/>
                </a:cubicBezTo>
                <a:cubicBezTo>
                  <a:pt x="264176" y="81254"/>
                  <a:pt x="266111" y="80203"/>
                  <a:pt x="268275" y="80203"/>
                </a:cubicBezTo>
                <a:cubicBezTo>
                  <a:pt x="270514" y="80203"/>
                  <a:pt x="272510" y="81330"/>
                  <a:pt x="273866" y="83082"/>
                </a:cubicBezTo>
                <a:cubicBezTo>
                  <a:pt x="274323" y="82686"/>
                  <a:pt x="274796" y="82321"/>
                  <a:pt x="275298" y="81985"/>
                </a:cubicBezTo>
                <a:cubicBezTo>
                  <a:pt x="273622" y="79730"/>
                  <a:pt x="271109" y="78283"/>
                  <a:pt x="268275" y="78283"/>
                </a:cubicBezTo>
                <a:close/>
                <a:moveTo>
                  <a:pt x="6399" y="83311"/>
                </a:moveTo>
                <a:lnTo>
                  <a:pt x="6399" y="83326"/>
                </a:lnTo>
                <a:cubicBezTo>
                  <a:pt x="6402" y="83323"/>
                  <a:pt x="6404" y="83320"/>
                  <a:pt x="6406" y="83317"/>
                </a:cubicBezTo>
                <a:lnTo>
                  <a:pt x="6406" y="83317"/>
                </a:lnTo>
                <a:cubicBezTo>
                  <a:pt x="6404" y="83315"/>
                  <a:pt x="6402" y="83313"/>
                  <a:pt x="6399" y="83311"/>
                </a:cubicBezTo>
                <a:close/>
                <a:moveTo>
                  <a:pt x="39949" y="80843"/>
                </a:moveTo>
                <a:cubicBezTo>
                  <a:pt x="37968" y="80843"/>
                  <a:pt x="36170" y="81803"/>
                  <a:pt x="34936" y="83311"/>
                </a:cubicBezTo>
                <a:cubicBezTo>
                  <a:pt x="35393" y="83722"/>
                  <a:pt x="35820" y="84149"/>
                  <a:pt x="36216" y="84621"/>
                </a:cubicBezTo>
                <a:cubicBezTo>
                  <a:pt x="37163" y="83379"/>
                  <a:pt x="38562" y="82765"/>
                  <a:pt x="39956" y="82765"/>
                </a:cubicBezTo>
                <a:cubicBezTo>
                  <a:pt x="41435" y="82765"/>
                  <a:pt x="42909" y="83455"/>
                  <a:pt x="43834" y="84819"/>
                </a:cubicBezTo>
                <a:cubicBezTo>
                  <a:pt x="44230" y="84362"/>
                  <a:pt x="44642" y="83905"/>
                  <a:pt x="45083" y="83494"/>
                </a:cubicBezTo>
                <a:cubicBezTo>
                  <a:pt x="43849" y="81863"/>
                  <a:pt x="42006" y="80843"/>
                  <a:pt x="39949" y="80843"/>
                </a:cubicBezTo>
                <a:close/>
                <a:moveTo>
                  <a:pt x="97030" y="80843"/>
                </a:moveTo>
                <a:cubicBezTo>
                  <a:pt x="95053" y="80845"/>
                  <a:pt x="93258" y="81804"/>
                  <a:pt x="92025" y="83311"/>
                </a:cubicBezTo>
                <a:cubicBezTo>
                  <a:pt x="92482" y="83722"/>
                  <a:pt x="92909" y="84149"/>
                  <a:pt x="93305" y="84621"/>
                </a:cubicBezTo>
                <a:cubicBezTo>
                  <a:pt x="94252" y="83386"/>
                  <a:pt x="95650" y="82776"/>
                  <a:pt x="97045" y="82776"/>
                </a:cubicBezTo>
                <a:cubicBezTo>
                  <a:pt x="98523" y="82776"/>
                  <a:pt x="99998" y="83463"/>
                  <a:pt x="100923" y="84819"/>
                </a:cubicBezTo>
                <a:cubicBezTo>
                  <a:pt x="101304" y="84347"/>
                  <a:pt x="101731" y="83905"/>
                  <a:pt x="102172" y="83494"/>
                </a:cubicBezTo>
                <a:cubicBezTo>
                  <a:pt x="100940" y="81866"/>
                  <a:pt x="99084" y="80845"/>
                  <a:pt x="97030" y="80843"/>
                </a:cubicBezTo>
                <a:close/>
                <a:moveTo>
                  <a:pt x="11397" y="80843"/>
                </a:moveTo>
                <a:cubicBezTo>
                  <a:pt x="9435" y="80843"/>
                  <a:pt x="7640" y="81799"/>
                  <a:pt x="6406" y="83317"/>
                </a:cubicBezTo>
                <a:lnTo>
                  <a:pt x="6406" y="83317"/>
                </a:lnTo>
                <a:cubicBezTo>
                  <a:pt x="6861" y="83727"/>
                  <a:pt x="7285" y="84166"/>
                  <a:pt x="7679" y="84621"/>
                </a:cubicBezTo>
                <a:cubicBezTo>
                  <a:pt x="8578" y="83463"/>
                  <a:pt x="9949" y="82793"/>
                  <a:pt x="11412" y="82778"/>
                </a:cubicBezTo>
                <a:cubicBezTo>
                  <a:pt x="12981" y="82778"/>
                  <a:pt x="14383" y="83570"/>
                  <a:pt x="15297" y="84834"/>
                </a:cubicBezTo>
                <a:cubicBezTo>
                  <a:pt x="15678" y="84362"/>
                  <a:pt x="16105" y="83905"/>
                  <a:pt x="16546" y="83494"/>
                </a:cubicBezTo>
                <a:cubicBezTo>
                  <a:pt x="15297" y="81879"/>
                  <a:pt x="13454" y="80843"/>
                  <a:pt x="11397" y="80843"/>
                </a:cubicBezTo>
                <a:close/>
                <a:moveTo>
                  <a:pt x="68501" y="80843"/>
                </a:moveTo>
                <a:cubicBezTo>
                  <a:pt x="66520" y="80843"/>
                  <a:pt x="64722" y="81803"/>
                  <a:pt x="63488" y="83311"/>
                </a:cubicBezTo>
                <a:cubicBezTo>
                  <a:pt x="63930" y="83722"/>
                  <a:pt x="64357" y="84164"/>
                  <a:pt x="64768" y="84621"/>
                </a:cubicBezTo>
                <a:cubicBezTo>
                  <a:pt x="65706" y="83381"/>
                  <a:pt x="67102" y="82766"/>
                  <a:pt x="68497" y="82766"/>
                </a:cubicBezTo>
                <a:cubicBezTo>
                  <a:pt x="69979" y="82766"/>
                  <a:pt x="71460" y="83461"/>
                  <a:pt x="72386" y="84834"/>
                </a:cubicBezTo>
                <a:cubicBezTo>
                  <a:pt x="72782" y="84362"/>
                  <a:pt x="73194" y="83920"/>
                  <a:pt x="73636" y="83494"/>
                </a:cubicBezTo>
                <a:cubicBezTo>
                  <a:pt x="72401" y="81879"/>
                  <a:pt x="70558" y="80843"/>
                  <a:pt x="68501" y="80843"/>
                </a:cubicBezTo>
                <a:close/>
                <a:moveTo>
                  <a:pt x="125575" y="80843"/>
                </a:moveTo>
                <a:cubicBezTo>
                  <a:pt x="123594" y="80843"/>
                  <a:pt x="121812" y="81803"/>
                  <a:pt x="120577" y="83311"/>
                </a:cubicBezTo>
                <a:cubicBezTo>
                  <a:pt x="121035" y="83722"/>
                  <a:pt x="121461" y="84164"/>
                  <a:pt x="121857" y="84621"/>
                </a:cubicBezTo>
                <a:cubicBezTo>
                  <a:pt x="122795" y="83388"/>
                  <a:pt x="124187" y="82778"/>
                  <a:pt x="125579" y="82778"/>
                </a:cubicBezTo>
                <a:cubicBezTo>
                  <a:pt x="127060" y="82778"/>
                  <a:pt x="128541" y="83468"/>
                  <a:pt x="129475" y="84834"/>
                </a:cubicBezTo>
                <a:cubicBezTo>
                  <a:pt x="129856" y="84362"/>
                  <a:pt x="130283" y="83920"/>
                  <a:pt x="130725" y="83509"/>
                </a:cubicBezTo>
                <a:cubicBezTo>
                  <a:pt x="129475" y="81879"/>
                  <a:pt x="127632" y="80858"/>
                  <a:pt x="125575" y="80858"/>
                </a:cubicBezTo>
                <a:lnTo>
                  <a:pt x="125575" y="80843"/>
                </a:lnTo>
                <a:close/>
                <a:moveTo>
                  <a:pt x="154127" y="80843"/>
                </a:moveTo>
                <a:cubicBezTo>
                  <a:pt x="152146" y="80843"/>
                  <a:pt x="150364" y="81803"/>
                  <a:pt x="149130" y="83311"/>
                </a:cubicBezTo>
                <a:cubicBezTo>
                  <a:pt x="149571" y="83722"/>
                  <a:pt x="149998" y="84164"/>
                  <a:pt x="150394" y="84621"/>
                </a:cubicBezTo>
                <a:cubicBezTo>
                  <a:pt x="151293" y="83478"/>
                  <a:pt x="152664" y="82793"/>
                  <a:pt x="154112" y="82778"/>
                </a:cubicBezTo>
                <a:cubicBezTo>
                  <a:pt x="155666" y="82793"/>
                  <a:pt x="157128" y="83555"/>
                  <a:pt x="158027" y="84834"/>
                </a:cubicBezTo>
                <a:cubicBezTo>
                  <a:pt x="158408" y="84362"/>
                  <a:pt x="158820" y="83920"/>
                  <a:pt x="159261" y="83494"/>
                </a:cubicBezTo>
                <a:cubicBezTo>
                  <a:pt x="158027" y="81879"/>
                  <a:pt x="156184" y="80843"/>
                  <a:pt x="154127" y="80843"/>
                </a:cubicBezTo>
                <a:close/>
                <a:moveTo>
                  <a:pt x="182649" y="80843"/>
                </a:moveTo>
                <a:cubicBezTo>
                  <a:pt x="180683" y="80843"/>
                  <a:pt x="178901" y="81803"/>
                  <a:pt x="177667" y="83311"/>
                </a:cubicBezTo>
                <a:cubicBezTo>
                  <a:pt x="178108" y="83722"/>
                  <a:pt x="178535" y="84164"/>
                  <a:pt x="178931" y="84621"/>
                </a:cubicBezTo>
                <a:cubicBezTo>
                  <a:pt x="179830" y="83478"/>
                  <a:pt x="181201" y="82793"/>
                  <a:pt x="182649" y="82778"/>
                </a:cubicBezTo>
                <a:cubicBezTo>
                  <a:pt x="184233" y="82778"/>
                  <a:pt x="185635" y="83570"/>
                  <a:pt x="186549" y="84834"/>
                </a:cubicBezTo>
                <a:cubicBezTo>
                  <a:pt x="186945" y="84362"/>
                  <a:pt x="187357" y="83920"/>
                  <a:pt x="187798" y="83494"/>
                </a:cubicBezTo>
                <a:cubicBezTo>
                  <a:pt x="186564" y="81879"/>
                  <a:pt x="184721" y="80843"/>
                  <a:pt x="182649" y="80843"/>
                </a:cubicBezTo>
                <a:close/>
                <a:moveTo>
                  <a:pt x="211201" y="80843"/>
                </a:moveTo>
                <a:cubicBezTo>
                  <a:pt x="209220" y="80843"/>
                  <a:pt x="207438" y="81803"/>
                  <a:pt x="206203" y="83311"/>
                </a:cubicBezTo>
                <a:cubicBezTo>
                  <a:pt x="206645" y="83722"/>
                  <a:pt x="207072" y="84164"/>
                  <a:pt x="207468" y="84621"/>
                </a:cubicBezTo>
                <a:cubicBezTo>
                  <a:pt x="208367" y="83463"/>
                  <a:pt x="209738" y="82793"/>
                  <a:pt x="211201" y="82762"/>
                </a:cubicBezTo>
                <a:lnTo>
                  <a:pt x="211201" y="82778"/>
                </a:lnTo>
                <a:cubicBezTo>
                  <a:pt x="212755" y="82793"/>
                  <a:pt x="214202" y="83555"/>
                  <a:pt x="215101" y="84834"/>
                </a:cubicBezTo>
                <a:cubicBezTo>
                  <a:pt x="215482" y="84362"/>
                  <a:pt x="215893" y="83905"/>
                  <a:pt x="216335" y="83494"/>
                </a:cubicBezTo>
                <a:cubicBezTo>
                  <a:pt x="215101" y="81879"/>
                  <a:pt x="213258" y="80843"/>
                  <a:pt x="211201" y="80843"/>
                </a:cubicBezTo>
                <a:close/>
                <a:moveTo>
                  <a:pt x="239738" y="80843"/>
                </a:moveTo>
                <a:cubicBezTo>
                  <a:pt x="237757" y="80843"/>
                  <a:pt x="235990" y="81803"/>
                  <a:pt x="234756" y="83311"/>
                </a:cubicBezTo>
                <a:cubicBezTo>
                  <a:pt x="235197" y="83722"/>
                  <a:pt x="235609" y="84164"/>
                  <a:pt x="236005" y="84621"/>
                </a:cubicBezTo>
                <a:cubicBezTo>
                  <a:pt x="236904" y="83463"/>
                  <a:pt x="238275" y="82793"/>
                  <a:pt x="239738" y="82762"/>
                </a:cubicBezTo>
                <a:lnTo>
                  <a:pt x="239738" y="82778"/>
                </a:lnTo>
                <a:cubicBezTo>
                  <a:pt x="241307" y="82778"/>
                  <a:pt x="242709" y="83570"/>
                  <a:pt x="243638" y="84834"/>
                </a:cubicBezTo>
                <a:cubicBezTo>
                  <a:pt x="244019" y="84362"/>
                  <a:pt x="244446" y="83920"/>
                  <a:pt x="244887" y="83494"/>
                </a:cubicBezTo>
                <a:cubicBezTo>
                  <a:pt x="243638" y="81879"/>
                  <a:pt x="241795" y="80843"/>
                  <a:pt x="239738" y="80843"/>
                </a:cubicBezTo>
                <a:close/>
                <a:moveTo>
                  <a:pt x="268275" y="80843"/>
                </a:moveTo>
                <a:cubicBezTo>
                  <a:pt x="266294" y="80843"/>
                  <a:pt x="264527" y="81803"/>
                  <a:pt x="263292" y="83311"/>
                </a:cubicBezTo>
                <a:cubicBezTo>
                  <a:pt x="263734" y="83722"/>
                  <a:pt x="264146" y="84164"/>
                  <a:pt x="264542" y="84621"/>
                </a:cubicBezTo>
                <a:cubicBezTo>
                  <a:pt x="265441" y="83478"/>
                  <a:pt x="266812" y="82793"/>
                  <a:pt x="268275" y="82778"/>
                </a:cubicBezTo>
                <a:cubicBezTo>
                  <a:pt x="269844" y="82778"/>
                  <a:pt x="271246" y="83570"/>
                  <a:pt x="272175" y="84834"/>
                </a:cubicBezTo>
                <a:cubicBezTo>
                  <a:pt x="272556" y="84362"/>
                  <a:pt x="272983" y="83920"/>
                  <a:pt x="273424" y="83494"/>
                </a:cubicBezTo>
                <a:cubicBezTo>
                  <a:pt x="272175" y="81879"/>
                  <a:pt x="270331" y="80843"/>
                  <a:pt x="268275" y="80843"/>
                </a:cubicBezTo>
                <a:close/>
                <a:moveTo>
                  <a:pt x="68501" y="83418"/>
                </a:moveTo>
                <a:cubicBezTo>
                  <a:pt x="67160" y="83418"/>
                  <a:pt x="65987" y="84073"/>
                  <a:pt x="65164" y="85109"/>
                </a:cubicBezTo>
                <a:cubicBezTo>
                  <a:pt x="66247" y="84831"/>
                  <a:pt x="67359" y="84690"/>
                  <a:pt x="68472" y="84690"/>
                </a:cubicBezTo>
                <a:cubicBezTo>
                  <a:pt x="69609" y="84690"/>
                  <a:pt x="70747" y="84837"/>
                  <a:pt x="71854" y="85135"/>
                </a:cubicBezTo>
                <a:lnTo>
                  <a:pt x="71854" y="85135"/>
                </a:lnTo>
                <a:cubicBezTo>
                  <a:pt x="71061" y="84065"/>
                  <a:pt x="69819" y="83433"/>
                  <a:pt x="68501" y="83418"/>
                </a:cubicBezTo>
                <a:close/>
                <a:moveTo>
                  <a:pt x="97023" y="83402"/>
                </a:moveTo>
                <a:cubicBezTo>
                  <a:pt x="95697" y="83402"/>
                  <a:pt x="94524" y="84073"/>
                  <a:pt x="93701" y="85109"/>
                </a:cubicBezTo>
                <a:cubicBezTo>
                  <a:pt x="94777" y="84825"/>
                  <a:pt x="95882" y="84684"/>
                  <a:pt x="96987" y="84684"/>
                </a:cubicBezTo>
                <a:cubicBezTo>
                  <a:pt x="98132" y="84684"/>
                  <a:pt x="99277" y="84835"/>
                  <a:pt x="100391" y="85135"/>
                </a:cubicBezTo>
                <a:lnTo>
                  <a:pt x="100391" y="85135"/>
                </a:lnTo>
                <a:cubicBezTo>
                  <a:pt x="99598" y="84065"/>
                  <a:pt x="98356" y="83417"/>
                  <a:pt x="97023" y="83402"/>
                </a:cubicBezTo>
                <a:close/>
                <a:moveTo>
                  <a:pt x="154129" y="83404"/>
                </a:moveTo>
                <a:cubicBezTo>
                  <a:pt x="152873" y="83404"/>
                  <a:pt x="151617" y="83972"/>
                  <a:pt x="150790" y="85109"/>
                </a:cubicBezTo>
                <a:cubicBezTo>
                  <a:pt x="151872" y="84834"/>
                  <a:pt x="153000" y="84682"/>
                  <a:pt x="154112" y="84682"/>
                </a:cubicBezTo>
                <a:cubicBezTo>
                  <a:pt x="155254" y="84682"/>
                  <a:pt x="156397" y="84834"/>
                  <a:pt x="157494" y="85139"/>
                </a:cubicBezTo>
                <a:cubicBezTo>
                  <a:pt x="156667" y="83983"/>
                  <a:pt x="155398" y="83404"/>
                  <a:pt x="154129" y="83404"/>
                </a:cubicBezTo>
                <a:close/>
                <a:moveTo>
                  <a:pt x="182672" y="83404"/>
                </a:moveTo>
                <a:cubicBezTo>
                  <a:pt x="181413" y="83404"/>
                  <a:pt x="180153" y="83972"/>
                  <a:pt x="179327" y="85109"/>
                </a:cubicBezTo>
                <a:cubicBezTo>
                  <a:pt x="180417" y="84831"/>
                  <a:pt x="181530" y="84690"/>
                  <a:pt x="182640" y="84690"/>
                </a:cubicBezTo>
                <a:cubicBezTo>
                  <a:pt x="183781" y="84690"/>
                  <a:pt x="184920" y="84838"/>
                  <a:pt x="186031" y="85139"/>
                </a:cubicBezTo>
                <a:cubicBezTo>
                  <a:pt x="185212" y="83983"/>
                  <a:pt x="183943" y="83404"/>
                  <a:pt x="182672" y="83404"/>
                </a:cubicBezTo>
                <a:close/>
                <a:moveTo>
                  <a:pt x="211201" y="83402"/>
                </a:moveTo>
                <a:cubicBezTo>
                  <a:pt x="209860" y="83402"/>
                  <a:pt x="208687" y="84073"/>
                  <a:pt x="207864" y="85109"/>
                </a:cubicBezTo>
                <a:cubicBezTo>
                  <a:pt x="208954" y="84831"/>
                  <a:pt x="210067" y="84690"/>
                  <a:pt x="211177" y="84690"/>
                </a:cubicBezTo>
                <a:cubicBezTo>
                  <a:pt x="212318" y="84690"/>
                  <a:pt x="213457" y="84838"/>
                  <a:pt x="214568" y="85139"/>
                </a:cubicBezTo>
                <a:cubicBezTo>
                  <a:pt x="213776" y="84073"/>
                  <a:pt x="212526" y="83433"/>
                  <a:pt x="211201" y="83402"/>
                </a:cubicBezTo>
                <a:close/>
                <a:moveTo>
                  <a:pt x="239738" y="83402"/>
                </a:moveTo>
                <a:cubicBezTo>
                  <a:pt x="238412" y="83402"/>
                  <a:pt x="237224" y="84073"/>
                  <a:pt x="236401" y="85109"/>
                </a:cubicBezTo>
                <a:cubicBezTo>
                  <a:pt x="237448" y="84847"/>
                  <a:pt x="238509" y="84696"/>
                  <a:pt x="239583" y="84696"/>
                </a:cubicBezTo>
                <a:cubicBezTo>
                  <a:pt x="239635" y="84696"/>
                  <a:pt x="239686" y="84697"/>
                  <a:pt x="239738" y="84697"/>
                </a:cubicBezTo>
                <a:cubicBezTo>
                  <a:pt x="240880" y="84697"/>
                  <a:pt x="242008" y="84850"/>
                  <a:pt x="243105" y="85139"/>
                </a:cubicBezTo>
                <a:cubicBezTo>
                  <a:pt x="242328" y="84073"/>
                  <a:pt x="241078" y="83433"/>
                  <a:pt x="239738" y="83402"/>
                </a:cubicBezTo>
                <a:close/>
                <a:moveTo>
                  <a:pt x="268275" y="83418"/>
                </a:moveTo>
                <a:cubicBezTo>
                  <a:pt x="266949" y="83418"/>
                  <a:pt x="265761" y="84088"/>
                  <a:pt x="264953" y="85109"/>
                </a:cubicBezTo>
                <a:cubicBezTo>
                  <a:pt x="266028" y="84833"/>
                  <a:pt x="267133" y="84695"/>
                  <a:pt x="268237" y="84695"/>
                </a:cubicBezTo>
                <a:cubicBezTo>
                  <a:pt x="269387" y="84695"/>
                  <a:pt x="270538" y="84844"/>
                  <a:pt x="271657" y="85139"/>
                </a:cubicBezTo>
                <a:cubicBezTo>
                  <a:pt x="270865" y="84073"/>
                  <a:pt x="269615" y="83433"/>
                  <a:pt x="268275" y="83418"/>
                </a:cubicBezTo>
                <a:close/>
                <a:moveTo>
                  <a:pt x="11406" y="83419"/>
                </a:moveTo>
                <a:cubicBezTo>
                  <a:pt x="10146" y="83419"/>
                  <a:pt x="8886" y="83987"/>
                  <a:pt x="8060" y="85124"/>
                </a:cubicBezTo>
                <a:cubicBezTo>
                  <a:pt x="9157" y="84834"/>
                  <a:pt x="10269" y="84697"/>
                  <a:pt x="11397" y="84697"/>
                </a:cubicBezTo>
                <a:cubicBezTo>
                  <a:pt x="12539" y="84697"/>
                  <a:pt x="13667" y="84850"/>
                  <a:pt x="14779" y="85154"/>
                </a:cubicBezTo>
                <a:cubicBezTo>
                  <a:pt x="13952" y="83998"/>
                  <a:pt x="12679" y="83419"/>
                  <a:pt x="11406" y="83419"/>
                </a:cubicBezTo>
                <a:close/>
                <a:moveTo>
                  <a:pt x="39949" y="83402"/>
                </a:moveTo>
                <a:cubicBezTo>
                  <a:pt x="38608" y="83402"/>
                  <a:pt x="37435" y="84073"/>
                  <a:pt x="36612" y="85109"/>
                </a:cubicBezTo>
                <a:cubicBezTo>
                  <a:pt x="37709" y="84819"/>
                  <a:pt x="38821" y="84682"/>
                  <a:pt x="39949" y="84682"/>
                </a:cubicBezTo>
                <a:cubicBezTo>
                  <a:pt x="41092" y="84682"/>
                  <a:pt x="42219" y="84834"/>
                  <a:pt x="43316" y="85139"/>
                </a:cubicBezTo>
                <a:lnTo>
                  <a:pt x="43331" y="85154"/>
                </a:lnTo>
                <a:cubicBezTo>
                  <a:pt x="42539" y="84073"/>
                  <a:pt x="41290" y="83418"/>
                  <a:pt x="39949" y="83402"/>
                </a:cubicBezTo>
                <a:close/>
                <a:moveTo>
                  <a:pt x="71854" y="85135"/>
                </a:moveTo>
                <a:lnTo>
                  <a:pt x="71854" y="85135"/>
                </a:lnTo>
                <a:cubicBezTo>
                  <a:pt x="71859" y="85142"/>
                  <a:pt x="71863" y="85148"/>
                  <a:pt x="71868" y="85154"/>
                </a:cubicBezTo>
                <a:lnTo>
                  <a:pt x="71868" y="85139"/>
                </a:lnTo>
                <a:cubicBezTo>
                  <a:pt x="71863" y="85138"/>
                  <a:pt x="71859" y="85137"/>
                  <a:pt x="71854" y="85135"/>
                </a:cubicBezTo>
                <a:close/>
                <a:moveTo>
                  <a:pt x="100391" y="85135"/>
                </a:moveTo>
                <a:cubicBezTo>
                  <a:pt x="100396" y="85142"/>
                  <a:pt x="100400" y="85148"/>
                  <a:pt x="100405" y="85154"/>
                </a:cubicBezTo>
                <a:lnTo>
                  <a:pt x="100405" y="85139"/>
                </a:lnTo>
                <a:cubicBezTo>
                  <a:pt x="100400" y="85138"/>
                  <a:pt x="100396" y="85137"/>
                  <a:pt x="100391" y="85135"/>
                </a:cubicBezTo>
                <a:close/>
                <a:moveTo>
                  <a:pt x="125575" y="83418"/>
                </a:moveTo>
                <a:cubicBezTo>
                  <a:pt x="124249" y="83418"/>
                  <a:pt x="123061" y="84088"/>
                  <a:pt x="122238" y="85124"/>
                </a:cubicBezTo>
                <a:cubicBezTo>
                  <a:pt x="123335" y="84834"/>
                  <a:pt x="124447" y="84697"/>
                  <a:pt x="125575" y="84697"/>
                </a:cubicBezTo>
                <a:cubicBezTo>
                  <a:pt x="126718" y="84697"/>
                  <a:pt x="127845" y="84850"/>
                  <a:pt x="128942" y="85154"/>
                </a:cubicBezTo>
                <a:cubicBezTo>
                  <a:pt x="128150" y="84073"/>
                  <a:pt x="126916" y="83433"/>
                  <a:pt x="125575" y="83418"/>
                </a:cubicBezTo>
                <a:close/>
                <a:moveTo>
                  <a:pt x="97023" y="85337"/>
                </a:moveTo>
                <a:cubicBezTo>
                  <a:pt x="97025" y="85337"/>
                  <a:pt x="97028" y="85337"/>
                  <a:pt x="97030" y="85337"/>
                </a:cubicBezTo>
                <a:lnTo>
                  <a:pt x="97030" y="85337"/>
                </a:lnTo>
                <a:cubicBezTo>
                  <a:pt x="97033" y="85337"/>
                  <a:pt x="97035" y="85337"/>
                  <a:pt x="97038" y="85337"/>
                </a:cubicBezTo>
                <a:close/>
                <a:moveTo>
                  <a:pt x="82929" y="80248"/>
                </a:moveTo>
                <a:lnTo>
                  <a:pt x="82929" y="80294"/>
                </a:lnTo>
                <a:cubicBezTo>
                  <a:pt x="78877" y="80294"/>
                  <a:pt x="75235" y="82275"/>
                  <a:pt x="72706" y="85353"/>
                </a:cubicBezTo>
                <a:cubicBezTo>
                  <a:pt x="73316" y="85566"/>
                  <a:pt x="73895" y="85810"/>
                  <a:pt x="74458" y="86099"/>
                </a:cubicBezTo>
                <a:cubicBezTo>
                  <a:pt x="76622" y="83677"/>
                  <a:pt x="79623" y="82183"/>
                  <a:pt x="82929" y="82183"/>
                </a:cubicBezTo>
                <a:cubicBezTo>
                  <a:pt x="86190" y="82183"/>
                  <a:pt x="89130" y="83646"/>
                  <a:pt x="91294" y="85992"/>
                </a:cubicBezTo>
                <a:cubicBezTo>
                  <a:pt x="91873" y="85703"/>
                  <a:pt x="92467" y="85474"/>
                  <a:pt x="93077" y="85276"/>
                </a:cubicBezTo>
                <a:cubicBezTo>
                  <a:pt x="90578" y="82199"/>
                  <a:pt x="86952" y="80248"/>
                  <a:pt x="82929" y="80248"/>
                </a:cubicBezTo>
                <a:close/>
                <a:moveTo>
                  <a:pt x="54393" y="80294"/>
                </a:moveTo>
                <a:cubicBezTo>
                  <a:pt x="50340" y="80294"/>
                  <a:pt x="46683" y="82275"/>
                  <a:pt x="44184" y="85383"/>
                </a:cubicBezTo>
                <a:cubicBezTo>
                  <a:pt x="44779" y="85596"/>
                  <a:pt x="45373" y="85855"/>
                  <a:pt x="45937" y="86130"/>
                </a:cubicBezTo>
                <a:cubicBezTo>
                  <a:pt x="48100" y="83722"/>
                  <a:pt x="51102" y="82214"/>
                  <a:pt x="54408" y="82214"/>
                </a:cubicBezTo>
                <a:cubicBezTo>
                  <a:pt x="57653" y="82214"/>
                  <a:pt x="60609" y="83677"/>
                  <a:pt x="62772" y="86023"/>
                </a:cubicBezTo>
                <a:cubicBezTo>
                  <a:pt x="63351" y="85749"/>
                  <a:pt x="63945" y="85505"/>
                  <a:pt x="64555" y="85307"/>
                </a:cubicBezTo>
                <a:cubicBezTo>
                  <a:pt x="62041" y="82229"/>
                  <a:pt x="58415" y="80294"/>
                  <a:pt x="54408" y="80294"/>
                </a:cubicBezTo>
                <a:close/>
                <a:moveTo>
                  <a:pt x="168555" y="80294"/>
                </a:moveTo>
                <a:cubicBezTo>
                  <a:pt x="164503" y="80294"/>
                  <a:pt x="160846" y="82275"/>
                  <a:pt x="158347" y="85383"/>
                </a:cubicBezTo>
                <a:cubicBezTo>
                  <a:pt x="158942" y="85596"/>
                  <a:pt x="159521" y="85840"/>
                  <a:pt x="160084" y="86130"/>
                </a:cubicBezTo>
                <a:cubicBezTo>
                  <a:pt x="162248" y="83722"/>
                  <a:pt x="165249" y="82214"/>
                  <a:pt x="168555" y="82214"/>
                </a:cubicBezTo>
                <a:lnTo>
                  <a:pt x="168555" y="82229"/>
                </a:lnTo>
                <a:cubicBezTo>
                  <a:pt x="171816" y="82229"/>
                  <a:pt x="174772" y="83677"/>
                  <a:pt x="176920" y="86023"/>
                </a:cubicBezTo>
                <a:cubicBezTo>
                  <a:pt x="177499" y="85749"/>
                  <a:pt x="178093" y="85505"/>
                  <a:pt x="178703" y="85307"/>
                </a:cubicBezTo>
                <a:cubicBezTo>
                  <a:pt x="176204" y="82244"/>
                  <a:pt x="172578" y="80294"/>
                  <a:pt x="168555" y="80294"/>
                </a:cubicBezTo>
                <a:close/>
                <a:moveTo>
                  <a:pt x="197092" y="80279"/>
                </a:moveTo>
                <a:cubicBezTo>
                  <a:pt x="193040" y="80279"/>
                  <a:pt x="189383" y="82260"/>
                  <a:pt x="186884" y="85368"/>
                </a:cubicBezTo>
                <a:cubicBezTo>
                  <a:pt x="187478" y="85581"/>
                  <a:pt x="188057" y="85840"/>
                  <a:pt x="188621" y="86130"/>
                </a:cubicBezTo>
                <a:cubicBezTo>
                  <a:pt x="190785" y="83707"/>
                  <a:pt x="193786" y="82199"/>
                  <a:pt x="197092" y="82199"/>
                </a:cubicBezTo>
                <a:lnTo>
                  <a:pt x="197092" y="82229"/>
                </a:lnTo>
                <a:cubicBezTo>
                  <a:pt x="200353" y="82229"/>
                  <a:pt x="203309" y="83677"/>
                  <a:pt x="205457" y="86008"/>
                </a:cubicBezTo>
                <a:cubicBezTo>
                  <a:pt x="206036" y="85733"/>
                  <a:pt x="206630" y="85490"/>
                  <a:pt x="207239" y="85292"/>
                </a:cubicBezTo>
                <a:cubicBezTo>
                  <a:pt x="204741" y="82214"/>
                  <a:pt x="201115" y="80279"/>
                  <a:pt x="197092" y="80279"/>
                </a:cubicBezTo>
                <a:close/>
                <a:moveTo>
                  <a:pt x="254197" y="80294"/>
                </a:moveTo>
                <a:cubicBezTo>
                  <a:pt x="250129" y="80294"/>
                  <a:pt x="246472" y="82275"/>
                  <a:pt x="243973" y="85383"/>
                </a:cubicBezTo>
                <a:cubicBezTo>
                  <a:pt x="244568" y="85596"/>
                  <a:pt x="245146" y="85840"/>
                  <a:pt x="245725" y="86130"/>
                </a:cubicBezTo>
                <a:cubicBezTo>
                  <a:pt x="247889" y="83722"/>
                  <a:pt x="250875" y="82214"/>
                  <a:pt x="254197" y="82214"/>
                </a:cubicBezTo>
                <a:lnTo>
                  <a:pt x="254197" y="82229"/>
                </a:lnTo>
                <a:cubicBezTo>
                  <a:pt x="257427" y="82229"/>
                  <a:pt x="260382" y="83677"/>
                  <a:pt x="262546" y="86023"/>
                </a:cubicBezTo>
                <a:cubicBezTo>
                  <a:pt x="263125" y="85749"/>
                  <a:pt x="263734" y="85505"/>
                  <a:pt x="264344" y="85307"/>
                </a:cubicBezTo>
                <a:cubicBezTo>
                  <a:pt x="261830" y="82244"/>
                  <a:pt x="258219" y="80294"/>
                  <a:pt x="254197" y="80294"/>
                </a:cubicBezTo>
                <a:close/>
                <a:moveTo>
                  <a:pt x="25856" y="80294"/>
                </a:moveTo>
                <a:cubicBezTo>
                  <a:pt x="21803" y="80294"/>
                  <a:pt x="18146" y="82275"/>
                  <a:pt x="15632" y="85398"/>
                </a:cubicBezTo>
                <a:cubicBezTo>
                  <a:pt x="16227" y="85612"/>
                  <a:pt x="16821" y="85855"/>
                  <a:pt x="17384" y="86145"/>
                </a:cubicBezTo>
                <a:cubicBezTo>
                  <a:pt x="19548" y="83722"/>
                  <a:pt x="22534" y="82214"/>
                  <a:pt x="25856" y="82214"/>
                </a:cubicBezTo>
                <a:cubicBezTo>
                  <a:pt x="29101" y="82214"/>
                  <a:pt x="32057" y="83677"/>
                  <a:pt x="34205" y="86023"/>
                </a:cubicBezTo>
                <a:cubicBezTo>
                  <a:pt x="34784" y="85749"/>
                  <a:pt x="35393" y="85505"/>
                  <a:pt x="36003" y="85322"/>
                </a:cubicBezTo>
                <a:cubicBezTo>
                  <a:pt x="33489" y="82244"/>
                  <a:pt x="29878" y="80294"/>
                  <a:pt x="25856" y="80294"/>
                </a:cubicBezTo>
                <a:close/>
                <a:moveTo>
                  <a:pt x="111482" y="80294"/>
                </a:moveTo>
                <a:cubicBezTo>
                  <a:pt x="107414" y="80294"/>
                  <a:pt x="103772" y="82275"/>
                  <a:pt x="101258" y="85398"/>
                </a:cubicBezTo>
                <a:cubicBezTo>
                  <a:pt x="101852" y="85612"/>
                  <a:pt x="102431" y="85855"/>
                  <a:pt x="102995" y="86145"/>
                </a:cubicBezTo>
                <a:cubicBezTo>
                  <a:pt x="105174" y="83722"/>
                  <a:pt x="108175" y="82214"/>
                  <a:pt x="111482" y="82214"/>
                </a:cubicBezTo>
                <a:cubicBezTo>
                  <a:pt x="114727" y="82214"/>
                  <a:pt x="117683" y="83677"/>
                  <a:pt x="119846" y="86023"/>
                </a:cubicBezTo>
                <a:cubicBezTo>
                  <a:pt x="120410" y="85749"/>
                  <a:pt x="121019" y="85505"/>
                  <a:pt x="121629" y="85322"/>
                </a:cubicBezTo>
                <a:cubicBezTo>
                  <a:pt x="119115" y="82244"/>
                  <a:pt x="115504" y="80294"/>
                  <a:pt x="111482" y="80294"/>
                </a:cubicBezTo>
                <a:close/>
                <a:moveTo>
                  <a:pt x="140019" y="80294"/>
                </a:moveTo>
                <a:cubicBezTo>
                  <a:pt x="135966" y="80294"/>
                  <a:pt x="132309" y="82275"/>
                  <a:pt x="129810" y="85398"/>
                </a:cubicBezTo>
                <a:cubicBezTo>
                  <a:pt x="130405" y="85612"/>
                  <a:pt x="130984" y="85855"/>
                  <a:pt x="131547" y="86145"/>
                </a:cubicBezTo>
                <a:cubicBezTo>
                  <a:pt x="133726" y="83722"/>
                  <a:pt x="136712" y="82229"/>
                  <a:pt x="140019" y="82229"/>
                </a:cubicBezTo>
                <a:cubicBezTo>
                  <a:pt x="143279" y="82229"/>
                  <a:pt x="146235" y="83692"/>
                  <a:pt x="148383" y="86038"/>
                </a:cubicBezTo>
                <a:cubicBezTo>
                  <a:pt x="148962" y="85749"/>
                  <a:pt x="149556" y="85520"/>
                  <a:pt x="150181" y="85322"/>
                </a:cubicBezTo>
                <a:cubicBezTo>
                  <a:pt x="147667" y="82244"/>
                  <a:pt x="144041" y="80294"/>
                  <a:pt x="140019" y="80294"/>
                </a:cubicBezTo>
                <a:close/>
                <a:moveTo>
                  <a:pt x="225644" y="80294"/>
                </a:moveTo>
                <a:cubicBezTo>
                  <a:pt x="221592" y="80294"/>
                  <a:pt x="217935" y="82275"/>
                  <a:pt x="215436" y="85398"/>
                </a:cubicBezTo>
                <a:cubicBezTo>
                  <a:pt x="216031" y="85612"/>
                  <a:pt x="216610" y="85855"/>
                  <a:pt x="217173" y="86145"/>
                </a:cubicBezTo>
                <a:cubicBezTo>
                  <a:pt x="219337" y="83722"/>
                  <a:pt x="222338" y="82214"/>
                  <a:pt x="225644" y="82214"/>
                </a:cubicBezTo>
                <a:lnTo>
                  <a:pt x="225644" y="82229"/>
                </a:lnTo>
                <a:cubicBezTo>
                  <a:pt x="228890" y="82229"/>
                  <a:pt x="231845" y="83677"/>
                  <a:pt x="234009" y="86023"/>
                </a:cubicBezTo>
                <a:cubicBezTo>
                  <a:pt x="234588" y="85749"/>
                  <a:pt x="235182" y="85505"/>
                  <a:pt x="235792" y="85307"/>
                </a:cubicBezTo>
                <a:cubicBezTo>
                  <a:pt x="233293" y="82229"/>
                  <a:pt x="229667" y="80294"/>
                  <a:pt x="225644" y="80294"/>
                </a:cubicBezTo>
                <a:close/>
                <a:moveTo>
                  <a:pt x="82929" y="82823"/>
                </a:moveTo>
                <a:lnTo>
                  <a:pt x="82929" y="82869"/>
                </a:lnTo>
                <a:cubicBezTo>
                  <a:pt x="79852" y="82869"/>
                  <a:pt x="77079" y="84240"/>
                  <a:pt x="75022" y="86404"/>
                </a:cubicBezTo>
                <a:cubicBezTo>
                  <a:pt x="75555" y="86724"/>
                  <a:pt x="76073" y="87059"/>
                  <a:pt x="76561" y="87440"/>
                </a:cubicBezTo>
                <a:cubicBezTo>
                  <a:pt x="78267" y="85779"/>
                  <a:pt x="80492" y="84758"/>
                  <a:pt x="82929" y="84758"/>
                </a:cubicBezTo>
                <a:cubicBezTo>
                  <a:pt x="85245" y="84774"/>
                  <a:pt x="87485" y="85672"/>
                  <a:pt x="89146" y="87287"/>
                </a:cubicBezTo>
                <a:cubicBezTo>
                  <a:pt x="89648" y="86922"/>
                  <a:pt x="90182" y="86587"/>
                  <a:pt x="90730" y="86282"/>
                </a:cubicBezTo>
                <a:cubicBezTo>
                  <a:pt x="88689" y="84149"/>
                  <a:pt x="85946" y="82823"/>
                  <a:pt x="82929" y="82823"/>
                </a:cubicBezTo>
                <a:close/>
                <a:moveTo>
                  <a:pt x="197092" y="82854"/>
                </a:moveTo>
                <a:cubicBezTo>
                  <a:pt x="194015" y="82854"/>
                  <a:pt x="191226" y="84210"/>
                  <a:pt x="189170" y="86434"/>
                </a:cubicBezTo>
                <a:cubicBezTo>
                  <a:pt x="189718" y="86739"/>
                  <a:pt x="190236" y="87074"/>
                  <a:pt x="190724" y="87455"/>
                </a:cubicBezTo>
                <a:cubicBezTo>
                  <a:pt x="192430" y="85794"/>
                  <a:pt x="194655" y="84774"/>
                  <a:pt x="197092" y="84774"/>
                </a:cubicBezTo>
                <a:lnTo>
                  <a:pt x="197092" y="84804"/>
                </a:lnTo>
                <a:cubicBezTo>
                  <a:pt x="199408" y="84804"/>
                  <a:pt x="201648" y="85703"/>
                  <a:pt x="203324" y="87303"/>
                </a:cubicBezTo>
                <a:cubicBezTo>
                  <a:pt x="203811" y="86937"/>
                  <a:pt x="204345" y="86602"/>
                  <a:pt x="204893" y="86297"/>
                </a:cubicBezTo>
                <a:cubicBezTo>
                  <a:pt x="202852" y="84164"/>
                  <a:pt x="200109" y="82854"/>
                  <a:pt x="197092" y="82854"/>
                </a:cubicBezTo>
                <a:close/>
                <a:moveTo>
                  <a:pt x="54393" y="82869"/>
                </a:moveTo>
                <a:cubicBezTo>
                  <a:pt x="51315" y="82869"/>
                  <a:pt x="48527" y="84240"/>
                  <a:pt x="46485" y="86449"/>
                </a:cubicBezTo>
                <a:cubicBezTo>
                  <a:pt x="47018" y="86754"/>
                  <a:pt x="47536" y="87089"/>
                  <a:pt x="48039" y="87470"/>
                </a:cubicBezTo>
                <a:cubicBezTo>
                  <a:pt x="49779" y="85684"/>
                  <a:pt x="52089" y="84788"/>
                  <a:pt x="54402" y="84788"/>
                </a:cubicBezTo>
                <a:cubicBezTo>
                  <a:pt x="56645" y="84788"/>
                  <a:pt x="58891" y="85630"/>
                  <a:pt x="60624" y="87318"/>
                </a:cubicBezTo>
                <a:cubicBezTo>
                  <a:pt x="61127" y="86952"/>
                  <a:pt x="61645" y="86617"/>
                  <a:pt x="62193" y="86312"/>
                </a:cubicBezTo>
                <a:cubicBezTo>
                  <a:pt x="60167" y="84179"/>
                  <a:pt x="57424" y="82869"/>
                  <a:pt x="54408" y="82869"/>
                </a:cubicBezTo>
                <a:close/>
                <a:moveTo>
                  <a:pt x="168555" y="82854"/>
                </a:moveTo>
                <a:cubicBezTo>
                  <a:pt x="165478" y="82854"/>
                  <a:pt x="162690" y="84225"/>
                  <a:pt x="160648" y="86434"/>
                </a:cubicBezTo>
                <a:cubicBezTo>
                  <a:pt x="161181" y="86739"/>
                  <a:pt x="161699" y="87089"/>
                  <a:pt x="162202" y="87470"/>
                </a:cubicBezTo>
                <a:cubicBezTo>
                  <a:pt x="163893" y="85794"/>
                  <a:pt x="166118" y="84789"/>
                  <a:pt x="168555" y="84789"/>
                </a:cubicBezTo>
                <a:lnTo>
                  <a:pt x="168555" y="84804"/>
                </a:lnTo>
                <a:cubicBezTo>
                  <a:pt x="170871" y="84804"/>
                  <a:pt x="173111" y="85703"/>
                  <a:pt x="174772" y="87318"/>
                </a:cubicBezTo>
                <a:cubicBezTo>
                  <a:pt x="175274" y="86952"/>
                  <a:pt x="175808" y="86602"/>
                  <a:pt x="176356" y="86312"/>
                </a:cubicBezTo>
                <a:cubicBezTo>
                  <a:pt x="174315" y="84179"/>
                  <a:pt x="171587" y="82854"/>
                  <a:pt x="168555" y="82854"/>
                </a:cubicBezTo>
                <a:close/>
                <a:moveTo>
                  <a:pt x="225644" y="82869"/>
                </a:moveTo>
                <a:cubicBezTo>
                  <a:pt x="222567" y="82869"/>
                  <a:pt x="219779" y="84240"/>
                  <a:pt x="217722" y="86449"/>
                </a:cubicBezTo>
                <a:cubicBezTo>
                  <a:pt x="218270" y="86754"/>
                  <a:pt x="218788" y="87089"/>
                  <a:pt x="219276" y="87470"/>
                </a:cubicBezTo>
                <a:cubicBezTo>
                  <a:pt x="220982" y="85810"/>
                  <a:pt x="223207" y="84789"/>
                  <a:pt x="225644" y="84789"/>
                </a:cubicBezTo>
                <a:lnTo>
                  <a:pt x="225644" y="84804"/>
                </a:lnTo>
                <a:cubicBezTo>
                  <a:pt x="227960" y="84804"/>
                  <a:pt x="230200" y="85718"/>
                  <a:pt x="231861" y="87318"/>
                </a:cubicBezTo>
                <a:cubicBezTo>
                  <a:pt x="232364" y="86952"/>
                  <a:pt x="232897" y="86617"/>
                  <a:pt x="233445" y="86312"/>
                </a:cubicBezTo>
                <a:cubicBezTo>
                  <a:pt x="231404" y="84179"/>
                  <a:pt x="228661" y="82869"/>
                  <a:pt x="225644" y="82869"/>
                </a:cubicBezTo>
                <a:close/>
                <a:moveTo>
                  <a:pt x="254181" y="82854"/>
                </a:moveTo>
                <a:cubicBezTo>
                  <a:pt x="251119" y="82854"/>
                  <a:pt x="248316" y="84225"/>
                  <a:pt x="246274" y="86434"/>
                </a:cubicBezTo>
                <a:cubicBezTo>
                  <a:pt x="246807" y="86739"/>
                  <a:pt x="247325" y="87089"/>
                  <a:pt x="247828" y="87470"/>
                </a:cubicBezTo>
                <a:cubicBezTo>
                  <a:pt x="249519" y="85794"/>
                  <a:pt x="251744" y="84789"/>
                  <a:pt x="254197" y="84789"/>
                </a:cubicBezTo>
                <a:lnTo>
                  <a:pt x="254197" y="84804"/>
                </a:lnTo>
                <a:cubicBezTo>
                  <a:pt x="256512" y="84804"/>
                  <a:pt x="258737" y="85703"/>
                  <a:pt x="260413" y="87318"/>
                </a:cubicBezTo>
                <a:cubicBezTo>
                  <a:pt x="260916" y="86952"/>
                  <a:pt x="261434" y="86617"/>
                  <a:pt x="261982" y="86312"/>
                </a:cubicBezTo>
                <a:cubicBezTo>
                  <a:pt x="259941" y="84179"/>
                  <a:pt x="257213" y="82854"/>
                  <a:pt x="254181" y="82854"/>
                </a:cubicBezTo>
                <a:close/>
                <a:moveTo>
                  <a:pt x="25856" y="82869"/>
                </a:moveTo>
                <a:cubicBezTo>
                  <a:pt x="22778" y="82869"/>
                  <a:pt x="19990" y="84240"/>
                  <a:pt x="17933" y="86449"/>
                </a:cubicBezTo>
                <a:cubicBezTo>
                  <a:pt x="18466" y="86754"/>
                  <a:pt x="18999" y="87105"/>
                  <a:pt x="19487" y="87486"/>
                </a:cubicBezTo>
                <a:cubicBezTo>
                  <a:pt x="21229" y="85697"/>
                  <a:pt x="23542" y="84798"/>
                  <a:pt x="25857" y="84798"/>
                </a:cubicBezTo>
                <a:cubicBezTo>
                  <a:pt x="28098" y="84798"/>
                  <a:pt x="30341" y="85640"/>
                  <a:pt x="32072" y="87333"/>
                </a:cubicBezTo>
                <a:cubicBezTo>
                  <a:pt x="32575" y="86952"/>
                  <a:pt x="33108" y="86617"/>
                  <a:pt x="33641" y="86328"/>
                </a:cubicBezTo>
                <a:cubicBezTo>
                  <a:pt x="31600" y="84195"/>
                  <a:pt x="28872" y="82869"/>
                  <a:pt x="25856" y="82869"/>
                </a:cubicBezTo>
                <a:close/>
                <a:moveTo>
                  <a:pt x="111482" y="82869"/>
                </a:moveTo>
                <a:cubicBezTo>
                  <a:pt x="108404" y="82869"/>
                  <a:pt x="105601" y="84240"/>
                  <a:pt x="103559" y="86449"/>
                </a:cubicBezTo>
                <a:cubicBezTo>
                  <a:pt x="104092" y="86754"/>
                  <a:pt x="104610" y="87105"/>
                  <a:pt x="105113" y="87486"/>
                </a:cubicBezTo>
                <a:cubicBezTo>
                  <a:pt x="106855" y="85697"/>
                  <a:pt x="109168" y="84798"/>
                  <a:pt x="111483" y="84798"/>
                </a:cubicBezTo>
                <a:cubicBezTo>
                  <a:pt x="113724" y="84798"/>
                  <a:pt x="115967" y="85640"/>
                  <a:pt x="117698" y="87333"/>
                </a:cubicBezTo>
                <a:cubicBezTo>
                  <a:pt x="118201" y="86952"/>
                  <a:pt x="118719" y="86617"/>
                  <a:pt x="119267" y="86328"/>
                </a:cubicBezTo>
                <a:cubicBezTo>
                  <a:pt x="117241" y="84195"/>
                  <a:pt x="114498" y="82869"/>
                  <a:pt x="111482" y="82869"/>
                </a:cubicBezTo>
                <a:close/>
                <a:moveTo>
                  <a:pt x="140019" y="82869"/>
                </a:moveTo>
                <a:cubicBezTo>
                  <a:pt x="136941" y="82869"/>
                  <a:pt x="134153" y="84240"/>
                  <a:pt x="132111" y="86449"/>
                </a:cubicBezTo>
                <a:cubicBezTo>
                  <a:pt x="132644" y="86754"/>
                  <a:pt x="133162" y="87105"/>
                  <a:pt x="133665" y="87486"/>
                </a:cubicBezTo>
                <a:cubicBezTo>
                  <a:pt x="135356" y="85825"/>
                  <a:pt x="137581" y="84804"/>
                  <a:pt x="140019" y="84804"/>
                </a:cubicBezTo>
                <a:cubicBezTo>
                  <a:pt x="142350" y="84819"/>
                  <a:pt x="144574" y="85718"/>
                  <a:pt x="146250" y="87333"/>
                </a:cubicBezTo>
                <a:cubicBezTo>
                  <a:pt x="146753" y="86968"/>
                  <a:pt x="147271" y="86632"/>
                  <a:pt x="147819" y="86328"/>
                </a:cubicBezTo>
                <a:cubicBezTo>
                  <a:pt x="145778" y="84195"/>
                  <a:pt x="143050" y="82869"/>
                  <a:pt x="140019" y="82869"/>
                </a:cubicBezTo>
                <a:close/>
                <a:moveTo>
                  <a:pt x="82929" y="85398"/>
                </a:moveTo>
                <a:lnTo>
                  <a:pt x="82929" y="85444"/>
                </a:lnTo>
                <a:cubicBezTo>
                  <a:pt x="80735" y="85444"/>
                  <a:pt x="78633" y="86297"/>
                  <a:pt x="77048" y="87821"/>
                </a:cubicBezTo>
                <a:cubicBezTo>
                  <a:pt x="77521" y="88217"/>
                  <a:pt x="77963" y="88643"/>
                  <a:pt x="78374" y="89085"/>
                </a:cubicBezTo>
                <a:cubicBezTo>
                  <a:pt x="79663" y="87914"/>
                  <a:pt x="81292" y="87323"/>
                  <a:pt x="82923" y="87323"/>
                </a:cubicBezTo>
                <a:cubicBezTo>
                  <a:pt x="84473" y="87323"/>
                  <a:pt x="86025" y="87856"/>
                  <a:pt x="87287" y="88933"/>
                </a:cubicBezTo>
                <a:cubicBezTo>
                  <a:pt x="87714" y="88476"/>
                  <a:pt x="88171" y="88049"/>
                  <a:pt x="88658" y="87668"/>
                </a:cubicBezTo>
                <a:cubicBezTo>
                  <a:pt x="87104" y="86221"/>
                  <a:pt x="85062" y="85413"/>
                  <a:pt x="82929" y="85398"/>
                </a:cubicBezTo>
                <a:close/>
                <a:moveTo>
                  <a:pt x="197104" y="85411"/>
                </a:moveTo>
                <a:cubicBezTo>
                  <a:pt x="194971" y="85411"/>
                  <a:pt x="192840" y="86223"/>
                  <a:pt x="191211" y="87836"/>
                </a:cubicBezTo>
                <a:cubicBezTo>
                  <a:pt x="191684" y="88232"/>
                  <a:pt x="192125" y="88659"/>
                  <a:pt x="192552" y="89101"/>
                </a:cubicBezTo>
                <a:cubicBezTo>
                  <a:pt x="193801" y="87973"/>
                  <a:pt x="195416" y="87348"/>
                  <a:pt x="197092" y="87333"/>
                </a:cubicBezTo>
                <a:lnTo>
                  <a:pt x="197092" y="87364"/>
                </a:lnTo>
                <a:cubicBezTo>
                  <a:pt x="198692" y="87364"/>
                  <a:pt x="200231" y="87927"/>
                  <a:pt x="201450" y="88948"/>
                </a:cubicBezTo>
                <a:cubicBezTo>
                  <a:pt x="201892" y="88491"/>
                  <a:pt x="202349" y="88080"/>
                  <a:pt x="202836" y="87684"/>
                </a:cubicBezTo>
                <a:cubicBezTo>
                  <a:pt x="201221" y="86165"/>
                  <a:pt x="199161" y="85411"/>
                  <a:pt x="197104" y="85411"/>
                </a:cubicBezTo>
                <a:close/>
                <a:moveTo>
                  <a:pt x="168559" y="85420"/>
                </a:moveTo>
                <a:cubicBezTo>
                  <a:pt x="166429" y="85420"/>
                  <a:pt x="164301" y="86232"/>
                  <a:pt x="162674" y="87851"/>
                </a:cubicBezTo>
                <a:cubicBezTo>
                  <a:pt x="163147" y="88232"/>
                  <a:pt x="163588" y="88659"/>
                  <a:pt x="164015" y="89116"/>
                </a:cubicBezTo>
                <a:cubicBezTo>
                  <a:pt x="165264" y="87988"/>
                  <a:pt x="166879" y="87364"/>
                  <a:pt x="168555" y="87348"/>
                </a:cubicBezTo>
                <a:lnTo>
                  <a:pt x="168555" y="87364"/>
                </a:lnTo>
                <a:cubicBezTo>
                  <a:pt x="170155" y="87364"/>
                  <a:pt x="171694" y="87927"/>
                  <a:pt x="172928" y="88948"/>
                </a:cubicBezTo>
                <a:cubicBezTo>
                  <a:pt x="173355" y="88506"/>
                  <a:pt x="173812" y="88080"/>
                  <a:pt x="174299" y="87699"/>
                </a:cubicBezTo>
                <a:cubicBezTo>
                  <a:pt x="172682" y="86179"/>
                  <a:pt x="170619" y="85420"/>
                  <a:pt x="168559" y="85420"/>
                </a:cubicBezTo>
                <a:close/>
                <a:moveTo>
                  <a:pt x="225649" y="85432"/>
                </a:moveTo>
                <a:cubicBezTo>
                  <a:pt x="223518" y="85432"/>
                  <a:pt x="221390" y="86240"/>
                  <a:pt x="219763" y="87851"/>
                </a:cubicBezTo>
                <a:cubicBezTo>
                  <a:pt x="220236" y="88247"/>
                  <a:pt x="220678" y="88674"/>
                  <a:pt x="221104" y="89116"/>
                </a:cubicBezTo>
                <a:cubicBezTo>
                  <a:pt x="222354" y="88004"/>
                  <a:pt x="223969" y="87364"/>
                  <a:pt x="225644" y="87364"/>
                </a:cubicBezTo>
                <a:cubicBezTo>
                  <a:pt x="227244" y="87364"/>
                  <a:pt x="228783" y="87927"/>
                  <a:pt x="230002" y="88963"/>
                </a:cubicBezTo>
                <a:cubicBezTo>
                  <a:pt x="230444" y="88506"/>
                  <a:pt x="230901" y="88095"/>
                  <a:pt x="231388" y="87699"/>
                </a:cubicBezTo>
                <a:cubicBezTo>
                  <a:pt x="229771" y="86186"/>
                  <a:pt x="227708" y="85432"/>
                  <a:pt x="225649" y="85432"/>
                </a:cubicBezTo>
                <a:close/>
                <a:moveTo>
                  <a:pt x="254193" y="85426"/>
                </a:moveTo>
                <a:cubicBezTo>
                  <a:pt x="252060" y="85426"/>
                  <a:pt x="249929" y="86238"/>
                  <a:pt x="248300" y="87851"/>
                </a:cubicBezTo>
                <a:cubicBezTo>
                  <a:pt x="248773" y="88232"/>
                  <a:pt x="249230" y="88659"/>
                  <a:pt x="249641" y="89116"/>
                </a:cubicBezTo>
                <a:cubicBezTo>
                  <a:pt x="250890" y="87988"/>
                  <a:pt x="252505" y="87364"/>
                  <a:pt x="254197" y="87348"/>
                </a:cubicBezTo>
                <a:lnTo>
                  <a:pt x="254197" y="87364"/>
                </a:lnTo>
                <a:cubicBezTo>
                  <a:pt x="255781" y="87364"/>
                  <a:pt x="257320" y="87927"/>
                  <a:pt x="258554" y="88948"/>
                </a:cubicBezTo>
                <a:cubicBezTo>
                  <a:pt x="258981" y="88506"/>
                  <a:pt x="259438" y="88080"/>
                  <a:pt x="259925" y="87699"/>
                </a:cubicBezTo>
                <a:cubicBezTo>
                  <a:pt x="258310" y="86181"/>
                  <a:pt x="256250" y="85426"/>
                  <a:pt x="254193" y="85426"/>
                </a:cubicBezTo>
                <a:close/>
                <a:moveTo>
                  <a:pt x="25856" y="85444"/>
                </a:moveTo>
                <a:cubicBezTo>
                  <a:pt x="23646" y="85459"/>
                  <a:pt x="21544" y="86328"/>
                  <a:pt x="19959" y="87866"/>
                </a:cubicBezTo>
                <a:cubicBezTo>
                  <a:pt x="20432" y="88263"/>
                  <a:pt x="20889" y="88674"/>
                  <a:pt x="21300" y="89131"/>
                </a:cubicBezTo>
                <a:cubicBezTo>
                  <a:pt x="22581" y="87951"/>
                  <a:pt x="24211" y="87361"/>
                  <a:pt x="25842" y="87361"/>
                </a:cubicBezTo>
                <a:cubicBezTo>
                  <a:pt x="27392" y="87361"/>
                  <a:pt x="28943" y="87894"/>
                  <a:pt x="30198" y="88963"/>
                </a:cubicBezTo>
                <a:cubicBezTo>
                  <a:pt x="30640" y="88522"/>
                  <a:pt x="31097" y="88095"/>
                  <a:pt x="31584" y="87714"/>
                </a:cubicBezTo>
                <a:cubicBezTo>
                  <a:pt x="30030" y="86267"/>
                  <a:pt x="27973" y="85444"/>
                  <a:pt x="25856" y="85444"/>
                </a:cubicBezTo>
                <a:close/>
                <a:moveTo>
                  <a:pt x="54408" y="85429"/>
                </a:moveTo>
                <a:lnTo>
                  <a:pt x="54393" y="85444"/>
                </a:lnTo>
                <a:cubicBezTo>
                  <a:pt x="52199" y="85459"/>
                  <a:pt x="50081" y="86328"/>
                  <a:pt x="48511" y="87866"/>
                </a:cubicBezTo>
                <a:cubicBezTo>
                  <a:pt x="48984" y="88263"/>
                  <a:pt x="49426" y="88674"/>
                  <a:pt x="49852" y="89131"/>
                </a:cubicBezTo>
                <a:cubicBezTo>
                  <a:pt x="51133" y="87951"/>
                  <a:pt x="52759" y="87361"/>
                  <a:pt x="54388" y="87361"/>
                </a:cubicBezTo>
                <a:cubicBezTo>
                  <a:pt x="55936" y="87361"/>
                  <a:pt x="57488" y="87894"/>
                  <a:pt x="58750" y="88963"/>
                </a:cubicBezTo>
                <a:cubicBezTo>
                  <a:pt x="59177" y="88522"/>
                  <a:pt x="59634" y="88095"/>
                  <a:pt x="60121" y="87714"/>
                </a:cubicBezTo>
                <a:cubicBezTo>
                  <a:pt x="58567" y="86267"/>
                  <a:pt x="56526" y="85444"/>
                  <a:pt x="54408" y="85429"/>
                </a:cubicBezTo>
                <a:close/>
                <a:moveTo>
                  <a:pt x="111482" y="85444"/>
                </a:moveTo>
                <a:cubicBezTo>
                  <a:pt x="109272" y="85459"/>
                  <a:pt x="107170" y="86328"/>
                  <a:pt x="105601" y="87866"/>
                </a:cubicBezTo>
                <a:cubicBezTo>
                  <a:pt x="106058" y="88263"/>
                  <a:pt x="106515" y="88674"/>
                  <a:pt x="106926" y="89131"/>
                </a:cubicBezTo>
                <a:cubicBezTo>
                  <a:pt x="108207" y="87951"/>
                  <a:pt x="109837" y="87361"/>
                  <a:pt x="111470" y="87361"/>
                </a:cubicBezTo>
                <a:cubicBezTo>
                  <a:pt x="113022" y="87361"/>
                  <a:pt x="114577" y="87894"/>
                  <a:pt x="115839" y="88963"/>
                </a:cubicBezTo>
                <a:cubicBezTo>
                  <a:pt x="116266" y="88522"/>
                  <a:pt x="116723" y="88095"/>
                  <a:pt x="117210" y="87714"/>
                </a:cubicBezTo>
                <a:cubicBezTo>
                  <a:pt x="115641" y="86267"/>
                  <a:pt x="113599" y="85444"/>
                  <a:pt x="111482" y="85444"/>
                </a:cubicBezTo>
                <a:close/>
                <a:moveTo>
                  <a:pt x="140019" y="85444"/>
                </a:moveTo>
                <a:cubicBezTo>
                  <a:pt x="137809" y="85459"/>
                  <a:pt x="135707" y="86328"/>
                  <a:pt x="134137" y="87866"/>
                </a:cubicBezTo>
                <a:cubicBezTo>
                  <a:pt x="134610" y="88263"/>
                  <a:pt x="135052" y="88674"/>
                  <a:pt x="135478" y="89131"/>
                </a:cubicBezTo>
                <a:cubicBezTo>
                  <a:pt x="136762" y="87957"/>
                  <a:pt x="138395" y="87366"/>
                  <a:pt x="140028" y="87366"/>
                </a:cubicBezTo>
                <a:cubicBezTo>
                  <a:pt x="141576" y="87366"/>
                  <a:pt x="143124" y="87896"/>
                  <a:pt x="144376" y="88963"/>
                </a:cubicBezTo>
                <a:cubicBezTo>
                  <a:pt x="144803" y="88522"/>
                  <a:pt x="145275" y="88095"/>
                  <a:pt x="145762" y="87714"/>
                </a:cubicBezTo>
                <a:cubicBezTo>
                  <a:pt x="144193" y="86267"/>
                  <a:pt x="142152" y="85459"/>
                  <a:pt x="140019" y="85444"/>
                </a:cubicBezTo>
                <a:close/>
                <a:moveTo>
                  <a:pt x="82929" y="87958"/>
                </a:moveTo>
                <a:lnTo>
                  <a:pt x="82929" y="88004"/>
                </a:lnTo>
                <a:cubicBezTo>
                  <a:pt x="81406" y="88004"/>
                  <a:pt x="79943" y="88552"/>
                  <a:pt x="78801" y="89558"/>
                </a:cubicBezTo>
                <a:cubicBezTo>
                  <a:pt x="79197" y="90015"/>
                  <a:pt x="79578" y="90502"/>
                  <a:pt x="79913" y="91020"/>
                </a:cubicBezTo>
                <a:cubicBezTo>
                  <a:pt x="80777" y="90268"/>
                  <a:pt x="81859" y="89890"/>
                  <a:pt x="82943" y="89890"/>
                </a:cubicBezTo>
                <a:cubicBezTo>
                  <a:pt x="83925" y="89890"/>
                  <a:pt x="84908" y="90200"/>
                  <a:pt x="85733" y="90822"/>
                </a:cubicBezTo>
                <a:cubicBezTo>
                  <a:pt x="86083" y="90319"/>
                  <a:pt x="86464" y="89832"/>
                  <a:pt x="86876" y="89375"/>
                </a:cubicBezTo>
                <a:cubicBezTo>
                  <a:pt x="85763" y="88476"/>
                  <a:pt x="84362" y="87973"/>
                  <a:pt x="82929" y="87958"/>
                </a:cubicBezTo>
                <a:close/>
                <a:moveTo>
                  <a:pt x="168562" y="87991"/>
                </a:moveTo>
                <a:cubicBezTo>
                  <a:pt x="167077" y="87991"/>
                  <a:pt x="165596" y="88521"/>
                  <a:pt x="164426" y="89573"/>
                </a:cubicBezTo>
                <a:cubicBezTo>
                  <a:pt x="164823" y="90045"/>
                  <a:pt x="165204" y="90533"/>
                  <a:pt x="165554" y="91035"/>
                </a:cubicBezTo>
                <a:cubicBezTo>
                  <a:pt x="166392" y="90319"/>
                  <a:pt x="167458" y="89923"/>
                  <a:pt x="168555" y="89908"/>
                </a:cubicBezTo>
                <a:lnTo>
                  <a:pt x="168555" y="89923"/>
                </a:lnTo>
                <a:cubicBezTo>
                  <a:pt x="169561" y="89923"/>
                  <a:pt x="170551" y="90258"/>
                  <a:pt x="171359" y="90853"/>
                </a:cubicBezTo>
                <a:cubicBezTo>
                  <a:pt x="171709" y="90350"/>
                  <a:pt x="172090" y="89862"/>
                  <a:pt x="172502" y="89405"/>
                </a:cubicBezTo>
                <a:cubicBezTo>
                  <a:pt x="171357" y="88460"/>
                  <a:pt x="169958" y="87991"/>
                  <a:pt x="168562" y="87991"/>
                </a:cubicBezTo>
                <a:close/>
                <a:moveTo>
                  <a:pt x="197091" y="87975"/>
                </a:moveTo>
                <a:cubicBezTo>
                  <a:pt x="195610" y="87975"/>
                  <a:pt x="194133" y="88506"/>
                  <a:pt x="192963" y="89558"/>
                </a:cubicBezTo>
                <a:cubicBezTo>
                  <a:pt x="193360" y="90030"/>
                  <a:pt x="193740" y="90517"/>
                  <a:pt x="194076" y="91035"/>
                </a:cubicBezTo>
                <a:cubicBezTo>
                  <a:pt x="194914" y="90319"/>
                  <a:pt x="195995" y="89908"/>
                  <a:pt x="197092" y="89908"/>
                </a:cubicBezTo>
                <a:lnTo>
                  <a:pt x="197092" y="89923"/>
                </a:lnTo>
                <a:cubicBezTo>
                  <a:pt x="198098" y="89923"/>
                  <a:pt x="199073" y="90243"/>
                  <a:pt x="199880" y="90853"/>
                </a:cubicBezTo>
                <a:cubicBezTo>
                  <a:pt x="200231" y="90335"/>
                  <a:pt x="200612" y="89862"/>
                  <a:pt x="201023" y="89390"/>
                </a:cubicBezTo>
                <a:cubicBezTo>
                  <a:pt x="199878" y="88445"/>
                  <a:pt x="198483" y="87975"/>
                  <a:pt x="197091" y="87975"/>
                </a:cubicBezTo>
                <a:close/>
                <a:moveTo>
                  <a:pt x="254188" y="87991"/>
                </a:moveTo>
                <a:cubicBezTo>
                  <a:pt x="252703" y="87991"/>
                  <a:pt x="251222" y="88521"/>
                  <a:pt x="250052" y="89573"/>
                </a:cubicBezTo>
                <a:cubicBezTo>
                  <a:pt x="250464" y="90045"/>
                  <a:pt x="250829" y="90533"/>
                  <a:pt x="251180" y="91035"/>
                </a:cubicBezTo>
                <a:cubicBezTo>
                  <a:pt x="252018" y="90319"/>
                  <a:pt x="253084" y="89923"/>
                  <a:pt x="254197" y="89908"/>
                </a:cubicBezTo>
                <a:lnTo>
                  <a:pt x="254197" y="89923"/>
                </a:lnTo>
                <a:cubicBezTo>
                  <a:pt x="255202" y="89923"/>
                  <a:pt x="256177" y="90258"/>
                  <a:pt x="256985" y="90853"/>
                </a:cubicBezTo>
                <a:cubicBezTo>
                  <a:pt x="257335" y="90350"/>
                  <a:pt x="257716" y="89862"/>
                  <a:pt x="258127" y="89405"/>
                </a:cubicBezTo>
                <a:cubicBezTo>
                  <a:pt x="256983" y="88460"/>
                  <a:pt x="255584" y="87991"/>
                  <a:pt x="254188" y="87991"/>
                </a:cubicBezTo>
                <a:close/>
                <a:moveTo>
                  <a:pt x="54393" y="88004"/>
                </a:moveTo>
                <a:cubicBezTo>
                  <a:pt x="52869" y="88019"/>
                  <a:pt x="51406" y="88583"/>
                  <a:pt x="50264" y="89588"/>
                </a:cubicBezTo>
                <a:cubicBezTo>
                  <a:pt x="50660" y="90060"/>
                  <a:pt x="51041" y="90548"/>
                  <a:pt x="51391" y="91051"/>
                </a:cubicBezTo>
                <a:cubicBezTo>
                  <a:pt x="52252" y="90301"/>
                  <a:pt x="53327" y="89923"/>
                  <a:pt x="54404" y="89923"/>
                </a:cubicBezTo>
                <a:cubicBezTo>
                  <a:pt x="55385" y="89923"/>
                  <a:pt x="56368" y="90236"/>
                  <a:pt x="57196" y="90868"/>
                </a:cubicBezTo>
                <a:cubicBezTo>
                  <a:pt x="57546" y="90365"/>
                  <a:pt x="57927" y="89878"/>
                  <a:pt x="58339" y="89420"/>
                </a:cubicBezTo>
                <a:cubicBezTo>
                  <a:pt x="57226" y="88506"/>
                  <a:pt x="55840" y="88004"/>
                  <a:pt x="54408" y="88004"/>
                </a:cubicBezTo>
                <a:close/>
                <a:moveTo>
                  <a:pt x="225636" y="88000"/>
                </a:moveTo>
                <a:cubicBezTo>
                  <a:pt x="224157" y="88000"/>
                  <a:pt x="222683" y="88530"/>
                  <a:pt x="221516" y="89588"/>
                </a:cubicBezTo>
                <a:cubicBezTo>
                  <a:pt x="221912" y="90045"/>
                  <a:pt x="222293" y="90533"/>
                  <a:pt x="222643" y="91051"/>
                </a:cubicBezTo>
                <a:cubicBezTo>
                  <a:pt x="223481" y="90335"/>
                  <a:pt x="224547" y="89923"/>
                  <a:pt x="225644" y="89923"/>
                </a:cubicBezTo>
                <a:cubicBezTo>
                  <a:pt x="226650" y="89923"/>
                  <a:pt x="227640" y="90258"/>
                  <a:pt x="228448" y="90868"/>
                </a:cubicBezTo>
                <a:cubicBezTo>
                  <a:pt x="228798" y="90365"/>
                  <a:pt x="229179" y="89878"/>
                  <a:pt x="229591" y="89420"/>
                </a:cubicBezTo>
                <a:cubicBezTo>
                  <a:pt x="228436" y="88473"/>
                  <a:pt x="227034" y="88000"/>
                  <a:pt x="225636" y="88000"/>
                </a:cubicBezTo>
                <a:close/>
                <a:moveTo>
                  <a:pt x="25856" y="88004"/>
                </a:moveTo>
                <a:cubicBezTo>
                  <a:pt x="24317" y="88019"/>
                  <a:pt x="22854" y="88583"/>
                  <a:pt x="21711" y="89603"/>
                </a:cubicBezTo>
                <a:cubicBezTo>
                  <a:pt x="22108" y="90060"/>
                  <a:pt x="22488" y="90548"/>
                  <a:pt x="22839" y="91066"/>
                </a:cubicBezTo>
                <a:cubicBezTo>
                  <a:pt x="23703" y="90314"/>
                  <a:pt x="24781" y="89936"/>
                  <a:pt x="25861" y="89936"/>
                </a:cubicBezTo>
                <a:cubicBezTo>
                  <a:pt x="26839" y="89936"/>
                  <a:pt x="27819" y="90246"/>
                  <a:pt x="28644" y="90868"/>
                </a:cubicBezTo>
                <a:cubicBezTo>
                  <a:pt x="28994" y="90365"/>
                  <a:pt x="29375" y="89878"/>
                  <a:pt x="29786" y="89420"/>
                </a:cubicBezTo>
                <a:cubicBezTo>
                  <a:pt x="28674" y="88506"/>
                  <a:pt x="27288" y="88019"/>
                  <a:pt x="25856" y="88004"/>
                </a:cubicBezTo>
                <a:close/>
                <a:moveTo>
                  <a:pt x="111482" y="88004"/>
                </a:moveTo>
                <a:cubicBezTo>
                  <a:pt x="109943" y="88019"/>
                  <a:pt x="108480" y="88583"/>
                  <a:pt x="107337" y="89603"/>
                </a:cubicBezTo>
                <a:cubicBezTo>
                  <a:pt x="107734" y="90060"/>
                  <a:pt x="108114" y="90548"/>
                  <a:pt x="108465" y="91066"/>
                </a:cubicBezTo>
                <a:cubicBezTo>
                  <a:pt x="109329" y="90314"/>
                  <a:pt x="110407" y="89936"/>
                  <a:pt x="111487" y="89936"/>
                </a:cubicBezTo>
                <a:cubicBezTo>
                  <a:pt x="112465" y="89936"/>
                  <a:pt x="113445" y="90246"/>
                  <a:pt x="114270" y="90868"/>
                </a:cubicBezTo>
                <a:cubicBezTo>
                  <a:pt x="114620" y="90365"/>
                  <a:pt x="115001" y="89878"/>
                  <a:pt x="115412" y="89420"/>
                </a:cubicBezTo>
                <a:cubicBezTo>
                  <a:pt x="114300" y="88506"/>
                  <a:pt x="112914" y="88019"/>
                  <a:pt x="111482" y="88004"/>
                </a:cubicBezTo>
                <a:close/>
                <a:moveTo>
                  <a:pt x="140019" y="88004"/>
                </a:moveTo>
                <a:cubicBezTo>
                  <a:pt x="138495" y="88019"/>
                  <a:pt x="137017" y="88583"/>
                  <a:pt x="135890" y="89603"/>
                </a:cubicBezTo>
                <a:cubicBezTo>
                  <a:pt x="136286" y="90060"/>
                  <a:pt x="136667" y="90548"/>
                  <a:pt x="137002" y="91066"/>
                </a:cubicBezTo>
                <a:cubicBezTo>
                  <a:pt x="137866" y="90314"/>
                  <a:pt x="138948" y="89936"/>
                  <a:pt x="140032" y="89936"/>
                </a:cubicBezTo>
                <a:cubicBezTo>
                  <a:pt x="141014" y="89936"/>
                  <a:pt x="141997" y="90246"/>
                  <a:pt x="142822" y="90868"/>
                </a:cubicBezTo>
                <a:cubicBezTo>
                  <a:pt x="143172" y="90365"/>
                  <a:pt x="143553" y="89878"/>
                  <a:pt x="143965" y="89420"/>
                </a:cubicBezTo>
                <a:cubicBezTo>
                  <a:pt x="142852" y="88506"/>
                  <a:pt x="141451" y="88019"/>
                  <a:pt x="140019" y="88004"/>
                </a:cubicBezTo>
                <a:close/>
                <a:moveTo>
                  <a:pt x="256262" y="92010"/>
                </a:moveTo>
                <a:lnTo>
                  <a:pt x="256262" y="92010"/>
                </a:lnTo>
                <a:cubicBezTo>
                  <a:pt x="256259" y="92015"/>
                  <a:pt x="256256" y="92020"/>
                  <a:pt x="256253" y="92026"/>
                </a:cubicBezTo>
                <a:lnTo>
                  <a:pt x="256269" y="92011"/>
                </a:lnTo>
                <a:cubicBezTo>
                  <a:pt x="256267" y="92010"/>
                  <a:pt x="256264" y="92010"/>
                  <a:pt x="256262" y="92010"/>
                </a:cubicBezTo>
                <a:close/>
                <a:moveTo>
                  <a:pt x="82929" y="90533"/>
                </a:moveTo>
                <a:lnTo>
                  <a:pt x="82929" y="90578"/>
                </a:lnTo>
                <a:cubicBezTo>
                  <a:pt x="82909" y="90578"/>
                  <a:pt x="82889" y="90578"/>
                  <a:pt x="82868" y="90578"/>
                </a:cubicBezTo>
                <a:cubicBezTo>
                  <a:pt x="81915" y="90578"/>
                  <a:pt x="80994" y="90927"/>
                  <a:pt x="80263" y="91538"/>
                </a:cubicBezTo>
                <a:cubicBezTo>
                  <a:pt x="80355" y="91691"/>
                  <a:pt x="80461" y="91858"/>
                  <a:pt x="80553" y="92041"/>
                </a:cubicBezTo>
                <a:cubicBezTo>
                  <a:pt x="81330" y="91889"/>
                  <a:pt x="82137" y="91813"/>
                  <a:pt x="82929" y="91813"/>
                </a:cubicBezTo>
                <a:cubicBezTo>
                  <a:pt x="83630" y="91813"/>
                  <a:pt x="84316" y="91873"/>
                  <a:pt x="85002" y="91980"/>
                </a:cubicBezTo>
                <a:cubicBezTo>
                  <a:pt x="85123" y="91767"/>
                  <a:pt x="85261" y="91554"/>
                  <a:pt x="85382" y="91355"/>
                </a:cubicBezTo>
                <a:cubicBezTo>
                  <a:pt x="84682" y="90822"/>
                  <a:pt x="83813" y="90533"/>
                  <a:pt x="82929" y="90533"/>
                </a:cubicBezTo>
                <a:close/>
                <a:moveTo>
                  <a:pt x="197097" y="90551"/>
                </a:moveTo>
                <a:cubicBezTo>
                  <a:pt x="196141" y="90551"/>
                  <a:pt x="195188" y="90887"/>
                  <a:pt x="194426" y="91554"/>
                </a:cubicBezTo>
                <a:cubicBezTo>
                  <a:pt x="194517" y="91721"/>
                  <a:pt x="194624" y="91889"/>
                  <a:pt x="194716" y="92056"/>
                </a:cubicBezTo>
                <a:cubicBezTo>
                  <a:pt x="195493" y="91919"/>
                  <a:pt x="196300" y="91843"/>
                  <a:pt x="197092" y="91843"/>
                </a:cubicBezTo>
                <a:cubicBezTo>
                  <a:pt x="197164" y="91841"/>
                  <a:pt x="197235" y="91841"/>
                  <a:pt x="197307" y="91841"/>
                </a:cubicBezTo>
                <a:cubicBezTo>
                  <a:pt x="197933" y="91841"/>
                  <a:pt x="198549" y="91900"/>
                  <a:pt x="199164" y="91995"/>
                </a:cubicBezTo>
                <a:lnTo>
                  <a:pt x="199164" y="92026"/>
                </a:lnTo>
                <a:cubicBezTo>
                  <a:pt x="199286" y="91797"/>
                  <a:pt x="199423" y="91599"/>
                  <a:pt x="199545" y="91371"/>
                </a:cubicBezTo>
                <a:cubicBezTo>
                  <a:pt x="198817" y="90823"/>
                  <a:pt x="197956" y="90551"/>
                  <a:pt x="197097" y="90551"/>
                </a:cubicBezTo>
                <a:close/>
                <a:moveTo>
                  <a:pt x="54408" y="90563"/>
                </a:moveTo>
                <a:lnTo>
                  <a:pt x="54393" y="90578"/>
                </a:lnTo>
                <a:cubicBezTo>
                  <a:pt x="53417" y="90578"/>
                  <a:pt x="52473" y="90929"/>
                  <a:pt x="51726" y="91569"/>
                </a:cubicBezTo>
                <a:cubicBezTo>
                  <a:pt x="51833" y="91736"/>
                  <a:pt x="51924" y="91904"/>
                  <a:pt x="52016" y="92072"/>
                </a:cubicBezTo>
                <a:cubicBezTo>
                  <a:pt x="52808" y="91919"/>
                  <a:pt x="53600" y="91843"/>
                  <a:pt x="54393" y="91843"/>
                </a:cubicBezTo>
                <a:cubicBezTo>
                  <a:pt x="55093" y="91843"/>
                  <a:pt x="55779" y="91904"/>
                  <a:pt x="56465" y="92011"/>
                </a:cubicBezTo>
                <a:cubicBezTo>
                  <a:pt x="56602" y="91797"/>
                  <a:pt x="56724" y="91584"/>
                  <a:pt x="56846" y="91386"/>
                </a:cubicBezTo>
                <a:cubicBezTo>
                  <a:pt x="56145" y="90853"/>
                  <a:pt x="55291" y="90563"/>
                  <a:pt x="54408" y="90563"/>
                </a:cubicBezTo>
                <a:close/>
                <a:moveTo>
                  <a:pt x="168555" y="90578"/>
                </a:moveTo>
                <a:cubicBezTo>
                  <a:pt x="167580" y="90578"/>
                  <a:pt x="166636" y="90929"/>
                  <a:pt x="165874" y="91569"/>
                </a:cubicBezTo>
                <a:cubicBezTo>
                  <a:pt x="165996" y="91736"/>
                  <a:pt x="166087" y="91904"/>
                  <a:pt x="166179" y="92072"/>
                </a:cubicBezTo>
                <a:cubicBezTo>
                  <a:pt x="166971" y="91919"/>
                  <a:pt x="167763" y="91843"/>
                  <a:pt x="168555" y="91843"/>
                </a:cubicBezTo>
                <a:cubicBezTo>
                  <a:pt x="169256" y="91843"/>
                  <a:pt x="169942" y="91904"/>
                  <a:pt x="170627" y="92011"/>
                </a:cubicBezTo>
                <a:lnTo>
                  <a:pt x="170627" y="92026"/>
                </a:lnTo>
                <a:cubicBezTo>
                  <a:pt x="170749" y="91797"/>
                  <a:pt x="170887" y="91599"/>
                  <a:pt x="171008" y="91401"/>
                </a:cubicBezTo>
                <a:cubicBezTo>
                  <a:pt x="170308" y="90868"/>
                  <a:pt x="169439" y="90578"/>
                  <a:pt x="168555" y="90578"/>
                </a:cubicBezTo>
                <a:close/>
                <a:moveTo>
                  <a:pt x="254202" y="90553"/>
                </a:moveTo>
                <a:cubicBezTo>
                  <a:pt x="253239" y="90553"/>
                  <a:pt x="252279" y="90893"/>
                  <a:pt x="251515" y="91569"/>
                </a:cubicBezTo>
                <a:cubicBezTo>
                  <a:pt x="251622" y="91736"/>
                  <a:pt x="251713" y="91904"/>
                  <a:pt x="251805" y="92072"/>
                </a:cubicBezTo>
                <a:cubicBezTo>
                  <a:pt x="252597" y="91919"/>
                  <a:pt x="253389" y="91843"/>
                  <a:pt x="254197" y="91843"/>
                </a:cubicBezTo>
                <a:cubicBezTo>
                  <a:pt x="254880" y="91843"/>
                  <a:pt x="255579" y="91904"/>
                  <a:pt x="256262" y="92010"/>
                </a:cubicBezTo>
                <a:lnTo>
                  <a:pt x="256262" y="92010"/>
                </a:lnTo>
                <a:cubicBezTo>
                  <a:pt x="256381" y="91788"/>
                  <a:pt x="256501" y="91594"/>
                  <a:pt x="256650" y="91371"/>
                </a:cubicBezTo>
                <a:cubicBezTo>
                  <a:pt x="255923" y="90824"/>
                  <a:pt x="255062" y="90553"/>
                  <a:pt x="254202" y="90553"/>
                </a:cubicBezTo>
                <a:close/>
                <a:moveTo>
                  <a:pt x="25856" y="90563"/>
                </a:moveTo>
                <a:lnTo>
                  <a:pt x="25856" y="90578"/>
                </a:lnTo>
                <a:cubicBezTo>
                  <a:pt x="24865" y="90578"/>
                  <a:pt x="23921" y="90929"/>
                  <a:pt x="23174" y="91569"/>
                </a:cubicBezTo>
                <a:cubicBezTo>
                  <a:pt x="23281" y="91736"/>
                  <a:pt x="23372" y="91904"/>
                  <a:pt x="23464" y="92087"/>
                </a:cubicBezTo>
                <a:cubicBezTo>
                  <a:pt x="24256" y="91934"/>
                  <a:pt x="25048" y="91858"/>
                  <a:pt x="25856" y="91858"/>
                </a:cubicBezTo>
                <a:cubicBezTo>
                  <a:pt x="26541" y="91858"/>
                  <a:pt x="27242" y="91904"/>
                  <a:pt x="27928" y="92026"/>
                </a:cubicBezTo>
                <a:cubicBezTo>
                  <a:pt x="28050" y="91813"/>
                  <a:pt x="28171" y="91599"/>
                  <a:pt x="28309" y="91386"/>
                </a:cubicBezTo>
                <a:cubicBezTo>
                  <a:pt x="27593" y="90853"/>
                  <a:pt x="26739" y="90578"/>
                  <a:pt x="25856" y="90563"/>
                </a:cubicBezTo>
                <a:close/>
                <a:moveTo>
                  <a:pt x="111482" y="90563"/>
                </a:moveTo>
                <a:lnTo>
                  <a:pt x="111482" y="90578"/>
                </a:lnTo>
                <a:cubicBezTo>
                  <a:pt x="110491" y="90578"/>
                  <a:pt x="109547" y="90929"/>
                  <a:pt x="108785" y="91569"/>
                </a:cubicBezTo>
                <a:cubicBezTo>
                  <a:pt x="108907" y="91736"/>
                  <a:pt x="108998" y="91904"/>
                  <a:pt x="109090" y="92087"/>
                </a:cubicBezTo>
                <a:cubicBezTo>
                  <a:pt x="109882" y="91934"/>
                  <a:pt x="110674" y="91858"/>
                  <a:pt x="111466" y="91858"/>
                </a:cubicBezTo>
                <a:cubicBezTo>
                  <a:pt x="112167" y="91858"/>
                  <a:pt x="112853" y="91904"/>
                  <a:pt x="113538" y="92026"/>
                </a:cubicBezTo>
                <a:cubicBezTo>
                  <a:pt x="113676" y="91813"/>
                  <a:pt x="113797" y="91599"/>
                  <a:pt x="113919" y="91386"/>
                </a:cubicBezTo>
                <a:cubicBezTo>
                  <a:pt x="113218" y="90853"/>
                  <a:pt x="112365" y="90578"/>
                  <a:pt x="111482" y="90563"/>
                </a:cubicBezTo>
                <a:close/>
                <a:moveTo>
                  <a:pt x="140019" y="90578"/>
                </a:moveTo>
                <a:cubicBezTo>
                  <a:pt x="139043" y="90578"/>
                  <a:pt x="138099" y="90944"/>
                  <a:pt x="137352" y="91584"/>
                </a:cubicBezTo>
                <a:cubicBezTo>
                  <a:pt x="137459" y="91736"/>
                  <a:pt x="137550" y="91919"/>
                  <a:pt x="137642" y="92087"/>
                </a:cubicBezTo>
                <a:cubicBezTo>
                  <a:pt x="138434" y="91934"/>
                  <a:pt x="139226" y="91858"/>
                  <a:pt x="140019" y="91858"/>
                </a:cubicBezTo>
                <a:cubicBezTo>
                  <a:pt x="140719" y="91858"/>
                  <a:pt x="141405" y="91904"/>
                  <a:pt x="142091" y="92026"/>
                </a:cubicBezTo>
                <a:cubicBezTo>
                  <a:pt x="142212" y="91797"/>
                  <a:pt x="142350" y="91599"/>
                  <a:pt x="142471" y="91401"/>
                </a:cubicBezTo>
                <a:cubicBezTo>
                  <a:pt x="141771" y="90868"/>
                  <a:pt x="140902" y="90578"/>
                  <a:pt x="140019" y="90578"/>
                </a:cubicBezTo>
                <a:close/>
                <a:moveTo>
                  <a:pt x="225644" y="90578"/>
                </a:moveTo>
                <a:cubicBezTo>
                  <a:pt x="224654" y="90578"/>
                  <a:pt x="223710" y="90944"/>
                  <a:pt x="222963" y="91569"/>
                </a:cubicBezTo>
                <a:cubicBezTo>
                  <a:pt x="223070" y="91736"/>
                  <a:pt x="223176" y="91904"/>
                  <a:pt x="223268" y="92087"/>
                </a:cubicBezTo>
                <a:cubicBezTo>
                  <a:pt x="224045" y="91934"/>
                  <a:pt x="224852" y="91858"/>
                  <a:pt x="225644" y="91858"/>
                </a:cubicBezTo>
                <a:cubicBezTo>
                  <a:pt x="226345" y="91858"/>
                  <a:pt x="227031" y="91904"/>
                  <a:pt x="227717" y="92026"/>
                </a:cubicBezTo>
                <a:cubicBezTo>
                  <a:pt x="227823" y="91797"/>
                  <a:pt x="227960" y="91599"/>
                  <a:pt x="228082" y="91401"/>
                </a:cubicBezTo>
                <a:cubicBezTo>
                  <a:pt x="227381" y="90868"/>
                  <a:pt x="226528" y="90578"/>
                  <a:pt x="225644" y="90578"/>
                </a:cubicBezTo>
                <a:close/>
                <a:moveTo>
                  <a:pt x="39949" y="85337"/>
                </a:moveTo>
                <a:cubicBezTo>
                  <a:pt x="35195" y="85337"/>
                  <a:pt x="31005" y="88034"/>
                  <a:pt x="28552" y="92132"/>
                </a:cubicBezTo>
                <a:cubicBezTo>
                  <a:pt x="29162" y="92270"/>
                  <a:pt x="29756" y="92437"/>
                  <a:pt x="30350" y="92666"/>
                </a:cubicBezTo>
                <a:cubicBezTo>
                  <a:pt x="32529" y="89390"/>
                  <a:pt x="36018" y="87257"/>
                  <a:pt x="39949" y="87257"/>
                </a:cubicBezTo>
                <a:cubicBezTo>
                  <a:pt x="43941" y="87257"/>
                  <a:pt x="47445" y="89436"/>
                  <a:pt x="49624" y="92757"/>
                </a:cubicBezTo>
                <a:cubicBezTo>
                  <a:pt x="50187" y="92529"/>
                  <a:pt x="50782" y="92346"/>
                  <a:pt x="51391" y="92193"/>
                </a:cubicBezTo>
                <a:cubicBezTo>
                  <a:pt x="48938" y="88064"/>
                  <a:pt x="44733" y="85337"/>
                  <a:pt x="39949" y="85337"/>
                </a:cubicBezTo>
                <a:close/>
                <a:moveTo>
                  <a:pt x="68501" y="85337"/>
                </a:moveTo>
                <a:cubicBezTo>
                  <a:pt x="63747" y="85337"/>
                  <a:pt x="59558" y="88034"/>
                  <a:pt x="57089" y="92132"/>
                </a:cubicBezTo>
                <a:cubicBezTo>
                  <a:pt x="57714" y="92270"/>
                  <a:pt x="58308" y="92437"/>
                  <a:pt x="58902" y="92666"/>
                </a:cubicBezTo>
                <a:cubicBezTo>
                  <a:pt x="61081" y="89390"/>
                  <a:pt x="64570" y="87257"/>
                  <a:pt x="68501" y="87257"/>
                </a:cubicBezTo>
                <a:cubicBezTo>
                  <a:pt x="72462" y="87257"/>
                  <a:pt x="75997" y="89436"/>
                  <a:pt x="78161" y="92757"/>
                </a:cubicBezTo>
                <a:cubicBezTo>
                  <a:pt x="78740" y="92529"/>
                  <a:pt x="79334" y="92346"/>
                  <a:pt x="79928" y="92209"/>
                </a:cubicBezTo>
                <a:cubicBezTo>
                  <a:pt x="77490" y="88064"/>
                  <a:pt x="73270" y="85337"/>
                  <a:pt x="68501" y="85337"/>
                </a:cubicBezTo>
                <a:close/>
                <a:moveTo>
                  <a:pt x="97030" y="85337"/>
                </a:moveTo>
                <a:lnTo>
                  <a:pt x="97030" y="85337"/>
                </a:lnTo>
                <a:cubicBezTo>
                  <a:pt x="92280" y="85340"/>
                  <a:pt x="88078" y="88036"/>
                  <a:pt x="85626" y="92132"/>
                </a:cubicBezTo>
                <a:cubicBezTo>
                  <a:pt x="86236" y="92254"/>
                  <a:pt x="86845" y="92437"/>
                  <a:pt x="87424" y="92651"/>
                </a:cubicBezTo>
                <a:cubicBezTo>
                  <a:pt x="89603" y="89390"/>
                  <a:pt x="93092" y="87257"/>
                  <a:pt x="97023" y="87257"/>
                </a:cubicBezTo>
                <a:cubicBezTo>
                  <a:pt x="101014" y="87257"/>
                  <a:pt x="104519" y="89436"/>
                  <a:pt x="106698" y="92757"/>
                </a:cubicBezTo>
                <a:cubicBezTo>
                  <a:pt x="107276" y="92529"/>
                  <a:pt x="107871" y="92346"/>
                  <a:pt x="108480" y="92193"/>
                </a:cubicBezTo>
                <a:cubicBezTo>
                  <a:pt x="106028" y="88067"/>
                  <a:pt x="101811" y="85340"/>
                  <a:pt x="97030" y="85337"/>
                </a:cubicBezTo>
                <a:close/>
                <a:moveTo>
                  <a:pt x="154112" y="85337"/>
                </a:moveTo>
                <a:cubicBezTo>
                  <a:pt x="149358" y="85337"/>
                  <a:pt x="145168" y="88034"/>
                  <a:pt x="142715" y="92132"/>
                </a:cubicBezTo>
                <a:cubicBezTo>
                  <a:pt x="143325" y="92270"/>
                  <a:pt x="143919" y="92437"/>
                  <a:pt x="144513" y="92651"/>
                </a:cubicBezTo>
                <a:cubicBezTo>
                  <a:pt x="146692" y="89390"/>
                  <a:pt x="150181" y="87257"/>
                  <a:pt x="154112" y="87257"/>
                </a:cubicBezTo>
                <a:cubicBezTo>
                  <a:pt x="158088" y="87257"/>
                  <a:pt x="161608" y="89436"/>
                  <a:pt x="163787" y="92757"/>
                </a:cubicBezTo>
                <a:cubicBezTo>
                  <a:pt x="164366" y="92529"/>
                  <a:pt x="164960" y="92346"/>
                  <a:pt x="165554" y="92209"/>
                </a:cubicBezTo>
                <a:cubicBezTo>
                  <a:pt x="163116" y="88064"/>
                  <a:pt x="158896" y="85337"/>
                  <a:pt x="154112" y="85337"/>
                </a:cubicBezTo>
                <a:close/>
                <a:moveTo>
                  <a:pt x="182649" y="85337"/>
                </a:moveTo>
                <a:cubicBezTo>
                  <a:pt x="177910" y="85337"/>
                  <a:pt x="173705" y="88034"/>
                  <a:pt x="171252" y="92132"/>
                </a:cubicBezTo>
                <a:cubicBezTo>
                  <a:pt x="171862" y="92270"/>
                  <a:pt x="172471" y="92437"/>
                  <a:pt x="173050" y="92651"/>
                </a:cubicBezTo>
                <a:cubicBezTo>
                  <a:pt x="175229" y="89390"/>
                  <a:pt x="178718" y="87257"/>
                  <a:pt x="182649" y="87257"/>
                </a:cubicBezTo>
                <a:cubicBezTo>
                  <a:pt x="186625" y="87257"/>
                  <a:pt x="190160" y="89436"/>
                  <a:pt x="192323" y="92757"/>
                </a:cubicBezTo>
                <a:cubicBezTo>
                  <a:pt x="192902" y="92529"/>
                  <a:pt x="193497" y="92346"/>
                  <a:pt x="194106" y="92209"/>
                </a:cubicBezTo>
                <a:cubicBezTo>
                  <a:pt x="191653" y="88064"/>
                  <a:pt x="187433" y="85337"/>
                  <a:pt x="182649" y="85337"/>
                </a:cubicBezTo>
                <a:close/>
                <a:moveTo>
                  <a:pt x="211201" y="85337"/>
                </a:moveTo>
                <a:cubicBezTo>
                  <a:pt x="206447" y="85337"/>
                  <a:pt x="202257" y="88034"/>
                  <a:pt x="199789" y="92132"/>
                </a:cubicBezTo>
                <a:cubicBezTo>
                  <a:pt x="200399" y="92270"/>
                  <a:pt x="201008" y="92437"/>
                  <a:pt x="201587" y="92651"/>
                </a:cubicBezTo>
                <a:cubicBezTo>
                  <a:pt x="203766" y="89390"/>
                  <a:pt x="207255" y="87257"/>
                  <a:pt x="211201" y="87257"/>
                </a:cubicBezTo>
                <a:cubicBezTo>
                  <a:pt x="215177" y="87257"/>
                  <a:pt x="218697" y="89436"/>
                  <a:pt x="220876" y="92757"/>
                </a:cubicBezTo>
                <a:cubicBezTo>
                  <a:pt x="221439" y="92529"/>
                  <a:pt x="222034" y="92346"/>
                  <a:pt x="222643" y="92209"/>
                </a:cubicBezTo>
                <a:cubicBezTo>
                  <a:pt x="220190" y="88064"/>
                  <a:pt x="215954" y="85337"/>
                  <a:pt x="211201" y="85337"/>
                </a:cubicBezTo>
                <a:close/>
                <a:moveTo>
                  <a:pt x="239738" y="85337"/>
                </a:moveTo>
                <a:cubicBezTo>
                  <a:pt x="234984" y="85337"/>
                  <a:pt x="230794" y="88034"/>
                  <a:pt x="228341" y="92132"/>
                </a:cubicBezTo>
                <a:cubicBezTo>
                  <a:pt x="228951" y="92270"/>
                  <a:pt x="229545" y="92437"/>
                  <a:pt x="230139" y="92651"/>
                </a:cubicBezTo>
                <a:cubicBezTo>
                  <a:pt x="232303" y="89390"/>
                  <a:pt x="235807" y="87257"/>
                  <a:pt x="239738" y="87257"/>
                </a:cubicBezTo>
                <a:cubicBezTo>
                  <a:pt x="243714" y="87257"/>
                  <a:pt x="247234" y="89436"/>
                  <a:pt x="249413" y="92757"/>
                </a:cubicBezTo>
                <a:cubicBezTo>
                  <a:pt x="249976" y="92529"/>
                  <a:pt x="250570" y="92346"/>
                  <a:pt x="251180" y="92209"/>
                </a:cubicBezTo>
                <a:cubicBezTo>
                  <a:pt x="248727" y="88064"/>
                  <a:pt x="244491" y="85337"/>
                  <a:pt x="239738" y="85337"/>
                </a:cubicBezTo>
                <a:close/>
                <a:moveTo>
                  <a:pt x="268275" y="85337"/>
                </a:moveTo>
                <a:cubicBezTo>
                  <a:pt x="263521" y="85337"/>
                  <a:pt x="259331" y="88034"/>
                  <a:pt x="256878" y="92132"/>
                </a:cubicBezTo>
                <a:cubicBezTo>
                  <a:pt x="257488" y="92270"/>
                  <a:pt x="258082" y="92437"/>
                  <a:pt x="258676" y="92666"/>
                </a:cubicBezTo>
                <a:cubicBezTo>
                  <a:pt x="260855" y="89390"/>
                  <a:pt x="264344" y="87257"/>
                  <a:pt x="268275" y="87257"/>
                </a:cubicBezTo>
                <a:cubicBezTo>
                  <a:pt x="272251" y="87257"/>
                  <a:pt x="275771" y="89436"/>
                  <a:pt x="277949" y="92757"/>
                </a:cubicBezTo>
                <a:cubicBezTo>
                  <a:pt x="278528" y="92529"/>
                  <a:pt x="279123" y="92346"/>
                  <a:pt x="279717" y="92209"/>
                </a:cubicBezTo>
                <a:cubicBezTo>
                  <a:pt x="277264" y="88080"/>
                  <a:pt x="273028" y="85337"/>
                  <a:pt x="268275" y="85337"/>
                </a:cubicBezTo>
                <a:close/>
                <a:moveTo>
                  <a:pt x="11397" y="85337"/>
                </a:moveTo>
                <a:cubicBezTo>
                  <a:pt x="6643" y="85337"/>
                  <a:pt x="2453" y="88049"/>
                  <a:pt x="0" y="92148"/>
                </a:cubicBezTo>
                <a:lnTo>
                  <a:pt x="15" y="92132"/>
                </a:lnTo>
                <a:cubicBezTo>
                  <a:pt x="625" y="92270"/>
                  <a:pt x="1219" y="92437"/>
                  <a:pt x="1813" y="92666"/>
                </a:cubicBezTo>
                <a:cubicBezTo>
                  <a:pt x="3977" y="89390"/>
                  <a:pt x="7481" y="87257"/>
                  <a:pt x="11412" y="87257"/>
                </a:cubicBezTo>
                <a:cubicBezTo>
                  <a:pt x="15389" y="87257"/>
                  <a:pt x="18908" y="89436"/>
                  <a:pt x="21072" y="92772"/>
                </a:cubicBezTo>
                <a:cubicBezTo>
                  <a:pt x="21651" y="92544"/>
                  <a:pt x="22229" y="92346"/>
                  <a:pt x="22839" y="92209"/>
                </a:cubicBezTo>
                <a:cubicBezTo>
                  <a:pt x="20386" y="88080"/>
                  <a:pt x="16150" y="85337"/>
                  <a:pt x="11397" y="85337"/>
                </a:cubicBezTo>
                <a:close/>
                <a:moveTo>
                  <a:pt x="125575" y="85337"/>
                </a:moveTo>
                <a:cubicBezTo>
                  <a:pt x="120821" y="85337"/>
                  <a:pt x="116631" y="88034"/>
                  <a:pt x="114178" y="92132"/>
                </a:cubicBezTo>
                <a:cubicBezTo>
                  <a:pt x="114788" y="92270"/>
                  <a:pt x="115382" y="92437"/>
                  <a:pt x="115976" y="92666"/>
                </a:cubicBezTo>
                <a:cubicBezTo>
                  <a:pt x="118155" y="89390"/>
                  <a:pt x="121644" y="87257"/>
                  <a:pt x="125575" y="87257"/>
                </a:cubicBezTo>
                <a:cubicBezTo>
                  <a:pt x="129551" y="87257"/>
                  <a:pt x="133071" y="89436"/>
                  <a:pt x="135250" y="92772"/>
                </a:cubicBezTo>
                <a:cubicBezTo>
                  <a:pt x="135829" y="92544"/>
                  <a:pt x="136408" y="92346"/>
                  <a:pt x="137017" y="92209"/>
                </a:cubicBezTo>
                <a:cubicBezTo>
                  <a:pt x="134564" y="88080"/>
                  <a:pt x="130359" y="85337"/>
                  <a:pt x="125575" y="85337"/>
                </a:cubicBezTo>
                <a:close/>
                <a:moveTo>
                  <a:pt x="97023" y="93031"/>
                </a:moveTo>
                <a:cubicBezTo>
                  <a:pt x="97025" y="93031"/>
                  <a:pt x="97028" y="93031"/>
                  <a:pt x="97030" y="93031"/>
                </a:cubicBezTo>
                <a:lnTo>
                  <a:pt x="97030" y="93031"/>
                </a:lnTo>
                <a:cubicBezTo>
                  <a:pt x="97033" y="93031"/>
                  <a:pt x="97035" y="93031"/>
                  <a:pt x="97038" y="93031"/>
                </a:cubicBezTo>
                <a:close/>
                <a:moveTo>
                  <a:pt x="39949" y="87897"/>
                </a:moveTo>
                <a:lnTo>
                  <a:pt x="39949" y="87912"/>
                </a:lnTo>
                <a:cubicBezTo>
                  <a:pt x="36262" y="87912"/>
                  <a:pt x="33001" y="89862"/>
                  <a:pt x="30914" y="92879"/>
                </a:cubicBezTo>
                <a:cubicBezTo>
                  <a:pt x="31478" y="93108"/>
                  <a:pt x="32011" y="93382"/>
                  <a:pt x="32529" y="93687"/>
                </a:cubicBezTo>
                <a:cubicBezTo>
                  <a:pt x="34296" y="91325"/>
                  <a:pt x="36978" y="89817"/>
                  <a:pt x="39949" y="89817"/>
                </a:cubicBezTo>
                <a:cubicBezTo>
                  <a:pt x="42981" y="89817"/>
                  <a:pt x="45693" y="91401"/>
                  <a:pt x="47460" y="93839"/>
                </a:cubicBezTo>
                <a:cubicBezTo>
                  <a:pt x="47978" y="93519"/>
                  <a:pt x="48511" y="93245"/>
                  <a:pt x="49060" y="92986"/>
                </a:cubicBezTo>
                <a:cubicBezTo>
                  <a:pt x="46973" y="89908"/>
                  <a:pt x="43682" y="87897"/>
                  <a:pt x="39949" y="87897"/>
                </a:cubicBezTo>
                <a:close/>
                <a:moveTo>
                  <a:pt x="97023" y="87897"/>
                </a:moveTo>
                <a:lnTo>
                  <a:pt x="97038" y="87912"/>
                </a:lnTo>
                <a:cubicBezTo>
                  <a:pt x="93351" y="87912"/>
                  <a:pt x="90075" y="89862"/>
                  <a:pt x="88003" y="92879"/>
                </a:cubicBezTo>
                <a:cubicBezTo>
                  <a:pt x="88552" y="93108"/>
                  <a:pt x="89100" y="93382"/>
                  <a:pt x="89618" y="93687"/>
                </a:cubicBezTo>
                <a:cubicBezTo>
                  <a:pt x="91385" y="91325"/>
                  <a:pt x="94052" y="89817"/>
                  <a:pt x="97023" y="89817"/>
                </a:cubicBezTo>
                <a:cubicBezTo>
                  <a:pt x="100070" y="89817"/>
                  <a:pt x="102782" y="91401"/>
                  <a:pt x="104549" y="93839"/>
                </a:cubicBezTo>
                <a:cubicBezTo>
                  <a:pt x="105052" y="93519"/>
                  <a:pt x="105585" y="93245"/>
                  <a:pt x="106149" y="92986"/>
                </a:cubicBezTo>
                <a:cubicBezTo>
                  <a:pt x="104062" y="89908"/>
                  <a:pt x="100755" y="87897"/>
                  <a:pt x="97023" y="87897"/>
                </a:cubicBezTo>
                <a:close/>
                <a:moveTo>
                  <a:pt x="211201" y="87897"/>
                </a:moveTo>
                <a:cubicBezTo>
                  <a:pt x="207514" y="87897"/>
                  <a:pt x="204238" y="89862"/>
                  <a:pt x="202166" y="92879"/>
                </a:cubicBezTo>
                <a:cubicBezTo>
                  <a:pt x="202714" y="93108"/>
                  <a:pt x="203263" y="93382"/>
                  <a:pt x="203781" y="93687"/>
                </a:cubicBezTo>
                <a:cubicBezTo>
                  <a:pt x="205548" y="91325"/>
                  <a:pt x="208215" y="89832"/>
                  <a:pt x="211201" y="89832"/>
                </a:cubicBezTo>
                <a:cubicBezTo>
                  <a:pt x="214233" y="89832"/>
                  <a:pt x="216945" y="91401"/>
                  <a:pt x="218712" y="93839"/>
                </a:cubicBezTo>
                <a:cubicBezTo>
                  <a:pt x="219230" y="93519"/>
                  <a:pt x="219763" y="93245"/>
                  <a:pt x="220312" y="93001"/>
                </a:cubicBezTo>
                <a:cubicBezTo>
                  <a:pt x="218225" y="89908"/>
                  <a:pt x="214918" y="87897"/>
                  <a:pt x="211201" y="87897"/>
                </a:cubicBezTo>
                <a:close/>
                <a:moveTo>
                  <a:pt x="239738" y="87897"/>
                </a:moveTo>
                <a:cubicBezTo>
                  <a:pt x="236051" y="87897"/>
                  <a:pt x="232790" y="89862"/>
                  <a:pt x="230703" y="92879"/>
                </a:cubicBezTo>
                <a:cubicBezTo>
                  <a:pt x="231267" y="93108"/>
                  <a:pt x="231800" y="93382"/>
                  <a:pt x="232318" y="93687"/>
                </a:cubicBezTo>
                <a:cubicBezTo>
                  <a:pt x="234085" y="91325"/>
                  <a:pt x="236767" y="89832"/>
                  <a:pt x="239738" y="89832"/>
                </a:cubicBezTo>
                <a:cubicBezTo>
                  <a:pt x="242770" y="89832"/>
                  <a:pt x="245482" y="91401"/>
                  <a:pt x="247264" y="93839"/>
                </a:cubicBezTo>
                <a:cubicBezTo>
                  <a:pt x="247767" y="93519"/>
                  <a:pt x="248300" y="93245"/>
                  <a:pt x="248849" y="93001"/>
                </a:cubicBezTo>
                <a:cubicBezTo>
                  <a:pt x="246777" y="89908"/>
                  <a:pt x="243471" y="87897"/>
                  <a:pt x="239738" y="87897"/>
                </a:cubicBezTo>
                <a:close/>
                <a:moveTo>
                  <a:pt x="268290" y="87912"/>
                </a:moveTo>
                <a:cubicBezTo>
                  <a:pt x="264603" y="87912"/>
                  <a:pt x="261327" y="89862"/>
                  <a:pt x="259240" y="92879"/>
                </a:cubicBezTo>
                <a:cubicBezTo>
                  <a:pt x="259803" y="93123"/>
                  <a:pt x="260337" y="93397"/>
                  <a:pt x="260870" y="93702"/>
                </a:cubicBezTo>
                <a:cubicBezTo>
                  <a:pt x="262637" y="91340"/>
                  <a:pt x="265304" y="89832"/>
                  <a:pt x="268275" y="89832"/>
                </a:cubicBezTo>
                <a:cubicBezTo>
                  <a:pt x="271322" y="89832"/>
                  <a:pt x="274034" y="91401"/>
                  <a:pt x="275801" y="93839"/>
                </a:cubicBezTo>
                <a:cubicBezTo>
                  <a:pt x="276304" y="93534"/>
                  <a:pt x="276837" y="93245"/>
                  <a:pt x="277401" y="93001"/>
                </a:cubicBezTo>
                <a:cubicBezTo>
                  <a:pt x="275314" y="89923"/>
                  <a:pt x="272007" y="87912"/>
                  <a:pt x="268290" y="87912"/>
                </a:cubicBezTo>
                <a:close/>
                <a:moveTo>
                  <a:pt x="11412" y="87912"/>
                </a:moveTo>
                <a:cubicBezTo>
                  <a:pt x="7725" y="87912"/>
                  <a:pt x="4464" y="89862"/>
                  <a:pt x="2362" y="92879"/>
                </a:cubicBezTo>
                <a:lnTo>
                  <a:pt x="2377" y="92879"/>
                </a:lnTo>
                <a:cubicBezTo>
                  <a:pt x="2941" y="93123"/>
                  <a:pt x="3474" y="93397"/>
                  <a:pt x="3992" y="93702"/>
                </a:cubicBezTo>
                <a:cubicBezTo>
                  <a:pt x="5759" y="91340"/>
                  <a:pt x="8426" y="89832"/>
                  <a:pt x="11412" y="89832"/>
                </a:cubicBezTo>
                <a:cubicBezTo>
                  <a:pt x="14444" y="89832"/>
                  <a:pt x="17156" y="91416"/>
                  <a:pt x="18923" y="93854"/>
                </a:cubicBezTo>
                <a:cubicBezTo>
                  <a:pt x="19441" y="93534"/>
                  <a:pt x="19975" y="93260"/>
                  <a:pt x="20523" y="93001"/>
                </a:cubicBezTo>
                <a:cubicBezTo>
                  <a:pt x="18451" y="89923"/>
                  <a:pt x="15145" y="87912"/>
                  <a:pt x="11412" y="87912"/>
                </a:cubicBezTo>
                <a:close/>
                <a:moveTo>
                  <a:pt x="68501" y="87912"/>
                </a:moveTo>
                <a:cubicBezTo>
                  <a:pt x="64814" y="87912"/>
                  <a:pt x="61538" y="89862"/>
                  <a:pt x="59466" y="92894"/>
                </a:cubicBezTo>
                <a:cubicBezTo>
                  <a:pt x="60030" y="93123"/>
                  <a:pt x="60563" y="93397"/>
                  <a:pt x="61081" y="93702"/>
                </a:cubicBezTo>
                <a:cubicBezTo>
                  <a:pt x="62864" y="91340"/>
                  <a:pt x="65515" y="89832"/>
                  <a:pt x="68501" y="89832"/>
                </a:cubicBezTo>
                <a:cubicBezTo>
                  <a:pt x="71533" y="89832"/>
                  <a:pt x="74245" y="91416"/>
                  <a:pt x="76012" y="93854"/>
                </a:cubicBezTo>
                <a:cubicBezTo>
                  <a:pt x="76530" y="93534"/>
                  <a:pt x="77064" y="93260"/>
                  <a:pt x="77612" y="93001"/>
                </a:cubicBezTo>
                <a:cubicBezTo>
                  <a:pt x="75540" y="89923"/>
                  <a:pt x="72234" y="87912"/>
                  <a:pt x="68501" y="87912"/>
                </a:cubicBezTo>
                <a:close/>
                <a:moveTo>
                  <a:pt x="125575" y="87912"/>
                </a:moveTo>
                <a:cubicBezTo>
                  <a:pt x="121888" y="87912"/>
                  <a:pt x="118627" y="89862"/>
                  <a:pt x="116540" y="92879"/>
                </a:cubicBezTo>
                <a:cubicBezTo>
                  <a:pt x="117104" y="93123"/>
                  <a:pt x="117637" y="93397"/>
                  <a:pt x="118155" y="93702"/>
                </a:cubicBezTo>
                <a:cubicBezTo>
                  <a:pt x="119938" y="91340"/>
                  <a:pt x="122604" y="89832"/>
                  <a:pt x="125575" y="89832"/>
                </a:cubicBezTo>
                <a:cubicBezTo>
                  <a:pt x="128607" y="89832"/>
                  <a:pt x="131334" y="91416"/>
                  <a:pt x="133101" y="93854"/>
                </a:cubicBezTo>
                <a:cubicBezTo>
                  <a:pt x="133604" y="93534"/>
                  <a:pt x="134137" y="93245"/>
                  <a:pt x="134686" y="93001"/>
                </a:cubicBezTo>
                <a:cubicBezTo>
                  <a:pt x="132614" y="89923"/>
                  <a:pt x="129308" y="87912"/>
                  <a:pt x="125575" y="87912"/>
                </a:cubicBezTo>
                <a:close/>
                <a:moveTo>
                  <a:pt x="154112" y="87912"/>
                </a:moveTo>
                <a:cubicBezTo>
                  <a:pt x="150440" y="87912"/>
                  <a:pt x="147164" y="89862"/>
                  <a:pt x="145077" y="92879"/>
                </a:cubicBezTo>
                <a:cubicBezTo>
                  <a:pt x="145641" y="93108"/>
                  <a:pt x="146174" y="93382"/>
                  <a:pt x="146692" y="93687"/>
                </a:cubicBezTo>
                <a:cubicBezTo>
                  <a:pt x="148474" y="91325"/>
                  <a:pt x="151141" y="89832"/>
                  <a:pt x="154112" y="89832"/>
                </a:cubicBezTo>
                <a:cubicBezTo>
                  <a:pt x="157159" y="89832"/>
                  <a:pt x="159871" y="91401"/>
                  <a:pt x="161638" y="93854"/>
                </a:cubicBezTo>
                <a:cubicBezTo>
                  <a:pt x="162141" y="93534"/>
                  <a:pt x="162674" y="93260"/>
                  <a:pt x="163223" y="93001"/>
                </a:cubicBezTo>
                <a:cubicBezTo>
                  <a:pt x="161151" y="89923"/>
                  <a:pt x="157845" y="87912"/>
                  <a:pt x="154112" y="87912"/>
                </a:cubicBezTo>
                <a:close/>
                <a:moveTo>
                  <a:pt x="182649" y="87912"/>
                </a:moveTo>
                <a:cubicBezTo>
                  <a:pt x="178977" y="87912"/>
                  <a:pt x="175701" y="89862"/>
                  <a:pt x="173629" y="92879"/>
                </a:cubicBezTo>
                <a:cubicBezTo>
                  <a:pt x="174177" y="93108"/>
                  <a:pt x="174726" y="93382"/>
                  <a:pt x="175244" y="93687"/>
                </a:cubicBezTo>
                <a:cubicBezTo>
                  <a:pt x="177011" y="91325"/>
                  <a:pt x="179678" y="89832"/>
                  <a:pt x="182649" y="89832"/>
                </a:cubicBezTo>
                <a:cubicBezTo>
                  <a:pt x="185696" y="89832"/>
                  <a:pt x="188408" y="91401"/>
                  <a:pt x="190175" y="93854"/>
                </a:cubicBezTo>
                <a:cubicBezTo>
                  <a:pt x="190693" y="93534"/>
                  <a:pt x="191211" y="93260"/>
                  <a:pt x="191760" y="93001"/>
                </a:cubicBezTo>
                <a:cubicBezTo>
                  <a:pt x="189703" y="89923"/>
                  <a:pt x="186381" y="87912"/>
                  <a:pt x="182649" y="87912"/>
                </a:cubicBezTo>
                <a:close/>
                <a:moveTo>
                  <a:pt x="39949" y="90457"/>
                </a:moveTo>
                <a:lnTo>
                  <a:pt x="39949" y="90472"/>
                </a:lnTo>
                <a:cubicBezTo>
                  <a:pt x="37191" y="90472"/>
                  <a:pt x="34723" y="91858"/>
                  <a:pt x="33047" y="94006"/>
                </a:cubicBezTo>
                <a:cubicBezTo>
                  <a:pt x="33550" y="94342"/>
                  <a:pt x="34037" y="94707"/>
                  <a:pt x="34494" y="95103"/>
                </a:cubicBezTo>
                <a:cubicBezTo>
                  <a:pt x="35850" y="93443"/>
                  <a:pt x="37785" y="92391"/>
                  <a:pt x="39949" y="92391"/>
                </a:cubicBezTo>
                <a:cubicBezTo>
                  <a:pt x="42189" y="92391"/>
                  <a:pt x="44184" y="93504"/>
                  <a:pt x="45540" y="95271"/>
                </a:cubicBezTo>
                <a:cubicBezTo>
                  <a:pt x="45998" y="94875"/>
                  <a:pt x="46470" y="94494"/>
                  <a:pt x="46957" y="94159"/>
                </a:cubicBezTo>
                <a:cubicBezTo>
                  <a:pt x="45297" y="91904"/>
                  <a:pt x="42768" y="90457"/>
                  <a:pt x="39949" y="90457"/>
                </a:cubicBezTo>
                <a:close/>
                <a:moveTo>
                  <a:pt x="97023" y="90457"/>
                </a:moveTo>
                <a:lnTo>
                  <a:pt x="97038" y="90472"/>
                </a:lnTo>
                <a:cubicBezTo>
                  <a:pt x="94280" y="90472"/>
                  <a:pt x="91797" y="91858"/>
                  <a:pt x="90136" y="94006"/>
                </a:cubicBezTo>
                <a:cubicBezTo>
                  <a:pt x="90639" y="94342"/>
                  <a:pt x="91126" y="94707"/>
                  <a:pt x="91583" y="95103"/>
                </a:cubicBezTo>
                <a:cubicBezTo>
                  <a:pt x="92924" y="93443"/>
                  <a:pt x="94859" y="92391"/>
                  <a:pt x="97023" y="92391"/>
                </a:cubicBezTo>
                <a:cubicBezTo>
                  <a:pt x="99262" y="92391"/>
                  <a:pt x="101274" y="93504"/>
                  <a:pt x="102614" y="95271"/>
                </a:cubicBezTo>
                <a:cubicBezTo>
                  <a:pt x="103071" y="94875"/>
                  <a:pt x="103544" y="94494"/>
                  <a:pt x="104046" y="94159"/>
                </a:cubicBezTo>
                <a:cubicBezTo>
                  <a:pt x="102386" y="91904"/>
                  <a:pt x="99857" y="90457"/>
                  <a:pt x="97023" y="90457"/>
                </a:cubicBezTo>
                <a:close/>
                <a:moveTo>
                  <a:pt x="125575" y="90472"/>
                </a:moveTo>
                <a:cubicBezTo>
                  <a:pt x="122817" y="90472"/>
                  <a:pt x="120349" y="91858"/>
                  <a:pt x="118673" y="94022"/>
                </a:cubicBezTo>
                <a:cubicBezTo>
                  <a:pt x="119176" y="94357"/>
                  <a:pt x="119663" y="94707"/>
                  <a:pt x="120136" y="95103"/>
                </a:cubicBezTo>
                <a:cubicBezTo>
                  <a:pt x="121476" y="93443"/>
                  <a:pt x="123411" y="92391"/>
                  <a:pt x="125575" y="92391"/>
                </a:cubicBezTo>
                <a:cubicBezTo>
                  <a:pt x="127815" y="92391"/>
                  <a:pt x="129810" y="93519"/>
                  <a:pt x="131166" y="95271"/>
                </a:cubicBezTo>
                <a:cubicBezTo>
                  <a:pt x="131608" y="94875"/>
                  <a:pt x="132096" y="94509"/>
                  <a:pt x="132583" y="94174"/>
                </a:cubicBezTo>
                <a:cubicBezTo>
                  <a:pt x="130923" y="91919"/>
                  <a:pt x="128393" y="90472"/>
                  <a:pt x="125575" y="90472"/>
                </a:cubicBezTo>
                <a:close/>
                <a:moveTo>
                  <a:pt x="154112" y="90472"/>
                </a:moveTo>
                <a:cubicBezTo>
                  <a:pt x="151354" y="90472"/>
                  <a:pt x="148886" y="91843"/>
                  <a:pt x="147225" y="94022"/>
                </a:cubicBezTo>
                <a:cubicBezTo>
                  <a:pt x="147728" y="94342"/>
                  <a:pt x="148215" y="94707"/>
                  <a:pt x="148673" y="95103"/>
                </a:cubicBezTo>
                <a:cubicBezTo>
                  <a:pt x="150013" y="93443"/>
                  <a:pt x="151948" y="92391"/>
                  <a:pt x="154112" y="92391"/>
                </a:cubicBezTo>
                <a:cubicBezTo>
                  <a:pt x="156351" y="92391"/>
                  <a:pt x="158363" y="93519"/>
                  <a:pt x="159703" y="95271"/>
                </a:cubicBezTo>
                <a:cubicBezTo>
                  <a:pt x="160160" y="94875"/>
                  <a:pt x="160633" y="94509"/>
                  <a:pt x="161136" y="94159"/>
                </a:cubicBezTo>
                <a:cubicBezTo>
                  <a:pt x="159460" y="91904"/>
                  <a:pt x="156946" y="90472"/>
                  <a:pt x="154112" y="90472"/>
                </a:cubicBezTo>
                <a:close/>
                <a:moveTo>
                  <a:pt x="182649" y="90472"/>
                </a:moveTo>
                <a:cubicBezTo>
                  <a:pt x="179891" y="90472"/>
                  <a:pt x="177423" y="91843"/>
                  <a:pt x="175762" y="94022"/>
                </a:cubicBezTo>
                <a:cubicBezTo>
                  <a:pt x="176265" y="94342"/>
                  <a:pt x="176752" y="94707"/>
                  <a:pt x="177209" y="95103"/>
                </a:cubicBezTo>
                <a:cubicBezTo>
                  <a:pt x="178550" y="93443"/>
                  <a:pt x="180500" y="92391"/>
                  <a:pt x="182649" y="92391"/>
                </a:cubicBezTo>
                <a:cubicBezTo>
                  <a:pt x="184888" y="92391"/>
                  <a:pt x="186899" y="93519"/>
                  <a:pt x="188240" y="95271"/>
                </a:cubicBezTo>
                <a:cubicBezTo>
                  <a:pt x="188697" y="94875"/>
                  <a:pt x="189170" y="94509"/>
                  <a:pt x="189672" y="94159"/>
                </a:cubicBezTo>
                <a:cubicBezTo>
                  <a:pt x="188012" y="91904"/>
                  <a:pt x="185483" y="90472"/>
                  <a:pt x="182649" y="90472"/>
                </a:cubicBezTo>
                <a:close/>
                <a:moveTo>
                  <a:pt x="211201" y="90472"/>
                </a:moveTo>
                <a:cubicBezTo>
                  <a:pt x="208443" y="90472"/>
                  <a:pt x="205960" y="91843"/>
                  <a:pt x="204299" y="94022"/>
                </a:cubicBezTo>
                <a:cubicBezTo>
                  <a:pt x="204802" y="94342"/>
                  <a:pt x="205289" y="94707"/>
                  <a:pt x="205746" y="95103"/>
                </a:cubicBezTo>
                <a:cubicBezTo>
                  <a:pt x="207102" y="93443"/>
                  <a:pt x="209037" y="92391"/>
                  <a:pt x="211201" y="92391"/>
                </a:cubicBezTo>
                <a:cubicBezTo>
                  <a:pt x="213440" y="92391"/>
                  <a:pt x="215436" y="93519"/>
                  <a:pt x="216792" y="95271"/>
                </a:cubicBezTo>
                <a:cubicBezTo>
                  <a:pt x="217234" y="94875"/>
                  <a:pt x="217722" y="94509"/>
                  <a:pt x="218209" y="94159"/>
                </a:cubicBezTo>
                <a:cubicBezTo>
                  <a:pt x="216549" y="91904"/>
                  <a:pt x="214019" y="90472"/>
                  <a:pt x="211201" y="90472"/>
                </a:cubicBezTo>
                <a:close/>
                <a:moveTo>
                  <a:pt x="239738" y="90472"/>
                </a:moveTo>
                <a:cubicBezTo>
                  <a:pt x="236980" y="90472"/>
                  <a:pt x="234497" y="91843"/>
                  <a:pt x="232836" y="94022"/>
                </a:cubicBezTo>
                <a:cubicBezTo>
                  <a:pt x="233354" y="94342"/>
                  <a:pt x="233826" y="94707"/>
                  <a:pt x="234298" y="95103"/>
                </a:cubicBezTo>
                <a:cubicBezTo>
                  <a:pt x="235639" y="93443"/>
                  <a:pt x="237574" y="92391"/>
                  <a:pt x="239738" y="92391"/>
                </a:cubicBezTo>
                <a:cubicBezTo>
                  <a:pt x="241977" y="92391"/>
                  <a:pt x="243973" y="93519"/>
                  <a:pt x="245329" y="95271"/>
                </a:cubicBezTo>
                <a:cubicBezTo>
                  <a:pt x="245786" y="94875"/>
                  <a:pt x="246259" y="94509"/>
                  <a:pt x="246746" y="94159"/>
                </a:cubicBezTo>
                <a:cubicBezTo>
                  <a:pt x="245086" y="91904"/>
                  <a:pt x="242556" y="90472"/>
                  <a:pt x="239738" y="90472"/>
                </a:cubicBezTo>
                <a:close/>
                <a:moveTo>
                  <a:pt x="268275" y="90472"/>
                </a:moveTo>
                <a:cubicBezTo>
                  <a:pt x="265517" y="90472"/>
                  <a:pt x="263049" y="91858"/>
                  <a:pt x="261373" y="94022"/>
                </a:cubicBezTo>
                <a:cubicBezTo>
                  <a:pt x="261891" y="94342"/>
                  <a:pt x="262378" y="94707"/>
                  <a:pt x="262835" y="95103"/>
                </a:cubicBezTo>
                <a:cubicBezTo>
                  <a:pt x="264176" y="93443"/>
                  <a:pt x="266111" y="92391"/>
                  <a:pt x="268275" y="92391"/>
                </a:cubicBezTo>
                <a:cubicBezTo>
                  <a:pt x="270514" y="92391"/>
                  <a:pt x="272525" y="93519"/>
                  <a:pt x="273866" y="95271"/>
                </a:cubicBezTo>
                <a:cubicBezTo>
                  <a:pt x="274323" y="94875"/>
                  <a:pt x="274796" y="94509"/>
                  <a:pt x="275298" y="94174"/>
                </a:cubicBezTo>
                <a:cubicBezTo>
                  <a:pt x="273622" y="91904"/>
                  <a:pt x="271109" y="90472"/>
                  <a:pt x="268275" y="90472"/>
                </a:cubicBezTo>
                <a:close/>
                <a:moveTo>
                  <a:pt x="11397" y="90472"/>
                </a:moveTo>
                <a:cubicBezTo>
                  <a:pt x="8639" y="90472"/>
                  <a:pt x="6156" y="91858"/>
                  <a:pt x="4495" y="94022"/>
                </a:cubicBezTo>
                <a:lnTo>
                  <a:pt x="4510" y="94022"/>
                </a:lnTo>
                <a:cubicBezTo>
                  <a:pt x="5013" y="94357"/>
                  <a:pt x="5500" y="94723"/>
                  <a:pt x="5957" y="95119"/>
                </a:cubicBezTo>
                <a:cubicBezTo>
                  <a:pt x="7298" y="93458"/>
                  <a:pt x="9233" y="92407"/>
                  <a:pt x="11397" y="92407"/>
                </a:cubicBezTo>
                <a:cubicBezTo>
                  <a:pt x="13636" y="92407"/>
                  <a:pt x="15632" y="93519"/>
                  <a:pt x="16988" y="95286"/>
                </a:cubicBezTo>
                <a:cubicBezTo>
                  <a:pt x="17430" y="94890"/>
                  <a:pt x="17918" y="94525"/>
                  <a:pt x="18405" y="94174"/>
                </a:cubicBezTo>
                <a:cubicBezTo>
                  <a:pt x="16745" y="91919"/>
                  <a:pt x="14215" y="90472"/>
                  <a:pt x="11397" y="90472"/>
                </a:cubicBezTo>
                <a:close/>
                <a:moveTo>
                  <a:pt x="68501" y="90472"/>
                </a:moveTo>
                <a:cubicBezTo>
                  <a:pt x="65728" y="90472"/>
                  <a:pt x="63260" y="91858"/>
                  <a:pt x="61599" y="94022"/>
                </a:cubicBezTo>
                <a:cubicBezTo>
                  <a:pt x="62117" y="94357"/>
                  <a:pt x="62589" y="94723"/>
                  <a:pt x="63062" y="95119"/>
                </a:cubicBezTo>
                <a:cubicBezTo>
                  <a:pt x="64403" y="93458"/>
                  <a:pt x="66338" y="92407"/>
                  <a:pt x="68501" y="92407"/>
                </a:cubicBezTo>
                <a:cubicBezTo>
                  <a:pt x="70741" y="92407"/>
                  <a:pt x="72737" y="93519"/>
                  <a:pt x="74093" y="95286"/>
                </a:cubicBezTo>
                <a:cubicBezTo>
                  <a:pt x="74534" y="94890"/>
                  <a:pt x="75022" y="94509"/>
                  <a:pt x="75510" y="94174"/>
                </a:cubicBezTo>
                <a:cubicBezTo>
                  <a:pt x="73849" y="91919"/>
                  <a:pt x="71320" y="90472"/>
                  <a:pt x="68501" y="90472"/>
                </a:cubicBezTo>
                <a:close/>
                <a:moveTo>
                  <a:pt x="39949" y="93031"/>
                </a:moveTo>
                <a:cubicBezTo>
                  <a:pt x="37968" y="93031"/>
                  <a:pt x="36170" y="93991"/>
                  <a:pt x="34936" y="95500"/>
                </a:cubicBezTo>
                <a:cubicBezTo>
                  <a:pt x="35393" y="95911"/>
                  <a:pt x="35820" y="96338"/>
                  <a:pt x="36216" y="96810"/>
                </a:cubicBezTo>
                <a:cubicBezTo>
                  <a:pt x="37163" y="95567"/>
                  <a:pt x="38562" y="94953"/>
                  <a:pt x="39956" y="94953"/>
                </a:cubicBezTo>
                <a:cubicBezTo>
                  <a:pt x="41435" y="94953"/>
                  <a:pt x="42909" y="95644"/>
                  <a:pt x="43834" y="97008"/>
                </a:cubicBezTo>
                <a:cubicBezTo>
                  <a:pt x="44230" y="96551"/>
                  <a:pt x="44642" y="96094"/>
                  <a:pt x="45083" y="95682"/>
                </a:cubicBezTo>
                <a:cubicBezTo>
                  <a:pt x="43849" y="94067"/>
                  <a:pt x="42006" y="93031"/>
                  <a:pt x="39949" y="93031"/>
                </a:cubicBezTo>
                <a:close/>
                <a:moveTo>
                  <a:pt x="97030" y="93031"/>
                </a:moveTo>
                <a:lnTo>
                  <a:pt x="97030" y="93031"/>
                </a:lnTo>
                <a:cubicBezTo>
                  <a:pt x="95053" y="93034"/>
                  <a:pt x="93258" y="93993"/>
                  <a:pt x="92025" y="95500"/>
                </a:cubicBezTo>
                <a:cubicBezTo>
                  <a:pt x="92482" y="95911"/>
                  <a:pt x="92909" y="96338"/>
                  <a:pt x="93305" y="96810"/>
                </a:cubicBezTo>
                <a:cubicBezTo>
                  <a:pt x="94253" y="95573"/>
                  <a:pt x="95655" y="94959"/>
                  <a:pt x="97051" y="94959"/>
                </a:cubicBezTo>
                <a:cubicBezTo>
                  <a:pt x="98528" y="94959"/>
                  <a:pt x="99999" y="95646"/>
                  <a:pt x="100923" y="97008"/>
                </a:cubicBezTo>
                <a:cubicBezTo>
                  <a:pt x="101319" y="96551"/>
                  <a:pt x="101731" y="96094"/>
                  <a:pt x="102172" y="95682"/>
                </a:cubicBezTo>
                <a:cubicBezTo>
                  <a:pt x="100940" y="94069"/>
                  <a:pt x="99084" y="93034"/>
                  <a:pt x="97030" y="93031"/>
                </a:cubicBezTo>
                <a:close/>
                <a:moveTo>
                  <a:pt x="182649" y="93031"/>
                </a:moveTo>
                <a:cubicBezTo>
                  <a:pt x="180668" y="93031"/>
                  <a:pt x="178901" y="93991"/>
                  <a:pt x="177667" y="95500"/>
                </a:cubicBezTo>
                <a:cubicBezTo>
                  <a:pt x="178108" y="95911"/>
                  <a:pt x="178535" y="96353"/>
                  <a:pt x="178931" y="96810"/>
                </a:cubicBezTo>
                <a:cubicBezTo>
                  <a:pt x="179830" y="95667"/>
                  <a:pt x="181201" y="94982"/>
                  <a:pt x="182649" y="94966"/>
                </a:cubicBezTo>
                <a:cubicBezTo>
                  <a:pt x="184233" y="94966"/>
                  <a:pt x="185635" y="95774"/>
                  <a:pt x="186549" y="97008"/>
                </a:cubicBezTo>
                <a:cubicBezTo>
                  <a:pt x="186945" y="96551"/>
                  <a:pt x="187357" y="96109"/>
                  <a:pt x="187798" y="95682"/>
                </a:cubicBezTo>
                <a:cubicBezTo>
                  <a:pt x="186564" y="94067"/>
                  <a:pt x="184721" y="93031"/>
                  <a:pt x="182649" y="93031"/>
                </a:cubicBezTo>
                <a:close/>
                <a:moveTo>
                  <a:pt x="211201" y="93031"/>
                </a:moveTo>
                <a:cubicBezTo>
                  <a:pt x="209220" y="93031"/>
                  <a:pt x="207438" y="93991"/>
                  <a:pt x="206203" y="95500"/>
                </a:cubicBezTo>
                <a:cubicBezTo>
                  <a:pt x="206645" y="95911"/>
                  <a:pt x="207072" y="96353"/>
                  <a:pt x="207468" y="96810"/>
                </a:cubicBezTo>
                <a:cubicBezTo>
                  <a:pt x="208367" y="95667"/>
                  <a:pt x="209738" y="94982"/>
                  <a:pt x="211201" y="94966"/>
                </a:cubicBezTo>
                <a:cubicBezTo>
                  <a:pt x="212755" y="94982"/>
                  <a:pt x="214202" y="95743"/>
                  <a:pt x="215101" y="97008"/>
                </a:cubicBezTo>
                <a:cubicBezTo>
                  <a:pt x="215482" y="96551"/>
                  <a:pt x="215893" y="96094"/>
                  <a:pt x="216335" y="95682"/>
                </a:cubicBezTo>
                <a:cubicBezTo>
                  <a:pt x="215101" y="94067"/>
                  <a:pt x="213258" y="93031"/>
                  <a:pt x="211201" y="93031"/>
                </a:cubicBezTo>
                <a:close/>
                <a:moveTo>
                  <a:pt x="239738" y="93031"/>
                </a:moveTo>
                <a:cubicBezTo>
                  <a:pt x="237757" y="93031"/>
                  <a:pt x="235990" y="93991"/>
                  <a:pt x="234756" y="95500"/>
                </a:cubicBezTo>
                <a:cubicBezTo>
                  <a:pt x="235197" y="95911"/>
                  <a:pt x="235609" y="96353"/>
                  <a:pt x="236005" y="96810"/>
                </a:cubicBezTo>
                <a:cubicBezTo>
                  <a:pt x="236904" y="95667"/>
                  <a:pt x="238275" y="94982"/>
                  <a:pt x="239738" y="94966"/>
                </a:cubicBezTo>
                <a:cubicBezTo>
                  <a:pt x="241307" y="94966"/>
                  <a:pt x="242709" y="95774"/>
                  <a:pt x="243638" y="97008"/>
                </a:cubicBezTo>
                <a:cubicBezTo>
                  <a:pt x="244019" y="96551"/>
                  <a:pt x="244446" y="96109"/>
                  <a:pt x="244887" y="95682"/>
                </a:cubicBezTo>
                <a:cubicBezTo>
                  <a:pt x="243638" y="94067"/>
                  <a:pt x="241795" y="93031"/>
                  <a:pt x="239738" y="93031"/>
                </a:cubicBezTo>
                <a:close/>
                <a:moveTo>
                  <a:pt x="11397" y="93031"/>
                </a:moveTo>
                <a:cubicBezTo>
                  <a:pt x="9416" y="93031"/>
                  <a:pt x="7618" y="94006"/>
                  <a:pt x="6384" y="95515"/>
                </a:cubicBezTo>
                <a:lnTo>
                  <a:pt x="6399" y="95500"/>
                </a:lnTo>
                <a:cubicBezTo>
                  <a:pt x="6856" y="95911"/>
                  <a:pt x="7283" y="96353"/>
                  <a:pt x="7679" y="96810"/>
                </a:cubicBezTo>
                <a:cubicBezTo>
                  <a:pt x="8578" y="95667"/>
                  <a:pt x="9949" y="94982"/>
                  <a:pt x="11412" y="94966"/>
                </a:cubicBezTo>
                <a:cubicBezTo>
                  <a:pt x="12981" y="94966"/>
                  <a:pt x="14383" y="95774"/>
                  <a:pt x="15297" y="97023"/>
                </a:cubicBezTo>
                <a:cubicBezTo>
                  <a:pt x="15678" y="96551"/>
                  <a:pt x="16089" y="96109"/>
                  <a:pt x="16546" y="95682"/>
                </a:cubicBezTo>
                <a:cubicBezTo>
                  <a:pt x="15297" y="94067"/>
                  <a:pt x="13454" y="93031"/>
                  <a:pt x="11397" y="93031"/>
                </a:cubicBezTo>
                <a:close/>
                <a:moveTo>
                  <a:pt x="68501" y="93031"/>
                </a:moveTo>
                <a:cubicBezTo>
                  <a:pt x="66520" y="93031"/>
                  <a:pt x="64722" y="93991"/>
                  <a:pt x="63488" y="95515"/>
                </a:cubicBezTo>
                <a:cubicBezTo>
                  <a:pt x="63945" y="95926"/>
                  <a:pt x="64372" y="96353"/>
                  <a:pt x="64768" y="96825"/>
                </a:cubicBezTo>
                <a:cubicBezTo>
                  <a:pt x="65707" y="95583"/>
                  <a:pt x="67106" y="94968"/>
                  <a:pt x="68504" y="94968"/>
                </a:cubicBezTo>
                <a:cubicBezTo>
                  <a:pt x="69987" y="94968"/>
                  <a:pt x="71468" y="95659"/>
                  <a:pt x="72401" y="97023"/>
                </a:cubicBezTo>
                <a:cubicBezTo>
                  <a:pt x="72782" y="96551"/>
                  <a:pt x="73194" y="96109"/>
                  <a:pt x="73651" y="95698"/>
                </a:cubicBezTo>
                <a:cubicBezTo>
                  <a:pt x="72401" y="94083"/>
                  <a:pt x="70558" y="93047"/>
                  <a:pt x="68501" y="93047"/>
                </a:cubicBezTo>
                <a:lnTo>
                  <a:pt x="68501" y="93031"/>
                </a:lnTo>
                <a:close/>
                <a:moveTo>
                  <a:pt x="125575" y="93031"/>
                </a:moveTo>
                <a:cubicBezTo>
                  <a:pt x="123594" y="93031"/>
                  <a:pt x="121812" y="93991"/>
                  <a:pt x="120577" y="95500"/>
                </a:cubicBezTo>
                <a:cubicBezTo>
                  <a:pt x="121019" y="95911"/>
                  <a:pt x="121446" y="96353"/>
                  <a:pt x="121842" y="96810"/>
                </a:cubicBezTo>
                <a:cubicBezTo>
                  <a:pt x="122787" y="95577"/>
                  <a:pt x="124183" y="94966"/>
                  <a:pt x="125576" y="94966"/>
                </a:cubicBezTo>
                <a:cubicBezTo>
                  <a:pt x="127056" y="94966"/>
                  <a:pt x="128533" y="95657"/>
                  <a:pt x="129460" y="97023"/>
                </a:cubicBezTo>
                <a:cubicBezTo>
                  <a:pt x="129856" y="96551"/>
                  <a:pt x="130283" y="96109"/>
                  <a:pt x="130725" y="95682"/>
                </a:cubicBezTo>
                <a:cubicBezTo>
                  <a:pt x="129475" y="94067"/>
                  <a:pt x="127632" y="93047"/>
                  <a:pt x="125575" y="93047"/>
                </a:cubicBezTo>
                <a:lnTo>
                  <a:pt x="125575" y="93031"/>
                </a:lnTo>
                <a:close/>
                <a:moveTo>
                  <a:pt x="154127" y="93031"/>
                </a:moveTo>
                <a:cubicBezTo>
                  <a:pt x="152146" y="93031"/>
                  <a:pt x="150364" y="93991"/>
                  <a:pt x="149130" y="95500"/>
                </a:cubicBezTo>
                <a:cubicBezTo>
                  <a:pt x="149571" y="95911"/>
                  <a:pt x="149998" y="96353"/>
                  <a:pt x="150394" y="96825"/>
                </a:cubicBezTo>
                <a:cubicBezTo>
                  <a:pt x="151293" y="95667"/>
                  <a:pt x="152664" y="94982"/>
                  <a:pt x="154112" y="94966"/>
                </a:cubicBezTo>
                <a:cubicBezTo>
                  <a:pt x="155666" y="94982"/>
                  <a:pt x="157128" y="95743"/>
                  <a:pt x="158027" y="97023"/>
                </a:cubicBezTo>
                <a:cubicBezTo>
                  <a:pt x="158408" y="96551"/>
                  <a:pt x="158820" y="96109"/>
                  <a:pt x="159261" y="95682"/>
                </a:cubicBezTo>
                <a:cubicBezTo>
                  <a:pt x="158027" y="94067"/>
                  <a:pt x="156184" y="93031"/>
                  <a:pt x="154127" y="93031"/>
                </a:cubicBezTo>
                <a:close/>
                <a:moveTo>
                  <a:pt x="268275" y="93031"/>
                </a:moveTo>
                <a:cubicBezTo>
                  <a:pt x="266294" y="93031"/>
                  <a:pt x="264527" y="93991"/>
                  <a:pt x="263292" y="95500"/>
                </a:cubicBezTo>
                <a:cubicBezTo>
                  <a:pt x="263734" y="95911"/>
                  <a:pt x="264146" y="96353"/>
                  <a:pt x="264542" y="96825"/>
                </a:cubicBezTo>
                <a:cubicBezTo>
                  <a:pt x="265490" y="95581"/>
                  <a:pt x="266895" y="94963"/>
                  <a:pt x="268296" y="94963"/>
                </a:cubicBezTo>
                <a:cubicBezTo>
                  <a:pt x="269776" y="94963"/>
                  <a:pt x="271251" y="95653"/>
                  <a:pt x="272175" y="97023"/>
                </a:cubicBezTo>
                <a:cubicBezTo>
                  <a:pt x="272556" y="96551"/>
                  <a:pt x="272983" y="96109"/>
                  <a:pt x="273424" y="95682"/>
                </a:cubicBezTo>
                <a:cubicBezTo>
                  <a:pt x="272175" y="94067"/>
                  <a:pt x="270331" y="93031"/>
                  <a:pt x="268275" y="93031"/>
                </a:cubicBezTo>
                <a:close/>
                <a:moveTo>
                  <a:pt x="264968" y="97294"/>
                </a:moveTo>
                <a:lnTo>
                  <a:pt x="264968" y="97294"/>
                </a:lnTo>
                <a:cubicBezTo>
                  <a:pt x="264963" y="97295"/>
                  <a:pt x="264958" y="97296"/>
                  <a:pt x="264953" y="97297"/>
                </a:cubicBezTo>
                <a:lnTo>
                  <a:pt x="264953" y="97313"/>
                </a:lnTo>
                <a:cubicBezTo>
                  <a:pt x="264958" y="97306"/>
                  <a:pt x="264963" y="97300"/>
                  <a:pt x="264968" y="97294"/>
                </a:cubicBezTo>
                <a:close/>
                <a:moveTo>
                  <a:pt x="97023" y="95591"/>
                </a:moveTo>
                <a:cubicBezTo>
                  <a:pt x="95697" y="95591"/>
                  <a:pt x="94524" y="96261"/>
                  <a:pt x="93701" y="97297"/>
                </a:cubicBezTo>
                <a:cubicBezTo>
                  <a:pt x="94734" y="97036"/>
                  <a:pt x="95807" y="96885"/>
                  <a:pt x="96870" y="96885"/>
                </a:cubicBezTo>
                <a:cubicBezTo>
                  <a:pt x="96921" y="96885"/>
                  <a:pt x="96972" y="96885"/>
                  <a:pt x="97023" y="96886"/>
                </a:cubicBezTo>
                <a:cubicBezTo>
                  <a:pt x="98161" y="96886"/>
                  <a:pt x="99298" y="97037"/>
                  <a:pt x="100391" y="97324"/>
                </a:cubicBezTo>
                <a:lnTo>
                  <a:pt x="100391" y="97324"/>
                </a:lnTo>
                <a:cubicBezTo>
                  <a:pt x="99598" y="96254"/>
                  <a:pt x="98356" y="95606"/>
                  <a:pt x="97023" y="95591"/>
                </a:cubicBezTo>
                <a:close/>
                <a:moveTo>
                  <a:pt x="154112" y="95591"/>
                </a:moveTo>
                <a:cubicBezTo>
                  <a:pt x="152786" y="95591"/>
                  <a:pt x="151598" y="96277"/>
                  <a:pt x="150790" y="97297"/>
                </a:cubicBezTo>
                <a:lnTo>
                  <a:pt x="150790" y="97313"/>
                </a:lnTo>
                <a:cubicBezTo>
                  <a:pt x="151872" y="97023"/>
                  <a:pt x="153000" y="96871"/>
                  <a:pt x="154112" y="96871"/>
                </a:cubicBezTo>
                <a:cubicBezTo>
                  <a:pt x="155254" y="96871"/>
                  <a:pt x="156397" y="97023"/>
                  <a:pt x="157494" y="97328"/>
                </a:cubicBezTo>
                <a:cubicBezTo>
                  <a:pt x="156702" y="96246"/>
                  <a:pt x="155453" y="95606"/>
                  <a:pt x="154112" y="95591"/>
                </a:cubicBezTo>
                <a:close/>
                <a:moveTo>
                  <a:pt x="182649" y="95591"/>
                </a:moveTo>
                <a:cubicBezTo>
                  <a:pt x="181323" y="95591"/>
                  <a:pt x="180150" y="96277"/>
                  <a:pt x="179327" y="97297"/>
                </a:cubicBezTo>
                <a:cubicBezTo>
                  <a:pt x="180417" y="97019"/>
                  <a:pt x="181530" y="96878"/>
                  <a:pt x="182640" y="96878"/>
                </a:cubicBezTo>
                <a:cubicBezTo>
                  <a:pt x="183781" y="96878"/>
                  <a:pt x="184920" y="97027"/>
                  <a:pt x="186031" y="97328"/>
                </a:cubicBezTo>
                <a:cubicBezTo>
                  <a:pt x="185239" y="96246"/>
                  <a:pt x="183989" y="95606"/>
                  <a:pt x="182649" y="95591"/>
                </a:cubicBezTo>
                <a:close/>
                <a:moveTo>
                  <a:pt x="211201" y="95591"/>
                </a:moveTo>
                <a:cubicBezTo>
                  <a:pt x="209860" y="95591"/>
                  <a:pt x="208687" y="96277"/>
                  <a:pt x="207864" y="97297"/>
                </a:cubicBezTo>
                <a:cubicBezTo>
                  <a:pt x="208954" y="97019"/>
                  <a:pt x="210067" y="96878"/>
                  <a:pt x="211177" y="96878"/>
                </a:cubicBezTo>
                <a:cubicBezTo>
                  <a:pt x="212318" y="96878"/>
                  <a:pt x="213457" y="97027"/>
                  <a:pt x="214568" y="97328"/>
                </a:cubicBezTo>
                <a:cubicBezTo>
                  <a:pt x="213776" y="96246"/>
                  <a:pt x="212526" y="95606"/>
                  <a:pt x="211201" y="95591"/>
                </a:cubicBezTo>
                <a:close/>
                <a:moveTo>
                  <a:pt x="239738" y="95591"/>
                </a:moveTo>
                <a:cubicBezTo>
                  <a:pt x="238412" y="95591"/>
                  <a:pt x="237224" y="96277"/>
                  <a:pt x="236401" y="97297"/>
                </a:cubicBezTo>
                <a:lnTo>
                  <a:pt x="236401" y="97313"/>
                </a:lnTo>
                <a:cubicBezTo>
                  <a:pt x="237498" y="97023"/>
                  <a:pt x="238610" y="96871"/>
                  <a:pt x="239738" y="96871"/>
                </a:cubicBezTo>
                <a:cubicBezTo>
                  <a:pt x="240880" y="96871"/>
                  <a:pt x="242008" y="97023"/>
                  <a:pt x="243105" y="97328"/>
                </a:cubicBezTo>
                <a:cubicBezTo>
                  <a:pt x="242313" y="96246"/>
                  <a:pt x="241078" y="95606"/>
                  <a:pt x="239738" y="95591"/>
                </a:cubicBezTo>
                <a:close/>
                <a:moveTo>
                  <a:pt x="268275" y="95591"/>
                </a:moveTo>
                <a:cubicBezTo>
                  <a:pt x="266957" y="95591"/>
                  <a:pt x="265775" y="96268"/>
                  <a:pt x="264968" y="97294"/>
                </a:cubicBezTo>
                <a:lnTo>
                  <a:pt x="264968" y="97294"/>
                </a:lnTo>
                <a:cubicBezTo>
                  <a:pt x="266046" y="97018"/>
                  <a:pt x="267153" y="96878"/>
                  <a:pt x="268261" y="96878"/>
                </a:cubicBezTo>
                <a:cubicBezTo>
                  <a:pt x="269403" y="96878"/>
                  <a:pt x="270546" y="97027"/>
                  <a:pt x="271657" y="97328"/>
                </a:cubicBezTo>
                <a:cubicBezTo>
                  <a:pt x="270865" y="96261"/>
                  <a:pt x="269615" y="95622"/>
                  <a:pt x="268275" y="95591"/>
                </a:cubicBezTo>
                <a:close/>
                <a:moveTo>
                  <a:pt x="68501" y="95606"/>
                </a:moveTo>
                <a:cubicBezTo>
                  <a:pt x="67175" y="95606"/>
                  <a:pt x="65987" y="96277"/>
                  <a:pt x="65180" y="97313"/>
                </a:cubicBezTo>
                <a:cubicBezTo>
                  <a:pt x="66262" y="97035"/>
                  <a:pt x="67374" y="96894"/>
                  <a:pt x="68487" y="96894"/>
                </a:cubicBezTo>
                <a:cubicBezTo>
                  <a:pt x="69623" y="96894"/>
                  <a:pt x="70759" y="97040"/>
                  <a:pt x="71864" y="97338"/>
                </a:cubicBezTo>
                <a:lnTo>
                  <a:pt x="71864" y="97338"/>
                </a:lnTo>
                <a:cubicBezTo>
                  <a:pt x="71072" y="96259"/>
                  <a:pt x="69824" y="95621"/>
                  <a:pt x="68501" y="95606"/>
                </a:cubicBezTo>
                <a:close/>
                <a:moveTo>
                  <a:pt x="11397" y="95606"/>
                </a:moveTo>
                <a:cubicBezTo>
                  <a:pt x="10056" y="95606"/>
                  <a:pt x="8883" y="96292"/>
                  <a:pt x="8060" y="97313"/>
                </a:cubicBezTo>
                <a:cubicBezTo>
                  <a:pt x="9142" y="97038"/>
                  <a:pt x="10269" y="96901"/>
                  <a:pt x="11397" y="96901"/>
                </a:cubicBezTo>
                <a:cubicBezTo>
                  <a:pt x="12539" y="96901"/>
                  <a:pt x="13667" y="97054"/>
                  <a:pt x="14764" y="97343"/>
                </a:cubicBezTo>
                <a:lnTo>
                  <a:pt x="14794" y="97343"/>
                </a:lnTo>
                <a:cubicBezTo>
                  <a:pt x="14002" y="96261"/>
                  <a:pt x="12737" y="95622"/>
                  <a:pt x="11397" y="95606"/>
                </a:cubicBezTo>
                <a:close/>
                <a:moveTo>
                  <a:pt x="39949" y="95591"/>
                </a:moveTo>
                <a:cubicBezTo>
                  <a:pt x="38608" y="95591"/>
                  <a:pt x="37435" y="96261"/>
                  <a:pt x="36612" y="97297"/>
                </a:cubicBezTo>
                <a:cubicBezTo>
                  <a:pt x="37659" y="97036"/>
                  <a:pt x="38720" y="96885"/>
                  <a:pt x="39794" y="96885"/>
                </a:cubicBezTo>
                <a:cubicBezTo>
                  <a:pt x="39846" y="96885"/>
                  <a:pt x="39897" y="96885"/>
                  <a:pt x="39949" y="96886"/>
                </a:cubicBezTo>
                <a:cubicBezTo>
                  <a:pt x="41092" y="96886"/>
                  <a:pt x="42219" y="97038"/>
                  <a:pt x="43316" y="97328"/>
                </a:cubicBezTo>
                <a:lnTo>
                  <a:pt x="43331" y="97343"/>
                </a:lnTo>
                <a:cubicBezTo>
                  <a:pt x="42539" y="96261"/>
                  <a:pt x="41290" y="95606"/>
                  <a:pt x="39949" y="95591"/>
                </a:cubicBezTo>
                <a:close/>
                <a:moveTo>
                  <a:pt x="71864" y="97338"/>
                </a:moveTo>
                <a:cubicBezTo>
                  <a:pt x="71866" y="97340"/>
                  <a:pt x="71867" y="97341"/>
                  <a:pt x="71868" y="97343"/>
                </a:cubicBezTo>
                <a:lnTo>
                  <a:pt x="71883" y="97343"/>
                </a:lnTo>
                <a:cubicBezTo>
                  <a:pt x="71877" y="97341"/>
                  <a:pt x="71871" y="97340"/>
                  <a:pt x="71864" y="97338"/>
                </a:cubicBezTo>
                <a:close/>
                <a:moveTo>
                  <a:pt x="100391" y="97324"/>
                </a:moveTo>
                <a:cubicBezTo>
                  <a:pt x="100396" y="97331"/>
                  <a:pt x="100400" y="97337"/>
                  <a:pt x="100405" y="97343"/>
                </a:cubicBezTo>
                <a:lnTo>
                  <a:pt x="100405" y="97328"/>
                </a:lnTo>
                <a:cubicBezTo>
                  <a:pt x="100400" y="97327"/>
                  <a:pt x="100396" y="97325"/>
                  <a:pt x="100391" y="97324"/>
                </a:cubicBezTo>
                <a:close/>
                <a:moveTo>
                  <a:pt x="125575" y="95591"/>
                </a:moveTo>
                <a:cubicBezTo>
                  <a:pt x="124249" y="95591"/>
                  <a:pt x="123061" y="96277"/>
                  <a:pt x="122238" y="97313"/>
                </a:cubicBezTo>
                <a:cubicBezTo>
                  <a:pt x="123335" y="97023"/>
                  <a:pt x="124447" y="96886"/>
                  <a:pt x="125575" y="96886"/>
                </a:cubicBezTo>
                <a:cubicBezTo>
                  <a:pt x="126718" y="96886"/>
                  <a:pt x="127845" y="97038"/>
                  <a:pt x="128957" y="97343"/>
                </a:cubicBezTo>
                <a:cubicBezTo>
                  <a:pt x="128165" y="96261"/>
                  <a:pt x="126916" y="95622"/>
                  <a:pt x="125575" y="95591"/>
                </a:cubicBezTo>
                <a:close/>
                <a:moveTo>
                  <a:pt x="97023" y="97526"/>
                </a:moveTo>
                <a:cubicBezTo>
                  <a:pt x="97025" y="97526"/>
                  <a:pt x="97028" y="97526"/>
                  <a:pt x="97030" y="97526"/>
                </a:cubicBezTo>
                <a:lnTo>
                  <a:pt x="97030" y="97526"/>
                </a:lnTo>
                <a:cubicBezTo>
                  <a:pt x="97033" y="97526"/>
                  <a:pt x="97035" y="97526"/>
                  <a:pt x="97038" y="97526"/>
                </a:cubicBezTo>
                <a:close/>
                <a:moveTo>
                  <a:pt x="82929" y="92452"/>
                </a:moveTo>
                <a:lnTo>
                  <a:pt x="82929" y="92498"/>
                </a:lnTo>
                <a:cubicBezTo>
                  <a:pt x="78877" y="92498"/>
                  <a:pt x="75235" y="94464"/>
                  <a:pt x="72706" y="97556"/>
                </a:cubicBezTo>
                <a:cubicBezTo>
                  <a:pt x="73316" y="97755"/>
                  <a:pt x="73895" y="97998"/>
                  <a:pt x="74458" y="98303"/>
                </a:cubicBezTo>
                <a:cubicBezTo>
                  <a:pt x="76622" y="95881"/>
                  <a:pt x="79623" y="94372"/>
                  <a:pt x="82929" y="94372"/>
                </a:cubicBezTo>
                <a:cubicBezTo>
                  <a:pt x="86190" y="94372"/>
                  <a:pt x="89130" y="95835"/>
                  <a:pt x="91294" y="98181"/>
                </a:cubicBezTo>
                <a:cubicBezTo>
                  <a:pt x="91873" y="97892"/>
                  <a:pt x="92467" y="97663"/>
                  <a:pt x="93077" y="97465"/>
                </a:cubicBezTo>
                <a:cubicBezTo>
                  <a:pt x="90578" y="94387"/>
                  <a:pt x="86952" y="92452"/>
                  <a:pt x="82929" y="92452"/>
                </a:cubicBezTo>
                <a:close/>
                <a:moveTo>
                  <a:pt x="197092" y="92483"/>
                </a:moveTo>
                <a:cubicBezTo>
                  <a:pt x="193040" y="92483"/>
                  <a:pt x="189383" y="94448"/>
                  <a:pt x="186884" y="97572"/>
                </a:cubicBezTo>
                <a:cubicBezTo>
                  <a:pt x="187478" y="97785"/>
                  <a:pt x="188057" y="98029"/>
                  <a:pt x="188621" y="98318"/>
                </a:cubicBezTo>
                <a:cubicBezTo>
                  <a:pt x="190785" y="95896"/>
                  <a:pt x="193786" y="94403"/>
                  <a:pt x="197092" y="94403"/>
                </a:cubicBezTo>
                <a:lnTo>
                  <a:pt x="197092" y="94418"/>
                </a:lnTo>
                <a:cubicBezTo>
                  <a:pt x="200353" y="94418"/>
                  <a:pt x="203309" y="95881"/>
                  <a:pt x="205457" y="98212"/>
                </a:cubicBezTo>
                <a:cubicBezTo>
                  <a:pt x="206036" y="97922"/>
                  <a:pt x="206630" y="97678"/>
                  <a:pt x="207239" y="97496"/>
                </a:cubicBezTo>
                <a:cubicBezTo>
                  <a:pt x="204741" y="94418"/>
                  <a:pt x="201115" y="92483"/>
                  <a:pt x="197092" y="92483"/>
                </a:cubicBezTo>
                <a:close/>
                <a:moveTo>
                  <a:pt x="25856" y="92498"/>
                </a:moveTo>
                <a:cubicBezTo>
                  <a:pt x="21803" y="92498"/>
                  <a:pt x="18146" y="94464"/>
                  <a:pt x="15632" y="97587"/>
                </a:cubicBezTo>
                <a:cubicBezTo>
                  <a:pt x="16242" y="97800"/>
                  <a:pt x="16821" y="98044"/>
                  <a:pt x="17384" y="98333"/>
                </a:cubicBezTo>
                <a:cubicBezTo>
                  <a:pt x="19548" y="95911"/>
                  <a:pt x="22534" y="94418"/>
                  <a:pt x="25856" y="94418"/>
                </a:cubicBezTo>
                <a:cubicBezTo>
                  <a:pt x="29101" y="94418"/>
                  <a:pt x="32057" y="95881"/>
                  <a:pt x="34205" y="98227"/>
                </a:cubicBezTo>
                <a:cubicBezTo>
                  <a:pt x="34784" y="97937"/>
                  <a:pt x="35393" y="97694"/>
                  <a:pt x="36003" y="97511"/>
                </a:cubicBezTo>
                <a:cubicBezTo>
                  <a:pt x="33489" y="94433"/>
                  <a:pt x="29878" y="92498"/>
                  <a:pt x="25856" y="92498"/>
                </a:cubicBezTo>
                <a:close/>
                <a:moveTo>
                  <a:pt x="54408" y="92483"/>
                </a:moveTo>
                <a:lnTo>
                  <a:pt x="54393" y="92498"/>
                </a:lnTo>
                <a:cubicBezTo>
                  <a:pt x="50340" y="92498"/>
                  <a:pt x="46683" y="94464"/>
                  <a:pt x="44184" y="97587"/>
                </a:cubicBezTo>
                <a:cubicBezTo>
                  <a:pt x="44779" y="97785"/>
                  <a:pt x="45373" y="98044"/>
                  <a:pt x="45937" y="98333"/>
                </a:cubicBezTo>
                <a:cubicBezTo>
                  <a:pt x="48100" y="95911"/>
                  <a:pt x="51102" y="94418"/>
                  <a:pt x="54408" y="94418"/>
                </a:cubicBezTo>
                <a:cubicBezTo>
                  <a:pt x="57653" y="94418"/>
                  <a:pt x="60609" y="95865"/>
                  <a:pt x="62772" y="98227"/>
                </a:cubicBezTo>
                <a:cubicBezTo>
                  <a:pt x="63336" y="97937"/>
                  <a:pt x="63945" y="97694"/>
                  <a:pt x="64555" y="97496"/>
                </a:cubicBezTo>
                <a:cubicBezTo>
                  <a:pt x="62041" y="94418"/>
                  <a:pt x="58415" y="92483"/>
                  <a:pt x="54408" y="92483"/>
                </a:cubicBezTo>
                <a:close/>
                <a:moveTo>
                  <a:pt x="111482" y="92498"/>
                </a:moveTo>
                <a:cubicBezTo>
                  <a:pt x="107414" y="92498"/>
                  <a:pt x="103772" y="94464"/>
                  <a:pt x="101258" y="97587"/>
                </a:cubicBezTo>
                <a:cubicBezTo>
                  <a:pt x="101852" y="97800"/>
                  <a:pt x="102431" y="98044"/>
                  <a:pt x="102995" y="98333"/>
                </a:cubicBezTo>
                <a:cubicBezTo>
                  <a:pt x="105174" y="95911"/>
                  <a:pt x="108175" y="94418"/>
                  <a:pt x="111482" y="94418"/>
                </a:cubicBezTo>
                <a:cubicBezTo>
                  <a:pt x="114727" y="94418"/>
                  <a:pt x="117683" y="95881"/>
                  <a:pt x="119846" y="98227"/>
                </a:cubicBezTo>
                <a:cubicBezTo>
                  <a:pt x="120410" y="97937"/>
                  <a:pt x="121019" y="97694"/>
                  <a:pt x="121629" y="97511"/>
                </a:cubicBezTo>
                <a:cubicBezTo>
                  <a:pt x="119115" y="94433"/>
                  <a:pt x="115504" y="92498"/>
                  <a:pt x="111482" y="92498"/>
                </a:cubicBezTo>
                <a:close/>
                <a:moveTo>
                  <a:pt x="140019" y="92498"/>
                </a:moveTo>
                <a:cubicBezTo>
                  <a:pt x="135966" y="92498"/>
                  <a:pt x="132309" y="94464"/>
                  <a:pt x="129810" y="97587"/>
                </a:cubicBezTo>
                <a:cubicBezTo>
                  <a:pt x="130405" y="97800"/>
                  <a:pt x="130984" y="98044"/>
                  <a:pt x="131547" y="98333"/>
                </a:cubicBezTo>
                <a:cubicBezTo>
                  <a:pt x="133726" y="95926"/>
                  <a:pt x="136712" y="94418"/>
                  <a:pt x="140019" y="94418"/>
                </a:cubicBezTo>
                <a:cubicBezTo>
                  <a:pt x="143279" y="94418"/>
                  <a:pt x="146235" y="95881"/>
                  <a:pt x="148383" y="98227"/>
                </a:cubicBezTo>
                <a:cubicBezTo>
                  <a:pt x="148962" y="97937"/>
                  <a:pt x="149556" y="97709"/>
                  <a:pt x="150181" y="97511"/>
                </a:cubicBezTo>
                <a:cubicBezTo>
                  <a:pt x="147667" y="94433"/>
                  <a:pt x="144041" y="92498"/>
                  <a:pt x="140019" y="92498"/>
                </a:cubicBezTo>
                <a:close/>
                <a:moveTo>
                  <a:pt x="168555" y="92483"/>
                </a:moveTo>
                <a:cubicBezTo>
                  <a:pt x="164503" y="92483"/>
                  <a:pt x="160846" y="94464"/>
                  <a:pt x="158347" y="97587"/>
                </a:cubicBezTo>
                <a:cubicBezTo>
                  <a:pt x="158942" y="97785"/>
                  <a:pt x="159521" y="98044"/>
                  <a:pt x="160084" y="98333"/>
                </a:cubicBezTo>
                <a:cubicBezTo>
                  <a:pt x="162248" y="95911"/>
                  <a:pt x="165249" y="94418"/>
                  <a:pt x="168555" y="94418"/>
                </a:cubicBezTo>
                <a:cubicBezTo>
                  <a:pt x="171816" y="94418"/>
                  <a:pt x="174772" y="95881"/>
                  <a:pt x="176920" y="98212"/>
                </a:cubicBezTo>
                <a:cubicBezTo>
                  <a:pt x="177499" y="97937"/>
                  <a:pt x="178093" y="97694"/>
                  <a:pt x="178703" y="97496"/>
                </a:cubicBezTo>
                <a:cubicBezTo>
                  <a:pt x="176204" y="94418"/>
                  <a:pt x="172578" y="92483"/>
                  <a:pt x="168555" y="92483"/>
                </a:cubicBezTo>
                <a:close/>
                <a:moveTo>
                  <a:pt x="254197" y="92483"/>
                </a:moveTo>
                <a:cubicBezTo>
                  <a:pt x="250129" y="92483"/>
                  <a:pt x="246487" y="94464"/>
                  <a:pt x="243973" y="97587"/>
                </a:cubicBezTo>
                <a:cubicBezTo>
                  <a:pt x="244568" y="97800"/>
                  <a:pt x="245162" y="98044"/>
                  <a:pt x="245725" y="98333"/>
                </a:cubicBezTo>
                <a:cubicBezTo>
                  <a:pt x="247889" y="95911"/>
                  <a:pt x="250875" y="94418"/>
                  <a:pt x="254197" y="94418"/>
                </a:cubicBezTo>
                <a:cubicBezTo>
                  <a:pt x="257427" y="94418"/>
                  <a:pt x="260382" y="95881"/>
                  <a:pt x="262546" y="98212"/>
                </a:cubicBezTo>
                <a:cubicBezTo>
                  <a:pt x="263125" y="97937"/>
                  <a:pt x="263734" y="97694"/>
                  <a:pt x="264344" y="97496"/>
                </a:cubicBezTo>
                <a:cubicBezTo>
                  <a:pt x="261830" y="94418"/>
                  <a:pt x="258219" y="92483"/>
                  <a:pt x="254197" y="92483"/>
                </a:cubicBezTo>
                <a:close/>
                <a:moveTo>
                  <a:pt x="225644" y="92498"/>
                </a:moveTo>
                <a:cubicBezTo>
                  <a:pt x="221592" y="92498"/>
                  <a:pt x="217935" y="94464"/>
                  <a:pt x="215436" y="97602"/>
                </a:cubicBezTo>
                <a:cubicBezTo>
                  <a:pt x="216031" y="97800"/>
                  <a:pt x="216610" y="98044"/>
                  <a:pt x="217173" y="98349"/>
                </a:cubicBezTo>
                <a:cubicBezTo>
                  <a:pt x="219337" y="95926"/>
                  <a:pt x="222338" y="94418"/>
                  <a:pt x="225644" y="94418"/>
                </a:cubicBezTo>
                <a:cubicBezTo>
                  <a:pt x="228890" y="94418"/>
                  <a:pt x="231845" y="95881"/>
                  <a:pt x="234009" y="98227"/>
                </a:cubicBezTo>
                <a:cubicBezTo>
                  <a:pt x="234588" y="97937"/>
                  <a:pt x="235182" y="97694"/>
                  <a:pt x="235792" y="97511"/>
                </a:cubicBezTo>
                <a:cubicBezTo>
                  <a:pt x="233293" y="94433"/>
                  <a:pt x="229667" y="92498"/>
                  <a:pt x="225644" y="92498"/>
                </a:cubicBezTo>
                <a:close/>
                <a:moveTo>
                  <a:pt x="82929" y="95012"/>
                </a:moveTo>
                <a:lnTo>
                  <a:pt x="82929" y="95058"/>
                </a:lnTo>
                <a:cubicBezTo>
                  <a:pt x="79852" y="95058"/>
                  <a:pt x="77079" y="96429"/>
                  <a:pt x="75022" y="98593"/>
                </a:cubicBezTo>
                <a:cubicBezTo>
                  <a:pt x="75555" y="98912"/>
                  <a:pt x="76073" y="99248"/>
                  <a:pt x="76561" y="99629"/>
                </a:cubicBezTo>
                <a:cubicBezTo>
                  <a:pt x="78267" y="97968"/>
                  <a:pt x="80492" y="96947"/>
                  <a:pt x="82929" y="96947"/>
                </a:cubicBezTo>
                <a:cubicBezTo>
                  <a:pt x="85245" y="96962"/>
                  <a:pt x="87485" y="97861"/>
                  <a:pt x="89146" y="99476"/>
                </a:cubicBezTo>
                <a:cubicBezTo>
                  <a:pt x="89648" y="99111"/>
                  <a:pt x="90182" y="98775"/>
                  <a:pt x="90730" y="98471"/>
                </a:cubicBezTo>
                <a:cubicBezTo>
                  <a:pt x="88689" y="96338"/>
                  <a:pt x="85946" y="95012"/>
                  <a:pt x="82929" y="95012"/>
                </a:cubicBezTo>
                <a:close/>
                <a:moveTo>
                  <a:pt x="54393" y="95058"/>
                </a:moveTo>
                <a:cubicBezTo>
                  <a:pt x="51315" y="95058"/>
                  <a:pt x="48527" y="96429"/>
                  <a:pt x="46485" y="98638"/>
                </a:cubicBezTo>
                <a:cubicBezTo>
                  <a:pt x="47018" y="98943"/>
                  <a:pt x="47536" y="99293"/>
                  <a:pt x="48039" y="99659"/>
                </a:cubicBezTo>
                <a:cubicBezTo>
                  <a:pt x="49778" y="97874"/>
                  <a:pt x="52084" y="96979"/>
                  <a:pt x="54394" y="96979"/>
                </a:cubicBezTo>
                <a:cubicBezTo>
                  <a:pt x="56640" y="96979"/>
                  <a:pt x="58889" y="97825"/>
                  <a:pt x="60624" y="99522"/>
                </a:cubicBezTo>
                <a:cubicBezTo>
                  <a:pt x="61127" y="99141"/>
                  <a:pt x="61645" y="98806"/>
                  <a:pt x="62193" y="98516"/>
                </a:cubicBezTo>
                <a:cubicBezTo>
                  <a:pt x="60167" y="96368"/>
                  <a:pt x="57424" y="95058"/>
                  <a:pt x="54408" y="95058"/>
                </a:cubicBezTo>
                <a:close/>
                <a:moveTo>
                  <a:pt x="168555" y="95058"/>
                </a:moveTo>
                <a:cubicBezTo>
                  <a:pt x="165478" y="95058"/>
                  <a:pt x="162690" y="96429"/>
                  <a:pt x="160648" y="98638"/>
                </a:cubicBezTo>
                <a:cubicBezTo>
                  <a:pt x="161181" y="98943"/>
                  <a:pt x="161699" y="99278"/>
                  <a:pt x="162202" y="99659"/>
                </a:cubicBezTo>
                <a:cubicBezTo>
                  <a:pt x="163893" y="97998"/>
                  <a:pt x="166118" y="96978"/>
                  <a:pt x="168555" y="96978"/>
                </a:cubicBezTo>
                <a:lnTo>
                  <a:pt x="168555" y="96993"/>
                </a:lnTo>
                <a:cubicBezTo>
                  <a:pt x="170887" y="97008"/>
                  <a:pt x="173096" y="97922"/>
                  <a:pt x="174772" y="99537"/>
                </a:cubicBezTo>
                <a:cubicBezTo>
                  <a:pt x="175274" y="99156"/>
                  <a:pt x="175808" y="98806"/>
                  <a:pt x="176356" y="98501"/>
                </a:cubicBezTo>
                <a:cubicBezTo>
                  <a:pt x="174315" y="96368"/>
                  <a:pt x="171587" y="95058"/>
                  <a:pt x="168555" y="95058"/>
                </a:cubicBezTo>
                <a:close/>
                <a:moveTo>
                  <a:pt x="197092" y="95043"/>
                </a:moveTo>
                <a:cubicBezTo>
                  <a:pt x="194015" y="95043"/>
                  <a:pt x="191226" y="96414"/>
                  <a:pt x="189170" y="98623"/>
                </a:cubicBezTo>
                <a:cubicBezTo>
                  <a:pt x="189718" y="98928"/>
                  <a:pt x="190236" y="99278"/>
                  <a:pt x="190724" y="99659"/>
                </a:cubicBezTo>
                <a:cubicBezTo>
                  <a:pt x="192430" y="97983"/>
                  <a:pt x="194655" y="96962"/>
                  <a:pt x="197092" y="96962"/>
                </a:cubicBezTo>
                <a:lnTo>
                  <a:pt x="197092" y="96993"/>
                </a:lnTo>
                <a:cubicBezTo>
                  <a:pt x="199423" y="96993"/>
                  <a:pt x="201648" y="97907"/>
                  <a:pt x="203324" y="99507"/>
                </a:cubicBezTo>
                <a:cubicBezTo>
                  <a:pt x="203811" y="99141"/>
                  <a:pt x="204345" y="98806"/>
                  <a:pt x="204893" y="98501"/>
                </a:cubicBezTo>
                <a:cubicBezTo>
                  <a:pt x="202852" y="96368"/>
                  <a:pt x="200109" y="95043"/>
                  <a:pt x="197092" y="95043"/>
                </a:cubicBezTo>
                <a:close/>
                <a:moveTo>
                  <a:pt x="254181" y="95058"/>
                </a:moveTo>
                <a:cubicBezTo>
                  <a:pt x="251119" y="95058"/>
                  <a:pt x="248316" y="96429"/>
                  <a:pt x="246274" y="98638"/>
                </a:cubicBezTo>
                <a:cubicBezTo>
                  <a:pt x="246807" y="98943"/>
                  <a:pt x="247325" y="99278"/>
                  <a:pt x="247828" y="99659"/>
                </a:cubicBezTo>
                <a:cubicBezTo>
                  <a:pt x="249519" y="97998"/>
                  <a:pt x="251744" y="96978"/>
                  <a:pt x="254197" y="96978"/>
                </a:cubicBezTo>
                <a:lnTo>
                  <a:pt x="254197" y="96993"/>
                </a:lnTo>
                <a:cubicBezTo>
                  <a:pt x="256512" y="96993"/>
                  <a:pt x="258737" y="97907"/>
                  <a:pt x="260413" y="99507"/>
                </a:cubicBezTo>
                <a:cubicBezTo>
                  <a:pt x="260916" y="99141"/>
                  <a:pt x="261434" y="98806"/>
                  <a:pt x="261982" y="98501"/>
                </a:cubicBezTo>
                <a:cubicBezTo>
                  <a:pt x="259941" y="96368"/>
                  <a:pt x="257213" y="95058"/>
                  <a:pt x="254181" y="95058"/>
                </a:cubicBezTo>
                <a:close/>
                <a:moveTo>
                  <a:pt x="25856" y="95058"/>
                </a:moveTo>
                <a:cubicBezTo>
                  <a:pt x="22778" y="95058"/>
                  <a:pt x="19990" y="96429"/>
                  <a:pt x="17933" y="98638"/>
                </a:cubicBezTo>
                <a:cubicBezTo>
                  <a:pt x="18466" y="98943"/>
                  <a:pt x="18999" y="99293"/>
                  <a:pt x="19487" y="99674"/>
                </a:cubicBezTo>
                <a:cubicBezTo>
                  <a:pt x="21229" y="97886"/>
                  <a:pt x="23542" y="96986"/>
                  <a:pt x="25857" y="96986"/>
                </a:cubicBezTo>
                <a:cubicBezTo>
                  <a:pt x="28098" y="96986"/>
                  <a:pt x="30341" y="97828"/>
                  <a:pt x="32072" y="99522"/>
                </a:cubicBezTo>
                <a:cubicBezTo>
                  <a:pt x="32575" y="99156"/>
                  <a:pt x="33108" y="98821"/>
                  <a:pt x="33641" y="98516"/>
                </a:cubicBezTo>
                <a:cubicBezTo>
                  <a:pt x="31600" y="96383"/>
                  <a:pt x="28872" y="95058"/>
                  <a:pt x="25856" y="95058"/>
                </a:cubicBezTo>
                <a:close/>
                <a:moveTo>
                  <a:pt x="111482" y="95058"/>
                </a:moveTo>
                <a:cubicBezTo>
                  <a:pt x="108404" y="95058"/>
                  <a:pt x="105601" y="96429"/>
                  <a:pt x="103559" y="98638"/>
                </a:cubicBezTo>
                <a:cubicBezTo>
                  <a:pt x="104092" y="98943"/>
                  <a:pt x="104610" y="99293"/>
                  <a:pt x="105113" y="99674"/>
                </a:cubicBezTo>
                <a:cubicBezTo>
                  <a:pt x="106855" y="97886"/>
                  <a:pt x="109168" y="96986"/>
                  <a:pt x="111483" y="96986"/>
                </a:cubicBezTo>
                <a:cubicBezTo>
                  <a:pt x="113724" y="96986"/>
                  <a:pt x="115967" y="97828"/>
                  <a:pt x="117698" y="99522"/>
                </a:cubicBezTo>
                <a:cubicBezTo>
                  <a:pt x="118201" y="99156"/>
                  <a:pt x="118719" y="98806"/>
                  <a:pt x="119267" y="98516"/>
                </a:cubicBezTo>
                <a:cubicBezTo>
                  <a:pt x="117241" y="96383"/>
                  <a:pt x="114498" y="95058"/>
                  <a:pt x="111482" y="95058"/>
                </a:cubicBezTo>
                <a:close/>
                <a:moveTo>
                  <a:pt x="140019" y="95027"/>
                </a:moveTo>
                <a:cubicBezTo>
                  <a:pt x="136941" y="95027"/>
                  <a:pt x="134153" y="96429"/>
                  <a:pt x="132111" y="98638"/>
                </a:cubicBezTo>
                <a:cubicBezTo>
                  <a:pt x="132644" y="98943"/>
                  <a:pt x="133162" y="99293"/>
                  <a:pt x="133665" y="99674"/>
                </a:cubicBezTo>
                <a:cubicBezTo>
                  <a:pt x="135356" y="98014"/>
                  <a:pt x="137581" y="96993"/>
                  <a:pt x="140019" y="96993"/>
                </a:cubicBezTo>
                <a:cubicBezTo>
                  <a:pt x="142350" y="97008"/>
                  <a:pt x="144574" y="97907"/>
                  <a:pt x="146250" y="99522"/>
                </a:cubicBezTo>
                <a:cubicBezTo>
                  <a:pt x="146753" y="99156"/>
                  <a:pt x="147271" y="98821"/>
                  <a:pt x="147819" y="98516"/>
                </a:cubicBezTo>
                <a:cubicBezTo>
                  <a:pt x="145778" y="96383"/>
                  <a:pt x="143050" y="95027"/>
                  <a:pt x="140019" y="95027"/>
                </a:cubicBezTo>
                <a:close/>
                <a:moveTo>
                  <a:pt x="225644" y="95058"/>
                </a:moveTo>
                <a:cubicBezTo>
                  <a:pt x="222567" y="95058"/>
                  <a:pt x="219779" y="96429"/>
                  <a:pt x="217722" y="98638"/>
                </a:cubicBezTo>
                <a:cubicBezTo>
                  <a:pt x="218270" y="98943"/>
                  <a:pt x="218788" y="99293"/>
                  <a:pt x="219276" y="99674"/>
                </a:cubicBezTo>
                <a:cubicBezTo>
                  <a:pt x="220982" y="97998"/>
                  <a:pt x="223207" y="96993"/>
                  <a:pt x="225644" y="96993"/>
                </a:cubicBezTo>
                <a:cubicBezTo>
                  <a:pt x="227960" y="97008"/>
                  <a:pt x="230200" y="97907"/>
                  <a:pt x="231861" y="99522"/>
                </a:cubicBezTo>
                <a:cubicBezTo>
                  <a:pt x="232364" y="99156"/>
                  <a:pt x="232897" y="98821"/>
                  <a:pt x="233445" y="98516"/>
                </a:cubicBezTo>
                <a:cubicBezTo>
                  <a:pt x="231404" y="96383"/>
                  <a:pt x="228661" y="95058"/>
                  <a:pt x="225644" y="95058"/>
                </a:cubicBezTo>
                <a:close/>
                <a:moveTo>
                  <a:pt x="82929" y="97587"/>
                </a:moveTo>
                <a:lnTo>
                  <a:pt x="82929" y="97633"/>
                </a:lnTo>
                <a:cubicBezTo>
                  <a:pt x="80735" y="97633"/>
                  <a:pt x="78633" y="98486"/>
                  <a:pt x="77048" y="100025"/>
                </a:cubicBezTo>
                <a:cubicBezTo>
                  <a:pt x="77521" y="100406"/>
                  <a:pt x="77963" y="100832"/>
                  <a:pt x="78374" y="101289"/>
                </a:cubicBezTo>
                <a:cubicBezTo>
                  <a:pt x="79663" y="100110"/>
                  <a:pt x="81292" y="99519"/>
                  <a:pt x="82923" y="99519"/>
                </a:cubicBezTo>
                <a:cubicBezTo>
                  <a:pt x="84473" y="99519"/>
                  <a:pt x="86025" y="100053"/>
                  <a:pt x="87287" y="101122"/>
                </a:cubicBezTo>
                <a:cubicBezTo>
                  <a:pt x="87714" y="100680"/>
                  <a:pt x="88171" y="100253"/>
                  <a:pt x="88658" y="99872"/>
                </a:cubicBezTo>
                <a:cubicBezTo>
                  <a:pt x="87104" y="98410"/>
                  <a:pt x="85062" y="97602"/>
                  <a:pt x="82929" y="97587"/>
                </a:cubicBezTo>
                <a:close/>
                <a:moveTo>
                  <a:pt x="168567" y="97615"/>
                </a:moveTo>
                <a:cubicBezTo>
                  <a:pt x="166434" y="97615"/>
                  <a:pt x="164303" y="98426"/>
                  <a:pt x="162674" y="100040"/>
                </a:cubicBezTo>
                <a:cubicBezTo>
                  <a:pt x="163147" y="100436"/>
                  <a:pt x="163588" y="100863"/>
                  <a:pt x="164015" y="101305"/>
                </a:cubicBezTo>
                <a:cubicBezTo>
                  <a:pt x="165264" y="100177"/>
                  <a:pt x="166879" y="99552"/>
                  <a:pt x="168555" y="99537"/>
                </a:cubicBezTo>
                <a:lnTo>
                  <a:pt x="168555" y="99552"/>
                </a:lnTo>
                <a:cubicBezTo>
                  <a:pt x="170155" y="99552"/>
                  <a:pt x="171694" y="100131"/>
                  <a:pt x="172928" y="101152"/>
                </a:cubicBezTo>
                <a:cubicBezTo>
                  <a:pt x="173355" y="100710"/>
                  <a:pt x="173812" y="100284"/>
                  <a:pt x="174299" y="99888"/>
                </a:cubicBezTo>
                <a:cubicBezTo>
                  <a:pt x="172684" y="98369"/>
                  <a:pt x="170624" y="97615"/>
                  <a:pt x="168567" y="97615"/>
                </a:cubicBezTo>
                <a:close/>
                <a:moveTo>
                  <a:pt x="197102" y="97609"/>
                </a:moveTo>
                <a:cubicBezTo>
                  <a:pt x="194969" y="97609"/>
                  <a:pt x="192838" y="98421"/>
                  <a:pt x="191211" y="100040"/>
                </a:cubicBezTo>
                <a:cubicBezTo>
                  <a:pt x="191684" y="100436"/>
                  <a:pt x="192125" y="100847"/>
                  <a:pt x="192552" y="101305"/>
                </a:cubicBezTo>
                <a:cubicBezTo>
                  <a:pt x="193801" y="100177"/>
                  <a:pt x="195416" y="99552"/>
                  <a:pt x="197092" y="99537"/>
                </a:cubicBezTo>
                <a:lnTo>
                  <a:pt x="197092" y="99552"/>
                </a:lnTo>
                <a:cubicBezTo>
                  <a:pt x="198692" y="99552"/>
                  <a:pt x="200231" y="100116"/>
                  <a:pt x="201450" y="101137"/>
                </a:cubicBezTo>
                <a:cubicBezTo>
                  <a:pt x="201892" y="100695"/>
                  <a:pt x="202349" y="100268"/>
                  <a:pt x="202836" y="99888"/>
                </a:cubicBezTo>
                <a:cubicBezTo>
                  <a:pt x="201226" y="98367"/>
                  <a:pt x="199163" y="97609"/>
                  <a:pt x="197102" y="97609"/>
                </a:cubicBezTo>
                <a:close/>
                <a:moveTo>
                  <a:pt x="254199" y="97615"/>
                </a:moveTo>
                <a:cubicBezTo>
                  <a:pt x="252064" y="97615"/>
                  <a:pt x="249929" y="98426"/>
                  <a:pt x="248300" y="100040"/>
                </a:cubicBezTo>
                <a:cubicBezTo>
                  <a:pt x="248773" y="100436"/>
                  <a:pt x="249214" y="100863"/>
                  <a:pt x="249641" y="101305"/>
                </a:cubicBezTo>
                <a:cubicBezTo>
                  <a:pt x="250890" y="100192"/>
                  <a:pt x="252505" y="99552"/>
                  <a:pt x="254197" y="99537"/>
                </a:cubicBezTo>
                <a:lnTo>
                  <a:pt x="254197" y="99552"/>
                </a:lnTo>
                <a:cubicBezTo>
                  <a:pt x="255781" y="99552"/>
                  <a:pt x="257320" y="100131"/>
                  <a:pt x="258554" y="101152"/>
                </a:cubicBezTo>
                <a:cubicBezTo>
                  <a:pt x="258981" y="100710"/>
                  <a:pt x="259438" y="100284"/>
                  <a:pt x="259925" y="99888"/>
                </a:cubicBezTo>
                <a:cubicBezTo>
                  <a:pt x="258317" y="98369"/>
                  <a:pt x="256258" y="97615"/>
                  <a:pt x="254199" y="97615"/>
                </a:cubicBezTo>
                <a:close/>
                <a:moveTo>
                  <a:pt x="25856" y="97633"/>
                </a:moveTo>
                <a:cubicBezTo>
                  <a:pt x="23646" y="97648"/>
                  <a:pt x="21544" y="98516"/>
                  <a:pt x="19959" y="100055"/>
                </a:cubicBezTo>
                <a:cubicBezTo>
                  <a:pt x="20432" y="100451"/>
                  <a:pt x="20873" y="100863"/>
                  <a:pt x="21300" y="101320"/>
                </a:cubicBezTo>
                <a:cubicBezTo>
                  <a:pt x="22579" y="100142"/>
                  <a:pt x="24205" y="99551"/>
                  <a:pt x="25833" y="99551"/>
                </a:cubicBezTo>
                <a:cubicBezTo>
                  <a:pt x="27386" y="99551"/>
                  <a:pt x="28941" y="100089"/>
                  <a:pt x="30198" y="101167"/>
                </a:cubicBezTo>
                <a:cubicBezTo>
                  <a:pt x="30640" y="100710"/>
                  <a:pt x="31097" y="100284"/>
                  <a:pt x="31584" y="99903"/>
                </a:cubicBezTo>
                <a:cubicBezTo>
                  <a:pt x="30030" y="98455"/>
                  <a:pt x="27973" y="97633"/>
                  <a:pt x="25856" y="97633"/>
                </a:cubicBezTo>
                <a:close/>
                <a:moveTo>
                  <a:pt x="54408" y="97617"/>
                </a:moveTo>
                <a:lnTo>
                  <a:pt x="54393" y="97633"/>
                </a:lnTo>
                <a:cubicBezTo>
                  <a:pt x="52199" y="97648"/>
                  <a:pt x="50081" y="98516"/>
                  <a:pt x="48511" y="100055"/>
                </a:cubicBezTo>
                <a:cubicBezTo>
                  <a:pt x="48984" y="100451"/>
                  <a:pt x="49426" y="100878"/>
                  <a:pt x="49852" y="101320"/>
                </a:cubicBezTo>
                <a:cubicBezTo>
                  <a:pt x="51133" y="100148"/>
                  <a:pt x="52759" y="99557"/>
                  <a:pt x="54388" y="99557"/>
                </a:cubicBezTo>
                <a:cubicBezTo>
                  <a:pt x="55936" y="99557"/>
                  <a:pt x="57488" y="100091"/>
                  <a:pt x="58750" y="101167"/>
                </a:cubicBezTo>
                <a:cubicBezTo>
                  <a:pt x="59177" y="100726"/>
                  <a:pt x="59634" y="100299"/>
                  <a:pt x="60121" y="99918"/>
                </a:cubicBezTo>
                <a:cubicBezTo>
                  <a:pt x="58567" y="98455"/>
                  <a:pt x="56526" y="97633"/>
                  <a:pt x="54408" y="97617"/>
                </a:cubicBezTo>
                <a:close/>
                <a:moveTo>
                  <a:pt x="111482" y="97633"/>
                </a:moveTo>
                <a:cubicBezTo>
                  <a:pt x="109272" y="97648"/>
                  <a:pt x="107170" y="98516"/>
                  <a:pt x="105601" y="100055"/>
                </a:cubicBezTo>
                <a:cubicBezTo>
                  <a:pt x="106058" y="100451"/>
                  <a:pt x="106499" y="100878"/>
                  <a:pt x="106926" y="101320"/>
                </a:cubicBezTo>
                <a:cubicBezTo>
                  <a:pt x="108207" y="100148"/>
                  <a:pt x="109837" y="99557"/>
                  <a:pt x="111470" y="99557"/>
                </a:cubicBezTo>
                <a:cubicBezTo>
                  <a:pt x="113022" y="99557"/>
                  <a:pt x="114577" y="100091"/>
                  <a:pt x="115839" y="101167"/>
                </a:cubicBezTo>
                <a:cubicBezTo>
                  <a:pt x="116266" y="100726"/>
                  <a:pt x="116723" y="100299"/>
                  <a:pt x="117210" y="99918"/>
                </a:cubicBezTo>
                <a:cubicBezTo>
                  <a:pt x="115641" y="98455"/>
                  <a:pt x="113599" y="97633"/>
                  <a:pt x="111482" y="97633"/>
                </a:cubicBezTo>
                <a:close/>
                <a:moveTo>
                  <a:pt x="225648" y="97624"/>
                </a:moveTo>
                <a:cubicBezTo>
                  <a:pt x="223518" y="97624"/>
                  <a:pt x="221390" y="98436"/>
                  <a:pt x="219763" y="100055"/>
                </a:cubicBezTo>
                <a:cubicBezTo>
                  <a:pt x="220236" y="100451"/>
                  <a:pt x="220678" y="100863"/>
                  <a:pt x="221104" y="101320"/>
                </a:cubicBezTo>
                <a:cubicBezTo>
                  <a:pt x="222354" y="100192"/>
                  <a:pt x="223969" y="99568"/>
                  <a:pt x="225644" y="99552"/>
                </a:cubicBezTo>
                <a:cubicBezTo>
                  <a:pt x="227244" y="99552"/>
                  <a:pt x="228783" y="100131"/>
                  <a:pt x="230002" y="101167"/>
                </a:cubicBezTo>
                <a:cubicBezTo>
                  <a:pt x="230444" y="100710"/>
                  <a:pt x="230901" y="100299"/>
                  <a:pt x="231388" y="99903"/>
                </a:cubicBezTo>
                <a:cubicBezTo>
                  <a:pt x="229771" y="98383"/>
                  <a:pt x="227708" y="97624"/>
                  <a:pt x="225648" y="97624"/>
                </a:cubicBezTo>
                <a:close/>
                <a:moveTo>
                  <a:pt x="140019" y="97633"/>
                </a:moveTo>
                <a:cubicBezTo>
                  <a:pt x="137809" y="97648"/>
                  <a:pt x="135707" y="98516"/>
                  <a:pt x="134137" y="100055"/>
                </a:cubicBezTo>
                <a:cubicBezTo>
                  <a:pt x="134610" y="100451"/>
                  <a:pt x="135052" y="100878"/>
                  <a:pt x="135478" y="101335"/>
                </a:cubicBezTo>
                <a:cubicBezTo>
                  <a:pt x="136759" y="100155"/>
                  <a:pt x="138389" y="99565"/>
                  <a:pt x="140020" y="99565"/>
                </a:cubicBezTo>
                <a:cubicBezTo>
                  <a:pt x="141570" y="99565"/>
                  <a:pt x="143121" y="100098"/>
                  <a:pt x="144376" y="101167"/>
                </a:cubicBezTo>
                <a:cubicBezTo>
                  <a:pt x="144818" y="100726"/>
                  <a:pt x="145275" y="100299"/>
                  <a:pt x="145762" y="99918"/>
                </a:cubicBezTo>
                <a:cubicBezTo>
                  <a:pt x="144193" y="98455"/>
                  <a:pt x="142152" y="97648"/>
                  <a:pt x="140019" y="97633"/>
                </a:cubicBezTo>
                <a:close/>
                <a:moveTo>
                  <a:pt x="97023" y="102660"/>
                </a:moveTo>
                <a:cubicBezTo>
                  <a:pt x="97025" y="102660"/>
                  <a:pt x="97028" y="102660"/>
                  <a:pt x="97030" y="102660"/>
                </a:cubicBezTo>
                <a:lnTo>
                  <a:pt x="97030" y="102660"/>
                </a:lnTo>
                <a:cubicBezTo>
                  <a:pt x="97033" y="102660"/>
                  <a:pt x="97035" y="102660"/>
                  <a:pt x="97038" y="102660"/>
                </a:cubicBezTo>
                <a:close/>
                <a:moveTo>
                  <a:pt x="82929" y="100147"/>
                </a:moveTo>
                <a:lnTo>
                  <a:pt x="82929" y="100192"/>
                </a:lnTo>
                <a:cubicBezTo>
                  <a:pt x="81406" y="100192"/>
                  <a:pt x="79943" y="100741"/>
                  <a:pt x="78801" y="101731"/>
                </a:cubicBezTo>
                <a:cubicBezTo>
                  <a:pt x="79197" y="102203"/>
                  <a:pt x="79578" y="102691"/>
                  <a:pt x="79913" y="103209"/>
                </a:cubicBezTo>
                <a:cubicBezTo>
                  <a:pt x="80774" y="102459"/>
                  <a:pt x="81853" y="102081"/>
                  <a:pt x="82934" y="102081"/>
                </a:cubicBezTo>
                <a:cubicBezTo>
                  <a:pt x="83918" y="102081"/>
                  <a:pt x="84905" y="102395"/>
                  <a:pt x="85733" y="103026"/>
                </a:cubicBezTo>
                <a:cubicBezTo>
                  <a:pt x="86083" y="102523"/>
                  <a:pt x="86464" y="102036"/>
                  <a:pt x="86876" y="101579"/>
                </a:cubicBezTo>
                <a:cubicBezTo>
                  <a:pt x="85763" y="100665"/>
                  <a:pt x="84362" y="100162"/>
                  <a:pt x="82929" y="100147"/>
                </a:cubicBezTo>
                <a:close/>
                <a:moveTo>
                  <a:pt x="197088" y="100174"/>
                </a:moveTo>
                <a:cubicBezTo>
                  <a:pt x="195609" y="100174"/>
                  <a:pt x="194131" y="100704"/>
                  <a:pt x="192963" y="101762"/>
                </a:cubicBezTo>
                <a:cubicBezTo>
                  <a:pt x="193360" y="102219"/>
                  <a:pt x="193740" y="102721"/>
                  <a:pt x="194076" y="103224"/>
                </a:cubicBezTo>
                <a:cubicBezTo>
                  <a:pt x="194929" y="102508"/>
                  <a:pt x="195995" y="102112"/>
                  <a:pt x="197092" y="102097"/>
                </a:cubicBezTo>
                <a:lnTo>
                  <a:pt x="197092" y="102112"/>
                </a:lnTo>
                <a:cubicBezTo>
                  <a:pt x="198098" y="102112"/>
                  <a:pt x="199088" y="102447"/>
                  <a:pt x="199880" y="103041"/>
                </a:cubicBezTo>
                <a:cubicBezTo>
                  <a:pt x="200231" y="102539"/>
                  <a:pt x="200612" y="102051"/>
                  <a:pt x="201023" y="101594"/>
                </a:cubicBezTo>
                <a:cubicBezTo>
                  <a:pt x="199883" y="100647"/>
                  <a:pt x="198485" y="100174"/>
                  <a:pt x="197088" y="100174"/>
                </a:cubicBezTo>
                <a:close/>
                <a:moveTo>
                  <a:pt x="25856" y="100192"/>
                </a:moveTo>
                <a:cubicBezTo>
                  <a:pt x="24332" y="100208"/>
                  <a:pt x="22854" y="100771"/>
                  <a:pt x="21711" y="101777"/>
                </a:cubicBezTo>
                <a:cubicBezTo>
                  <a:pt x="22108" y="102249"/>
                  <a:pt x="22488" y="102737"/>
                  <a:pt x="22839" y="103239"/>
                </a:cubicBezTo>
                <a:cubicBezTo>
                  <a:pt x="23698" y="102492"/>
                  <a:pt x="24768" y="102114"/>
                  <a:pt x="25843" y="102114"/>
                </a:cubicBezTo>
                <a:cubicBezTo>
                  <a:pt x="26827" y="102114"/>
                  <a:pt x="27814" y="102431"/>
                  <a:pt x="28644" y="103072"/>
                </a:cubicBezTo>
                <a:cubicBezTo>
                  <a:pt x="28994" y="102554"/>
                  <a:pt x="29375" y="102066"/>
                  <a:pt x="29786" y="101609"/>
                </a:cubicBezTo>
                <a:cubicBezTo>
                  <a:pt x="28674" y="100710"/>
                  <a:pt x="27288" y="100208"/>
                  <a:pt x="25856" y="100192"/>
                </a:cubicBezTo>
                <a:close/>
                <a:moveTo>
                  <a:pt x="54393" y="100192"/>
                </a:moveTo>
                <a:cubicBezTo>
                  <a:pt x="52869" y="100208"/>
                  <a:pt x="51406" y="100756"/>
                  <a:pt x="50264" y="101777"/>
                </a:cubicBezTo>
                <a:cubicBezTo>
                  <a:pt x="50660" y="102234"/>
                  <a:pt x="51041" y="102721"/>
                  <a:pt x="51391" y="103239"/>
                </a:cubicBezTo>
                <a:cubicBezTo>
                  <a:pt x="52252" y="102490"/>
                  <a:pt x="53327" y="102112"/>
                  <a:pt x="54404" y="102112"/>
                </a:cubicBezTo>
                <a:cubicBezTo>
                  <a:pt x="55385" y="102112"/>
                  <a:pt x="56368" y="102425"/>
                  <a:pt x="57196" y="103057"/>
                </a:cubicBezTo>
                <a:cubicBezTo>
                  <a:pt x="57546" y="102554"/>
                  <a:pt x="57927" y="102066"/>
                  <a:pt x="58339" y="101609"/>
                </a:cubicBezTo>
                <a:cubicBezTo>
                  <a:pt x="57226" y="100695"/>
                  <a:pt x="55840" y="100192"/>
                  <a:pt x="54408" y="100192"/>
                </a:cubicBezTo>
                <a:close/>
                <a:moveTo>
                  <a:pt x="111482" y="100192"/>
                </a:moveTo>
                <a:cubicBezTo>
                  <a:pt x="109943" y="100208"/>
                  <a:pt x="108480" y="100771"/>
                  <a:pt x="107337" y="101777"/>
                </a:cubicBezTo>
                <a:cubicBezTo>
                  <a:pt x="107734" y="102249"/>
                  <a:pt x="108114" y="102737"/>
                  <a:pt x="108465" y="103239"/>
                </a:cubicBezTo>
                <a:cubicBezTo>
                  <a:pt x="109324" y="102492"/>
                  <a:pt x="110394" y="102114"/>
                  <a:pt x="111469" y="102114"/>
                </a:cubicBezTo>
                <a:cubicBezTo>
                  <a:pt x="112453" y="102114"/>
                  <a:pt x="113439" y="102431"/>
                  <a:pt x="114270" y="103072"/>
                </a:cubicBezTo>
                <a:cubicBezTo>
                  <a:pt x="114620" y="102554"/>
                  <a:pt x="115001" y="102066"/>
                  <a:pt x="115412" y="101609"/>
                </a:cubicBezTo>
                <a:cubicBezTo>
                  <a:pt x="114300" y="100710"/>
                  <a:pt x="112914" y="100208"/>
                  <a:pt x="111482" y="100192"/>
                </a:cubicBezTo>
                <a:close/>
                <a:moveTo>
                  <a:pt x="168553" y="100182"/>
                </a:moveTo>
                <a:cubicBezTo>
                  <a:pt x="167072" y="100182"/>
                  <a:pt x="165594" y="100712"/>
                  <a:pt x="164426" y="101762"/>
                </a:cubicBezTo>
                <a:cubicBezTo>
                  <a:pt x="164823" y="102234"/>
                  <a:pt x="165204" y="102721"/>
                  <a:pt x="165554" y="103239"/>
                </a:cubicBezTo>
                <a:cubicBezTo>
                  <a:pt x="166392" y="102523"/>
                  <a:pt x="167458" y="102112"/>
                  <a:pt x="168555" y="102112"/>
                </a:cubicBezTo>
                <a:cubicBezTo>
                  <a:pt x="169561" y="102127"/>
                  <a:pt x="170551" y="102447"/>
                  <a:pt x="171359" y="103057"/>
                </a:cubicBezTo>
                <a:cubicBezTo>
                  <a:pt x="171709" y="102554"/>
                  <a:pt x="172090" y="102066"/>
                  <a:pt x="172502" y="101609"/>
                </a:cubicBezTo>
                <a:cubicBezTo>
                  <a:pt x="171354" y="100655"/>
                  <a:pt x="169952" y="100182"/>
                  <a:pt x="168553" y="100182"/>
                </a:cubicBezTo>
                <a:close/>
                <a:moveTo>
                  <a:pt x="225651" y="100195"/>
                </a:moveTo>
                <a:cubicBezTo>
                  <a:pt x="224166" y="100195"/>
                  <a:pt x="222685" y="100725"/>
                  <a:pt x="221516" y="101777"/>
                </a:cubicBezTo>
                <a:cubicBezTo>
                  <a:pt x="221912" y="102249"/>
                  <a:pt x="222293" y="102737"/>
                  <a:pt x="222643" y="103239"/>
                </a:cubicBezTo>
                <a:cubicBezTo>
                  <a:pt x="223481" y="102523"/>
                  <a:pt x="224547" y="102127"/>
                  <a:pt x="225644" y="102112"/>
                </a:cubicBezTo>
                <a:cubicBezTo>
                  <a:pt x="226650" y="102127"/>
                  <a:pt x="227640" y="102447"/>
                  <a:pt x="228448" y="103072"/>
                </a:cubicBezTo>
                <a:cubicBezTo>
                  <a:pt x="228798" y="102554"/>
                  <a:pt x="229179" y="102066"/>
                  <a:pt x="229591" y="101609"/>
                </a:cubicBezTo>
                <a:cubicBezTo>
                  <a:pt x="228446" y="100664"/>
                  <a:pt x="227047" y="100195"/>
                  <a:pt x="225651" y="100195"/>
                </a:cubicBezTo>
                <a:close/>
                <a:moveTo>
                  <a:pt x="254179" y="100182"/>
                </a:moveTo>
                <a:cubicBezTo>
                  <a:pt x="252698" y="100182"/>
                  <a:pt x="251220" y="100712"/>
                  <a:pt x="250052" y="101762"/>
                </a:cubicBezTo>
                <a:cubicBezTo>
                  <a:pt x="250464" y="102234"/>
                  <a:pt x="250829" y="102721"/>
                  <a:pt x="251180" y="103239"/>
                </a:cubicBezTo>
                <a:cubicBezTo>
                  <a:pt x="252018" y="102523"/>
                  <a:pt x="253084" y="102112"/>
                  <a:pt x="254197" y="102112"/>
                </a:cubicBezTo>
                <a:cubicBezTo>
                  <a:pt x="255202" y="102127"/>
                  <a:pt x="256177" y="102447"/>
                  <a:pt x="256985" y="103057"/>
                </a:cubicBezTo>
                <a:cubicBezTo>
                  <a:pt x="257335" y="102554"/>
                  <a:pt x="257716" y="102066"/>
                  <a:pt x="258127" y="101609"/>
                </a:cubicBezTo>
                <a:cubicBezTo>
                  <a:pt x="256980" y="100655"/>
                  <a:pt x="255578" y="100182"/>
                  <a:pt x="254179" y="100182"/>
                </a:cubicBezTo>
                <a:close/>
                <a:moveTo>
                  <a:pt x="140019" y="100192"/>
                </a:moveTo>
                <a:cubicBezTo>
                  <a:pt x="138495" y="100208"/>
                  <a:pt x="137032" y="100771"/>
                  <a:pt x="135890" y="101777"/>
                </a:cubicBezTo>
                <a:cubicBezTo>
                  <a:pt x="136286" y="102249"/>
                  <a:pt x="136667" y="102737"/>
                  <a:pt x="137002" y="103255"/>
                </a:cubicBezTo>
                <a:cubicBezTo>
                  <a:pt x="137861" y="102499"/>
                  <a:pt x="138935" y="102121"/>
                  <a:pt x="140014" y="102121"/>
                </a:cubicBezTo>
                <a:cubicBezTo>
                  <a:pt x="141001" y="102121"/>
                  <a:pt x="141992" y="102438"/>
                  <a:pt x="142822" y="103072"/>
                </a:cubicBezTo>
                <a:cubicBezTo>
                  <a:pt x="143172" y="102569"/>
                  <a:pt x="143553" y="102082"/>
                  <a:pt x="143965" y="101609"/>
                </a:cubicBezTo>
                <a:cubicBezTo>
                  <a:pt x="142852" y="100710"/>
                  <a:pt x="141466" y="100208"/>
                  <a:pt x="140019" y="100192"/>
                </a:cubicBezTo>
                <a:close/>
                <a:moveTo>
                  <a:pt x="256263" y="104198"/>
                </a:moveTo>
                <a:cubicBezTo>
                  <a:pt x="256260" y="104204"/>
                  <a:pt x="256257" y="104209"/>
                  <a:pt x="256253" y="104215"/>
                </a:cubicBezTo>
                <a:lnTo>
                  <a:pt x="256269" y="104199"/>
                </a:lnTo>
                <a:cubicBezTo>
                  <a:pt x="256267" y="104199"/>
                  <a:pt x="256265" y="104199"/>
                  <a:pt x="256263" y="104198"/>
                </a:cubicBezTo>
                <a:close/>
                <a:moveTo>
                  <a:pt x="82929" y="102721"/>
                </a:moveTo>
                <a:lnTo>
                  <a:pt x="82929" y="102767"/>
                </a:lnTo>
                <a:cubicBezTo>
                  <a:pt x="82909" y="102767"/>
                  <a:pt x="82889" y="102767"/>
                  <a:pt x="82868" y="102767"/>
                </a:cubicBezTo>
                <a:cubicBezTo>
                  <a:pt x="81915" y="102767"/>
                  <a:pt x="80994" y="103115"/>
                  <a:pt x="80263" y="103727"/>
                </a:cubicBezTo>
                <a:cubicBezTo>
                  <a:pt x="80355" y="103895"/>
                  <a:pt x="80461" y="104062"/>
                  <a:pt x="80553" y="104230"/>
                </a:cubicBezTo>
                <a:cubicBezTo>
                  <a:pt x="81330" y="104077"/>
                  <a:pt x="82137" y="104001"/>
                  <a:pt x="82929" y="104001"/>
                </a:cubicBezTo>
                <a:cubicBezTo>
                  <a:pt x="83630" y="104001"/>
                  <a:pt x="84316" y="104062"/>
                  <a:pt x="85002" y="104169"/>
                </a:cubicBezTo>
                <a:cubicBezTo>
                  <a:pt x="85123" y="103956"/>
                  <a:pt x="85261" y="103742"/>
                  <a:pt x="85382" y="103544"/>
                </a:cubicBezTo>
                <a:cubicBezTo>
                  <a:pt x="84682" y="103011"/>
                  <a:pt x="83813" y="102721"/>
                  <a:pt x="82929" y="102721"/>
                </a:cubicBezTo>
                <a:close/>
                <a:moveTo>
                  <a:pt x="197104" y="102741"/>
                </a:moveTo>
                <a:cubicBezTo>
                  <a:pt x="196146" y="102741"/>
                  <a:pt x="195190" y="103082"/>
                  <a:pt x="194426" y="103757"/>
                </a:cubicBezTo>
                <a:cubicBezTo>
                  <a:pt x="194517" y="103910"/>
                  <a:pt x="194624" y="104077"/>
                  <a:pt x="194716" y="104245"/>
                </a:cubicBezTo>
                <a:cubicBezTo>
                  <a:pt x="195493" y="104108"/>
                  <a:pt x="196300" y="104032"/>
                  <a:pt x="197092" y="104032"/>
                </a:cubicBezTo>
                <a:cubicBezTo>
                  <a:pt x="197793" y="104032"/>
                  <a:pt x="198479" y="104077"/>
                  <a:pt x="199164" y="104199"/>
                </a:cubicBezTo>
                <a:lnTo>
                  <a:pt x="199164" y="104215"/>
                </a:lnTo>
                <a:cubicBezTo>
                  <a:pt x="199286" y="104001"/>
                  <a:pt x="199423" y="103788"/>
                  <a:pt x="199545" y="103559"/>
                </a:cubicBezTo>
                <a:cubicBezTo>
                  <a:pt x="198819" y="103013"/>
                  <a:pt x="197961" y="102741"/>
                  <a:pt x="197104" y="102741"/>
                </a:cubicBezTo>
                <a:close/>
                <a:moveTo>
                  <a:pt x="54408" y="102752"/>
                </a:moveTo>
                <a:lnTo>
                  <a:pt x="54393" y="102767"/>
                </a:lnTo>
                <a:cubicBezTo>
                  <a:pt x="53417" y="102767"/>
                  <a:pt x="52458" y="103118"/>
                  <a:pt x="51726" y="103757"/>
                </a:cubicBezTo>
                <a:cubicBezTo>
                  <a:pt x="51833" y="103925"/>
                  <a:pt x="51924" y="104093"/>
                  <a:pt x="52016" y="104260"/>
                </a:cubicBezTo>
                <a:cubicBezTo>
                  <a:pt x="52808" y="104108"/>
                  <a:pt x="53600" y="104032"/>
                  <a:pt x="54393" y="104032"/>
                </a:cubicBezTo>
                <a:cubicBezTo>
                  <a:pt x="55093" y="104032"/>
                  <a:pt x="55779" y="104093"/>
                  <a:pt x="56465" y="104215"/>
                </a:cubicBezTo>
                <a:cubicBezTo>
                  <a:pt x="56602" y="103986"/>
                  <a:pt x="56724" y="103788"/>
                  <a:pt x="56846" y="103575"/>
                </a:cubicBezTo>
                <a:cubicBezTo>
                  <a:pt x="56145" y="103041"/>
                  <a:pt x="55291" y="102767"/>
                  <a:pt x="54408" y="102752"/>
                </a:cubicBezTo>
                <a:close/>
                <a:moveTo>
                  <a:pt x="168553" y="102755"/>
                </a:moveTo>
                <a:cubicBezTo>
                  <a:pt x="167593" y="102755"/>
                  <a:pt x="166636" y="103091"/>
                  <a:pt x="165874" y="103757"/>
                </a:cubicBezTo>
                <a:cubicBezTo>
                  <a:pt x="165981" y="103925"/>
                  <a:pt x="166072" y="104093"/>
                  <a:pt x="166179" y="104260"/>
                </a:cubicBezTo>
                <a:cubicBezTo>
                  <a:pt x="166956" y="104108"/>
                  <a:pt x="167763" y="104032"/>
                  <a:pt x="168555" y="104032"/>
                </a:cubicBezTo>
                <a:cubicBezTo>
                  <a:pt x="169256" y="104032"/>
                  <a:pt x="169942" y="104093"/>
                  <a:pt x="170627" y="104199"/>
                </a:cubicBezTo>
                <a:lnTo>
                  <a:pt x="170627" y="104215"/>
                </a:lnTo>
                <a:cubicBezTo>
                  <a:pt x="170749" y="104001"/>
                  <a:pt x="170887" y="103788"/>
                  <a:pt x="171008" y="103575"/>
                </a:cubicBezTo>
                <a:cubicBezTo>
                  <a:pt x="170280" y="103027"/>
                  <a:pt x="169415" y="102755"/>
                  <a:pt x="168553" y="102755"/>
                </a:cubicBezTo>
                <a:close/>
                <a:moveTo>
                  <a:pt x="254194" y="102755"/>
                </a:moveTo>
                <a:cubicBezTo>
                  <a:pt x="253234" y="102755"/>
                  <a:pt x="252277" y="103091"/>
                  <a:pt x="251515" y="103757"/>
                </a:cubicBezTo>
                <a:cubicBezTo>
                  <a:pt x="251622" y="103925"/>
                  <a:pt x="251713" y="104093"/>
                  <a:pt x="251805" y="104260"/>
                </a:cubicBezTo>
                <a:cubicBezTo>
                  <a:pt x="252597" y="104108"/>
                  <a:pt x="253389" y="104032"/>
                  <a:pt x="254197" y="104032"/>
                </a:cubicBezTo>
                <a:cubicBezTo>
                  <a:pt x="254880" y="104032"/>
                  <a:pt x="255579" y="104092"/>
                  <a:pt x="256263" y="104198"/>
                </a:cubicBezTo>
                <a:lnTo>
                  <a:pt x="256263" y="104198"/>
                </a:lnTo>
                <a:cubicBezTo>
                  <a:pt x="256382" y="103990"/>
                  <a:pt x="256501" y="103783"/>
                  <a:pt x="256650" y="103575"/>
                </a:cubicBezTo>
                <a:cubicBezTo>
                  <a:pt x="255921" y="103027"/>
                  <a:pt x="255056" y="102755"/>
                  <a:pt x="254194" y="102755"/>
                </a:cubicBezTo>
                <a:close/>
                <a:moveTo>
                  <a:pt x="25856" y="102767"/>
                </a:moveTo>
                <a:cubicBezTo>
                  <a:pt x="24865" y="102767"/>
                  <a:pt x="23921" y="103133"/>
                  <a:pt x="23174" y="103773"/>
                </a:cubicBezTo>
                <a:cubicBezTo>
                  <a:pt x="23281" y="103940"/>
                  <a:pt x="23372" y="104108"/>
                  <a:pt x="23464" y="104276"/>
                </a:cubicBezTo>
                <a:cubicBezTo>
                  <a:pt x="24256" y="104123"/>
                  <a:pt x="25048" y="104047"/>
                  <a:pt x="25856" y="104047"/>
                </a:cubicBezTo>
                <a:cubicBezTo>
                  <a:pt x="26541" y="104047"/>
                  <a:pt x="27242" y="104093"/>
                  <a:pt x="27928" y="104215"/>
                </a:cubicBezTo>
                <a:cubicBezTo>
                  <a:pt x="28050" y="104001"/>
                  <a:pt x="28171" y="103788"/>
                  <a:pt x="28309" y="103575"/>
                </a:cubicBezTo>
                <a:cubicBezTo>
                  <a:pt x="27593" y="103057"/>
                  <a:pt x="26739" y="102767"/>
                  <a:pt x="25856" y="102767"/>
                </a:cubicBezTo>
                <a:close/>
                <a:moveTo>
                  <a:pt x="111482" y="102767"/>
                </a:moveTo>
                <a:cubicBezTo>
                  <a:pt x="110491" y="102767"/>
                  <a:pt x="109531" y="103133"/>
                  <a:pt x="108785" y="103773"/>
                </a:cubicBezTo>
                <a:cubicBezTo>
                  <a:pt x="108907" y="103940"/>
                  <a:pt x="108998" y="104108"/>
                  <a:pt x="109090" y="104276"/>
                </a:cubicBezTo>
                <a:cubicBezTo>
                  <a:pt x="109882" y="104123"/>
                  <a:pt x="110674" y="104047"/>
                  <a:pt x="111466" y="104047"/>
                </a:cubicBezTo>
                <a:cubicBezTo>
                  <a:pt x="112167" y="104047"/>
                  <a:pt x="112853" y="104093"/>
                  <a:pt x="113538" y="104215"/>
                </a:cubicBezTo>
                <a:cubicBezTo>
                  <a:pt x="113676" y="104001"/>
                  <a:pt x="113797" y="103788"/>
                  <a:pt x="113919" y="103575"/>
                </a:cubicBezTo>
                <a:cubicBezTo>
                  <a:pt x="113218" y="103057"/>
                  <a:pt x="112350" y="102767"/>
                  <a:pt x="111482" y="102767"/>
                </a:cubicBezTo>
                <a:close/>
                <a:moveTo>
                  <a:pt x="140019" y="102767"/>
                </a:moveTo>
                <a:cubicBezTo>
                  <a:pt x="139028" y="102767"/>
                  <a:pt x="138084" y="103133"/>
                  <a:pt x="137352" y="103773"/>
                </a:cubicBezTo>
                <a:cubicBezTo>
                  <a:pt x="137459" y="103940"/>
                  <a:pt x="137550" y="104108"/>
                  <a:pt x="137642" y="104276"/>
                </a:cubicBezTo>
                <a:cubicBezTo>
                  <a:pt x="138434" y="104123"/>
                  <a:pt x="139226" y="104047"/>
                  <a:pt x="140019" y="104047"/>
                </a:cubicBezTo>
                <a:cubicBezTo>
                  <a:pt x="140719" y="104047"/>
                  <a:pt x="141405" y="104108"/>
                  <a:pt x="142091" y="104215"/>
                </a:cubicBezTo>
                <a:cubicBezTo>
                  <a:pt x="142212" y="104001"/>
                  <a:pt x="142350" y="103788"/>
                  <a:pt x="142471" y="103590"/>
                </a:cubicBezTo>
                <a:cubicBezTo>
                  <a:pt x="141771" y="103057"/>
                  <a:pt x="140902" y="102767"/>
                  <a:pt x="140019" y="102767"/>
                </a:cubicBezTo>
                <a:close/>
                <a:moveTo>
                  <a:pt x="225650" y="102757"/>
                </a:moveTo>
                <a:cubicBezTo>
                  <a:pt x="224687" y="102757"/>
                  <a:pt x="223727" y="103097"/>
                  <a:pt x="222963" y="103773"/>
                </a:cubicBezTo>
                <a:cubicBezTo>
                  <a:pt x="223070" y="103940"/>
                  <a:pt x="223161" y="104108"/>
                  <a:pt x="223268" y="104276"/>
                </a:cubicBezTo>
                <a:cubicBezTo>
                  <a:pt x="224045" y="104123"/>
                  <a:pt x="224852" y="104047"/>
                  <a:pt x="225644" y="104047"/>
                </a:cubicBezTo>
                <a:cubicBezTo>
                  <a:pt x="226345" y="104047"/>
                  <a:pt x="227031" y="104093"/>
                  <a:pt x="227717" y="104215"/>
                </a:cubicBezTo>
                <a:cubicBezTo>
                  <a:pt x="227823" y="104001"/>
                  <a:pt x="227960" y="103788"/>
                  <a:pt x="228097" y="103575"/>
                </a:cubicBezTo>
                <a:cubicBezTo>
                  <a:pt x="227371" y="103028"/>
                  <a:pt x="226509" y="102757"/>
                  <a:pt x="225650" y="102757"/>
                </a:cubicBezTo>
                <a:close/>
                <a:moveTo>
                  <a:pt x="39949" y="97526"/>
                </a:moveTo>
                <a:cubicBezTo>
                  <a:pt x="35195" y="97526"/>
                  <a:pt x="31005" y="100238"/>
                  <a:pt x="28552" y="104336"/>
                </a:cubicBezTo>
                <a:cubicBezTo>
                  <a:pt x="29162" y="104458"/>
                  <a:pt x="29771" y="104626"/>
                  <a:pt x="30350" y="104854"/>
                </a:cubicBezTo>
                <a:cubicBezTo>
                  <a:pt x="32529" y="101594"/>
                  <a:pt x="36018" y="99461"/>
                  <a:pt x="39949" y="99461"/>
                </a:cubicBezTo>
                <a:cubicBezTo>
                  <a:pt x="43941" y="99461"/>
                  <a:pt x="47445" y="101624"/>
                  <a:pt x="49624" y="104946"/>
                </a:cubicBezTo>
                <a:cubicBezTo>
                  <a:pt x="50187" y="104717"/>
                  <a:pt x="50782" y="104535"/>
                  <a:pt x="51391" y="104397"/>
                </a:cubicBezTo>
                <a:cubicBezTo>
                  <a:pt x="48938" y="100253"/>
                  <a:pt x="44733" y="97526"/>
                  <a:pt x="39949" y="97526"/>
                </a:cubicBezTo>
                <a:close/>
                <a:moveTo>
                  <a:pt x="97030" y="97526"/>
                </a:moveTo>
                <a:cubicBezTo>
                  <a:pt x="92280" y="97529"/>
                  <a:pt x="88078" y="100240"/>
                  <a:pt x="85626" y="104336"/>
                </a:cubicBezTo>
                <a:cubicBezTo>
                  <a:pt x="86236" y="104458"/>
                  <a:pt x="86845" y="104626"/>
                  <a:pt x="87439" y="104854"/>
                </a:cubicBezTo>
                <a:cubicBezTo>
                  <a:pt x="89603" y="101594"/>
                  <a:pt x="93092" y="99461"/>
                  <a:pt x="97038" y="99461"/>
                </a:cubicBezTo>
                <a:cubicBezTo>
                  <a:pt x="101014" y="99461"/>
                  <a:pt x="104534" y="101624"/>
                  <a:pt x="106698" y="104946"/>
                </a:cubicBezTo>
                <a:cubicBezTo>
                  <a:pt x="107276" y="104717"/>
                  <a:pt x="107871" y="104535"/>
                  <a:pt x="108480" y="104397"/>
                </a:cubicBezTo>
                <a:cubicBezTo>
                  <a:pt x="106028" y="100255"/>
                  <a:pt x="101811" y="97529"/>
                  <a:pt x="97030" y="97526"/>
                </a:cubicBezTo>
                <a:close/>
                <a:moveTo>
                  <a:pt x="154112" y="97526"/>
                </a:moveTo>
                <a:cubicBezTo>
                  <a:pt x="149358" y="97526"/>
                  <a:pt x="145168" y="100238"/>
                  <a:pt x="142715" y="104321"/>
                </a:cubicBezTo>
                <a:cubicBezTo>
                  <a:pt x="143325" y="104458"/>
                  <a:pt x="143934" y="104626"/>
                  <a:pt x="144513" y="104854"/>
                </a:cubicBezTo>
                <a:cubicBezTo>
                  <a:pt x="146692" y="101579"/>
                  <a:pt x="150181" y="99446"/>
                  <a:pt x="154112" y="99446"/>
                </a:cubicBezTo>
                <a:lnTo>
                  <a:pt x="154112" y="99461"/>
                </a:lnTo>
                <a:cubicBezTo>
                  <a:pt x="158088" y="99461"/>
                  <a:pt x="161608" y="101624"/>
                  <a:pt x="163787" y="104946"/>
                </a:cubicBezTo>
                <a:cubicBezTo>
                  <a:pt x="164366" y="104717"/>
                  <a:pt x="164960" y="104535"/>
                  <a:pt x="165554" y="104397"/>
                </a:cubicBezTo>
                <a:cubicBezTo>
                  <a:pt x="163116" y="100253"/>
                  <a:pt x="158896" y="97526"/>
                  <a:pt x="154112" y="97526"/>
                </a:cubicBezTo>
                <a:close/>
                <a:moveTo>
                  <a:pt x="182649" y="97526"/>
                </a:moveTo>
                <a:cubicBezTo>
                  <a:pt x="177910" y="97526"/>
                  <a:pt x="173705" y="100238"/>
                  <a:pt x="171252" y="104321"/>
                </a:cubicBezTo>
                <a:cubicBezTo>
                  <a:pt x="171862" y="104458"/>
                  <a:pt x="172471" y="104626"/>
                  <a:pt x="173050" y="104854"/>
                </a:cubicBezTo>
                <a:cubicBezTo>
                  <a:pt x="175229" y="101579"/>
                  <a:pt x="178718" y="99446"/>
                  <a:pt x="182649" y="99446"/>
                </a:cubicBezTo>
                <a:lnTo>
                  <a:pt x="182649" y="99461"/>
                </a:lnTo>
                <a:cubicBezTo>
                  <a:pt x="186625" y="99461"/>
                  <a:pt x="190145" y="101624"/>
                  <a:pt x="192323" y="104946"/>
                </a:cubicBezTo>
                <a:cubicBezTo>
                  <a:pt x="192902" y="104717"/>
                  <a:pt x="193497" y="104535"/>
                  <a:pt x="194106" y="104397"/>
                </a:cubicBezTo>
                <a:cubicBezTo>
                  <a:pt x="191653" y="100253"/>
                  <a:pt x="187433" y="97526"/>
                  <a:pt x="182649" y="97526"/>
                </a:cubicBezTo>
                <a:close/>
                <a:moveTo>
                  <a:pt x="211201" y="97526"/>
                </a:moveTo>
                <a:cubicBezTo>
                  <a:pt x="206447" y="97526"/>
                  <a:pt x="202257" y="100238"/>
                  <a:pt x="199789" y="104321"/>
                </a:cubicBezTo>
                <a:cubicBezTo>
                  <a:pt x="200399" y="104458"/>
                  <a:pt x="201008" y="104626"/>
                  <a:pt x="201587" y="104854"/>
                </a:cubicBezTo>
                <a:cubicBezTo>
                  <a:pt x="203766" y="101579"/>
                  <a:pt x="207255" y="99446"/>
                  <a:pt x="211201" y="99446"/>
                </a:cubicBezTo>
                <a:lnTo>
                  <a:pt x="211201" y="99461"/>
                </a:lnTo>
                <a:cubicBezTo>
                  <a:pt x="215162" y="99461"/>
                  <a:pt x="218697" y="101624"/>
                  <a:pt x="220876" y="104946"/>
                </a:cubicBezTo>
                <a:cubicBezTo>
                  <a:pt x="221439" y="104717"/>
                  <a:pt x="222034" y="104535"/>
                  <a:pt x="222643" y="104397"/>
                </a:cubicBezTo>
                <a:cubicBezTo>
                  <a:pt x="220190" y="100253"/>
                  <a:pt x="215954" y="97526"/>
                  <a:pt x="211201" y="97526"/>
                </a:cubicBezTo>
                <a:close/>
                <a:moveTo>
                  <a:pt x="239738" y="97526"/>
                </a:moveTo>
                <a:cubicBezTo>
                  <a:pt x="234984" y="97526"/>
                  <a:pt x="230794" y="100238"/>
                  <a:pt x="228341" y="104321"/>
                </a:cubicBezTo>
                <a:cubicBezTo>
                  <a:pt x="228951" y="104458"/>
                  <a:pt x="229545" y="104626"/>
                  <a:pt x="230139" y="104839"/>
                </a:cubicBezTo>
                <a:cubicBezTo>
                  <a:pt x="232303" y="101579"/>
                  <a:pt x="235807" y="99446"/>
                  <a:pt x="239738" y="99446"/>
                </a:cubicBezTo>
                <a:lnTo>
                  <a:pt x="239738" y="99461"/>
                </a:lnTo>
                <a:cubicBezTo>
                  <a:pt x="243714" y="99461"/>
                  <a:pt x="247234" y="101624"/>
                  <a:pt x="249413" y="104946"/>
                </a:cubicBezTo>
                <a:cubicBezTo>
                  <a:pt x="249976" y="104717"/>
                  <a:pt x="250570" y="104535"/>
                  <a:pt x="251180" y="104397"/>
                </a:cubicBezTo>
                <a:cubicBezTo>
                  <a:pt x="248727" y="100253"/>
                  <a:pt x="244491" y="97526"/>
                  <a:pt x="239738" y="97526"/>
                </a:cubicBezTo>
                <a:close/>
                <a:moveTo>
                  <a:pt x="11412" y="97526"/>
                </a:moveTo>
                <a:cubicBezTo>
                  <a:pt x="6658" y="97526"/>
                  <a:pt x="2468" y="100238"/>
                  <a:pt x="15" y="104336"/>
                </a:cubicBezTo>
                <a:cubicBezTo>
                  <a:pt x="625" y="104458"/>
                  <a:pt x="1219" y="104626"/>
                  <a:pt x="1813" y="104854"/>
                </a:cubicBezTo>
                <a:cubicBezTo>
                  <a:pt x="3977" y="101594"/>
                  <a:pt x="7481" y="99461"/>
                  <a:pt x="11412" y="99461"/>
                </a:cubicBezTo>
                <a:cubicBezTo>
                  <a:pt x="15389" y="99461"/>
                  <a:pt x="18908" y="101624"/>
                  <a:pt x="21087" y="104961"/>
                </a:cubicBezTo>
                <a:cubicBezTo>
                  <a:pt x="21666" y="104717"/>
                  <a:pt x="22245" y="104535"/>
                  <a:pt x="22854" y="104397"/>
                </a:cubicBezTo>
                <a:cubicBezTo>
                  <a:pt x="20401" y="100268"/>
                  <a:pt x="16166" y="97526"/>
                  <a:pt x="11412" y="97526"/>
                </a:cubicBezTo>
                <a:close/>
                <a:moveTo>
                  <a:pt x="68501" y="97526"/>
                </a:moveTo>
                <a:cubicBezTo>
                  <a:pt x="63747" y="97526"/>
                  <a:pt x="59558" y="100238"/>
                  <a:pt x="57089" y="104336"/>
                </a:cubicBezTo>
                <a:cubicBezTo>
                  <a:pt x="57714" y="104458"/>
                  <a:pt x="58308" y="104626"/>
                  <a:pt x="58902" y="104854"/>
                </a:cubicBezTo>
                <a:cubicBezTo>
                  <a:pt x="61081" y="101594"/>
                  <a:pt x="64570" y="99461"/>
                  <a:pt x="68501" y="99461"/>
                </a:cubicBezTo>
                <a:cubicBezTo>
                  <a:pt x="72462" y="99461"/>
                  <a:pt x="75997" y="101624"/>
                  <a:pt x="78176" y="104961"/>
                </a:cubicBezTo>
                <a:cubicBezTo>
                  <a:pt x="78740" y="104733"/>
                  <a:pt x="79334" y="104550"/>
                  <a:pt x="79943" y="104413"/>
                </a:cubicBezTo>
                <a:cubicBezTo>
                  <a:pt x="77490" y="100268"/>
                  <a:pt x="73285" y="97541"/>
                  <a:pt x="68501" y="97541"/>
                </a:cubicBezTo>
                <a:lnTo>
                  <a:pt x="68501" y="97526"/>
                </a:lnTo>
                <a:close/>
                <a:moveTo>
                  <a:pt x="125575" y="97526"/>
                </a:moveTo>
                <a:cubicBezTo>
                  <a:pt x="120821" y="97526"/>
                  <a:pt x="116631" y="100238"/>
                  <a:pt x="114178" y="104336"/>
                </a:cubicBezTo>
                <a:cubicBezTo>
                  <a:pt x="114788" y="104458"/>
                  <a:pt x="115382" y="104626"/>
                  <a:pt x="115976" y="104854"/>
                </a:cubicBezTo>
                <a:cubicBezTo>
                  <a:pt x="118155" y="101594"/>
                  <a:pt x="121644" y="99461"/>
                  <a:pt x="125575" y="99461"/>
                </a:cubicBezTo>
                <a:cubicBezTo>
                  <a:pt x="129551" y="99461"/>
                  <a:pt x="133071" y="101624"/>
                  <a:pt x="135250" y="104961"/>
                </a:cubicBezTo>
                <a:cubicBezTo>
                  <a:pt x="135813" y="104733"/>
                  <a:pt x="136408" y="104535"/>
                  <a:pt x="137017" y="104397"/>
                </a:cubicBezTo>
                <a:cubicBezTo>
                  <a:pt x="134564" y="100268"/>
                  <a:pt x="130359" y="97526"/>
                  <a:pt x="125575" y="97526"/>
                </a:cubicBezTo>
                <a:close/>
                <a:moveTo>
                  <a:pt x="268290" y="97526"/>
                </a:moveTo>
                <a:cubicBezTo>
                  <a:pt x="263521" y="97526"/>
                  <a:pt x="259331" y="100238"/>
                  <a:pt x="256878" y="104336"/>
                </a:cubicBezTo>
                <a:cubicBezTo>
                  <a:pt x="257488" y="104458"/>
                  <a:pt x="258097" y="104626"/>
                  <a:pt x="258676" y="104854"/>
                </a:cubicBezTo>
                <a:cubicBezTo>
                  <a:pt x="260855" y="101579"/>
                  <a:pt x="264344" y="99461"/>
                  <a:pt x="268290" y="99461"/>
                </a:cubicBezTo>
                <a:cubicBezTo>
                  <a:pt x="272251" y="99461"/>
                  <a:pt x="275771" y="101624"/>
                  <a:pt x="277949" y="104961"/>
                </a:cubicBezTo>
                <a:cubicBezTo>
                  <a:pt x="278528" y="104717"/>
                  <a:pt x="279123" y="104535"/>
                  <a:pt x="279717" y="104397"/>
                </a:cubicBezTo>
                <a:cubicBezTo>
                  <a:pt x="277264" y="100268"/>
                  <a:pt x="273043" y="97526"/>
                  <a:pt x="268290" y="97526"/>
                </a:cubicBezTo>
                <a:close/>
                <a:moveTo>
                  <a:pt x="39949" y="100086"/>
                </a:moveTo>
                <a:lnTo>
                  <a:pt x="39949" y="100101"/>
                </a:lnTo>
                <a:cubicBezTo>
                  <a:pt x="36262" y="100101"/>
                  <a:pt x="33001" y="102051"/>
                  <a:pt x="30914" y="105068"/>
                </a:cubicBezTo>
                <a:cubicBezTo>
                  <a:pt x="31478" y="105296"/>
                  <a:pt x="32011" y="105571"/>
                  <a:pt x="32529" y="105891"/>
                </a:cubicBezTo>
                <a:cubicBezTo>
                  <a:pt x="34296" y="103514"/>
                  <a:pt x="36978" y="102021"/>
                  <a:pt x="39949" y="102021"/>
                </a:cubicBezTo>
                <a:cubicBezTo>
                  <a:pt x="42981" y="102021"/>
                  <a:pt x="45693" y="103590"/>
                  <a:pt x="47460" y="106028"/>
                </a:cubicBezTo>
                <a:cubicBezTo>
                  <a:pt x="47978" y="105708"/>
                  <a:pt x="48511" y="105433"/>
                  <a:pt x="49060" y="105174"/>
                </a:cubicBezTo>
                <a:cubicBezTo>
                  <a:pt x="46973" y="102097"/>
                  <a:pt x="43682" y="100086"/>
                  <a:pt x="39949" y="100086"/>
                </a:cubicBezTo>
                <a:close/>
                <a:moveTo>
                  <a:pt x="97023" y="100086"/>
                </a:moveTo>
                <a:lnTo>
                  <a:pt x="97038" y="100101"/>
                </a:lnTo>
                <a:cubicBezTo>
                  <a:pt x="93351" y="100101"/>
                  <a:pt x="90090" y="102051"/>
                  <a:pt x="88003" y="105068"/>
                </a:cubicBezTo>
                <a:cubicBezTo>
                  <a:pt x="88552" y="105296"/>
                  <a:pt x="89100" y="105571"/>
                  <a:pt x="89618" y="105891"/>
                </a:cubicBezTo>
                <a:cubicBezTo>
                  <a:pt x="91385" y="103514"/>
                  <a:pt x="94052" y="102021"/>
                  <a:pt x="97023" y="102021"/>
                </a:cubicBezTo>
                <a:cubicBezTo>
                  <a:pt x="100070" y="102021"/>
                  <a:pt x="102782" y="103590"/>
                  <a:pt x="104549" y="106028"/>
                </a:cubicBezTo>
                <a:cubicBezTo>
                  <a:pt x="105052" y="105708"/>
                  <a:pt x="105585" y="105433"/>
                  <a:pt x="106149" y="105174"/>
                </a:cubicBezTo>
                <a:cubicBezTo>
                  <a:pt x="104062" y="102097"/>
                  <a:pt x="100755" y="100086"/>
                  <a:pt x="97023" y="100086"/>
                </a:cubicBezTo>
                <a:close/>
                <a:moveTo>
                  <a:pt x="211201" y="100086"/>
                </a:moveTo>
                <a:cubicBezTo>
                  <a:pt x="207514" y="100086"/>
                  <a:pt x="204238" y="102051"/>
                  <a:pt x="202166" y="105068"/>
                </a:cubicBezTo>
                <a:cubicBezTo>
                  <a:pt x="202714" y="105312"/>
                  <a:pt x="203263" y="105586"/>
                  <a:pt x="203781" y="105891"/>
                </a:cubicBezTo>
                <a:cubicBezTo>
                  <a:pt x="205548" y="103514"/>
                  <a:pt x="208215" y="102021"/>
                  <a:pt x="211201" y="102021"/>
                </a:cubicBezTo>
                <a:cubicBezTo>
                  <a:pt x="214233" y="102021"/>
                  <a:pt x="216945" y="103590"/>
                  <a:pt x="218712" y="106028"/>
                </a:cubicBezTo>
                <a:cubicBezTo>
                  <a:pt x="219230" y="105708"/>
                  <a:pt x="219763" y="105433"/>
                  <a:pt x="220312" y="105190"/>
                </a:cubicBezTo>
                <a:cubicBezTo>
                  <a:pt x="218225" y="102097"/>
                  <a:pt x="214918" y="100086"/>
                  <a:pt x="211201" y="100086"/>
                </a:cubicBezTo>
                <a:close/>
                <a:moveTo>
                  <a:pt x="239738" y="100086"/>
                </a:moveTo>
                <a:cubicBezTo>
                  <a:pt x="236051" y="100086"/>
                  <a:pt x="232790" y="102051"/>
                  <a:pt x="230703" y="105068"/>
                </a:cubicBezTo>
                <a:cubicBezTo>
                  <a:pt x="231267" y="105312"/>
                  <a:pt x="231800" y="105586"/>
                  <a:pt x="232318" y="105891"/>
                </a:cubicBezTo>
                <a:cubicBezTo>
                  <a:pt x="234100" y="103514"/>
                  <a:pt x="236767" y="102021"/>
                  <a:pt x="239738" y="102021"/>
                </a:cubicBezTo>
                <a:cubicBezTo>
                  <a:pt x="242770" y="102021"/>
                  <a:pt x="245482" y="103590"/>
                  <a:pt x="247264" y="106028"/>
                </a:cubicBezTo>
                <a:cubicBezTo>
                  <a:pt x="247767" y="105708"/>
                  <a:pt x="248300" y="105433"/>
                  <a:pt x="248849" y="105190"/>
                </a:cubicBezTo>
                <a:cubicBezTo>
                  <a:pt x="246777" y="102097"/>
                  <a:pt x="243471" y="100086"/>
                  <a:pt x="239738" y="100086"/>
                </a:cubicBezTo>
                <a:close/>
                <a:moveTo>
                  <a:pt x="11412" y="100101"/>
                </a:moveTo>
                <a:cubicBezTo>
                  <a:pt x="7725" y="100101"/>
                  <a:pt x="4464" y="102051"/>
                  <a:pt x="2377" y="105068"/>
                </a:cubicBezTo>
                <a:cubicBezTo>
                  <a:pt x="2941" y="105312"/>
                  <a:pt x="3474" y="105586"/>
                  <a:pt x="3992" y="105891"/>
                </a:cubicBezTo>
                <a:cubicBezTo>
                  <a:pt x="5775" y="103529"/>
                  <a:pt x="8426" y="102021"/>
                  <a:pt x="11412" y="102021"/>
                </a:cubicBezTo>
                <a:cubicBezTo>
                  <a:pt x="14444" y="102021"/>
                  <a:pt x="17156" y="103590"/>
                  <a:pt x="18923" y="106043"/>
                </a:cubicBezTo>
                <a:cubicBezTo>
                  <a:pt x="19441" y="105723"/>
                  <a:pt x="19975" y="105449"/>
                  <a:pt x="20523" y="105190"/>
                </a:cubicBezTo>
                <a:cubicBezTo>
                  <a:pt x="18451" y="102112"/>
                  <a:pt x="15145" y="100101"/>
                  <a:pt x="11412" y="100101"/>
                </a:cubicBezTo>
                <a:close/>
                <a:moveTo>
                  <a:pt x="68501" y="100101"/>
                </a:moveTo>
                <a:cubicBezTo>
                  <a:pt x="64814" y="100101"/>
                  <a:pt x="61538" y="102051"/>
                  <a:pt x="59466" y="105083"/>
                </a:cubicBezTo>
                <a:cubicBezTo>
                  <a:pt x="60030" y="105312"/>
                  <a:pt x="60563" y="105586"/>
                  <a:pt x="61081" y="105891"/>
                </a:cubicBezTo>
                <a:cubicBezTo>
                  <a:pt x="62864" y="103529"/>
                  <a:pt x="65515" y="102021"/>
                  <a:pt x="68501" y="102021"/>
                </a:cubicBezTo>
                <a:cubicBezTo>
                  <a:pt x="71533" y="102021"/>
                  <a:pt x="74245" y="103590"/>
                  <a:pt x="76012" y="106043"/>
                </a:cubicBezTo>
                <a:cubicBezTo>
                  <a:pt x="76530" y="105723"/>
                  <a:pt x="77064" y="105433"/>
                  <a:pt x="77612" y="105190"/>
                </a:cubicBezTo>
                <a:cubicBezTo>
                  <a:pt x="75540" y="102112"/>
                  <a:pt x="72234" y="100101"/>
                  <a:pt x="68501" y="100101"/>
                </a:cubicBezTo>
                <a:close/>
                <a:moveTo>
                  <a:pt x="125575" y="100101"/>
                </a:moveTo>
                <a:cubicBezTo>
                  <a:pt x="121888" y="100101"/>
                  <a:pt x="118627" y="102051"/>
                  <a:pt x="116540" y="105068"/>
                </a:cubicBezTo>
                <a:cubicBezTo>
                  <a:pt x="117104" y="105312"/>
                  <a:pt x="117637" y="105586"/>
                  <a:pt x="118155" y="105891"/>
                </a:cubicBezTo>
                <a:cubicBezTo>
                  <a:pt x="119938" y="103529"/>
                  <a:pt x="122604" y="102021"/>
                  <a:pt x="125575" y="102021"/>
                </a:cubicBezTo>
                <a:cubicBezTo>
                  <a:pt x="128607" y="102021"/>
                  <a:pt x="131319" y="103590"/>
                  <a:pt x="133101" y="106043"/>
                </a:cubicBezTo>
                <a:cubicBezTo>
                  <a:pt x="133604" y="105723"/>
                  <a:pt x="134137" y="105433"/>
                  <a:pt x="134686" y="105190"/>
                </a:cubicBezTo>
                <a:cubicBezTo>
                  <a:pt x="132614" y="102112"/>
                  <a:pt x="129308" y="100101"/>
                  <a:pt x="125575" y="100101"/>
                </a:cubicBezTo>
                <a:close/>
                <a:moveTo>
                  <a:pt x="154112" y="100101"/>
                </a:moveTo>
                <a:cubicBezTo>
                  <a:pt x="150440" y="100101"/>
                  <a:pt x="147164" y="102051"/>
                  <a:pt x="145077" y="105068"/>
                </a:cubicBezTo>
                <a:cubicBezTo>
                  <a:pt x="145641" y="105312"/>
                  <a:pt x="146174" y="105586"/>
                  <a:pt x="146692" y="105891"/>
                </a:cubicBezTo>
                <a:cubicBezTo>
                  <a:pt x="148474" y="103514"/>
                  <a:pt x="151141" y="102021"/>
                  <a:pt x="154112" y="102021"/>
                </a:cubicBezTo>
                <a:cubicBezTo>
                  <a:pt x="157159" y="102021"/>
                  <a:pt x="159871" y="103590"/>
                  <a:pt x="161638" y="106043"/>
                </a:cubicBezTo>
                <a:cubicBezTo>
                  <a:pt x="162141" y="105723"/>
                  <a:pt x="162674" y="105433"/>
                  <a:pt x="163223" y="105190"/>
                </a:cubicBezTo>
                <a:cubicBezTo>
                  <a:pt x="161151" y="102112"/>
                  <a:pt x="157845" y="100101"/>
                  <a:pt x="154112" y="100101"/>
                </a:cubicBezTo>
                <a:close/>
                <a:moveTo>
                  <a:pt x="182649" y="100101"/>
                </a:moveTo>
                <a:cubicBezTo>
                  <a:pt x="178977" y="100101"/>
                  <a:pt x="175701" y="102051"/>
                  <a:pt x="173629" y="105068"/>
                </a:cubicBezTo>
                <a:cubicBezTo>
                  <a:pt x="174177" y="105312"/>
                  <a:pt x="174726" y="105586"/>
                  <a:pt x="175244" y="105891"/>
                </a:cubicBezTo>
                <a:cubicBezTo>
                  <a:pt x="177011" y="103514"/>
                  <a:pt x="179678" y="102021"/>
                  <a:pt x="182649" y="102021"/>
                </a:cubicBezTo>
                <a:cubicBezTo>
                  <a:pt x="185696" y="102021"/>
                  <a:pt x="188408" y="103590"/>
                  <a:pt x="190175" y="106043"/>
                </a:cubicBezTo>
                <a:cubicBezTo>
                  <a:pt x="190693" y="105723"/>
                  <a:pt x="191211" y="105449"/>
                  <a:pt x="191760" y="105190"/>
                </a:cubicBezTo>
                <a:cubicBezTo>
                  <a:pt x="189703" y="102112"/>
                  <a:pt x="186381" y="100101"/>
                  <a:pt x="182649" y="100101"/>
                </a:cubicBezTo>
                <a:close/>
                <a:moveTo>
                  <a:pt x="268290" y="100101"/>
                </a:moveTo>
                <a:cubicBezTo>
                  <a:pt x="264603" y="100101"/>
                  <a:pt x="261327" y="102051"/>
                  <a:pt x="259240" y="105068"/>
                </a:cubicBezTo>
                <a:cubicBezTo>
                  <a:pt x="259803" y="105312"/>
                  <a:pt x="260337" y="105586"/>
                  <a:pt x="260870" y="105891"/>
                </a:cubicBezTo>
                <a:cubicBezTo>
                  <a:pt x="262637" y="103529"/>
                  <a:pt x="265304" y="102021"/>
                  <a:pt x="268275" y="102021"/>
                </a:cubicBezTo>
                <a:cubicBezTo>
                  <a:pt x="271322" y="102021"/>
                  <a:pt x="274034" y="103590"/>
                  <a:pt x="275801" y="106043"/>
                </a:cubicBezTo>
                <a:cubicBezTo>
                  <a:pt x="276304" y="105723"/>
                  <a:pt x="276837" y="105433"/>
                  <a:pt x="277401" y="105190"/>
                </a:cubicBezTo>
                <a:cubicBezTo>
                  <a:pt x="275314" y="102112"/>
                  <a:pt x="272007" y="100101"/>
                  <a:pt x="268290" y="100101"/>
                </a:cubicBezTo>
                <a:close/>
                <a:moveTo>
                  <a:pt x="39949" y="102660"/>
                </a:moveTo>
                <a:cubicBezTo>
                  <a:pt x="37191" y="102660"/>
                  <a:pt x="34723" y="104047"/>
                  <a:pt x="33047" y="106210"/>
                </a:cubicBezTo>
                <a:cubicBezTo>
                  <a:pt x="33550" y="106530"/>
                  <a:pt x="34037" y="106896"/>
                  <a:pt x="34510" y="107292"/>
                </a:cubicBezTo>
                <a:cubicBezTo>
                  <a:pt x="35850" y="105631"/>
                  <a:pt x="37785" y="104580"/>
                  <a:pt x="39949" y="104580"/>
                </a:cubicBezTo>
                <a:cubicBezTo>
                  <a:pt x="42189" y="104580"/>
                  <a:pt x="44184" y="105708"/>
                  <a:pt x="45540" y="107460"/>
                </a:cubicBezTo>
                <a:cubicBezTo>
                  <a:pt x="45982" y="107064"/>
                  <a:pt x="46470" y="106698"/>
                  <a:pt x="46957" y="106348"/>
                </a:cubicBezTo>
                <a:cubicBezTo>
                  <a:pt x="45297" y="104093"/>
                  <a:pt x="42768" y="102660"/>
                  <a:pt x="39949" y="102660"/>
                </a:cubicBezTo>
                <a:close/>
                <a:moveTo>
                  <a:pt x="97030" y="102660"/>
                </a:moveTo>
                <a:lnTo>
                  <a:pt x="97030" y="102660"/>
                </a:lnTo>
                <a:cubicBezTo>
                  <a:pt x="94276" y="102663"/>
                  <a:pt x="91795" y="104049"/>
                  <a:pt x="90136" y="106210"/>
                </a:cubicBezTo>
                <a:cubicBezTo>
                  <a:pt x="90639" y="106530"/>
                  <a:pt x="91126" y="106896"/>
                  <a:pt x="91583" y="107292"/>
                </a:cubicBezTo>
                <a:cubicBezTo>
                  <a:pt x="92924" y="105631"/>
                  <a:pt x="94859" y="104580"/>
                  <a:pt x="97023" y="104580"/>
                </a:cubicBezTo>
                <a:cubicBezTo>
                  <a:pt x="99262" y="104580"/>
                  <a:pt x="101274" y="105708"/>
                  <a:pt x="102614" y="107460"/>
                </a:cubicBezTo>
                <a:cubicBezTo>
                  <a:pt x="103071" y="107064"/>
                  <a:pt x="103544" y="106683"/>
                  <a:pt x="104046" y="106348"/>
                </a:cubicBezTo>
                <a:cubicBezTo>
                  <a:pt x="102387" y="104095"/>
                  <a:pt x="99861" y="102663"/>
                  <a:pt x="97030" y="102660"/>
                </a:cubicBezTo>
                <a:close/>
                <a:moveTo>
                  <a:pt x="11412" y="102660"/>
                </a:moveTo>
                <a:cubicBezTo>
                  <a:pt x="8654" y="102660"/>
                  <a:pt x="6171" y="104047"/>
                  <a:pt x="4510" y="106210"/>
                </a:cubicBezTo>
                <a:cubicBezTo>
                  <a:pt x="5013" y="106546"/>
                  <a:pt x="5500" y="106896"/>
                  <a:pt x="5973" y="107292"/>
                </a:cubicBezTo>
                <a:cubicBezTo>
                  <a:pt x="7313" y="105647"/>
                  <a:pt x="9248" y="104595"/>
                  <a:pt x="11412" y="104595"/>
                </a:cubicBezTo>
                <a:cubicBezTo>
                  <a:pt x="13652" y="104595"/>
                  <a:pt x="15648" y="105708"/>
                  <a:pt x="17004" y="107475"/>
                </a:cubicBezTo>
                <a:cubicBezTo>
                  <a:pt x="17445" y="107079"/>
                  <a:pt x="17918" y="106698"/>
                  <a:pt x="18420" y="106363"/>
                </a:cubicBezTo>
                <a:cubicBezTo>
                  <a:pt x="16760" y="104108"/>
                  <a:pt x="14231" y="102660"/>
                  <a:pt x="11412" y="102660"/>
                </a:cubicBezTo>
                <a:close/>
                <a:moveTo>
                  <a:pt x="68501" y="102660"/>
                </a:moveTo>
                <a:cubicBezTo>
                  <a:pt x="65728" y="102660"/>
                  <a:pt x="63260" y="104047"/>
                  <a:pt x="61599" y="106226"/>
                </a:cubicBezTo>
                <a:cubicBezTo>
                  <a:pt x="62117" y="106546"/>
                  <a:pt x="62589" y="106911"/>
                  <a:pt x="63062" y="107292"/>
                </a:cubicBezTo>
                <a:cubicBezTo>
                  <a:pt x="64403" y="105647"/>
                  <a:pt x="66338" y="104595"/>
                  <a:pt x="68501" y="104595"/>
                </a:cubicBezTo>
                <a:cubicBezTo>
                  <a:pt x="70741" y="104595"/>
                  <a:pt x="72737" y="105708"/>
                  <a:pt x="74093" y="107475"/>
                </a:cubicBezTo>
                <a:cubicBezTo>
                  <a:pt x="74534" y="107079"/>
                  <a:pt x="75022" y="106698"/>
                  <a:pt x="75510" y="106363"/>
                </a:cubicBezTo>
                <a:cubicBezTo>
                  <a:pt x="73849" y="104108"/>
                  <a:pt x="71320" y="102660"/>
                  <a:pt x="68501" y="102660"/>
                </a:cubicBezTo>
                <a:close/>
                <a:moveTo>
                  <a:pt x="125575" y="102660"/>
                </a:moveTo>
                <a:cubicBezTo>
                  <a:pt x="122817" y="102660"/>
                  <a:pt x="120349" y="104047"/>
                  <a:pt x="118673" y="106210"/>
                </a:cubicBezTo>
                <a:cubicBezTo>
                  <a:pt x="119176" y="106546"/>
                  <a:pt x="119663" y="106896"/>
                  <a:pt x="120136" y="107292"/>
                </a:cubicBezTo>
                <a:cubicBezTo>
                  <a:pt x="121476" y="105647"/>
                  <a:pt x="123411" y="104580"/>
                  <a:pt x="125575" y="104580"/>
                </a:cubicBezTo>
                <a:cubicBezTo>
                  <a:pt x="127815" y="104580"/>
                  <a:pt x="129810" y="105708"/>
                  <a:pt x="131166" y="107475"/>
                </a:cubicBezTo>
                <a:cubicBezTo>
                  <a:pt x="131608" y="107064"/>
                  <a:pt x="132096" y="106698"/>
                  <a:pt x="132583" y="106363"/>
                </a:cubicBezTo>
                <a:cubicBezTo>
                  <a:pt x="130923" y="104108"/>
                  <a:pt x="128393" y="102660"/>
                  <a:pt x="125575" y="102660"/>
                </a:cubicBezTo>
                <a:close/>
                <a:moveTo>
                  <a:pt x="154112" y="102660"/>
                </a:moveTo>
                <a:cubicBezTo>
                  <a:pt x="151354" y="102660"/>
                  <a:pt x="148886" y="104047"/>
                  <a:pt x="147225" y="106210"/>
                </a:cubicBezTo>
                <a:cubicBezTo>
                  <a:pt x="147728" y="106530"/>
                  <a:pt x="148215" y="106896"/>
                  <a:pt x="148673" y="107292"/>
                </a:cubicBezTo>
                <a:cubicBezTo>
                  <a:pt x="150013" y="105631"/>
                  <a:pt x="151948" y="104580"/>
                  <a:pt x="154112" y="104580"/>
                </a:cubicBezTo>
                <a:cubicBezTo>
                  <a:pt x="156351" y="104580"/>
                  <a:pt x="158363" y="105708"/>
                  <a:pt x="159703" y="107475"/>
                </a:cubicBezTo>
                <a:cubicBezTo>
                  <a:pt x="160160" y="107064"/>
                  <a:pt x="160633" y="106698"/>
                  <a:pt x="161136" y="106348"/>
                </a:cubicBezTo>
                <a:cubicBezTo>
                  <a:pt x="159460" y="104108"/>
                  <a:pt x="156946" y="102660"/>
                  <a:pt x="154112" y="102660"/>
                </a:cubicBezTo>
                <a:close/>
                <a:moveTo>
                  <a:pt x="182649" y="102660"/>
                </a:moveTo>
                <a:cubicBezTo>
                  <a:pt x="179891" y="102660"/>
                  <a:pt x="177423" y="104047"/>
                  <a:pt x="175762" y="106210"/>
                </a:cubicBezTo>
                <a:cubicBezTo>
                  <a:pt x="176265" y="106530"/>
                  <a:pt x="176752" y="106896"/>
                  <a:pt x="177209" y="107292"/>
                </a:cubicBezTo>
                <a:cubicBezTo>
                  <a:pt x="178550" y="105631"/>
                  <a:pt x="180500" y="104580"/>
                  <a:pt x="182649" y="104580"/>
                </a:cubicBezTo>
                <a:cubicBezTo>
                  <a:pt x="184888" y="104580"/>
                  <a:pt x="186899" y="105708"/>
                  <a:pt x="188240" y="107475"/>
                </a:cubicBezTo>
                <a:cubicBezTo>
                  <a:pt x="188697" y="107064"/>
                  <a:pt x="189170" y="106698"/>
                  <a:pt x="189672" y="106348"/>
                </a:cubicBezTo>
                <a:cubicBezTo>
                  <a:pt x="188012" y="104108"/>
                  <a:pt x="185483" y="102660"/>
                  <a:pt x="182649" y="102660"/>
                </a:cubicBezTo>
                <a:close/>
                <a:moveTo>
                  <a:pt x="211201" y="102660"/>
                </a:moveTo>
                <a:cubicBezTo>
                  <a:pt x="208443" y="102660"/>
                  <a:pt x="205960" y="104047"/>
                  <a:pt x="204299" y="106210"/>
                </a:cubicBezTo>
                <a:cubicBezTo>
                  <a:pt x="204802" y="106530"/>
                  <a:pt x="205289" y="106896"/>
                  <a:pt x="205746" y="107292"/>
                </a:cubicBezTo>
                <a:cubicBezTo>
                  <a:pt x="207102" y="105631"/>
                  <a:pt x="209037" y="104580"/>
                  <a:pt x="211201" y="104580"/>
                </a:cubicBezTo>
                <a:cubicBezTo>
                  <a:pt x="213440" y="104580"/>
                  <a:pt x="215436" y="105708"/>
                  <a:pt x="216792" y="107475"/>
                </a:cubicBezTo>
                <a:cubicBezTo>
                  <a:pt x="217234" y="107064"/>
                  <a:pt x="217707" y="106698"/>
                  <a:pt x="218209" y="106348"/>
                </a:cubicBezTo>
                <a:cubicBezTo>
                  <a:pt x="216549" y="104108"/>
                  <a:pt x="214019" y="102660"/>
                  <a:pt x="211201" y="102660"/>
                </a:cubicBezTo>
                <a:close/>
                <a:moveTo>
                  <a:pt x="239738" y="102660"/>
                </a:moveTo>
                <a:cubicBezTo>
                  <a:pt x="236980" y="102660"/>
                  <a:pt x="234497" y="104047"/>
                  <a:pt x="232836" y="106210"/>
                </a:cubicBezTo>
                <a:cubicBezTo>
                  <a:pt x="233339" y="106546"/>
                  <a:pt x="233826" y="106896"/>
                  <a:pt x="234298" y="107292"/>
                </a:cubicBezTo>
                <a:cubicBezTo>
                  <a:pt x="235639" y="105631"/>
                  <a:pt x="237574" y="104580"/>
                  <a:pt x="239738" y="104580"/>
                </a:cubicBezTo>
                <a:cubicBezTo>
                  <a:pt x="241977" y="104580"/>
                  <a:pt x="243973" y="105708"/>
                  <a:pt x="245329" y="107475"/>
                </a:cubicBezTo>
                <a:cubicBezTo>
                  <a:pt x="245771" y="107064"/>
                  <a:pt x="246259" y="106698"/>
                  <a:pt x="246746" y="106348"/>
                </a:cubicBezTo>
                <a:cubicBezTo>
                  <a:pt x="245086" y="104108"/>
                  <a:pt x="242556" y="102660"/>
                  <a:pt x="239738" y="102660"/>
                </a:cubicBezTo>
                <a:close/>
                <a:moveTo>
                  <a:pt x="268275" y="102660"/>
                </a:moveTo>
                <a:cubicBezTo>
                  <a:pt x="265517" y="102660"/>
                  <a:pt x="263049" y="104047"/>
                  <a:pt x="261373" y="106210"/>
                </a:cubicBezTo>
                <a:cubicBezTo>
                  <a:pt x="261891" y="106546"/>
                  <a:pt x="262363" y="106896"/>
                  <a:pt x="262835" y="107292"/>
                </a:cubicBezTo>
                <a:cubicBezTo>
                  <a:pt x="264176" y="105647"/>
                  <a:pt x="266111" y="104580"/>
                  <a:pt x="268275" y="104580"/>
                </a:cubicBezTo>
                <a:cubicBezTo>
                  <a:pt x="270514" y="104580"/>
                  <a:pt x="272525" y="105708"/>
                  <a:pt x="273866" y="107475"/>
                </a:cubicBezTo>
                <a:cubicBezTo>
                  <a:pt x="274323" y="107064"/>
                  <a:pt x="274796" y="106698"/>
                  <a:pt x="275298" y="106363"/>
                </a:cubicBezTo>
                <a:cubicBezTo>
                  <a:pt x="273622" y="104108"/>
                  <a:pt x="271109" y="102660"/>
                  <a:pt x="268275" y="102660"/>
                </a:cubicBezTo>
                <a:close/>
                <a:moveTo>
                  <a:pt x="6399" y="107688"/>
                </a:moveTo>
                <a:lnTo>
                  <a:pt x="6399" y="107704"/>
                </a:lnTo>
                <a:cubicBezTo>
                  <a:pt x="6402" y="107701"/>
                  <a:pt x="6404" y="107698"/>
                  <a:pt x="6407" y="107695"/>
                </a:cubicBezTo>
                <a:lnTo>
                  <a:pt x="6407" y="107695"/>
                </a:lnTo>
                <a:cubicBezTo>
                  <a:pt x="6404" y="107693"/>
                  <a:pt x="6402" y="107690"/>
                  <a:pt x="6399" y="107688"/>
                </a:cubicBezTo>
                <a:close/>
                <a:moveTo>
                  <a:pt x="39949" y="105220"/>
                </a:moveTo>
                <a:lnTo>
                  <a:pt x="39949" y="105235"/>
                </a:lnTo>
                <a:cubicBezTo>
                  <a:pt x="37968" y="105235"/>
                  <a:pt x="36170" y="106195"/>
                  <a:pt x="34936" y="107673"/>
                </a:cubicBezTo>
                <a:cubicBezTo>
                  <a:pt x="35393" y="108084"/>
                  <a:pt x="35820" y="108526"/>
                  <a:pt x="36216" y="108999"/>
                </a:cubicBezTo>
                <a:cubicBezTo>
                  <a:pt x="37115" y="107841"/>
                  <a:pt x="38486" y="107155"/>
                  <a:pt x="39949" y="107140"/>
                </a:cubicBezTo>
                <a:cubicBezTo>
                  <a:pt x="41518" y="107140"/>
                  <a:pt x="42920" y="107947"/>
                  <a:pt x="43834" y="109197"/>
                </a:cubicBezTo>
                <a:cubicBezTo>
                  <a:pt x="44230" y="108740"/>
                  <a:pt x="44642" y="108283"/>
                  <a:pt x="45083" y="107871"/>
                </a:cubicBezTo>
                <a:cubicBezTo>
                  <a:pt x="43849" y="106256"/>
                  <a:pt x="42006" y="105220"/>
                  <a:pt x="39949" y="105220"/>
                </a:cubicBezTo>
                <a:close/>
                <a:moveTo>
                  <a:pt x="97023" y="105220"/>
                </a:moveTo>
                <a:lnTo>
                  <a:pt x="97038" y="105235"/>
                </a:lnTo>
                <a:cubicBezTo>
                  <a:pt x="95057" y="105235"/>
                  <a:pt x="93259" y="106195"/>
                  <a:pt x="92025" y="107673"/>
                </a:cubicBezTo>
                <a:cubicBezTo>
                  <a:pt x="92467" y="108084"/>
                  <a:pt x="92894" y="108526"/>
                  <a:pt x="93305" y="108999"/>
                </a:cubicBezTo>
                <a:cubicBezTo>
                  <a:pt x="94189" y="107841"/>
                  <a:pt x="95560" y="107155"/>
                  <a:pt x="97023" y="107140"/>
                </a:cubicBezTo>
                <a:cubicBezTo>
                  <a:pt x="98592" y="107140"/>
                  <a:pt x="100009" y="107947"/>
                  <a:pt x="100923" y="109197"/>
                </a:cubicBezTo>
                <a:cubicBezTo>
                  <a:pt x="101319" y="108740"/>
                  <a:pt x="101731" y="108283"/>
                  <a:pt x="102172" y="107871"/>
                </a:cubicBezTo>
                <a:cubicBezTo>
                  <a:pt x="100938" y="106256"/>
                  <a:pt x="99080" y="105220"/>
                  <a:pt x="97023" y="105220"/>
                </a:cubicBezTo>
                <a:close/>
                <a:moveTo>
                  <a:pt x="11412" y="105235"/>
                </a:moveTo>
                <a:cubicBezTo>
                  <a:pt x="9435" y="105235"/>
                  <a:pt x="7640" y="106192"/>
                  <a:pt x="6407" y="107695"/>
                </a:cubicBezTo>
                <a:lnTo>
                  <a:pt x="6407" y="107695"/>
                </a:lnTo>
                <a:cubicBezTo>
                  <a:pt x="6861" y="108104"/>
                  <a:pt x="7285" y="108544"/>
                  <a:pt x="7679" y="108999"/>
                </a:cubicBezTo>
                <a:cubicBezTo>
                  <a:pt x="8578" y="107856"/>
                  <a:pt x="9949" y="107170"/>
                  <a:pt x="11412" y="107155"/>
                </a:cubicBezTo>
                <a:cubicBezTo>
                  <a:pt x="12981" y="107155"/>
                  <a:pt x="14383" y="107963"/>
                  <a:pt x="15312" y="109212"/>
                </a:cubicBezTo>
                <a:cubicBezTo>
                  <a:pt x="15693" y="108740"/>
                  <a:pt x="16105" y="108298"/>
                  <a:pt x="16562" y="107886"/>
                </a:cubicBezTo>
                <a:cubicBezTo>
                  <a:pt x="15312" y="106256"/>
                  <a:pt x="13469" y="105235"/>
                  <a:pt x="11412" y="105235"/>
                </a:cubicBezTo>
                <a:close/>
                <a:moveTo>
                  <a:pt x="68501" y="105235"/>
                </a:moveTo>
                <a:cubicBezTo>
                  <a:pt x="66520" y="105235"/>
                  <a:pt x="64722" y="106195"/>
                  <a:pt x="63488" y="107688"/>
                </a:cubicBezTo>
                <a:cubicBezTo>
                  <a:pt x="63945" y="108100"/>
                  <a:pt x="64372" y="108542"/>
                  <a:pt x="64768" y="108999"/>
                </a:cubicBezTo>
                <a:cubicBezTo>
                  <a:pt x="65667" y="107856"/>
                  <a:pt x="67038" y="107170"/>
                  <a:pt x="68501" y="107155"/>
                </a:cubicBezTo>
                <a:cubicBezTo>
                  <a:pt x="70070" y="107155"/>
                  <a:pt x="71472" y="107963"/>
                  <a:pt x="72401" y="109212"/>
                </a:cubicBezTo>
                <a:cubicBezTo>
                  <a:pt x="72782" y="108740"/>
                  <a:pt x="73194" y="108298"/>
                  <a:pt x="73651" y="107886"/>
                </a:cubicBezTo>
                <a:cubicBezTo>
                  <a:pt x="72401" y="106271"/>
                  <a:pt x="70558" y="105235"/>
                  <a:pt x="68501" y="105235"/>
                </a:cubicBezTo>
                <a:close/>
                <a:moveTo>
                  <a:pt x="125575" y="105235"/>
                </a:moveTo>
                <a:cubicBezTo>
                  <a:pt x="123594" y="105235"/>
                  <a:pt x="121812" y="106195"/>
                  <a:pt x="120562" y="107688"/>
                </a:cubicBezTo>
                <a:cubicBezTo>
                  <a:pt x="121019" y="108100"/>
                  <a:pt x="121446" y="108542"/>
                  <a:pt x="121842" y="108999"/>
                </a:cubicBezTo>
                <a:cubicBezTo>
                  <a:pt x="122741" y="107856"/>
                  <a:pt x="124112" y="107170"/>
                  <a:pt x="125575" y="107140"/>
                </a:cubicBezTo>
                <a:cubicBezTo>
                  <a:pt x="127144" y="107140"/>
                  <a:pt x="128546" y="107963"/>
                  <a:pt x="129460" y="109212"/>
                </a:cubicBezTo>
                <a:cubicBezTo>
                  <a:pt x="129856" y="108740"/>
                  <a:pt x="130283" y="108298"/>
                  <a:pt x="130725" y="107886"/>
                </a:cubicBezTo>
                <a:cubicBezTo>
                  <a:pt x="129475" y="106256"/>
                  <a:pt x="127632" y="105235"/>
                  <a:pt x="125575" y="105235"/>
                </a:cubicBezTo>
                <a:close/>
                <a:moveTo>
                  <a:pt x="154127" y="105220"/>
                </a:moveTo>
                <a:cubicBezTo>
                  <a:pt x="152146" y="105220"/>
                  <a:pt x="150364" y="106180"/>
                  <a:pt x="149130" y="107688"/>
                </a:cubicBezTo>
                <a:cubicBezTo>
                  <a:pt x="149571" y="108100"/>
                  <a:pt x="149998" y="108542"/>
                  <a:pt x="150394" y="109014"/>
                </a:cubicBezTo>
                <a:cubicBezTo>
                  <a:pt x="151293" y="107856"/>
                  <a:pt x="152664" y="107170"/>
                  <a:pt x="154112" y="107155"/>
                </a:cubicBezTo>
                <a:cubicBezTo>
                  <a:pt x="155681" y="107155"/>
                  <a:pt x="157098" y="107963"/>
                  <a:pt x="158027" y="109212"/>
                </a:cubicBezTo>
                <a:cubicBezTo>
                  <a:pt x="158408" y="108740"/>
                  <a:pt x="158820" y="108298"/>
                  <a:pt x="159261" y="107871"/>
                </a:cubicBezTo>
                <a:cubicBezTo>
                  <a:pt x="158027" y="106256"/>
                  <a:pt x="156184" y="105220"/>
                  <a:pt x="154127" y="105220"/>
                </a:cubicBezTo>
                <a:close/>
                <a:moveTo>
                  <a:pt x="182649" y="105220"/>
                </a:moveTo>
                <a:cubicBezTo>
                  <a:pt x="180683" y="105220"/>
                  <a:pt x="178901" y="106180"/>
                  <a:pt x="177667" y="107688"/>
                </a:cubicBezTo>
                <a:cubicBezTo>
                  <a:pt x="178108" y="108100"/>
                  <a:pt x="178535" y="108542"/>
                  <a:pt x="178931" y="108999"/>
                </a:cubicBezTo>
                <a:cubicBezTo>
                  <a:pt x="179815" y="107856"/>
                  <a:pt x="181201" y="107170"/>
                  <a:pt x="182649" y="107155"/>
                </a:cubicBezTo>
                <a:cubicBezTo>
                  <a:pt x="184233" y="107155"/>
                  <a:pt x="185635" y="107963"/>
                  <a:pt x="186549" y="109212"/>
                </a:cubicBezTo>
                <a:cubicBezTo>
                  <a:pt x="186945" y="108740"/>
                  <a:pt x="187357" y="108298"/>
                  <a:pt x="187798" y="107871"/>
                </a:cubicBezTo>
                <a:cubicBezTo>
                  <a:pt x="186564" y="106256"/>
                  <a:pt x="184721" y="105220"/>
                  <a:pt x="182649" y="105220"/>
                </a:cubicBezTo>
                <a:close/>
                <a:moveTo>
                  <a:pt x="211201" y="105220"/>
                </a:moveTo>
                <a:cubicBezTo>
                  <a:pt x="209220" y="105220"/>
                  <a:pt x="207438" y="106180"/>
                  <a:pt x="206203" y="107688"/>
                </a:cubicBezTo>
                <a:cubicBezTo>
                  <a:pt x="206645" y="108100"/>
                  <a:pt x="207072" y="108542"/>
                  <a:pt x="207468" y="108999"/>
                </a:cubicBezTo>
                <a:cubicBezTo>
                  <a:pt x="208367" y="107856"/>
                  <a:pt x="209738" y="107170"/>
                  <a:pt x="211201" y="107155"/>
                </a:cubicBezTo>
                <a:cubicBezTo>
                  <a:pt x="212770" y="107155"/>
                  <a:pt x="214172" y="107963"/>
                  <a:pt x="215101" y="109212"/>
                </a:cubicBezTo>
                <a:cubicBezTo>
                  <a:pt x="215482" y="108740"/>
                  <a:pt x="215893" y="108283"/>
                  <a:pt x="216335" y="107871"/>
                </a:cubicBezTo>
                <a:cubicBezTo>
                  <a:pt x="215101" y="106256"/>
                  <a:pt x="213258" y="105220"/>
                  <a:pt x="211201" y="105220"/>
                </a:cubicBezTo>
                <a:close/>
                <a:moveTo>
                  <a:pt x="239738" y="105220"/>
                </a:moveTo>
                <a:cubicBezTo>
                  <a:pt x="237757" y="105220"/>
                  <a:pt x="235990" y="106180"/>
                  <a:pt x="234756" y="107688"/>
                </a:cubicBezTo>
                <a:cubicBezTo>
                  <a:pt x="235197" y="108100"/>
                  <a:pt x="235609" y="108542"/>
                  <a:pt x="236005" y="108999"/>
                </a:cubicBezTo>
                <a:cubicBezTo>
                  <a:pt x="236904" y="107856"/>
                  <a:pt x="238275" y="107170"/>
                  <a:pt x="239738" y="107155"/>
                </a:cubicBezTo>
                <a:cubicBezTo>
                  <a:pt x="241307" y="107155"/>
                  <a:pt x="242709" y="107963"/>
                  <a:pt x="243638" y="109212"/>
                </a:cubicBezTo>
                <a:cubicBezTo>
                  <a:pt x="244019" y="108740"/>
                  <a:pt x="244446" y="108298"/>
                  <a:pt x="244887" y="107871"/>
                </a:cubicBezTo>
                <a:cubicBezTo>
                  <a:pt x="243638" y="106256"/>
                  <a:pt x="241795" y="105220"/>
                  <a:pt x="239738" y="105220"/>
                </a:cubicBezTo>
                <a:close/>
                <a:moveTo>
                  <a:pt x="268275" y="105220"/>
                </a:moveTo>
                <a:cubicBezTo>
                  <a:pt x="266294" y="105220"/>
                  <a:pt x="264527" y="106180"/>
                  <a:pt x="263292" y="107688"/>
                </a:cubicBezTo>
                <a:cubicBezTo>
                  <a:pt x="263734" y="108100"/>
                  <a:pt x="264146" y="108542"/>
                  <a:pt x="264542" y="109014"/>
                </a:cubicBezTo>
                <a:cubicBezTo>
                  <a:pt x="265488" y="107771"/>
                  <a:pt x="266891" y="107157"/>
                  <a:pt x="268289" y="107157"/>
                </a:cubicBezTo>
                <a:cubicBezTo>
                  <a:pt x="269772" y="107157"/>
                  <a:pt x="271250" y="107848"/>
                  <a:pt x="272175" y="109212"/>
                </a:cubicBezTo>
                <a:cubicBezTo>
                  <a:pt x="272556" y="108740"/>
                  <a:pt x="272983" y="108298"/>
                  <a:pt x="273424" y="107871"/>
                </a:cubicBezTo>
                <a:cubicBezTo>
                  <a:pt x="272175" y="106256"/>
                  <a:pt x="270331" y="105220"/>
                  <a:pt x="268275" y="105220"/>
                </a:cubicBezTo>
                <a:close/>
                <a:moveTo>
                  <a:pt x="211201" y="107749"/>
                </a:moveTo>
                <a:cubicBezTo>
                  <a:pt x="209860" y="107749"/>
                  <a:pt x="208687" y="108420"/>
                  <a:pt x="207864" y="109456"/>
                </a:cubicBezTo>
                <a:cubicBezTo>
                  <a:pt x="208947" y="109178"/>
                  <a:pt x="210059" y="109037"/>
                  <a:pt x="211172" y="109037"/>
                </a:cubicBezTo>
                <a:cubicBezTo>
                  <a:pt x="212314" y="109037"/>
                  <a:pt x="213457" y="109185"/>
                  <a:pt x="214568" y="109486"/>
                </a:cubicBezTo>
                <a:cubicBezTo>
                  <a:pt x="213776" y="108420"/>
                  <a:pt x="212526" y="107780"/>
                  <a:pt x="211201" y="107749"/>
                </a:cubicBezTo>
                <a:close/>
                <a:moveTo>
                  <a:pt x="97023" y="107795"/>
                </a:moveTo>
                <a:cubicBezTo>
                  <a:pt x="95697" y="107795"/>
                  <a:pt x="94524" y="108465"/>
                  <a:pt x="93701" y="109486"/>
                </a:cubicBezTo>
                <a:cubicBezTo>
                  <a:pt x="94776" y="109210"/>
                  <a:pt x="95881" y="109073"/>
                  <a:pt x="96986" y="109073"/>
                </a:cubicBezTo>
                <a:cubicBezTo>
                  <a:pt x="98131" y="109073"/>
                  <a:pt x="99277" y="109220"/>
                  <a:pt x="100391" y="109513"/>
                </a:cubicBezTo>
                <a:lnTo>
                  <a:pt x="100391" y="109513"/>
                </a:lnTo>
                <a:cubicBezTo>
                  <a:pt x="99598" y="108443"/>
                  <a:pt x="98356" y="107810"/>
                  <a:pt x="97023" y="107795"/>
                </a:cubicBezTo>
                <a:close/>
                <a:moveTo>
                  <a:pt x="239753" y="107795"/>
                </a:moveTo>
                <a:cubicBezTo>
                  <a:pt x="238412" y="107795"/>
                  <a:pt x="237239" y="108465"/>
                  <a:pt x="236416" y="109486"/>
                </a:cubicBezTo>
                <a:lnTo>
                  <a:pt x="236401" y="109501"/>
                </a:lnTo>
                <a:cubicBezTo>
                  <a:pt x="237498" y="109212"/>
                  <a:pt x="238625" y="109075"/>
                  <a:pt x="239753" y="109075"/>
                </a:cubicBezTo>
                <a:cubicBezTo>
                  <a:pt x="240880" y="109075"/>
                  <a:pt x="242023" y="109227"/>
                  <a:pt x="243120" y="109517"/>
                </a:cubicBezTo>
                <a:cubicBezTo>
                  <a:pt x="242328" y="108450"/>
                  <a:pt x="241078" y="107810"/>
                  <a:pt x="239753" y="107795"/>
                </a:cubicBezTo>
                <a:close/>
                <a:moveTo>
                  <a:pt x="68501" y="107810"/>
                </a:moveTo>
                <a:cubicBezTo>
                  <a:pt x="67175" y="107810"/>
                  <a:pt x="65987" y="108465"/>
                  <a:pt x="65180" y="109501"/>
                </a:cubicBezTo>
                <a:cubicBezTo>
                  <a:pt x="66262" y="109223"/>
                  <a:pt x="67374" y="109082"/>
                  <a:pt x="68487" y="109082"/>
                </a:cubicBezTo>
                <a:cubicBezTo>
                  <a:pt x="69623" y="109082"/>
                  <a:pt x="70759" y="109229"/>
                  <a:pt x="71864" y="109527"/>
                </a:cubicBezTo>
                <a:lnTo>
                  <a:pt x="71864" y="109527"/>
                </a:lnTo>
                <a:cubicBezTo>
                  <a:pt x="71072" y="108463"/>
                  <a:pt x="69824" y="107825"/>
                  <a:pt x="68501" y="107810"/>
                </a:cubicBezTo>
                <a:close/>
                <a:moveTo>
                  <a:pt x="11414" y="107797"/>
                </a:moveTo>
                <a:cubicBezTo>
                  <a:pt x="10158" y="107797"/>
                  <a:pt x="8902" y="108364"/>
                  <a:pt x="8075" y="109501"/>
                </a:cubicBezTo>
                <a:cubicBezTo>
                  <a:pt x="9158" y="109223"/>
                  <a:pt x="10270" y="109082"/>
                  <a:pt x="11383" y="109082"/>
                </a:cubicBezTo>
                <a:cubicBezTo>
                  <a:pt x="12525" y="109082"/>
                  <a:pt x="13668" y="109231"/>
                  <a:pt x="14779" y="109532"/>
                </a:cubicBezTo>
                <a:cubicBezTo>
                  <a:pt x="13952" y="108376"/>
                  <a:pt x="12683" y="107797"/>
                  <a:pt x="11414" y="107797"/>
                </a:cubicBezTo>
                <a:close/>
                <a:moveTo>
                  <a:pt x="39949" y="107795"/>
                </a:moveTo>
                <a:cubicBezTo>
                  <a:pt x="38608" y="107795"/>
                  <a:pt x="37435" y="108465"/>
                  <a:pt x="36612" y="109486"/>
                </a:cubicBezTo>
                <a:cubicBezTo>
                  <a:pt x="37695" y="109210"/>
                  <a:pt x="38799" y="109073"/>
                  <a:pt x="39902" y="109073"/>
                </a:cubicBezTo>
                <a:cubicBezTo>
                  <a:pt x="41050" y="109073"/>
                  <a:pt x="42197" y="109221"/>
                  <a:pt x="43316" y="109517"/>
                </a:cubicBezTo>
                <a:lnTo>
                  <a:pt x="43331" y="109532"/>
                </a:lnTo>
                <a:cubicBezTo>
                  <a:pt x="42539" y="108450"/>
                  <a:pt x="41290" y="107810"/>
                  <a:pt x="39949" y="107795"/>
                </a:cubicBezTo>
                <a:close/>
                <a:moveTo>
                  <a:pt x="71864" y="109527"/>
                </a:moveTo>
                <a:cubicBezTo>
                  <a:pt x="71866" y="109528"/>
                  <a:pt x="71867" y="109530"/>
                  <a:pt x="71868" y="109532"/>
                </a:cubicBezTo>
                <a:lnTo>
                  <a:pt x="71883" y="109532"/>
                </a:lnTo>
                <a:cubicBezTo>
                  <a:pt x="71877" y="109530"/>
                  <a:pt x="71871" y="109528"/>
                  <a:pt x="71864" y="109527"/>
                </a:cubicBezTo>
                <a:close/>
                <a:moveTo>
                  <a:pt x="100391" y="109513"/>
                </a:moveTo>
                <a:cubicBezTo>
                  <a:pt x="100396" y="109519"/>
                  <a:pt x="100400" y="109526"/>
                  <a:pt x="100405" y="109532"/>
                </a:cubicBezTo>
                <a:lnTo>
                  <a:pt x="100405" y="109517"/>
                </a:lnTo>
                <a:cubicBezTo>
                  <a:pt x="100400" y="109515"/>
                  <a:pt x="100396" y="109514"/>
                  <a:pt x="100391" y="109513"/>
                </a:cubicBezTo>
                <a:close/>
                <a:moveTo>
                  <a:pt x="125584" y="107797"/>
                </a:moveTo>
                <a:cubicBezTo>
                  <a:pt x="124324" y="107797"/>
                  <a:pt x="123064" y="108364"/>
                  <a:pt x="122238" y="109501"/>
                </a:cubicBezTo>
                <a:cubicBezTo>
                  <a:pt x="123328" y="109223"/>
                  <a:pt x="124441" y="109082"/>
                  <a:pt x="125553" y="109082"/>
                </a:cubicBezTo>
                <a:cubicBezTo>
                  <a:pt x="126695" y="109082"/>
                  <a:pt x="127838" y="109231"/>
                  <a:pt x="128957" y="109532"/>
                </a:cubicBezTo>
                <a:cubicBezTo>
                  <a:pt x="128130" y="108376"/>
                  <a:pt x="126857" y="107797"/>
                  <a:pt x="125584" y="107797"/>
                </a:cubicBezTo>
                <a:close/>
                <a:moveTo>
                  <a:pt x="154135" y="107797"/>
                </a:moveTo>
                <a:cubicBezTo>
                  <a:pt x="152876" y="107797"/>
                  <a:pt x="151617" y="108364"/>
                  <a:pt x="150790" y="109501"/>
                </a:cubicBezTo>
                <a:cubicBezTo>
                  <a:pt x="151880" y="109223"/>
                  <a:pt x="152993" y="109082"/>
                  <a:pt x="154103" y="109082"/>
                </a:cubicBezTo>
                <a:cubicBezTo>
                  <a:pt x="155244" y="109082"/>
                  <a:pt x="156383" y="109231"/>
                  <a:pt x="157494" y="109532"/>
                </a:cubicBezTo>
                <a:cubicBezTo>
                  <a:pt x="156675" y="108376"/>
                  <a:pt x="155406" y="107797"/>
                  <a:pt x="154135" y="107797"/>
                </a:cubicBezTo>
                <a:close/>
                <a:moveTo>
                  <a:pt x="182666" y="107797"/>
                </a:moveTo>
                <a:cubicBezTo>
                  <a:pt x="181410" y="107797"/>
                  <a:pt x="180153" y="108364"/>
                  <a:pt x="179327" y="109501"/>
                </a:cubicBezTo>
                <a:cubicBezTo>
                  <a:pt x="180403" y="109218"/>
                  <a:pt x="181508" y="109077"/>
                  <a:pt x="182613" y="109077"/>
                </a:cubicBezTo>
                <a:cubicBezTo>
                  <a:pt x="183763" y="109077"/>
                  <a:pt x="184913" y="109229"/>
                  <a:pt x="186031" y="109532"/>
                </a:cubicBezTo>
                <a:cubicBezTo>
                  <a:pt x="185204" y="108376"/>
                  <a:pt x="183935" y="107797"/>
                  <a:pt x="182666" y="107797"/>
                </a:cubicBezTo>
                <a:close/>
                <a:moveTo>
                  <a:pt x="268275" y="107795"/>
                </a:moveTo>
                <a:cubicBezTo>
                  <a:pt x="266949" y="107795"/>
                  <a:pt x="265761" y="108465"/>
                  <a:pt x="264953" y="109501"/>
                </a:cubicBezTo>
                <a:cubicBezTo>
                  <a:pt x="266029" y="109218"/>
                  <a:pt x="267134" y="109077"/>
                  <a:pt x="268239" y="109077"/>
                </a:cubicBezTo>
                <a:cubicBezTo>
                  <a:pt x="269389" y="109077"/>
                  <a:pt x="270539" y="109229"/>
                  <a:pt x="271657" y="109532"/>
                </a:cubicBezTo>
                <a:cubicBezTo>
                  <a:pt x="270865" y="108450"/>
                  <a:pt x="269615" y="107810"/>
                  <a:pt x="268275" y="107795"/>
                </a:cubicBezTo>
                <a:close/>
                <a:moveTo>
                  <a:pt x="97023" y="109715"/>
                </a:moveTo>
                <a:cubicBezTo>
                  <a:pt x="97025" y="109715"/>
                  <a:pt x="97028" y="109715"/>
                  <a:pt x="97030" y="109715"/>
                </a:cubicBezTo>
                <a:lnTo>
                  <a:pt x="97030" y="109715"/>
                </a:lnTo>
                <a:cubicBezTo>
                  <a:pt x="97033" y="109715"/>
                  <a:pt x="97035" y="109715"/>
                  <a:pt x="97038" y="109715"/>
                </a:cubicBezTo>
                <a:close/>
                <a:moveTo>
                  <a:pt x="82929" y="104641"/>
                </a:moveTo>
                <a:lnTo>
                  <a:pt x="82929" y="104687"/>
                </a:lnTo>
                <a:cubicBezTo>
                  <a:pt x="78877" y="104687"/>
                  <a:pt x="75235" y="106652"/>
                  <a:pt x="72706" y="109745"/>
                </a:cubicBezTo>
                <a:cubicBezTo>
                  <a:pt x="73316" y="109943"/>
                  <a:pt x="73895" y="110187"/>
                  <a:pt x="74458" y="110492"/>
                </a:cubicBezTo>
                <a:cubicBezTo>
                  <a:pt x="76622" y="108069"/>
                  <a:pt x="79623" y="106561"/>
                  <a:pt x="82929" y="106561"/>
                </a:cubicBezTo>
                <a:cubicBezTo>
                  <a:pt x="86190" y="106561"/>
                  <a:pt x="89130" y="108024"/>
                  <a:pt x="91294" y="110370"/>
                </a:cubicBezTo>
                <a:cubicBezTo>
                  <a:pt x="91873" y="110096"/>
                  <a:pt x="92467" y="109852"/>
                  <a:pt x="93077" y="109654"/>
                </a:cubicBezTo>
                <a:cubicBezTo>
                  <a:pt x="90578" y="106576"/>
                  <a:pt x="86952" y="104641"/>
                  <a:pt x="82929" y="104641"/>
                </a:cubicBezTo>
                <a:close/>
                <a:moveTo>
                  <a:pt x="25856" y="104687"/>
                </a:moveTo>
                <a:cubicBezTo>
                  <a:pt x="21803" y="104687"/>
                  <a:pt x="18146" y="106652"/>
                  <a:pt x="15632" y="109776"/>
                </a:cubicBezTo>
                <a:cubicBezTo>
                  <a:pt x="16227" y="109989"/>
                  <a:pt x="16821" y="110233"/>
                  <a:pt x="17384" y="110522"/>
                </a:cubicBezTo>
                <a:cubicBezTo>
                  <a:pt x="19548" y="108100"/>
                  <a:pt x="22534" y="106607"/>
                  <a:pt x="25856" y="106607"/>
                </a:cubicBezTo>
                <a:cubicBezTo>
                  <a:pt x="29101" y="106607"/>
                  <a:pt x="32057" y="108069"/>
                  <a:pt x="34205" y="110416"/>
                </a:cubicBezTo>
                <a:cubicBezTo>
                  <a:pt x="34784" y="110126"/>
                  <a:pt x="35393" y="109898"/>
                  <a:pt x="36003" y="109699"/>
                </a:cubicBezTo>
                <a:cubicBezTo>
                  <a:pt x="33489" y="106622"/>
                  <a:pt x="29878" y="104687"/>
                  <a:pt x="25856" y="104687"/>
                </a:cubicBezTo>
                <a:close/>
                <a:moveTo>
                  <a:pt x="54393" y="104687"/>
                </a:moveTo>
                <a:cubicBezTo>
                  <a:pt x="50340" y="104687"/>
                  <a:pt x="46683" y="106652"/>
                  <a:pt x="44184" y="109776"/>
                </a:cubicBezTo>
                <a:cubicBezTo>
                  <a:pt x="44779" y="109989"/>
                  <a:pt x="45373" y="110233"/>
                  <a:pt x="45937" y="110522"/>
                </a:cubicBezTo>
                <a:cubicBezTo>
                  <a:pt x="48100" y="108100"/>
                  <a:pt x="51102" y="106607"/>
                  <a:pt x="54408" y="106607"/>
                </a:cubicBezTo>
                <a:cubicBezTo>
                  <a:pt x="57653" y="106607"/>
                  <a:pt x="60609" y="108054"/>
                  <a:pt x="62772" y="110416"/>
                </a:cubicBezTo>
                <a:cubicBezTo>
                  <a:pt x="63336" y="110126"/>
                  <a:pt x="63945" y="109882"/>
                  <a:pt x="64555" y="109684"/>
                </a:cubicBezTo>
                <a:cubicBezTo>
                  <a:pt x="62041" y="106607"/>
                  <a:pt x="58415" y="104687"/>
                  <a:pt x="54408" y="104687"/>
                </a:cubicBezTo>
                <a:close/>
                <a:moveTo>
                  <a:pt x="111482" y="104687"/>
                </a:moveTo>
                <a:cubicBezTo>
                  <a:pt x="107414" y="104687"/>
                  <a:pt x="103772" y="106652"/>
                  <a:pt x="101258" y="109776"/>
                </a:cubicBezTo>
                <a:cubicBezTo>
                  <a:pt x="101852" y="109989"/>
                  <a:pt x="102431" y="110233"/>
                  <a:pt x="102995" y="110522"/>
                </a:cubicBezTo>
                <a:cubicBezTo>
                  <a:pt x="105174" y="108100"/>
                  <a:pt x="108175" y="106607"/>
                  <a:pt x="111482" y="106607"/>
                </a:cubicBezTo>
                <a:cubicBezTo>
                  <a:pt x="114727" y="106607"/>
                  <a:pt x="117683" y="108069"/>
                  <a:pt x="119846" y="110416"/>
                </a:cubicBezTo>
                <a:cubicBezTo>
                  <a:pt x="120410" y="110126"/>
                  <a:pt x="121019" y="109882"/>
                  <a:pt x="121629" y="109699"/>
                </a:cubicBezTo>
                <a:cubicBezTo>
                  <a:pt x="119115" y="106622"/>
                  <a:pt x="115504" y="104687"/>
                  <a:pt x="111482" y="104687"/>
                </a:cubicBezTo>
                <a:close/>
                <a:moveTo>
                  <a:pt x="168555" y="104672"/>
                </a:moveTo>
                <a:cubicBezTo>
                  <a:pt x="164503" y="104672"/>
                  <a:pt x="160846" y="106652"/>
                  <a:pt x="158347" y="109776"/>
                </a:cubicBezTo>
                <a:cubicBezTo>
                  <a:pt x="158942" y="109989"/>
                  <a:pt x="159521" y="110233"/>
                  <a:pt x="160084" y="110522"/>
                </a:cubicBezTo>
                <a:cubicBezTo>
                  <a:pt x="162248" y="108100"/>
                  <a:pt x="165249" y="106607"/>
                  <a:pt x="168555" y="106607"/>
                </a:cubicBezTo>
                <a:cubicBezTo>
                  <a:pt x="171816" y="106607"/>
                  <a:pt x="174772" y="108069"/>
                  <a:pt x="176920" y="110416"/>
                </a:cubicBezTo>
                <a:cubicBezTo>
                  <a:pt x="177499" y="110126"/>
                  <a:pt x="178093" y="109882"/>
                  <a:pt x="178703" y="109684"/>
                </a:cubicBezTo>
                <a:cubicBezTo>
                  <a:pt x="176204" y="106607"/>
                  <a:pt x="172578" y="104672"/>
                  <a:pt x="168555" y="104672"/>
                </a:cubicBezTo>
                <a:close/>
                <a:moveTo>
                  <a:pt x="197092" y="104672"/>
                </a:moveTo>
                <a:cubicBezTo>
                  <a:pt x="193040" y="104672"/>
                  <a:pt x="189383" y="106637"/>
                  <a:pt x="186884" y="109760"/>
                </a:cubicBezTo>
                <a:cubicBezTo>
                  <a:pt x="187478" y="109974"/>
                  <a:pt x="188057" y="110218"/>
                  <a:pt x="188621" y="110522"/>
                </a:cubicBezTo>
                <a:cubicBezTo>
                  <a:pt x="190785" y="108100"/>
                  <a:pt x="193786" y="106591"/>
                  <a:pt x="197092" y="106591"/>
                </a:cubicBezTo>
                <a:lnTo>
                  <a:pt x="197092" y="106607"/>
                </a:lnTo>
                <a:cubicBezTo>
                  <a:pt x="200353" y="106607"/>
                  <a:pt x="203309" y="108069"/>
                  <a:pt x="205457" y="110400"/>
                </a:cubicBezTo>
                <a:cubicBezTo>
                  <a:pt x="206036" y="110111"/>
                  <a:pt x="206630" y="109867"/>
                  <a:pt x="207239" y="109684"/>
                </a:cubicBezTo>
                <a:cubicBezTo>
                  <a:pt x="204741" y="106607"/>
                  <a:pt x="201115" y="104672"/>
                  <a:pt x="197092" y="104672"/>
                </a:cubicBezTo>
                <a:close/>
                <a:moveTo>
                  <a:pt x="225644" y="104672"/>
                </a:moveTo>
                <a:cubicBezTo>
                  <a:pt x="221592" y="104672"/>
                  <a:pt x="217935" y="106652"/>
                  <a:pt x="215436" y="109776"/>
                </a:cubicBezTo>
                <a:cubicBezTo>
                  <a:pt x="216031" y="109989"/>
                  <a:pt x="216610" y="110233"/>
                  <a:pt x="217173" y="110522"/>
                </a:cubicBezTo>
                <a:cubicBezTo>
                  <a:pt x="219337" y="108100"/>
                  <a:pt x="222338" y="106607"/>
                  <a:pt x="225644" y="106607"/>
                </a:cubicBezTo>
                <a:cubicBezTo>
                  <a:pt x="228890" y="106607"/>
                  <a:pt x="231845" y="108069"/>
                  <a:pt x="234009" y="110400"/>
                </a:cubicBezTo>
                <a:cubicBezTo>
                  <a:pt x="234588" y="110126"/>
                  <a:pt x="235182" y="109882"/>
                  <a:pt x="235792" y="109684"/>
                </a:cubicBezTo>
                <a:cubicBezTo>
                  <a:pt x="233293" y="106607"/>
                  <a:pt x="229667" y="104672"/>
                  <a:pt x="225644" y="104672"/>
                </a:cubicBezTo>
                <a:close/>
                <a:moveTo>
                  <a:pt x="254197" y="104672"/>
                </a:moveTo>
                <a:cubicBezTo>
                  <a:pt x="250129" y="104672"/>
                  <a:pt x="246487" y="106652"/>
                  <a:pt x="243973" y="109776"/>
                </a:cubicBezTo>
                <a:cubicBezTo>
                  <a:pt x="244568" y="109989"/>
                  <a:pt x="245162" y="110233"/>
                  <a:pt x="245725" y="110522"/>
                </a:cubicBezTo>
                <a:cubicBezTo>
                  <a:pt x="247889" y="108100"/>
                  <a:pt x="250875" y="106607"/>
                  <a:pt x="254197" y="106607"/>
                </a:cubicBezTo>
                <a:cubicBezTo>
                  <a:pt x="257427" y="106607"/>
                  <a:pt x="260382" y="108069"/>
                  <a:pt x="262546" y="110400"/>
                </a:cubicBezTo>
                <a:cubicBezTo>
                  <a:pt x="263125" y="110126"/>
                  <a:pt x="263734" y="109882"/>
                  <a:pt x="264344" y="109684"/>
                </a:cubicBezTo>
                <a:cubicBezTo>
                  <a:pt x="261830" y="106607"/>
                  <a:pt x="258219" y="104672"/>
                  <a:pt x="254197" y="104672"/>
                </a:cubicBezTo>
                <a:close/>
                <a:moveTo>
                  <a:pt x="140019" y="104687"/>
                </a:moveTo>
                <a:cubicBezTo>
                  <a:pt x="135966" y="104687"/>
                  <a:pt x="132309" y="106652"/>
                  <a:pt x="129810" y="109776"/>
                </a:cubicBezTo>
                <a:cubicBezTo>
                  <a:pt x="130405" y="109989"/>
                  <a:pt x="130984" y="110233"/>
                  <a:pt x="131547" y="110537"/>
                </a:cubicBezTo>
                <a:cubicBezTo>
                  <a:pt x="133726" y="108115"/>
                  <a:pt x="136712" y="106607"/>
                  <a:pt x="140019" y="106607"/>
                </a:cubicBezTo>
                <a:cubicBezTo>
                  <a:pt x="143279" y="106607"/>
                  <a:pt x="146235" y="108069"/>
                  <a:pt x="148383" y="110416"/>
                </a:cubicBezTo>
                <a:cubicBezTo>
                  <a:pt x="148962" y="110126"/>
                  <a:pt x="149556" y="109898"/>
                  <a:pt x="150181" y="109699"/>
                </a:cubicBezTo>
                <a:cubicBezTo>
                  <a:pt x="147667" y="106622"/>
                  <a:pt x="144041" y="104687"/>
                  <a:pt x="140019" y="104687"/>
                </a:cubicBezTo>
                <a:close/>
                <a:moveTo>
                  <a:pt x="82929" y="107216"/>
                </a:moveTo>
                <a:lnTo>
                  <a:pt x="82929" y="107247"/>
                </a:lnTo>
                <a:cubicBezTo>
                  <a:pt x="79852" y="107247"/>
                  <a:pt x="77079" y="108618"/>
                  <a:pt x="75022" y="110796"/>
                </a:cubicBezTo>
                <a:cubicBezTo>
                  <a:pt x="75555" y="111101"/>
                  <a:pt x="76073" y="111436"/>
                  <a:pt x="76561" y="111817"/>
                </a:cubicBezTo>
                <a:cubicBezTo>
                  <a:pt x="78267" y="110157"/>
                  <a:pt x="80492" y="109136"/>
                  <a:pt x="82929" y="109136"/>
                </a:cubicBezTo>
                <a:cubicBezTo>
                  <a:pt x="85245" y="109151"/>
                  <a:pt x="87485" y="110065"/>
                  <a:pt x="89146" y="111680"/>
                </a:cubicBezTo>
                <a:cubicBezTo>
                  <a:pt x="89648" y="111299"/>
                  <a:pt x="90182" y="110964"/>
                  <a:pt x="90730" y="110659"/>
                </a:cubicBezTo>
                <a:cubicBezTo>
                  <a:pt x="88689" y="108526"/>
                  <a:pt x="85946" y="107216"/>
                  <a:pt x="82929" y="107216"/>
                </a:cubicBezTo>
                <a:close/>
                <a:moveTo>
                  <a:pt x="54393" y="107247"/>
                </a:moveTo>
                <a:cubicBezTo>
                  <a:pt x="51315" y="107247"/>
                  <a:pt x="48527" y="108618"/>
                  <a:pt x="46485" y="110827"/>
                </a:cubicBezTo>
                <a:cubicBezTo>
                  <a:pt x="47018" y="111132"/>
                  <a:pt x="47536" y="111482"/>
                  <a:pt x="48039" y="111848"/>
                </a:cubicBezTo>
                <a:cubicBezTo>
                  <a:pt x="49778" y="110063"/>
                  <a:pt x="52084" y="109168"/>
                  <a:pt x="54394" y="109168"/>
                </a:cubicBezTo>
                <a:cubicBezTo>
                  <a:pt x="56640" y="109168"/>
                  <a:pt x="58889" y="110013"/>
                  <a:pt x="60624" y="111711"/>
                </a:cubicBezTo>
                <a:cubicBezTo>
                  <a:pt x="61127" y="111330"/>
                  <a:pt x="61645" y="110995"/>
                  <a:pt x="62193" y="110705"/>
                </a:cubicBezTo>
                <a:cubicBezTo>
                  <a:pt x="60167" y="108572"/>
                  <a:pt x="57424" y="107247"/>
                  <a:pt x="54408" y="107247"/>
                </a:cubicBezTo>
                <a:close/>
                <a:moveTo>
                  <a:pt x="168555" y="107247"/>
                </a:moveTo>
                <a:cubicBezTo>
                  <a:pt x="165478" y="107247"/>
                  <a:pt x="162690" y="108618"/>
                  <a:pt x="160648" y="110827"/>
                </a:cubicBezTo>
                <a:cubicBezTo>
                  <a:pt x="161181" y="111132"/>
                  <a:pt x="161699" y="111482"/>
                  <a:pt x="162202" y="111848"/>
                </a:cubicBezTo>
                <a:cubicBezTo>
                  <a:pt x="163893" y="110187"/>
                  <a:pt x="166118" y="109166"/>
                  <a:pt x="168555" y="109166"/>
                </a:cubicBezTo>
                <a:lnTo>
                  <a:pt x="168555" y="109181"/>
                </a:lnTo>
                <a:cubicBezTo>
                  <a:pt x="170887" y="109197"/>
                  <a:pt x="173111" y="110111"/>
                  <a:pt x="174772" y="111726"/>
                </a:cubicBezTo>
                <a:cubicBezTo>
                  <a:pt x="175274" y="111345"/>
                  <a:pt x="175808" y="110995"/>
                  <a:pt x="176356" y="110705"/>
                </a:cubicBezTo>
                <a:cubicBezTo>
                  <a:pt x="174315" y="108572"/>
                  <a:pt x="171587" y="107247"/>
                  <a:pt x="168555" y="107247"/>
                </a:cubicBezTo>
                <a:close/>
                <a:moveTo>
                  <a:pt x="197092" y="107231"/>
                </a:moveTo>
                <a:cubicBezTo>
                  <a:pt x="194015" y="107231"/>
                  <a:pt x="191226" y="108602"/>
                  <a:pt x="189170" y="110812"/>
                </a:cubicBezTo>
                <a:cubicBezTo>
                  <a:pt x="189718" y="111116"/>
                  <a:pt x="190236" y="111467"/>
                  <a:pt x="190724" y="111848"/>
                </a:cubicBezTo>
                <a:cubicBezTo>
                  <a:pt x="192430" y="110172"/>
                  <a:pt x="194655" y="109166"/>
                  <a:pt x="197092" y="109166"/>
                </a:cubicBezTo>
                <a:lnTo>
                  <a:pt x="197092" y="109181"/>
                </a:lnTo>
                <a:cubicBezTo>
                  <a:pt x="199423" y="109181"/>
                  <a:pt x="201648" y="110096"/>
                  <a:pt x="203324" y="111695"/>
                </a:cubicBezTo>
                <a:cubicBezTo>
                  <a:pt x="203811" y="111330"/>
                  <a:pt x="204345" y="110995"/>
                  <a:pt x="204893" y="110690"/>
                </a:cubicBezTo>
                <a:cubicBezTo>
                  <a:pt x="202852" y="108557"/>
                  <a:pt x="200109" y="107231"/>
                  <a:pt x="197092" y="107231"/>
                </a:cubicBezTo>
                <a:close/>
                <a:moveTo>
                  <a:pt x="225644" y="107247"/>
                </a:moveTo>
                <a:cubicBezTo>
                  <a:pt x="222567" y="107247"/>
                  <a:pt x="219779" y="108618"/>
                  <a:pt x="217722" y="110827"/>
                </a:cubicBezTo>
                <a:cubicBezTo>
                  <a:pt x="218270" y="111132"/>
                  <a:pt x="218788" y="111482"/>
                  <a:pt x="219276" y="111848"/>
                </a:cubicBezTo>
                <a:cubicBezTo>
                  <a:pt x="220982" y="110187"/>
                  <a:pt x="223207" y="109166"/>
                  <a:pt x="225644" y="109166"/>
                </a:cubicBezTo>
                <a:lnTo>
                  <a:pt x="225644" y="109181"/>
                </a:lnTo>
                <a:cubicBezTo>
                  <a:pt x="227960" y="109197"/>
                  <a:pt x="230200" y="110096"/>
                  <a:pt x="231861" y="111711"/>
                </a:cubicBezTo>
                <a:cubicBezTo>
                  <a:pt x="232364" y="111330"/>
                  <a:pt x="232897" y="110995"/>
                  <a:pt x="233445" y="110705"/>
                </a:cubicBezTo>
                <a:cubicBezTo>
                  <a:pt x="231404" y="108572"/>
                  <a:pt x="228661" y="107247"/>
                  <a:pt x="225644" y="107247"/>
                </a:cubicBezTo>
                <a:close/>
                <a:moveTo>
                  <a:pt x="254181" y="107247"/>
                </a:moveTo>
                <a:cubicBezTo>
                  <a:pt x="251119" y="107247"/>
                  <a:pt x="248316" y="108618"/>
                  <a:pt x="246274" y="110827"/>
                </a:cubicBezTo>
                <a:cubicBezTo>
                  <a:pt x="246807" y="111132"/>
                  <a:pt x="247325" y="111482"/>
                  <a:pt x="247828" y="111848"/>
                </a:cubicBezTo>
                <a:cubicBezTo>
                  <a:pt x="249519" y="110187"/>
                  <a:pt x="251744" y="109166"/>
                  <a:pt x="254197" y="109166"/>
                </a:cubicBezTo>
                <a:lnTo>
                  <a:pt x="254197" y="109181"/>
                </a:lnTo>
                <a:cubicBezTo>
                  <a:pt x="256512" y="109197"/>
                  <a:pt x="258737" y="110096"/>
                  <a:pt x="260413" y="111711"/>
                </a:cubicBezTo>
                <a:cubicBezTo>
                  <a:pt x="260916" y="111330"/>
                  <a:pt x="261434" y="110995"/>
                  <a:pt x="261982" y="110690"/>
                </a:cubicBezTo>
                <a:cubicBezTo>
                  <a:pt x="259941" y="108557"/>
                  <a:pt x="257213" y="107247"/>
                  <a:pt x="254181" y="107247"/>
                </a:cubicBezTo>
                <a:close/>
                <a:moveTo>
                  <a:pt x="25856" y="107247"/>
                </a:moveTo>
                <a:cubicBezTo>
                  <a:pt x="22778" y="107247"/>
                  <a:pt x="19990" y="108618"/>
                  <a:pt x="17933" y="110827"/>
                </a:cubicBezTo>
                <a:cubicBezTo>
                  <a:pt x="18466" y="111132"/>
                  <a:pt x="18999" y="111482"/>
                  <a:pt x="19487" y="111863"/>
                </a:cubicBezTo>
                <a:cubicBezTo>
                  <a:pt x="21229" y="110074"/>
                  <a:pt x="23542" y="109175"/>
                  <a:pt x="25857" y="109175"/>
                </a:cubicBezTo>
                <a:cubicBezTo>
                  <a:pt x="28098" y="109175"/>
                  <a:pt x="30341" y="110017"/>
                  <a:pt x="32072" y="111711"/>
                </a:cubicBezTo>
                <a:cubicBezTo>
                  <a:pt x="32575" y="111345"/>
                  <a:pt x="33093" y="111010"/>
                  <a:pt x="33641" y="110705"/>
                </a:cubicBezTo>
                <a:cubicBezTo>
                  <a:pt x="31600" y="108572"/>
                  <a:pt x="28872" y="107247"/>
                  <a:pt x="25856" y="107247"/>
                </a:cubicBezTo>
                <a:close/>
                <a:moveTo>
                  <a:pt x="111482" y="107247"/>
                </a:moveTo>
                <a:cubicBezTo>
                  <a:pt x="108404" y="107247"/>
                  <a:pt x="105601" y="108618"/>
                  <a:pt x="103559" y="110827"/>
                </a:cubicBezTo>
                <a:cubicBezTo>
                  <a:pt x="104092" y="111132"/>
                  <a:pt x="104610" y="111482"/>
                  <a:pt x="105113" y="111863"/>
                </a:cubicBezTo>
                <a:cubicBezTo>
                  <a:pt x="106855" y="110074"/>
                  <a:pt x="109168" y="109175"/>
                  <a:pt x="111483" y="109175"/>
                </a:cubicBezTo>
                <a:cubicBezTo>
                  <a:pt x="113724" y="109175"/>
                  <a:pt x="115967" y="110017"/>
                  <a:pt x="117698" y="111711"/>
                </a:cubicBezTo>
                <a:cubicBezTo>
                  <a:pt x="118201" y="111345"/>
                  <a:pt x="118719" y="111010"/>
                  <a:pt x="119267" y="110705"/>
                </a:cubicBezTo>
                <a:cubicBezTo>
                  <a:pt x="117241" y="108572"/>
                  <a:pt x="114498" y="107247"/>
                  <a:pt x="111482" y="107247"/>
                </a:cubicBezTo>
                <a:close/>
                <a:moveTo>
                  <a:pt x="140019" y="107247"/>
                </a:moveTo>
                <a:cubicBezTo>
                  <a:pt x="136941" y="107247"/>
                  <a:pt x="134153" y="108618"/>
                  <a:pt x="132111" y="110827"/>
                </a:cubicBezTo>
                <a:cubicBezTo>
                  <a:pt x="132644" y="111147"/>
                  <a:pt x="133162" y="111482"/>
                  <a:pt x="133665" y="111863"/>
                </a:cubicBezTo>
                <a:cubicBezTo>
                  <a:pt x="135356" y="110202"/>
                  <a:pt x="137581" y="109181"/>
                  <a:pt x="140019" y="109181"/>
                </a:cubicBezTo>
                <a:cubicBezTo>
                  <a:pt x="142350" y="109197"/>
                  <a:pt x="144574" y="110096"/>
                  <a:pt x="146250" y="111711"/>
                </a:cubicBezTo>
                <a:cubicBezTo>
                  <a:pt x="146753" y="111345"/>
                  <a:pt x="147271" y="111010"/>
                  <a:pt x="147819" y="110705"/>
                </a:cubicBezTo>
                <a:cubicBezTo>
                  <a:pt x="145778" y="108572"/>
                  <a:pt x="143050" y="107247"/>
                  <a:pt x="140019" y="107247"/>
                </a:cubicBezTo>
                <a:close/>
                <a:moveTo>
                  <a:pt x="82929" y="109776"/>
                </a:moveTo>
                <a:lnTo>
                  <a:pt x="82929" y="109821"/>
                </a:lnTo>
                <a:cubicBezTo>
                  <a:pt x="80735" y="109821"/>
                  <a:pt x="78633" y="110675"/>
                  <a:pt x="77048" y="112213"/>
                </a:cubicBezTo>
                <a:cubicBezTo>
                  <a:pt x="77521" y="112610"/>
                  <a:pt x="77963" y="113021"/>
                  <a:pt x="78374" y="113478"/>
                </a:cubicBezTo>
                <a:cubicBezTo>
                  <a:pt x="79663" y="112298"/>
                  <a:pt x="81292" y="111708"/>
                  <a:pt x="82923" y="111708"/>
                </a:cubicBezTo>
                <a:cubicBezTo>
                  <a:pt x="84473" y="111708"/>
                  <a:pt x="86025" y="112241"/>
                  <a:pt x="87287" y="113310"/>
                </a:cubicBezTo>
                <a:cubicBezTo>
                  <a:pt x="87714" y="112869"/>
                  <a:pt x="88171" y="112442"/>
                  <a:pt x="88658" y="112061"/>
                </a:cubicBezTo>
                <a:cubicBezTo>
                  <a:pt x="87104" y="110614"/>
                  <a:pt x="85062" y="109791"/>
                  <a:pt x="82929" y="109776"/>
                </a:cubicBezTo>
                <a:close/>
                <a:moveTo>
                  <a:pt x="197102" y="109798"/>
                </a:moveTo>
                <a:cubicBezTo>
                  <a:pt x="194969" y="109798"/>
                  <a:pt x="192838" y="110609"/>
                  <a:pt x="191211" y="112229"/>
                </a:cubicBezTo>
                <a:cubicBezTo>
                  <a:pt x="191684" y="112625"/>
                  <a:pt x="192125" y="113051"/>
                  <a:pt x="192552" y="113493"/>
                </a:cubicBezTo>
                <a:cubicBezTo>
                  <a:pt x="193801" y="112366"/>
                  <a:pt x="195416" y="111741"/>
                  <a:pt x="197092" y="111726"/>
                </a:cubicBezTo>
                <a:lnTo>
                  <a:pt x="197092" y="111741"/>
                </a:lnTo>
                <a:cubicBezTo>
                  <a:pt x="198692" y="111741"/>
                  <a:pt x="200231" y="112305"/>
                  <a:pt x="201450" y="113341"/>
                </a:cubicBezTo>
                <a:cubicBezTo>
                  <a:pt x="201892" y="112884"/>
                  <a:pt x="202349" y="112472"/>
                  <a:pt x="202836" y="112076"/>
                </a:cubicBezTo>
                <a:cubicBezTo>
                  <a:pt x="201226" y="110556"/>
                  <a:pt x="199163" y="109798"/>
                  <a:pt x="197102" y="109798"/>
                </a:cubicBezTo>
                <a:close/>
                <a:moveTo>
                  <a:pt x="225641" y="109811"/>
                </a:moveTo>
                <a:cubicBezTo>
                  <a:pt x="223513" y="109811"/>
                  <a:pt x="221388" y="110619"/>
                  <a:pt x="219763" y="112229"/>
                </a:cubicBezTo>
                <a:cubicBezTo>
                  <a:pt x="220236" y="112625"/>
                  <a:pt x="220678" y="113051"/>
                  <a:pt x="221104" y="113493"/>
                </a:cubicBezTo>
                <a:cubicBezTo>
                  <a:pt x="222354" y="112381"/>
                  <a:pt x="223969" y="111741"/>
                  <a:pt x="225644" y="111741"/>
                </a:cubicBezTo>
                <a:cubicBezTo>
                  <a:pt x="227244" y="111741"/>
                  <a:pt x="228783" y="112320"/>
                  <a:pt x="230002" y="113341"/>
                </a:cubicBezTo>
                <a:cubicBezTo>
                  <a:pt x="230444" y="112899"/>
                  <a:pt x="230901" y="112472"/>
                  <a:pt x="231388" y="112092"/>
                </a:cubicBezTo>
                <a:cubicBezTo>
                  <a:pt x="229769" y="110570"/>
                  <a:pt x="227703" y="109811"/>
                  <a:pt x="225641" y="109811"/>
                </a:cubicBezTo>
                <a:close/>
                <a:moveTo>
                  <a:pt x="254184" y="109811"/>
                </a:moveTo>
                <a:cubicBezTo>
                  <a:pt x="252054" y="109811"/>
                  <a:pt x="249925" y="110619"/>
                  <a:pt x="248300" y="112229"/>
                </a:cubicBezTo>
                <a:cubicBezTo>
                  <a:pt x="248773" y="112625"/>
                  <a:pt x="249214" y="113051"/>
                  <a:pt x="249641" y="113493"/>
                </a:cubicBezTo>
                <a:cubicBezTo>
                  <a:pt x="250890" y="112381"/>
                  <a:pt x="252505" y="111741"/>
                  <a:pt x="254197" y="111741"/>
                </a:cubicBezTo>
                <a:cubicBezTo>
                  <a:pt x="255781" y="111756"/>
                  <a:pt x="257320" y="112320"/>
                  <a:pt x="258554" y="113341"/>
                </a:cubicBezTo>
                <a:cubicBezTo>
                  <a:pt x="258981" y="112899"/>
                  <a:pt x="259438" y="112472"/>
                  <a:pt x="259925" y="112092"/>
                </a:cubicBezTo>
                <a:cubicBezTo>
                  <a:pt x="258313" y="110570"/>
                  <a:pt x="256248" y="109811"/>
                  <a:pt x="254184" y="109811"/>
                </a:cubicBezTo>
                <a:close/>
                <a:moveTo>
                  <a:pt x="54408" y="109806"/>
                </a:moveTo>
                <a:lnTo>
                  <a:pt x="54393" y="109821"/>
                </a:lnTo>
                <a:cubicBezTo>
                  <a:pt x="52199" y="109837"/>
                  <a:pt x="50081" y="110705"/>
                  <a:pt x="48511" y="112244"/>
                </a:cubicBezTo>
                <a:cubicBezTo>
                  <a:pt x="48984" y="112640"/>
                  <a:pt x="49426" y="113067"/>
                  <a:pt x="49852" y="113508"/>
                </a:cubicBezTo>
                <a:cubicBezTo>
                  <a:pt x="51133" y="112337"/>
                  <a:pt x="52759" y="111746"/>
                  <a:pt x="54388" y="111746"/>
                </a:cubicBezTo>
                <a:cubicBezTo>
                  <a:pt x="55936" y="111746"/>
                  <a:pt x="57488" y="112280"/>
                  <a:pt x="58750" y="113356"/>
                </a:cubicBezTo>
                <a:cubicBezTo>
                  <a:pt x="59177" y="112914"/>
                  <a:pt x="59634" y="112488"/>
                  <a:pt x="60121" y="112107"/>
                </a:cubicBezTo>
                <a:cubicBezTo>
                  <a:pt x="58567" y="110644"/>
                  <a:pt x="56526" y="109837"/>
                  <a:pt x="54408" y="109806"/>
                </a:cubicBezTo>
                <a:close/>
                <a:moveTo>
                  <a:pt x="168558" y="109811"/>
                </a:moveTo>
                <a:cubicBezTo>
                  <a:pt x="166428" y="109811"/>
                  <a:pt x="164299" y="110619"/>
                  <a:pt x="162674" y="112229"/>
                </a:cubicBezTo>
                <a:cubicBezTo>
                  <a:pt x="163147" y="112625"/>
                  <a:pt x="163588" y="113051"/>
                  <a:pt x="164015" y="113508"/>
                </a:cubicBezTo>
                <a:cubicBezTo>
                  <a:pt x="165264" y="112381"/>
                  <a:pt x="166879" y="111741"/>
                  <a:pt x="168555" y="111741"/>
                </a:cubicBezTo>
                <a:cubicBezTo>
                  <a:pt x="170155" y="111756"/>
                  <a:pt x="171694" y="112320"/>
                  <a:pt x="172928" y="113341"/>
                </a:cubicBezTo>
                <a:cubicBezTo>
                  <a:pt x="173355" y="112899"/>
                  <a:pt x="173812" y="112472"/>
                  <a:pt x="174299" y="112092"/>
                </a:cubicBezTo>
                <a:cubicBezTo>
                  <a:pt x="172687" y="110570"/>
                  <a:pt x="170622" y="109811"/>
                  <a:pt x="168558" y="109811"/>
                </a:cubicBezTo>
                <a:close/>
                <a:moveTo>
                  <a:pt x="25856" y="109821"/>
                </a:moveTo>
                <a:cubicBezTo>
                  <a:pt x="23646" y="109837"/>
                  <a:pt x="21544" y="110705"/>
                  <a:pt x="19959" y="112244"/>
                </a:cubicBezTo>
                <a:cubicBezTo>
                  <a:pt x="20432" y="112640"/>
                  <a:pt x="20873" y="113067"/>
                  <a:pt x="21300" y="113524"/>
                </a:cubicBezTo>
                <a:cubicBezTo>
                  <a:pt x="22581" y="112344"/>
                  <a:pt x="24211" y="111753"/>
                  <a:pt x="25842" y="111753"/>
                </a:cubicBezTo>
                <a:cubicBezTo>
                  <a:pt x="27392" y="111753"/>
                  <a:pt x="28943" y="112287"/>
                  <a:pt x="30198" y="113356"/>
                </a:cubicBezTo>
                <a:cubicBezTo>
                  <a:pt x="30640" y="112914"/>
                  <a:pt x="31097" y="112488"/>
                  <a:pt x="31584" y="112107"/>
                </a:cubicBezTo>
                <a:cubicBezTo>
                  <a:pt x="30030" y="110644"/>
                  <a:pt x="27973" y="109837"/>
                  <a:pt x="25856" y="109821"/>
                </a:cubicBezTo>
                <a:close/>
                <a:moveTo>
                  <a:pt x="111482" y="109821"/>
                </a:moveTo>
                <a:cubicBezTo>
                  <a:pt x="109272" y="109837"/>
                  <a:pt x="107170" y="110705"/>
                  <a:pt x="105601" y="112244"/>
                </a:cubicBezTo>
                <a:cubicBezTo>
                  <a:pt x="106058" y="112640"/>
                  <a:pt x="106499" y="113067"/>
                  <a:pt x="106926" y="113524"/>
                </a:cubicBezTo>
                <a:cubicBezTo>
                  <a:pt x="108207" y="112344"/>
                  <a:pt x="109837" y="111753"/>
                  <a:pt x="111470" y="111753"/>
                </a:cubicBezTo>
                <a:cubicBezTo>
                  <a:pt x="113022" y="111753"/>
                  <a:pt x="114577" y="112287"/>
                  <a:pt x="115839" y="113356"/>
                </a:cubicBezTo>
                <a:cubicBezTo>
                  <a:pt x="116266" y="112914"/>
                  <a:pt x="116723" y="112488"/>
                  <a:pt x="117210" y="112107"/>
                </a:cubicBezTo>
                <a:cubicBezTo>
                  <a:pt x="115641" y="110644"/>
                  <a:pt x="113599" y="109837"/>
                  <a:pt x="111482" y="109821"/>
                </a:cubicBezTo>
                <a:close/>
                <a:moveTo>
                  <a:pt x="140019" y="109821"/>
                </a:moveTo>
                <a:cubicBezTo>
                  <a:pt x="137809" y="109837"/>
                  <a:pt x="135707" y="110705"/>
                  <a:pt x="134137" y="112259"/>
                </a:cubicBezTo>
                <a:cubicBezTo>
                  <a:pt x="134610" y="112640"/>
                  <a:pt x="135052" y="113067"/>
                  <a:pt x="135478" y="113524"/>
                </a:cubicBezTo>
                <a:cubicBezTo>
                  <a:pt x="136759" y="112344"/>
                  <a:pt x="138389" y="111753"/>
                  <a:pt x="140020" y="111753"/>
                </a:cubicBezTo>
                <a:cubicBezTo>
                  <a:pt x="141570" y="111753"/>
                  <a:pt x="143121" y="112287"/>
                  <a:pt x="144376" y="113356"/>
                </a:cubicBezTo>
                <a:cubicBezTo>
                  <a:pt x="144818" y="112914"/>
                  <a:pt x="145275" y="112488"/>
                  <a:pt x="145762" y="112107"/>
                </a:cubicBezTo>
                <a:cubicBezTo>
                  <a:pt x="144193" y="110644"/>
                  <a:pt x="142152" y="109837"/>
                  <a:pt x="140019" y="109821"/>
                </a:cubicBezTo>
                <a:close/>
                <a:moveTo>
                  <a:pt x="97023" y="114849"/>
                </a:moveTo>
                <a:cubicBezTo>
                  <a:pt x="97025" y="114849"/>
                  <a:pt x="97028" y="114849"/>
                  <a:pt x="97030" y="114849"/>
                </a:cubicBezTo>
                <a:lnTo>
                  <a:pt x="97030" y="114849"/>
                </a:lnTo>
                <a:cubicBezTo>
                  <a:pt x="97033" y="114849"/>
                  <a:pt x="97035" y="114849"/>
                  <a:pt x="97038" y="114849"/>
                </a:cubicBezTo>
                <a:close/>
                <a:moveTo>
                  <a:pt x="197091" y="112368"/>
                </a:moveTo>
                <a:cubicBezTo>
                  <a:pt x="195610" y="112368"/>
                  <a:pt x="194133" y="112898"/>
                  <a:pt x="192963" y="113950"/>
                </a:cubicBezTo>
                <a:cubicBezTo>
                  <a:pt x="193360" y="114423"/>
                  <a:pt x="193740" y="114910"/>
                  <a:pt x="194076" y="115413"/>
                </a:cubicBezTo>
                <a:cubicBezTo>
                  <a:pt x="194929" y="114697"/>
                  <a:pt x="195995" y="114301"/>
                  <a:pt x="197092" y="114285"/>
                </a:cubicBezTo>
                <a:lnTo>
                  <a:pt x="197092" y="114316"/>
                </a:lnTo>
                <a:cubicBezTo>
                  <a:pt x="198098" y="114316"/>
                  <a:pt x="199088" y="114636"/>
                  <a:pt x="199880" y="115245"/>
                </a:cubicBezTo>
                <a:cubicBezTo>
                  <a:pt x="200231" y="114727"/>
                  <a:pt x="200612" y="114240"/>
                  <a:pt x="201023" y="113783"/>
                </a:cubicBezTo>
                <a:cubicBezTo>
                  <a:pt x="199878" y="112837"/>
                  <a:pt x="198483" y="112368"/>
                  <a:pt x="197091" y="112368"/>
                </a:cubicBezTo>
                <a:close/>
                <a:moveTo>
                  <a:pt x="82929" y="112351"/>
                </a:moveTo>
                <a:lnTo>
                  <a:pt x="82929" y="112381"/>
                </a:lnTo>
                <a:cubicBezTo>
                  <a:pt x="81406" y="112396"/>
                  <a:pt x="79943" y="112960"/>
                  <a:pt x="78801" y="113966"/>
                </a:cubicBezTo>
                <a:cubicBezTo>
                  <a:pt x="79212" y="114438"/>
                  <a:pt x="79578" y="114925"/>
                  <a:pt x="79928" y="115428"/>
                </a:cubicBezTo>
                <a:cubicBezTo>
                  <a:pt x="80766" y="114712"/>
                  <a:pt x="81832" y="114316"/>
                  <a:pt x="82929" y="114316"/>
                </a:cubicBezTo>
                <a:cubicBezTo>
                  <a:pt x="83950" y="114316"/>
                  <a:pt x="84925" y="114651"/>
                  <a:pt x="85733" y="115261"/>
                </a:cubicBezTo>
                <a:cubicBezTo>
                  <a:pt x="86083" y="114758"/>
                  <a:pt x="86464" y="114270"/>
                  <a:pt x="86876" y="113813"/>
                </a:cubicBezTo>
                <a:cubicBezTo>
                  <a:pt x="85763" y="112884"/>
                  <a:pt x="84377" y="112366"/>
                  <a:pt x="82929" y="112351"/>
                </a:cubicBezTo>
                <a:close/>
                <a:moveTo>
                  <a:pt x="168543" y="112391"/>
                </a:moveTo>
                <a:cubicBezTo>
                  <a:pt x="167070" y="112391"/>
                  <a:pt x="165600" y="112917"/>
                  <a:pt x="164426" y="113966"/>
                </a:cubicBezTo>
                <a:cubicBezTo>
                  <a:pt x="164823" y="114423"/>
                  <a:pt x="165204" y="114910"/>
                  <a:pt x="165554" y="115428"/>
                </a:cubicBezTo>
                <a:cubicBezTo>
                  <a:pt x="166392" y="114712"/>
                  <a:pt x="167458" y="114301"/>
                  <a:pt x="168555" y="114301"/>
                </a:cubicBezTo>
                <a:lnTo>
                  <a:pt x="168555" y="114316"/>
                </a:lnTo>
                <a:cubicBezTo>
                  <a:pt x="169561" y="114316"/>
                  <a:pt x="170536" y="114651"/>
                  <a:pt x="171344" y="115261"/>
                </a:cubicBezTo>
                <a:cubicBezTo>
                  <a:pt x="171694" y="114758"/>
                  <a:pt x="172075" y="114270"/>
                  <a:pt x="172486" y="113813"/>
                </a:cubicBezTo>
                <a:cubicBezTo>
                  <a:pt x="171337" y="112864"/>
                  <a:pt x="169939" y="112391"/>
                  <a:pt x="168543" y="112391"/>
                </a:cubicBezTo>
                <a:close/>
                <a:moveTo>
                  <a:pt x="225642" y="112378"/>
                </a:moveTo>
                <a:cubicBezTo>
                  <a:pt x="224161" y="112378"/>
                  <a:pt x="222683" y="112908"/>
                  <a:pt x="221516" y="113966"/>
                </a:cubicBezTo>
                <a:cubicBezTo>
                  <a:pt x="221912" y="114423"/>
                  <a:pt x="222293" y="114925"/>
                  <a:pt x="222643" y="115428"/>
                </a:cubicBezTo>
                <a:cubicBezTo>
                  <a:pt x="223481" y="114712"/>
                  <a:pt x="224547" y="114316"/>
                  <a:pt x="225644" y="114301"/>
                </a:cubicBezTo>
                <a:lnTo>
                  <a:pt x="225644" y="114316"/>
                </a:lnTo>
                <a:cubicBezTo>
                  <a:pt x="226650" y="114316"/>
                  <a:pt x="227640" y="114636"/>
                  <a:pt x="228448" y="115245"/>
                </a:cubicBezTo>
                <a:cubicBezTo>
                  <a:pt x="228798" y="114743"/>
                  <a:pt x="229179" y="114255"/>
                  <a:pt x="229591" y="113798"/>
                </a:cubicBezTo>
                <a:cubicBezTo>
                  <a:pt x="228443" y="112851"/>
                  <a:pt x="227041" y="112378"/>
                  <a:pt x="225642" y="112378"/>
                </a:cubicBezTo>
                <a:close/>
                <a:moveTo>
                  <a:pt x="254179" y="112378"/>
                </a:moveTo>
                <a:cubicBezTo>
                  <a:pt x="252698" y="112378"/>
                  <a:pt x="251220" y="112908"/>
                  <a:pt x="250052" y="113966"/>
                </a:cubicBezTo>
                <a:cubicBezTo>
                  <a:pt x="250464" y="114423"/>
                  <a:pt x="250829" y="114910"/>
                  <a:pt x="251180" y="115428"/>
                </a:cubicBezTo>
                <a:cubicBezTo>
                  <a:pt x="252018" y="114712"/>
                  <a:pt x="253084" y="114316"/>
                  <a:pt x="254197" y="114301"/>
                </a:cubicBezTo>
                <a:lnTo>
                  <a:pt x="254197" y="114316"/>
                </a:lnTo>
                <a:cubicBezTo>
                  <a:pt x="255202" y="114316"/>
                  <a:pt x="256177" y="114636"/>
                  <a:pt x="256985" y="115245"/>
                </a:cubicBezTo>
                <a:cubicBezTo>
                  <a:pt x="257335" y="114743"/>
                  <a:pt x="257716" y="114255"/>
                  <a:pt x="258127" y="113798"/>
                </a:cubicBezTo>
                <a:cubicBezTo>
                  <a:pt x="256980" y="112851"/>
                  <a:pt x="255578" y="112378"/>
                  <a:pt x="254179" y="112378"/>
                </a:cubicBezTo>
                <a:close/>
                <a:moveTo>
                  <a:pt x="25856" y="112381"/>
                </a:moveTo>
                <a:cubicBezTo>
                  <a:pt x="24317" y="112396"/>
                  <a:pt x="22854" y="112960"/>
                  <a:pt x="21711" y="113981"/>
                </a:cubicBezTo>
                <a:cubicBezTo>
                  <a:pt x="22108" y="114453"/>
                  <a:pt x="22488" y="114941"/>
                  <a:pt x="22839" y="115443"/>
                </a:cubicBezTo>
                <a:cubicBezTo>
                  <a:pt x="23700" y="114694"/>
                  <a:pt x="24779" y="114316"/>
                  <a:pt x="25858" y="114316"/>
                </a:cubicBezTo>
                <a:cubicBezTo>
                  <a:pt x="26840" y="114316"/>
                  <a:pt x="27823" y="114629"/>
                  <a:pt x="28644" y="115261"/>
                </a:cubicBezTo>
                <a:cubicBezTo>
                  <a:pt x="28994" y="114758"/>
                  <a:pt x="29375" y="114270"/>
                  <a:pt x="29786" y="113813"/>
                </a:cubicBezTo>
                <a:cubicBezTo>
                  <a:pt x="28674" y="112899"/>
                  <a:pt x="27288" y="112396"/>
                  <a:pt x="25856" y="112381"/>
                </a:cubicBezTo>
                <a:close/>
                <a:moveTo>
                  <a:pt x="54393" y="112381"/>
                </a:moveTo>
                <a:cubicBezTo>
                  <a:pt x="52869" y="112396"/>
                  <a:pt x="51391" y="112960"/>
                  <a:pt x="50248" y="113981"/>
                </a:cubicBezTo>
                <a:cubicBezTo>
                  <a:pt x="50660" y="114453"/>
                  <a:pt x="51025" y="114941"/>
                  <a:pt x="51376" y="115443"/>
                </a:cubicBezTo>
                <a:cubicBezTo>
                  <a:pt x="52237" y="114694"/>
                  <a:pt x="53316" y="114316"/>
                  <a:pt x="54395" y="114316"/>
                </a:cubicBezTo>
                <a:cubicBezTo>
                  <a:pt x="55377" y="114316"/>
                  <a:pt x="56360" y="114629"/>
                  <a:pt x="57181" y="115261"/>
                </a:cubicBezTo>
                <a:cubicBezTo>
                  <a:pt x="57531" y="114758"/>
                  <a:pt x="57927" y="114270"/>
                  <a:pt x="58323" y="113813"/>
                </a:cubicBezTo>
                <a:cubicBezTo>
                  <a:pt x="57226" y="112899"/>
                  <a:pt x="55840" y="112396"/>
                  <a:pt x="54408" y="112381"/>
                </a:cubicBezTo>
                <a:close/>
                <a:moveTo>
                  <a:pt x="111482" y="112381"/>
                </a:moveTo>
                <a:cubicBezTo>
                  <a:pt x="109943" y="112396"/>
                  <a:pt x="108480" y="112960"/>
                  <a:pt x="107337" y="113981"/>
                </a:cubicBezTo>
                <a:cubicBezTo>
                  <a:pt x="107734" y="114438"/>
                  <a:pt x="108114" y="114925"/>
                  <a:pt x="108465" y="115443"/>
                </a:cubicBezTo>
                <a:cubicBezTo>
                  <a:pt x="109303" y="114727"/>
                  <a:pt x="110369" y="114316"/>
                  <a:pt x="111482" y="114316"/>
                </a:cubicBezTo>
                <a:cubicBezTo>
                  <a:pt x="112487" y="114316"/>
                  <a:pt x="113462" y="114651"/>
                  <a:pt x="114270" y="115261"/>
                </a:cubicBezTo>
                <a:cubicBezTo>
                  <a:pt x="114620" y="114758"/>
                  <a:pt x="115001" y="114270"/>
                  <a:pt x="115412" y="113813"/>
                </a:cubicBezTo>
                <a:cubicBezTo>
                  <a:pt x="114300" y="112899"/>
                  <a:pt x="112914" y="112396"/>
                  <a:pt x="111482" y="112381"/>
                </a:cubicBezTo>
                <a:close/>
                <a:moveTo>
                  <a:pt x="140019" y="112381"/>
                </a:moveTo>
                <a:cubicBezTo>
                  <a:pt x="138495" y="112396"/>
                  <a:pt x="137017" y="112960"/>
                  <a:pt x="135874" y="113981"/>
                </a:cubicBezTo>
                <a:cubicBezTo>
                  <a:pt x="136286" y="114438"/>
                  <a:pt x="136651" y="114925"/>
                  <a:pt x="137002" y="115443"/>
                </a:cubicBezTo>
                <a:cubicBezTo>
                  <a:pt x="137840" y="114727"/>
                  <a:pt x="138906" y="114316"/>
                  <a:pt x="140019" y="114316"/>
                </a:cubicBezTo>
                <a:cubicBezTo>
                  <a:pt x="141024" y="114316"/>
                  <a:pt x="141999" y="114651"/>
                  <a:pt x="142807" y="115261"/>
                </a:cubicBezTo>
                <a:cubicBezTo>
                  <a:pt x="143157" y="114758"/>
                  <a:pt x="143538" y="114270"/>
                  <a:pt x="143949" y="113813"/>
                </a:cubicBezTo>
                <a:cubicBezTo>
                  <a:pt x="142837" y="112899"/>
                  <a:pt x="141451" y="112396"/>
                  <a:pt x="140019" y="112381"/>
                </a:cubicBezTo>
                <a:close/>
                <a:moveTo>
                  <a:pt x="256263" y="116387"/>
                </a:moveTo>
                <a:lnTo>
                  <a:pt x="256263" y="116387"/>
                </a:lnTo>
                <a:cubicBezTo>
                  <a:pt x="256260" y="116393"/>
                  <a:pt x="256257" y="116398"/>
                  <a:pt x="256253" y="116403"/>
                </a:cubicBezTo>
                <a:lnTo>
                  <a:pt x="256269" y="116388"/>
                </a:lnTo>
                <a:cubicBezTo>
                  <a:pt x="256267" y="116388"/>
                  <a:pt x="256265" y="116387"/>
                  <a:pt x="256263" y="116387"/>
                </a:cubicBezTo>
                <a:close/>
                <a:moveTo>
                  <a:pt x="82929" y="114910"/>
                </a:moveTo>
                <a:lnTo>
                  <a:pt x="82929" y="114956"/>
                </a:lnTo>
                <a:cubicBezTo>
                  <a:pt x="81954" y="114956"/>
                  <a:pt x="81010" y="115291"/>
                  <a:pt x="80263" y="115916"/>
                </a:cubicBezTo>
                <a:cubicBezTo>
                  <a:pt x="80355" y="116083"/>
                  <a:pt x="80461" y="116251"/>
                  <a:pt x="80553" y="116419"/>
                </a:cubicBezTo>
                <a:cubicBezTo>
                  <a:pt x="81330" y="116266"/>
                  <a:pt x="82137" y="116190"/>
                  <a:pt x="82929" y="116190"/>
                </a:cubicBezTo>
                <a:cubicBezTo>
                  <a:pt x="83630" y="116190"/>
                  <a:pt x="84316" y="116251"/>
                  <a:pt x="85002" y="116358"/>
                </a:cubicBezTo>
                <a:cubicBezTo>
                  <a:pt x="85123" y="116144"/>
                  <a:pt x="85261" y="115946"/>
                  <a:pt x="85382" y="115733"/>
                </a:cubicBezTo>
                <a:cubicBezTo>
                  <a:pt x="84682" y="115200"/>
                  <a:pt x="83813" y="114910"/>
                  <a:pt x="82929" y="114910"/>
                </a:cubicBezTo>
                <a:close/>
                <a:moveTo>
                  <a:pt x="54408" y="114941"/>
                </a:moveTo>
                <a:lnTo>
                  <a:pt x="54393" y="114956"/>
                </a:lnTo>
                <a:cubicBezTo>
                  <a:pt x="53417" y="114956"/>
                  <a:pt x="52458" y="115306"/>
                  <a:pt x="51726" y="115946"/>
                </a:cubicBezTo>
                <a:cubicBezTo>
                  <a:pt x="51833" y="116114"/>
                  <a:pt x="51924" y="116281"/>
                  <a:pt x="52016" y="116449"/>
                </a:cubicBezTo>
                <a:cubicBezTo>
                  <a:pt x="52808" y="116312"/>
                  <a:pt x="53600" y="116236"/>
                  <a:pt x="54393" y="116236"/>
                </a:cubicBezTo>
                <a:cubicBezTo>
                  <a:pt x="55093" y="116236"/>
                  <a:pt x="55779" y="116281"/>
                  <a:pt x="56465" y="116403"/>
                </a:cubicBezTo>
                <a:cubicBezTo>
                  <a:pt x="56602" y="116175"/>
                  <a:pt x="56724" y="115977"/>
                  <a:pt x="56846" y="115779"/>
                </a:cubicBezTo>
                <a:cubicBezTo>
                  <a:pt x="56145" y="115245"/>
                  <a:pt x="55291" y="114956"/>
                  <a:pt x="54408" y="114941"/>
                </a:cubicBezTo>
                <a:close/>
                <a:moveTo>
                  <a:pt x="168555" y="114956"/>
                </a:moveTo>
                <a:cubicBezTo>
                  <a:pt x="167580" y="114956"/>
                  <a:pt x="166620" y="115306"/>
                  <a:pt x="165874" y="115946"/>
                </a:cubicBezTo>
                <a:cubicBezTo>
                  <a:pt x="165981" y="116114"/>
                  <a:pt x="166072" y="116281"/>
                  <a:pt x="166179" y="116449"/>
                </a:cubicBezTo>
                <a:cubicBezTo>
                  <a:pt x="166956" y="116312"/>
                  <a:pt x="167763" y="116236"/>
                  <a:pt x="168555" y="116236"/>
                </a:cubicBezTo>
                <a:cubicBezTo>
                  <a:pt x="169256" y="116236"/>
                  <a:pt x="169942" y="116281"/>
                  <a:pt x="170627" y="116403"/>
                </a:cubicBezTo>
                <a:cubicBezTo>
                  <a:pt x="170749" y="116190"/>
                  <a:pt x="170887" y="115977"/>
                  <a:pt x="171008" y="115779"/>
                </a:cubicBezTo>
                <a:cubicBezTo>
                  <a:pt x="170308" y="115245"/>
                  <a:pt x="169439" y="114956"/>
                  <a:pt x="168555" y="114956"/>
                </a:cubicBezTo>
                <a:close/>
                <a:moveTo>
                  <a:pt x="197104" y="114930"/>
                </a:moveTo>
                <a:cubicBezTo>
                  <a:pt x="196146" y="114930"/>
                  <a:pt x="195190" y="115270"/>
                  <a:pt x="194426" y="115946"/>
                </a:cubicBezTo>
                <a:cubicBezTo>
                  <a:pt x="194517" y="116114"/>
                  <a:pt x="194624" y="116281"/>
                  <a:pt x="194716" y="116449"/>
                </a:cubicBezTo>
                <a:cubicBezTo>
                  <a:pt x="195493" y="116297"/>
                  <a:pt x="196300" y="116220"/>
                  <a:pt x="197092" y="116220"/>
                </a:cubicBezTo>
                <a:cubicBezTo>
                  <a:pt x="197793" y="116220"/>
                  <a:pt x="198479" y="116281"/>
                  <a:pt x="199164" y="116388"/>
                </a:cubicBezTo>
                <a:lnTo>
                  <a:pt x="199164" y="116403"/>
                </a:lnTo>
                <a:cubicBezTo>
                  <a:pt x="199286" y="116190"/>
                  <a:pt x="199423" y="115977"/>
                  <a:pt x="199545" y="115748"/>
                </a:cubicBezTo>
                <a:cubicBezTo>
                  <a:pt x="198819" y="115202"/>
                  <a:pt x="197961" y="114930"/>
                  <a:pt x="197104" y="114930"/>
                </a:cubicBezTo>
                <a:close/>
                <a:moveTo>
                  <a:pt x="225644" y="114956"/>
                </a:moveTo>
                <a:cubicBezTo>
                  <a:pt x="224654" y="114956"/>
                  <a:pt x="223710" y="115322"/>
                  <a:pt x="222963" y="115946"/>
                </a:cubicBezTo>
                <a:cubicBezTo>
                  <a:pt x="223070" y="116114"/>
                  <a:pt x="223161" y="116281"/>
                  <a:pt x="223268" y="116449"/>
                </a:cubicBezTo>
                <a:cubicBezTo>
                  <a:pt x="224045" y="116312"/>
                  <a:pt x="224852" y="116236"/>
                  <a:pt x="225644" y="116220"/>
                </a:cubicBezTo>
                <a:cubicBezTo>
                  <a:pt x="226345" y="116236"/>
                  <a:pt x="227031" y="116281"/>
                  <a:pt x="227717" y="116388"/>
                </a:cubicBezTo>
                <a:lnTo>
                  <a:pt x="227717" y="116403"/>
                </a:lnTo>
                <a:cubicBezTo>
                  <a:pt x="227823" y="116190"/>
                  <a:pt x="227960" y="115977"/>
                  <a:pt x="228082" y="115779"/>
                </a:cubicBezTo>
                <a:cubicBezTo>
                  <a:pt x="227381" y="115245"/>
                  <a:pt x="226528" y="114956"/>
                  <a:pt x="225644" y="114956"/>
                </a:cubicBezTo>
                <a:close/>
                <a:moveTo>
                  <a:pt x="254194" y="114944"/>
                </a:moveTo>
                <a:cubicBezTo>
                  <a:pt x="253234" y="114944"/>
                  <a:pt x="252277" y="115280"/>
                  <a:pt x="251515" y="115946"/>
                </a:cubicBezTo>
                <a:cubicBezTo>
                  <a:pt x="251622" y="116114"/>
                  <a:pt x="251713" y="116281"/>
                  <a:pt x="251805" y="116449"/>
                </a:cubicBezTo>
                <a:cubicBezTo>
                  <a:pt x="252597" y="116312"/>
                  <a:pt x="253389" y="116236"/>
                  <a:pt x="254197" y="116220"/>
                </a:cubicBezTo>
                <a:cubicBezTo>
                  <a:pt x="254880" y="116236"/>
                  <a:pt x="255579" y="116281"/>
                  <a:pt x="256263" y="116387"/>
                </a:cubicBezTo>
                <a:lnTo>
                  <a:pt x="256263" y="116387"/>
                </a:lnTo>
                <a:cubicBezTo>
                  <a:pt x="256382" y="116179"/>
                  <a:pt x="256501" y="115971"/>
                  <a:pt x="256650" y="115763"/>
                </a:cubicBezTo>
                <a:cubicBezTo>
                  <a:pt x="255921" y="115215"/>
                  <a:pt x="255056" y="114944"/>
                  <a:pt x="254194" y="114944"/>
                </a:cubicBezTo>
                <a:close/>
                <a:moveTo>
                  <a:pt x="25856" y="114956"/>
                </a:moveTo>
                <a:cubicBezTo>
                  <a:pt x="24865" y="114956"/>
                  <a:pt x="23921" y="115322"/>
                  <a:pt x="23174" y="115961"/>
                </a:cubicBezTo>
                <a:cubicBezTo>
                  <a:pt x="23281" y="116129"/>
                  <a:pt x="23372" y="116297"/>
                  <a:pt x="23464" y="116464"/>
                </a:cubicBezTo>
                <a:cubicBezTo>
                  <a:pt x="24256" y="116312"/>
                  <a:pt x="25048" y="116236"/>
                  <a:pt x="25856" y="116236"/>
                </a:cubicBezTo>
                <a:cubicBezTo>
                  <a:pt x="26541" y="116236"/>
                  <a:pt x="27242" y="116297"/>
                  <a:pt x="27928" y="116403"/>
                </a:cubicBezTo>
                <a:cubicBezTo>
                  <a:pt x="28050" y="116190"/>
                  <a:pt x="28171" y="115977"/>
                  <a:pt x="28309" y="115779"/>
                </a:cubicBezTo>
                <a:cubicBezTo>
                  <a:pt x="27593" y="115245"/>
                  <a:pt x="26739" y="114956"/>
                  <a:pt x="25856" y="114956"/>
                </a:cubicBezTo>
                <a:close/>
                <a:moveTo>
                  <a:pt x="111482" y="114956"/>
                </a:moveTo>
                <a:cubicBezTo>
                  <a:pt x="110491" y="114956"/>
                  <a:pt x="109547" y="115322"/>
                  <a:pt x="108785" y="115961"/>
                </a:cubicBezTo>
                <a:cubicBezTo>
                  <a:pt x="108907" y="116129"/>
                  <a:pt x="108998" y="116297"/>
                  <a:pt x="109090" y="116464"/>
                </a:cubicBezTo>
                <a:cubicBezTo>
                  <a:pt x="109882" y="116312"/>
                  <a:pt x="110674" y="116236"/>
                  <a:pt x="111466" y="116236"/>
                </a:cubicBezTo>
                <a:cubicBezTo>
                  <a:pt x="112167" y="116236"/>
                  <a:pt x="112853" y="116297"/>
                  <a:pt x="113538" y="116403"/>
                </a:cubicBezTo>
                <a:cubicBezTo>
                  <a:pt x="113676" y="116190"/>
                  <a:pt x="113797" y="115977"/>
                  <a:pt x="113919" y="115779"/>
                </a:cubicBezTo>
                <a:cubicBezTo>
                  <a:pt x="113218" y="115245"/>
                  <a:pt x="112365" y="114956"/>
                  <a:pt x="111482" y="114956"/>
                </a:cubicBezTo>
                <a:close/>
                <a:moveTo>
                  <a:pt x="140019" y="114956"/>
                </a:moveTo>
                <a:cubicBezTo>
                  <a:pt x="139028" y="114956"/>
                  <a:pt x="138084" y="115322"/>
                  <a:pt x="137352" y="115961"/>
                </a:cubicBezTo>
                <a:cubicBezTo>
                  <a:pt x="137459" y="116129"/>
                  <a:pt x="137550" y="116297"/>
                  <a:pt x="137642" y="116464"/>
                </a:cubicBezTo>
                <a:cubicBezTo>
                  <a:pt x="138434" y="116312"/>
                  <a:pt x="139226" y="116236"/>
                  <a:pt x="140019" y="116236"/>
                </a:cubicBezTo>
                <a:cubicBezTo>
                  <a:pt x="140719" y="116236"/>
                  <a:pt x="141405" y="116297"/>
                  <a:pt x="142091" y="116403"/>
                </a:cubicBezTo>
                <a:cubicBezTo>
                  <a:pt x="142212" y="116190"/>
                  <a:pt x="142350" y="115977"/>
                  <a:pt x="142471" y="115779"/>
                </a:cubicBezTo>
                <a:cubicBezTo>
                  <a:pt x="141771" y="115245"/>
                  <a:pt x="140902" y="114956"/>
                  <a:pt x="140019" y="114956"/>
                </a:cubicBezTo>
                <a:close/>
                <a:moveTo>
                  <a:pt x="211201" y="109669"/>
                </a:moveTo>
                <a:cubicBezTo>
                  <a:pt x="206447" y="109669"/>
                  <a:pt x="202242" y="112381"/>
                  <a:pt x="199789" y="116479"/>
                </a:cubicBezTo>
                <a:cubicBezTo>
                  <a:pt x="200399" y="116601"/>
                  <a:pt x="201008" y="116784"/>
                  <a:pt x="201587" y="116997"/>
                </a:cubicBezTo>
                <a:cubicBezTo>
                  <a:pt x="203766" y="113737"/>
                  <a:pt x="207255" y="111604"/>
                  <a:pt x="211201" y="111604"/>
                </a:cubicBezTo>
                <a:lnTo>
                  <a:pt x="211201" y="111650"/>
                </a:lnTo>
                <a:cubicBezTo>
                  <a:pt x="215162" y="111650"/>
                  <a:pt x="218697" y="113813"/>
                  <a:pt x="220860" y="117104"/>
                </a:cubicBezTo>
                <a:cubicBezTo>
                  <a:pt x="221439" y="116876"/>
                  <a:pt x="222034" y="116693"/>
                  <a:pt x="222643" y="116556"/>
                </a:cubicBezTo>
                <a:cubicBezTo>
                  <a:pt x="220190" y="112411"/>
                  <a:pt x="215939" y="109669"/>
                  <a:pt x="211201" y="109669"/>
                </a:cubicBezTo>
                <a:close/>
                <a:moveTo>
                  <a:pt x="39949" y="109715"/>
                </a:moveTo>
                <a:cubicBezTo>
                  <a:pt x="35195" y="109715"/>
                  <a:pt x="31005" y="112427"/>
                  <a:pt x="28552" y="116525"/>
                </a:cubicBezTo>
                <a:cubicBezTo>
                  <a:pt x="29162" y="116647"/>
                  <a:pt x="29756" y="116830"/>
                  <a:pt x="30350" y="117043"/>
                </a:cubicBezTo>
                <a:cubicBezTo>
                  <a:pt x="32529" y="113783"/>
                  <a:pt x="36018" y="111650"/>
                  <a:pt x="39949" y="111650"/>
                </a:cubicBezTo>
                <a:cubicBezTo>
                  <a:pt x="43941" y="111650"/>
                  <a:pt x="47445" y="113813"/>
                  <a:pt x="49624" y="117135"/>
                </a:cubicBezTo>
                <a:cubicBezTo>
                  <a:pt x="50187" y="116906"/>
                  <a:pt x="50782" y="116723"/>
                  <a:pt x="51391" y="116586"/>
                </a:cubicBezTo>
                <a:cubicBezTo>
                  <a:pt x="48938" y="112442"/>
                  <a:pt x="44733" y="109715"/>
                  <a:pt x="39949" y="109715"/>
                </a:cubicBezTo>
                <a:close/>
                <a:moveTo>
                  <a:pt x="97030" y="109715"/>
                </a:moveTo>
                <a:cubicBezTo>
                  <a:pt x="92280" y="109718"/>
                  <a:pt x="88078" y="112429"/>
                  <a:pt x="85626" y="116510"/>
                </a:cubicBezTo>
                <a:cubicBezTo>
                  <a:pt x="86236" y="116647"/>
                  <a:pt x="86845" y="116815"/>
                  <a:pt x="87424" y="117043"/>
                </a:cubicBezTo>
                <a:cubicBezTo>
                  <a:pt x="89603" y="113767"/>
                  <a:pt x="93092" y="111634"/>
                  <a:pt x="97023" y="111634"/>
                </a:cubicBezTo>
                <a:cubicBezTo>
                  <a:pt x="101014" y="111634"/>
                  <a:pt x="104519" y="113813"/>
                  <a:pt x="106698" y="117135"/>
                </a:cubicBezTo>
                <a:cubicBezTo>
                  <a:pt x="107276" y="116906"/>
                  <a:pt x="107871" y="116723"/>
                  <a:pt x="108480" y="116586"/>
                </a:cubicBezTo>
                <a:cubicBezTo>
                  <a:pt x="106028" y="112444"/>
                  <a:pt x="101811" y="109718"/>
                  <a:pt x="97030" y="109715"/>
                </a:cubicBezTo>
                <a:close/>
                <a:moveTo>
                  <a:pt x="239738" y="109715"/>
                </a:moveTo>
                <a:cubicBezTo>
                  <a:pt x="234999" y="109715"/>
                  <a:pt x="230809" y="112427"/>
                  <a:pt x="228341" y="116510"/>
                </a:cubicBezTo>
                <a:cubicBezTo>
                  <a:pt x="228951" y="116647"/>
                  <a:pt x="229560" y="116815"/>
                  <a:pt x="230139" y="117043"/>
                </a:cubicBezTo>
                <a:cubicBezTo>
                  <a:pt x="232318" y="113767"/>
                  <a:pt x="235807" y="111634"/>
                  <a:pt x="239753" y="111634"/>
                </a:cubicBezTo>
                <a:lnTo>
                  <a:pt x="239738" y="111650"/>
                </a:lnTo>
                <a:cubicBezTo>
                  <a:pt x="243714" y="111650"/>
                  <a:pt x="247234" y="113813"/>
                  <a:pt x="249413" y="117135"/>
                </a:cubicBezTo>
                <a:cubicBezTo>
                  <a:pt x="249992" y="116906"/>
                  <a:pt x="250586" y="116723"/>
                  <a:pt x="251180" y="116586"/>
                </a:cubicBezTo>
                <a:cubicBezTo>
                  <a:pt x="248742" y="112442"/>
                  <a:pt x="244491" y="109715"/>
                  <a:pt x="239738" y="109715"/>
                </a:cubicBezTo>
                <a:close/>
                <a:moveTo>
                  <a:pt x="11412" y="109715"/>
                </a:moveTo>
                <a:cubicBezTo>
                  <a:pt x="6658" y="109715"/>
                  <a:pt x="2468" y="112427"/>
                  <a:pt x="15" y="116525"/>
                </a:cubicBezTo>
                <a:cubicBezTo>
                  <a:pt x="625" y="116647"/>
                  <a:pt x="1219" y="116830"/>
                  <a:pt x="1813" y="117043"/>
                </a:cubicBezTo>
                <a:cubicBezTo>
                  <a:pt x="3977" y="113783"/>
                  <a:pt x="7481" y="111650"/>
                  <a:pt x="11412" y="111650"/>
                </a:cubicBezTo>
                <a:cubicBezTo>
                  <a:pt x="15389" y="111650"/>
                  <a:pt x="18908" y="113813"/>
                  <a:pt x="21087" y="117150"/>
                </a:cubicBezTo>
                <a:cubicBezTo>
                  <a:pt x="21651" y="116921"/>
                  <a:pt x="22245" y="116738"/>
                  <a:pt x="22854" y="116586"/>
                </a:cubicBezTo>
                <a:cubicBezTo>
                  <a:pt x="20401" y="112457"/>
                  <a:pt x="16166" y="109715"/>
                  <a:pt x="11412" y="109715"/>
                </a:cubicBezTo>
                <a:close/>
                <a:moveTo>
                  <a:pt x="68501" y="109715"/>
                </a:moveTo>
                <a:cubicBezTo>
                  <a:pt x="63747" y="109715"/>
                  <a:pt x="59558" y="112427"/>
                  <a:pt x="57089" y="116525"/>
                </a:cubicBezTo>
                <a:cubicBezTo>
                  <a:pt x="57714" y="116662"/>
                  <a:pt x="58308" y="116830"/>
                  <a:pt x="58902" y="117043"/>
                </a:cubicBezTo>
                <a:cubicBezTo>
                  <a:pt x="61081" y="113783"/>
                  <a:pt x="64570" y="111650"/>
                  <a:pt x="68501" y="111650"/>
                </a:cubicBezTo>
                <a:cubicBezTo>
                  <a:pt x="72478" y="111650"/>
                  <a:pt x="75997" y="113828"/>
                  <a:pt x="78176" y="117150"/>
                </a:cubicBezTo>
                <a:cubicBezTo>
                  <a:pt x="78740" y="116921"/>
                  <a:pt x="79334" y="116738"/>
                  <a:pt x="79943" y="116601"/>
                </a:cubicBezTo>
                <a:cubicBezTo>
                  <a:pt x="77490" y="112457"/>
                  <a:pt x="73285" y="109730"/>
                  <a:pt x="68501" y="109730"/>
                </a:cubicBezTo>
                <a:lnTo>
                  <a:pt x="68501" y="109715"/>
                </a:lnTo>
                <a:close/>
                <a:moveTo>
                  <a:pt x="125575" y="109715"/>
                </a:moveTo>
                <a:cubicBezTo>
                  <a:pt x="120821" y="109715"/>
                  <a:pt x="116631" y="112427"/>
                  <a:pt x="114178" y="116525"/>
                </a:cubicBezTo>
                <a:cubicBezTo>
                  <a:pt x="114788" y="116647"/>
                  <a:pt x="115382" y="116830"/>
                  <a:pt x="115976" y="117043"/>
                </a:cubicBezTo>
                <a:cubicBezTo>
                  <a:pt x="118155" y="113783"/>
                  <a:pt x="121644" y="111650"/>
                  <a:pt x="125575" y="111650"/>
                </a:cubicBezTo>
                <a:cubicBezTo>
                  <a:pt x="129551" y="111650"/>
                  <a:pt x="133071" y="113813"/>
                  <a:pt x="135250" y="117150"/>
                </a:cubicBezTo>
                <a:cubicBezTo>
                  <a:pt x="135813" y="116921"/>
                  <a:pt x="136408" y="116738"/>
                  <a:pt x="137017" y="116586"/>
                </a:cubicBezTo>
                <a:cubicBezTo>
                  <a:pt x="134564" y="112457"/>
                  <a:pt x="130359" y="109715"/>
                  <a:pt x="125575" y="109715"/>
                </a:cubicBezTo>
                <a:close/>
                <a:moveTo>
                  <a:pt x="154127" y="109715"/>
                </a:moveTo>
                <a:cubicBezTo>
                  <a:pt x="149373" y="109715"/>
                  <a:pt x="145168" y="112427"/>
                  <a:pt x="142715" y="116525"/>
                </a:cubicBezTo>
                <a:cubicBezTo>
                  <a:pt x="143325" y="116647"/>
                  <a:pt x="143934" y="116830"/>
                  <a:pt x="144528" y="117043"/>
                </a:cubicBezTo>
                <a:cubicBezTo>
                  <a:pt x="146690" y="113785"/>
                  <a:pt x="150192" y="111652"/>
                  <a:pt x="154119" y="111650"/>
                </a:cubicBezTo>
                <a:lnTo>
                  <a:pt x="154119" y="111650"/>
                </a:lnTo>
                <a:cubicBezTo>
                  <a:pt x="158093" y="111652"/>
                  <a:pt x="161609" y="113815"/>
                  <a:pt x="163802" y="117150"/>
                </a:cubicBezTo>
                <a:cubicBezTo>
                  <a:pt x="164366" y="116921"/>
                  <a:pt x="164960" y="116738"/>
                  <a:pt x="165569" y="116586"/>
                </a:cubicBezTo>
                <a:cubicBezTo>
                  <a:pt x="163116" y="112457"/>
                  <a:pt x="158911" y="109715"/>
                  <a:pt x="154127" y="109715"/>
                </a:cubicBezTo>
                <a:close/>
                <a:moveTo>
                  <a:pt x="182649" y="109715"/>
                </a:moveTo>
                <a:cubicBezTo>
                  <a:pt x="177895" y="109715"/>
                  <a:pt x="173705" y="112427"/>
                  <a:pt x="171252" y="116525"/>
                </a:cubicBezTo>
                <a:cubicBezTo>
                  <a:pt x="171862" y="116647"/>
                  <a:pt x="172471" y="116830"/>
                  <a:pt x="173050" y="117043"/>
                </a:cubicBezTo>
                <a:cubicBezTo>
                  <a:pt x="175229" y="113783"/>
                  <a:pt x="178718" y="111650"/>
                  <a:pt x="182649" y="111650"/>
                </a:cubicBezTo>
                <a:cubicBezTo>
                  <a:pt x="186625" y="111650"/>
                  <a:pt x="190145" y="113813"/>
                  <a:pt x="192323" y="117150"/>
                </a:cubicBezTo>
                <a:cubicBezTo>
                  <a:pt x="192902" y="116921"/>
                  <a:pt x="193497" y="116738"/>
                  <a:pt x="194091" y="116586"/>
                </a:cubicBezTo>
                <a:cubicBezTo>
                  <a:pt x="191653" y="112457"/>
                  <a:pt x="187433" y="109715"/>
                  <a:pt x="182649" y="109715"/>
                </a:cubicBezTo>
                <a:close/>
                <a:moveTo>
                  <a:pt x="268290" y="109715"/>
                </a:moveTo>
                <a:cubicBezTo>
                  <a:pt x="263521" y="109715"/>
                  <a:pt x="259331" y="112427"/>
                  <a:pt x="256878" y="116525"/>
                </a:cubicBezTo>
                <a:cubicBezTo>
                  <a:pt x="257488" y="116647"/>
                  <a:pt x="258082" y="116830"/>
                  <a:pt x="258676" y="117043"/>
                </a:cubicBezTo>
                <a:cubicBezTo>
                  <a:pt x="260855" y="113783"/>
                  <a:pt x="264344" y="111650"/>
                  <a:pt x="268275" y="111650"/>
                </a:cubicBezTo>
                <a:cubicBezTo>
                  <a:pt x="272251" y="111650"/>
                  <a:pt x="275771" y="113813"/>
                  <a:pt x="277949" y="117150"/>
                </a:cubicBezTo>
                <a:cubicBezTo>
                  <a:pt x="278528" y="116921"/>
                  <a:pt x="279123" y="116738"/>
                  <a:pt x="279717" y="116586"/>
                </a:cubicBezTo>
                <a:cubicBezTo>
                  <a:pt x="277264" y="112457"/>
                  <a:pt x="273043" y="109715"/>
                  <a:pt x="268290" y="109715"/>
                </a:cubicBezTo>
                <a:close/>
                <a:moveTo>
                  <a:pt x="211201" y="112244"/>
                </a:moveTo>
                <a:cubicBezTo>
                  <a:pt x="207514" y="112244"/>
                  <a:pt x="204238" y="114209"/>
                  <a:pt x="202166" y="117226"/>
                </a:cubicBezTo>
                <a:cubicBezTo>
                  <a:pt x="202714" y="117455"/>
                  <a:pt x="203263" y="117729"/>
                  <a:pt x="203781" y="118034"/>
                </a:cubicBezTo>
                <a:cubicBezTo>
                  <a:pt x="205548" y="115672"/>
                  <a:pt x="208215" y="114164"/>
                  <a:pt x="211201" y="114164"/>
                </a:cubicBezTo>
                <a:lnTo>
                  <a:pt x="211201" y="114209"/>
                </a:lnTo>
                <a:cubicBezTo>
                  <a:pt x="214233" y="114209"/>
                  <a:pt x="216945" y="115779"/>
                  <a:pt x="218712" y="118186"/>
                </a:cubicBezTo>
                <a:cubicBezTo>
                  <a:pt x="219215" y="117866"/>
                  <a:pt x="219748" y="117592"/>
                  <a:pt x="220312" y="117348"/>
                </a:cubicBezTo>
                <a:cubicBezTo>
                  <a:pt x="218225" y="114255"/>
                  <a:pt x="214918" y="112244"/>
                  <a:pt x="211201" y="112244"/>
                </a:cubicBezTo>
                <a:close/>
                <a:moveTo>
                  <a:pt x="39949" y="112274"/>
                </a:moveTo>
                <a:lnTo>
                  <a:pt x="39949" y="112290"/>
                </a:lnTo>
                <a:cubicBezTo>
                  <a:pt x="36262" y="112290"/>
                  <a:pt x="33001" y="114255"/>
                  <a:pt x="30914" y="117256"/>
                </a:cubicBezTo>
                <a:cubicBezTo>
                  <a:pt x="31478" y="117500"/>
                  <a:pt x="32011" y="117759"/>
                  <a:pt x="32529" y="118079"/>
                </a:cubicBezTo>
                <a:cubicBezTo>
                  <a:pt x="34296" y="115718"/>
                  <a:pt x="36978" y="114209"/>
                  <a:pt x="39949" y="114209"/>
                </a:cubicBezTo>
                <a:cubicBezTo>
                  <a:pt x="42981" y="114209"/>
                  <a:pt x="45693" y="115779"/>
                  <a:pt x="47460" y="118216"/>
                </a:cubicBezTo>
                <a:cubicBezTo>
                  <a:pt x="47978" y="117896"/>
                  <a:pt x="48511" y="117622"/>
                  <a:pt x="49060" y="117378"/>
                </a:cubicBezTo>
                <a:cubicBezTo>
                  <a:pt x="46973" y="114285"/>
                  <a:pt x="43682" y="112274"/>
                  <a:pt x="39949" y="112274"/>
                </a:cubicBezTo>
                <a:close/>
                <a:moveTo>
                  <a:pt x="97023" y="112274"/>
                </a:moveTo>
                <a:lnTo>
                  <a:pt x="97038" y="112290"/>
                </a:lnTo>
                <a:cubicBezTo>
                  <a:pt x="93351" y="112290"/>
                  <a:pt x="90090" y="114255"/>
                  <a:pt x="88003" y="117256"/>
                </a:cubicBezTo>
                <a:cubicBezTo>
                  <a:pt x="88552" y="117485"/>
                  <a:pt x="89100" y="117759"/>
                  <a:pt x="89618" y="118079"/>
                </a:cubicBezTo>
                <a:cubicBezTo>
                  <a:pt x="91385" y="115718"/>
                  <a:pt x="94052" y="114209"/>
                  <a:pt x="97023" y="114209"/>
                </a:cubicBezTo>
                <a:cubicBezTo>
                  <a:pt x="100070" y="114209"/>
                  <a:pt x="102782" y="115779"/>
                  <a:pt x="104549" y="118216"/>
                </a:cubicBezTo>
                <a:cubicBezTo>
                  <a:pt x="105052" y="117896"/>
                  <a:pt x="105585" y="117622"/>
                  <a:pt x="106149" y="117378"/>
                </a:cubicBezTo>
                <a:cubicBezTo>
                  <a:pt x="104062" y="114285"/>
                  <a:pt x="100755" y="112274"/>
                  <a:pt x="97023" y="112274"/>
                </a:cubicBezTo>
                <a:close/>
                <a:moveTo>
                  <a:pt x="239753" y="112274"/>
                </a:moveTo>
                <a:cubicBezTo>
                  <a:pt x="236066" y="112274"/>
                  <a:pt x="232790" y="114240"/>
                  <a:pt x="230718" y="117256"/>
                </a:cubicBezTo>
                <a:cubicBezTo>
                  <a:pt x="231267" y="117500"/>
                  <a:pt x="231815" y="117759"/>
                  <a:pt x="232333" y="118079"/>
                </a:cubicBezTo>
                <a:cubicBezTo>
                  <a:pt x="234099" y="115720"/>
                  <a:pt x="236762" y="114212"/>
                  <a:pt x="239745" y="114209"/>
                </a:cubicBezTo>
                <a:lnTo>
                  <a:pt x="239745" y="114209"/>
                </a:lnTo>
                <a:cubicBezTo>
                  <a:pt x="242774" y="114212"/>
                  <a:pt x="245483" y="115781"/>
                  <a:pt x="247264" y="118216"/>
                </a:cubicBezTo>
                <a:cubicBezTo>
                  <a:pt x="247782" y="117896"/>
                  <a:pt x="248300" y="117622"/>
                  <a:pt x="248864" y="117378"/>
                </a:cubicBezTo>
                <a:cubicBezTo>
                  <a:pt x="246777" y="114285"/>
                  <a:pt x="243471" y="112274"/>
                  <a:pt x="239753" y="112274"/>
                </a:cubicBezTo>
                <a:close/>
                <a:moveTo>
                  <a:pt x="11412" y="112290"/>
                </a:moveTo>
                <a:cubicBezTo>
                  <a:pt x="7725" y="112290"/>
                  <a:pt x="4464" y="114255"/>
                  <a:pt x="2377" y="117272"/>
                </a:cubicBezTo>
                <a:cubicBezTo>
                  <a:pt x="2941" y="117500"/>
                  <a:pt x="3474" y="117775"/>
                  <a:pt x="3992" y="118079"/>
                </a:cubicBezTo>
                <a:cubicBezTo>
                  <a:pt x="5775" y="115718"/>
                  <a:pt x="8426" y="114209"/>
                  <a:pt x="11412" y="114209"/>
                </a:cubicBezTo>
                <a:cubicBezTo>
                  <a:pt x="14444" y="114209"/>
                  <a:pt x="17156" y="115779"/>
                  <a:pt x="18923" y="118232"/>
                </a:cubicBezTo>
                <a:cubicBezTo>
                  <a:pt x="19441" y="117912"/>
                  <a:pt x="19975" y="117637"/>
                  <a:pt x="20523" y="117394"/>
                </a:cubicBezTo>
                <a:cubicBezTo>
                  <a:pt x="18451" y="114301"/>
                  <a:pt x="15145" y="112290"/>
                  <a:pt x="11412" y="112290"/>
                </a:cubicBezTo>
                <a:close/>
                <a:moveTo>
                  <a:pt x="68501" y="112290"/>
                </a:moveTo>
                <a:cubicBezTo>
                  <a:pt x="64814" y="112290"/>
                  <a:pt x="61538" y="114255"/>
                  <a:pt x="59466" y="117272"/>
                </a:cubicBezTo>
                <a:cubicBezTo>
                  <a:pt x="60030" y="117500"/>
                  <a:pt x="60563" y="117775"/>
                  <a:pt x="61081" y="118079"/>
                </a:cubicBezTo>
                <a:cubicBezTo>
                  <a:pt x="62864" y="115718"/>
                  <a:pt x="65515" y="114209"/>
                  <a:pt x="68501" y="114209"/>
                </a:cubicBezTo>
                <a:cubicBezTo>
                  <a:pt x="71533" y="114209"/>
                  <a:pt x="74245" y="115779"/>
                  <a:pt x="76012" y="118232"/>
                </a:cubicBezTo>
                <a:cubicBezTo>
                  <a:pt x="76530" y="117912"/>
                  <a:pt x="77064" y="117637"/>
                  <a:pt x="77612" y="117394"/>
                </a:cubicBezTo>
                <a:cubicBezTo>
                  <a:pt x="75540" y="114301"/>
                  <a:pt x="72234" y="112290"/>
                  <a:pt x="68501" y="112290"/>
                </a:cubicBezTo>
                <a:close/>
                <a:moveTo>
                  <a:pt x="125575" y="112290"/>
                </a:moveTo>
                <a:cubicBezTo>
                  <a:pt x="121888" y="112290"/>
                  <a:pt x="118627" y="114255"/>
                  <a:pt x="116540" y="117272"/>
                </a:cubicBezTo>
                <a:cubicBezTo>
                  <a:pt x="117104" y="117500"/>
                  <a:pt x="117637" y="117775"/>
                  <a:pt x="118155" y="118079"/>
                </a:cubicBezTo>
                <a:cubicBezTo>
                  <a:pt x="119938" y="115718"/>
                  <a:pt x="122604" y="114209"/>
                  <a:pt x="125575" y="114209"/>
                </a:cubicBezTo>
                <a:cubicBezTo>
                  <a:pt x="128607" y="114209"/>
                  <a:pt x="131319" y="115779"/>
                  <a:pt x="133101" y="118232"/>
                </a:cubicBezTo>
                <a:cubicBezTo>
                  <a:pt x="133604" y="117912"/>
                  <a:pt x="134137" y="117622"/>
                  <a:pt x="134686" y="117394"/>
                </a:cubicBezTo>
                <a:cubicBezTo>
                  <a:pt x="132614" y="114301"/>
                  <a:pt x="129308" y="112290"/>
                  <a:pt x="125575" y="112290"/>
                </a:cubicBezTo>
                <a:close/>
                <a:moveTo>
                  <a:pt x="154112" y="112290"/>
                </a:moveTo>
                <a:cubicBezTo>
                  <a:pt x="150440" y="112290"/>
                  <a:pt x="147164" y="114255"/>
                  <a:pt x="145092" y="117272"/>
                </a:cubicBezTo>
                <a:cubicBezTo>
                  <a:pt x="145641" y="117500"/>
                  <a:pt x="146189" y="117775"/>
                  <a:pt x="146707" y="118079"/>
                </a:cubicBezTo>
                <a:cubicBezTo>
                  <a:pt x="148473" y="115720"/>
                  <a:pt x="151151" y="114212"/>
                  <a:pt x="154119" y="114209"/>
                </a:cubicBezTo>
                <a:lnTo>
                  <a:pt x="154119" y="114209"/>
                </a:lnTo>
                <a:cubicBezTo>
                  <a:pt x="157163" y="114212"/>
                  <a:pt x="159872" y="115781"/>
                  <a:pt x="161638" y="118232"/>
                </a:cubicBezTo>
                <a:cubicBezTo>
                  <a:pt x="162141" y="117912"/>
                  <a:pt x="162674" y="117637"/>
                  <a:pt x="163223" y="117394"/>
                </a:cubicBezTo>
                <a:cubicBezTo>
                  <a:pt x="161151" y="114301"/>
                  <a:pt x="157845" y="112290"/>
                  <a:pt x="154112" y="112290"/>
                </a:cubicBezTo>
                <a:close/>
                <a:moveTo>
                  <a:pt x="182649" y="112290"/>
                </a:moveTo>
                <a:cubicBezTo>
                  <a:pt x="178977" y="112290"/>
                  <a:pt x="175701" y="114255"/>
                  <a:pt x="173614" y="117272"/>
                </a:cubicBezTo>
                <a:cubicBezTo>
                  <a:pt x="174177" y="117500"/>
                  <a:pt x="174726" y="117775"/>
                  <a:pt x="175244" y="118079"/>
                </a:cubicBezTo>
                <a:cubicBezTo>
                  <a:pt x="177011" y="115718"/>
                  <a:pt x="179678" y="114209"/>
                  <a:pt x="182649" y="114209"/>
                </a:cubicBezTo>
                <a:cubicBezTo>
                  <a:pt x="185696" y="114209"/>
                  <a:pt x="188408" y="115779"/>
                  <a:pt x="190175" y="118232"/>
                </a:cubicBezTo>
                <a:cubicBezTo>
                  <a:pt x="190678" y="117912"/>
                  <a:pt x="191211" y="117637"/>
                  <a:pt x="191760" y="117394"/>
                </a:cubicBezTo>
                <a:cubicBezTo>
                  <a:pt x="189703" y="114301"/>
                  <a:pt x="186381" y="112290"/>
                  <a:pt x="182649" y="112290"/>
                </a:cubicBezTo>
                <a:close/>
                <a:moveTo>
                  <a:pt x="268290" y="112290"/>
                </a:moveTo>
                <a:cubicBezTo>
                  <a:pt x="264603" y="112290"/>
                  <a:pt x="261327" y="114255"/>
                  <a:pt x="259240" y="117272"/>
                </a:cubicBezTo>
                <a:cubicBezTo>
                  <a:pt x="259803" y="117500"/>
                  <a:pt x="260337" y="117775"/>
                  <a:pt x="260870" y="118079"/>
                </a:cubicBezTo>
                <a:cubicBezTo>
                  <a:pt x="262637" y="115718"/>
                  <a:pt x="265304" y="114209"/>
                  <a:pt x="268275" y="114209"/>
                </a:cubicBezTo>
                <a:cubicBezTo>
                  <a:pt x="271322" y="114209"/>
                  <a:pt x="274034" y="115779"/>
                  <a:pt x="275801" y="118232"/>
                </a:cubicBezTo>
                <a:cubicBezTo>
                  <a:pt x="276304" y="117912"/>
                  <a:pt x="276837" y="117637"/>
                  <a:pt x="277401" y="117394"/>
                </a:cubicBezTo>
                <a:cubicBezTo>
                  <a:pt x="275314" y="114301"/>
                  <a:pt x="272007" y="112290"/>
                  <a:pt x="268290" y="112290"/>
                </a:cubicBezTo>
                <a:close/>
                <a:moveTo>
                  <a:pt x="4510" y="118399"/>
                </a:moveTo>
                <a:lnTo>
                  <a:pt x="4510" y="118414"/>
                </a:lnTo>
                <a:cubicBezTo>
                  <a:pt x="4513" y="118411"/>
                  <a:pt x="4515" y="118408"/>
                  <a:pt x="4518" y="118404"/>
                </a:cubicBezTo>
                <a:lnTo>
                  <a:pt x="4518" y="118404"/>
                </a:lnTo>
                <a:cubicBezTo>
                  <a:pt x="4515" y="118403"/>
                  <a:pt x="4513" y="118401"/>
                  <a:pt x="4510" y="118399"/>
                </a:cubicBezTo>
                <a:close/>
                <a:moveTo>
                  <a:pt x="211201" y="114804"/>
                </a:moveTo>
                <a:cubicBezTo>
                  <a:pt x="208428" y="114804"/>
                  <a:pt x="205960" y="116190"/>
                  <a:pt x="204299" y="118369"/>
                </a:cubicBezTo>
                <a:cubicBezTo>
                  <a:pt x="204802" y="118689"/>
                  <a:pt x="205289" y="119054"/>
                  <a:pt x="205746" y="119435"/>
                </a:cubicBezTo>
                <a:cubicBezTo>
                  <a:pt x="207087" y="117790"/>
                  <a:pt x="209037" y="116738"/>
                  <a:pt x="211201" y="116738"/>
                </a:cubicBezTo>
                <a:lnTo>
                  <a:pt x="211201" y="116769"/>
                </a:lnTo>
                <a:cubicBezTo>
                  <a:pt x="213440" y="116769"/>
                  <a:pt x="215436" y="117896"/>
                  <a:pt x="216777" y="119618"/>
                </a:cubicBezTo>
                <a:cubicBezTo>
                  <a:pt x="217234" y="119222"/>
                  <a:pt x="217707" y="118841"/>
                  <a:pt x="218209" y="118506"/>
                </a:cubicBezTo>
                <a:cubicBezTo>
                  <a:pt x="216549" y="116251"/>
                  <a:pt x="214019" y="114804"/>
                  <a:pt x="211201" y="114804"/>
                </a:cubicBezTo>
                <a:close/>
                <a:moveTo>
                  <a:pt x="39949" y="114849"/>
                </a:moveTo>
                <a:cubicBezTo>
                  <a:pt x="37191" y="114849"/>
                  <a:pt x="34723" y="116236"/>
                  <a:pt x="33047" y="118399"/>
                </a:cubicBezTo>
                <a:cubicBezTo>
                  <a:pt x="33550" y="118719"/>
                  <a:pt x="34037" y="119085"/>
                  <a:pt x="34510" y="119481"/>
                </a:cubicBezTo>
                <a:cubicBezTo>
                  <a:pt x="35850" y="117820"/>
                  <a:pt x="37785" y="116769"/>
                  <a:pt x="39949" y="116769"/>
                </a:cubicBezTo>
                <a:cubicBezTo>
                  <a:pt x="42189" y="116769"/>
                  <a:pt x="44184" y="117896"/>
                  <a:pt x="45540" y="119649"/>
                </a:cubicBezTo>
                <a:cubicBezTo>
                  <a:pt x="45982" y="119252"/>
                  <a:pt x="46470" y="118887"/>
                  <a:pt x="46957" y="118536"/>
                </a:cubicBezTo>
                <a:cubicBezTo>
                  <a:pt x="45297" y="116281"/>
                  <a:pt x="42768" y="114849"/>
                  <a:pt x="39949" y="114849"/>
                </a:cubicBezTo>
                <a:close/>
                <a:moveTo>
                  <a:pt x="97030" y="114849"/>
                </a:moveTo>
                <a:cubicBezTo>
                  <a:pt x="94276" y="114852"/>
                  <a:pt x="91795" y="116238"/>
                  <a:pt x="90136" y="118399"/>
                </a:cubicBezTo>
                <a:cubicBezTo>
                  <a:pt x="90639" y="118719"/>
                  <a:pt x="91126" y="119085"/>
                  <a:pt x="91583" y="119481"/>
                </a:cubicBezTo>
                <a:cubicBezTo>
                  <a:pt x="92924" y="117820"/>
                  <a:pt x="94874" y="116769"/>
                  <a:pt x="97023" y="116769"/>
                </a:cubicBezTo>
                <a:cubicBezTo>
                  <a:pt x="99262" y="116769"/>
                  <a:pt x="101274" y="117896"/>
                  <a:pt x="102614" y="119649"/>
                </a:cubicBezTo>
                <a:cubicBezTo>
                  <a:pt x="103071" y="119252"/>
                  <a:pt x="103544" y="118887"/>
                  <a:pt x="104046" y="118536"/>
                </a:cubicBezTo>
                <a:cubicBezTo>
                  <a:pt x="102387" y="116283"/>
                  <a:pt x="99861" y="114852"/>
                  <a:pt x="97030" y="114849"/>
                </a:cubicBezTo>
                <a:close/>
                <a:moveTo>
                  <a:pt x="239753" y="114849"/>
                </a:moveTo>
                <a:cubicBezTo>
                  <a:pt x="236980" y="114849"/>
                  <a:pt x="234512" y="116236"/>
                  <a:pt x="232851" y="118399"/>
                </a:cubicBezTo>
                <a:cubicBezTo>
                  <a:pt x="233354" y="118719"/>
                  <a:pt x="233841" y="119085"/>
                  <a:pt x="234298" y="119481"/>
                </a:cubicBezTo>
                <a:cubicBezTo>
                  <a:pt x="235638" y="117822"/>
                  <a:pt x="237585" y="116771"/>
                  <a:pt x="239745" y="116769"/>
                </a:cubicBezTo>
                <a:lnTo>
                  <a:pt x="239745" y="116769"/>
                </a:lnTo>
                <a:cubicBezTo>
                  <a:pt x="241982" y="116771"/>
                  <a:pt x="243975" y="117898"/>
                  <a:pt x="245329" y="119649"/>
                </a:cubicBezTo>
                <a:cubicBezTo>
                  <a:pt x="245786" y="119252"/>
                  <a:pt x="246259" y="118887"/>
                  <a:pt x="246761" y="118536"/>
                </a:cubicBezTo>
                <a:cubicBezTo>
                  <a:pt x="245101" y="116297"/>
                  <a:pt x="242572" y="114849"/>
                  <a:pt x="239753" y="114849"/>
                </a:cubicBezTo>
                <a:close/>
                <a:moveTo>
                  <a:pt x="11412" y="114864"/>
                </a:moveTo>
                <a:cubicBezTo>
                  <a:pt x="8659" y="114864"/>
                  <a:pt x="6178" y="116231"/>
                  <a:pt x="4518" y="118404"/>
                </a:cubicBezTo>
                <a:lnTo>
                  <a:pt x="4518" y="118404"/>
                </a:lnTo>
                <a:cubicBezTo>
                  <a:pt x="5018" y="118738"/>
                  <a:pt x="5503" y="119102"/>
                  <a:pt x="5973" y="119496"/>
                </a:cubicBezTo>
                <a:cubicBezTo>
                  <a:pt x="7313" y="117835"/>
                  <a:pt x="9248" y="116784"/>
                  <a:pt x="11412" y="116784"/>
                </a:cubicBezTo>
                <a:cubicBezTo>
                  <a:pt x="13652" y="116784"/>
                  <a:pt x="15648" y="117912"/>
                  <a:pt x="17004" y="119664"/>
                </a:cubicBezTo>
                <a:cubicBezTo>
                  <a:pt x="17445" y="119268"/>
                  <a:pt x="17918" y="118902"/>
                  <a:pt x="18420" y="118552"/>
                </a:cubicBezTo>
                <a:cubicBezTo>
                  <a:pt x="16760" y="116297"/>
                  <a:pt x="14231" y="114864"/>
                  <a:pt x="11412" y="114864"/>
                </a:cubicBezTo>
                <a:close/>
                <a:moveTo>
                  <a:pt x="68501" y="114849"/>
                </a:moveTo>
                <a:cubicBezTo>
                  <a:pt x="65728" y="114849"/>
                  <a:pt x="63260" y="116236"/>
                  <a:pt x="61599" y="118414"/>
                </a:cubicBezTo>
                <a:cubicBezTo>
                  <a:pt x="62117" y="118734"/>
                  <a:pt x="62589" y="119100"/>
                  <a:pt x="63062" y="119496"/>
                </a:cubicBezTo>
                <a:cubicBezTo>
                  <a:pt x="64403" y="117835"/>
                  <a:pt x="66338" y="116784"/>
                  <a:pt x="68501" y="116784"/>
                </a:cubicBezTo>
                <a:cubicBezTo>
                  <a:pt x="70741" y="116784"/>
                  <a:pt x="72737" y="117912"/>
                  <a:pt x="74093" y="119664"/>
                </a:cubicBezTo>
                <a:cubicBezTo>
                  <a:pt x="74534" y="119268"/>
                  <a:pt x="75022" y="118902"/>
                  <a:pt x="75510" y="118552"/>
                </a:cubicBezTo>
                <a:cubicBezTo>
                  <a:pt x="73849" y="116297"/>
                  <a:pt x="71320" y="114864"/>
                  <a:pt x="68501" y="114864"/>
                </a:cubicBezTo>
                <a:lnTo>
                  <a:pt x="68501" y="114849"/>
                </a:lnTo>
                <a:close/>
                <a:moveTo>
                  <a:pt x="125575" y="114849"/>
                </a:moveTo>
                <a:cubicBezTo>
                  <a:pt x="122817" y="114849"/>
                  <a:pt x="120349" y="116236"/>
                  <a:pt x="118673" y="118399"/>
                </a:cubicBezTo>
                <a:cubicBezTo>
                  <a:pt x="119176" y="118734"/>
                  <a:pt x="119663" y="119085"/>
                  <a:pt x="120136" y="119481"/>
                </a:cubicBezTo>
                <a:cubicBezTo>
                  <a:pt x="121476" y="117835"/>
                  <a:pt x="123411" y="116784"/>
                  <a:pt x="125575" y="116784"/>
                </a:cubicBezTo>
                <a:cubicBezTo>
                  <a:pt x="127815" y="116784"/>
                  <a:pt x="129810" y="117896"/>
                  <a:pt x="131166" y="119664"/>
                </a:cubicBezTo>
                <a:cubicBezTo>
                  <a:pt x="131608" y="119268"/>
                  <a:pt x="132096" y="118887"/>
                  <a:pt x="132583" y="118552"/>
                </a:cubicBezTo>
                <a:cubicBezTo>
                  <a:pt x="130923" y="116297"/>
                  <a:pt x="128393" y="114849"/>
                  <a:pt x="125575" y="114849"/>
                </a:cubicBezTo>
                <a:close/>
                <a:moveTo>
                  <a:pt x="154127" y="114849"/>
                </a:moveTo>
                <a:cubicBezTo>
                  <a:pt x="151369" y="114849"/>
                  <a:pt x="148886" y="116236"/>
                  <a:pt x="147225" y="118399"/>
                </a:cubicBezTo>
                <a:cubicBezTo>
                  <a:pt x="147728" y="118734"/>
                  <a:pt x="148215" y="119100"/>
                  <a:pt x="148673" y="119481"/>
                </a:cubicBezTo>
                <a:cubicBezTo>
                  <a:pt x="150029" y="117835"/>
                  <a:pt x="151963" y="116784"/>
                  <a:pt x="154127" y="116784"/>
                </a:cubicBezTo>
                <a:lnTo>
                  <a:pt x="154112" y="116769"/>
                </a:lnTo>
                <a:cubicBezTo>
                  <a:pt x="156351" y="116769"/>
                  <a:pt x="158363" y="117896"/>
                  <a:pt x="159719" y="119664"/>
                </a:cubicBezTo>
                <a:cubicBezTo>
                  <a:pt x="160160" y="119268"/>
                  <a:pt x="160648" y="118887"/>
                  <a:pt x="161136" y="118552"/>
                </a:cubicBezTo>
                <a:cubicBezTo>
                  <a:pt x="159475" y="116297"/>
                  <a:pt x="156946" y="114849"/>
                  <a:pt x="154127" y="114849"/>
                </a:cubicBezTo>
                <a:close/>
                <a:moveTo>
                  <a:pt x="182649" y="114849"/>
                </a:moveTo>
                <a:cubicBezTo>
                  <a:pt x="179891" y="114849"/>
                  <a:pt x="177423" y="116236"/>
                  <a:pt x="175762" y="118399"/>
                </a:cubicBezTo>
                <a:cubicBezTo>
                  <a:pt x="176265" y="118734"/>
                  <a:pt x="176752" y="119085"/>
                  <a:pt x="177209" y="119481"/>
                </a:cubicBezTo>
                <a:cubicBezTo>
                  <a:pt x="178550" y="117835"/>
                  <a:pt x="180500" y="116784"/>
                  <a:pt x="182649" y="116784"/>
                </a:cubicBezTo>
                <a:lnTo>
                  <a:pt x="182649" y="116769"/>
                </a:lnTo>
                <a:cubicBezTo>
                  <a:pt x="184888" y="116769"/>
                  <a:pt x="186899" y="117896"/>
                  <a:pt x="188240" y="119664"/>
                </a:cubicBezTo>
                <a:cubicBezTo>
                  <a:pt x="188697" y="119252"/>
                  <a:pt x="189170" y="118887"/>
                  <a:pt x="189672" y="118552"/>
                </a:cubicBezTo>
                <a:cubicBezTo>
                  <a:pt x="188012" y="116297"/>
                  <a:pt x="185483" y="114849"/>
                  <a:pt x="182649" y="114849"/>
                </a:cubicBezTo>
                <a:close/>
                <a:moveTo>
                  <a:pt x="268275" y="114849"/>
                </a:moveTo>
                <a:cubicBezTo>
                  <a:pt x="265517" y="114849"/>
                  <a:pt x="263049" y="116236"/>
                  <a:pt x="261373" y="118399"/>
                </a:cubicBezTo>
                <a:cubicBezTo>
                  <a:pt x="261891" y="118734"/>
                  <a:pt x="262378" y="119085"/>
                  <a:pt x="262835" y="119481"/>
                </a:cubicBezTo>
                <a:cubicBezTo>
                  <a:pt x="264176" y="117835"/>
                  <a:pt x="266111" y="116784"/>
                  <a:pt x="268275" y="116784"/>
                </a:cubicBezTo>
                <a:cubicBezTo>
                  <a:pt x="270514" y="116784"/>
                  <a:pt x="272510" y="117896"/>
                  <a:pt x="273866" y="119664"/>
                </a:cubicBezTo>
                <a:cubicBezTo>
                  <a:pt x="274323" y="119252"/>
                  <a:pt x="274796" y="118887"/>
                  <a:pt x="275298" y="118552"/>
                </a:cubicBezTo>
                <a:cubicBezTo>
                  <a:pt x="273622" y="116297"/>
                  <a:pt x="271109" y="114849"/>
                  <a:pt x="268275" y="114849"/>
                </a:cubicBezTo>
                <a:close/>
                <a:moveTo>
                  <a:pt x="6399" y="119877"/>
                </a:moveTo>
                <a:lnTo>
                  <a:pt x="6399" y="119892"/>
                </a:lnTo>
                <a:cubicBezTo>
                  <a:pt x="6402" y="119889"/>
                  <a:pt x="6404" y="119886"/>
                  <a:pt x="6407" y="119884"/>
                </a:cubicBezTo>
                <a:lnTo>
                  <a:pt x="6407" y="119884"/>
                </a:lnTo>
                <a:cubicBezTo>
                  <a:pt x="6404" y="119881"/>
                  <a:pt x="6402" y="119879"/>
                  <a:pt x="6399" y="119877"/>
                </a:cubicBezTo>
                <a:close/>
                <a:moveTo>
                  <a:pt x="211201" y="117378"/>
                </a:moveTo>
                <a:cubicBezTo>
                  <a:pt x="209220" y="117378"/>
                  <a:pt x="207438" y="118338"/>
                  <a:pt x="206203" y="119847"/>
                </a:cubicBezTo>
                <a:cubicBezTo>
                  <a:pt x="206645" y="120258"/>
                  <a:pt x="207072" y="120700"/>
                  <a:pt x="207468" y="121157"/>
                </a:cubicBezTo>
                <a:cubicBezTo>
                  <a:pt x="208367" y="119999"/>
                  <a:pt x="209738" y="119329"/>
                  <a:pt x="211201" y="119298"/>
                </a:cubicBezTo>
                <a:lnTo>
                  <a:pt x="211201" y="119344"/>
                </a:lnTo>
                <a:cubicBezTo>
                  <a:pt x="212740" y="119359"/>
                  <a:pt x="214187" y="120106"/>
                  <a:pt x="215086" y="121355"/>
                </a:cubicBezTo>
                <a:cubicBezTo>
                  <a:pt x="215482" y="120883"/>
                  <a:pt x="215893" y="120441"/>
                  <a:pt x="216335" y="120029"/>
                </a:cubicBezTo>
                <a:cubicBezTo>
                  <a:pt x="215101" y="118414"/>
                  <a:pt x="213258" y="117378"/>
                  <a:pt x="211201" y="117378"/>
                </a:cubicBezTo>
                <a:close/>
                <a:moveTo>
                  <a:pt x="11412" y="117424"/>
                </a:moveTo>
                <a:cubicBezTo>
                  <a:pt x="9435" y="117424"/>
                  <a:pt x="7640" y="118380"/>
                  <a:pt x="6407" y="119884"/>
                </a:cubicBezTo>
                <a:lnTo>
                  <a:pt x="6407" y="119884"/>
                </a:lnTo>
                <a:cubicBezTo>
                  <a:pt x="6861" y="120293"/>
                  <a:pt x="7285" y="120733"/>
                  <a:pt x="7679" y="121203"/>
                </a:cubicBezTo>
                <a:cubicBezTo>
                  <a:pt x="8578" y="120045"/>
                  <a:pt x="9949" y="119359"/>
                  <a:pt x="11412" y="119344"/>
                </a:cubicBezTo>
                <a:cubicBezTo>
                  <a:pt x="12981" y="119344"/>
                  <a:pt x="14383" y="120151"/>
                  <a:pt x="15297" y="121401"/>
                </a:cubicBezTo>
                <a:cubicBezTo>
                  <a:pt x="15693" y="120944"/>
                  <a:pt x="16105" y="120487"/>
                  <a:pt x="16562" y="120075"/>
                </a:cubicBezTo>
                <a:cubicBezTo>
                  <a:pt x="15312" y="118460"/>
                  <a:pt x="13469" y="117424"/>
                  <a:pt x="11412" y="117424"/>
                </a:cubicBezTo>
                <a:close/>
                <a:moveTo>
                  <a:pt x="39949" y="117409"/>
                </a:moveTo>
                <a:lnTo>
                  <a:pt x="39949" y="117424"/>
                </a:lnTo>
                <a:cubicBezTo>
                  <a:pt x="37968" y="117424"/>
                  <a:pt x="36170" y="118384"/>
                  <a:pt x="34936" y="119862"/>
                </a:cubicBezTo>
                <a:cubicBezTo>
                  <a:pt x="35393" y="120273"/>
                  <a:pt x="35820" y="120715"/>
                  <a:pt x="36216" y="121187"/>
                </a:cubicBezTo>
                <a:cubicBezTo>
                  <a:pt x="37161" y="119947"/>
                  <a:pt x="38558" y="119332"/>
                  <a:pt x="39950" y="119332"/>
                </a:cubicBezTo>
                <a:cubicBezTo>
                  <a:pt x="41431" y="119332"/>
                  <a:pt x="42908" y="120027"/>
                  <a:pt x="43834" y="121401"/>
                </a:cubicBezTo>
                <a:cubicBezTo>
                  <a:pt x="44230" y="120928"/>
                  <a:pt x="44642" y="120487"/>
                  <a:pt x="45083" y="120060"/>
                </a:cubicBezTo>
                <a:cubicBezTo>
                  <a:pt x="43849" y="118445"/>
                  <a:pt x="42006" y="117409"/>
                  <a:pt x="39949" y="117409"/>
                </a:cubicBezTo>
                <a:close/>
                <a:moveTo>
                  <a:pt x="68501" y="117424"/>
                </a:moveTo>
                <a:cubicBezTo>
                  <a:pt x="66520" y="117424"/>
                  <a:pt x="64722" y="118384"/>
                  <a:pt x="63488" y="119892"/>
                </a:cubicBezTo>
                <a:cubicBezTo>
                  <a:pt x="63945" y="120288"/>
                  <a:pt x="64372" y="120730"/>
                  <a:pt x="64768" y="121203"/>
                </a:cubicBezTo>
                <a:cubicBezTo>
                  <a:pt x="65667" y="120045"/>
                  <a:pt x="67038" y="119359"/>
                  <a:pt x="68501" y="119344"/>
                </a:cubicBezTo>
                <a:cubicBezTo>
                  <a:pt x="70070" y="119344"/>
                  <a:pt x="71472" y="120151"/>
                  <a:pt x="72401" y="121401"/>
                </a:cubicBezTo>
                <a:cubicBezTo>
                  <a:pt x="72782" y="120944"/>
                  <a:pt x="73194" y="120487"/>
                  <a:pt x="73651" y="120075"/>
                </a:cubicBezTo>
                <a:cubicBezTo>
                  <a:pt x="72401" y="118460"/>
                  <a:pt x="70558" y="117424"/>
                  <a:pt x="68501" y="117424"/>
                </a:cubicBezTo>
                <a:close/>
                <a:moveTo>
                  <a:pt x="97023" y="117409"/>
                </a:moveTo>
                <a:lnTo>
                  <a:pt x="97038" y="117424"/>
                </a:lnTo>
                <a:cubicBezTo>
                  <a:pt x="95057" y="117424"/>
                  <a:pt x="93259" y="118384"/>
                  <a:pt x="92025" y="119877"/>
                </a:cubicBezTo>
                <a:cubicBezTo>
                  <a:pt x="92467" y="120273"/>
                  <a:pt x="92894" y="120715"/>
                  <a:pt x="93305" y="121187"/>
                </a:cubicBezTo>
                <a:cubicBezTo>
                  <a:pt x="94189" y="120029"/>
                  <a:pt x="95560" y="119344"/>
                  <a:pt x="97023" y="119329"/>
                </a:cubicBezTo>
                <a:cubicBezTo>
                  <a:pt x="98577" y="119359"/>
                  <a:pt x="100024" y="120121"/>
                  <a:pt x="100923" y="121401"/>
                </a:cubicBezTo>
                <a:cubicBezTo>
                  <a:pt x="101319" y="120928"/>
                  <a:pt x="101731" y="120471"/>
                  <a:pt x="102172" y="120060"/>
                </a:cubicBezTo>
                <a:cubicBezTo>
                  <a:pt x="100938" y="118445"/>
                  <a:pt x="99080" y="117409"/>
                  <a:pt x="97023" y="117409"/>
                </a:cubicBezTo>
                <a:close/>
                <a:moveTo>
                  <a:pt x="125575" y="117424"/>
                </a:moveTo>
                <a:cubicBezTo>
                  <a:pt x="123594" y="117424"/>
                  <a:pt x="121812" y="118384"/>
                  <a:pt x="120577" y="119877"/>
                </a:cubicBezTo>
                <a:cubicBezTo>
                  <a:pt x="121035" y="120288"/>
                  <a:pt x="121461" y="120730"/>
                  <a:pt x="121857" y="121187"/>
                </a:cubicBezTo>
                <a:cubicBezTo>
                  <a:pt x="122795" y="119954"/>
                  <a:pt x="124191" y="119344"/>
                  <a:pt x="125585" y="119344"/>
                </a:cubicBezTo>
                <a:cubicBezTo>
                  <a:pt x="127068" y="119344"/>
                  <a:pt x="128549" y="120034"/>
                  <a:pt x="129475" y="121401"/>
                </a:cubicBezTo>
                <a:cubicBezTo>
                  <a:pt x="129856" y="120928"/>
                  <a:pt x="130283" y="120487"/>
                  <a:pt x="130725" y="120075"/>
                </a:cubicBezTo>
                <a:cubicBezTo>
                  <a:pt x="129475" y="118445"/>
                  <a:pt x="127632" y="117424"/>
                  <a:pt x="125575" y="117424"/>
                </a:cubicBezTo>
                <a:close/>
                <a:moveTo>
                  <a:pt x="154127" y="117424"/>
                </a:moveTo>
                <a:cubicBezTo>
                  <a:pt x="152146" y="117424"/>
                  <a:pt x="150364" y="118369"/>
                  <a:pt x="149130" y="119877"/>
                </a:cubicBezTo>
                <a:cubicBezTo>
                  <a:pt x="149571" y="120288"/>
                  <a:pt x="149998" y="120730"/>
                  <a:pt x="150394" y="121203"/>
                </a:cubicBezTo>
                <a:cubicBezTo>
                  <a:pt x="151292" y="120047"/>
                  <a:pt x="152660" y="119361"/>
                  <a:pt x="154120" y="119344"/>
                </a:cubicBezTo>
                <a:lnTo>
                  <a:pt x="154120" y="119344"/>
                </a:lnTo>
                <a:cubicBezTo>
                  <a:pt x="155671" y="119362"/>
                  <a:pt x="157130" y="120138"/>
                  <a:pt x="158027" y="121401"/>
                </a:cubicBezTo>
                <a:cubicBezTo>
                  <a:pt x="158408" y="120928"/>
                  <a:pt x="158820" y="120487"/>
                  <a:pt x="159261" y="120075"/>
                </a:cubicBezTo>
                <a:cubicBezTo>
                  <a:pt x="158027" y="118445"/>
                  <a:pt x="156184" y="117424"/>
                  <a:pt x="154127" y="117424"/>
                </a:cubicBezTo>
                <a:close/>
                <a:moveTo>
                  <a:pt x="182649" y="117424"/>
                </a:moveTo>
                <a:cubicBezTo>
                  <a:pt x="180683" y="117424"/>
                  <a:pt x="178901" y="118369"/>
                  <a:pt x="177667" y="119877"/>
                </a:cubicBezTo>
                <a:cubicBezTo>
                  <a:pt x="178108" y="120288"/>
                  <a:pt x="178535" y="120730"/>
                  <a:pt x="178931" y="121203"/>
                </a:cubicBezTo>
                <a:cubicBezTo>
                  <a:pt x="179815" y="120045"/>
                  <a:pt x="181186" y="119359"/>
                  <a:pt x="182649" y="119344"/>
                </a:cubicBezTo>
                <a:cubicBezTo>
                  <a:pt x="184233" y="119344"/>
                  <a:pt x="185635" y="120151"/>
                  <a:pt x="186549" y="121401"/>
                </a:cubicBezTo>
                <a:cubicBezTo>
                  <a:pt x="186945" y="120928"/>
                  <a:pt x="187357" y="120487"/>
                  <a:pt x="187798" y="120075"/>
                </a:cubicBezTo>
                <a:cubicBezTo>
                  <a:pt x="186564" y="118445"/>
                  <a:pt x="184721" y="117424"/>
                  <a:pt x="182649" y="117424"/>
                </a:cubicBezTo>
                <a:close/>
                <a:moveTo>
                  <a:pt x="239753" y="117409"/>
                </a:moveTo>
                <a:cubicBezTo>
                  <a:pt x="237772" y="117409"/>
                  <a:pt x="235990" y="118369"/>
                  <a:pt x="234756" y="119877"/>
                </a:cubicBezTo>
                <a:cubicBezTo>
                  <a:pt x="235197" y="120288"/>
                  <a:pt x="235624" y="120730"/>
                  <a:pt x="236020" y="121187"/>
                </a:cubicBezTo>
                <a:cubicBezTo>
                  <a:pt x="236919" y="120045"/>
                  <a:pt x="238289" y="119360"/>
                  <a:pt x="239751" y="119344"/>
                </a:cubicBezTo>
                <a:lnTo>
                  <a:pt x="239751" y="119344"/>
                </a:lnTo>
                <a:cubicBezTo>
                  <a:pt x="241315" y="119348"/>
                  <a:pt x="242711" y="120155"/>
                  <a:pt x="243638" y="121401"/>
                </a:cubicBezTo>
                <a:cubicBezTo>
                  <a:pt x="244034" y="120928"/>
                  <a:pt x="244446" y="120487"/>
                  <a:pt x="244887" y="120060"/>
                </a:cubicBezTo>
                <a:cubicBezTo>
                  <a:pt x="243653" y="118445"/>
                  <a:pt x="241810" y="117409"/>
                  <a:pt x="239753" y="117409"/>
                </a:cubicBezTo>
                <a:close/>
                <a:moveTo>
                  <a:pt x="268275" y="117424"/>
                </a:moveTo>
                <a:cubicBezTo>
                  <a:pt x="266294" y="117424"/>
                  <a:pt x="264527" y="118384"/>
                  <a:pt x="263292" y="119877"/>
                </a:cubicBezTo>
                <a:cubicBezTo>
                  <a:pt x="263734" y="120288"/>
                  <a:pt x="264146" y="120730"/>
                  <a:pt x="264542" y="121203"/>
                </a:cubicBezTo>
                <a:cubicBezTo>
                  <a:pt x="265441" y="120045"/>
                  <a:pt x="266812" y="119359"/>
                  <a:pt x="268275" y="119344"/>
                </a:cubicBezTo>
                <a:cubicBezTo>
                  <a:pt x="269844" y="119344"/>
                  <a:pt x="271246" y="120151"/>
                  <a:pt x="272175" y="121416"/>
                </a:cubicBezTo>
                <a:cubicBezTo>
                  <a:pt x="272556" y="120928"/>
                  <a:pt x="272983" y="120487"/>
                  <a:pt x="273424" y="120075"/>
                </a:cubicBezTo>
                <a:cubicBezTo>
                  <a:pt x="272175" y="118445"/>
                  <a:pt x="270331" y="117424"/>
                  <a:pt x="268275" y="117424"/>
                </a:cubicBezTo>
                <a:close/>
                <a:moveTo>
                  <a:pt x="236420" y="121685"/>
                </a:moveTo>
                <a:cubicBezTo>
                  <a:pt x="236414" y="121687"/>
                  <a:pt x="236407" y="121688"/>
                  <a:pt x="236401" y="121690"/>
                </a:cubicBezTo>
                <a:lnTo>
                  <a:pt x="236416" y="121690"/>
                </a:lnTo>
                <a:cubicBezTo>
                  <a:pt x="236418" y="121688"/>
                  <a:pt x="236419" y="121687"/>
                  <a:pt x="236420" y="121685"/>
                </a:cubicBezTo>
                <a:close/>
                <a:moveTo>
                  <a:pt x="97023" y="119984"/>
                </a:moveTo>
                <a:cubicBezTo>
                  <a:pt x="95697" y="119984"/>
                  <a:pt x="94524" y="120654"/>
                  <a:pt x="93701" y="121675"/>
                </a:cubicBezTo>
                <a:cubicBezTo>
                  <a:pt x="94776" y="121399"/>
                  <a:pt x="95881" y="121261"/>
                  <a:pt x="96986" y="121261"/>
                </a:cubicBezTo>
                <a:cubicBezTo>
                  <a:pt x="98131" y="121261"/>
                  <a:pt x="99277" y="121409"/>
                  <a:pt x="100391" y="121702"/>
                </a:cubicBezTo>
                <a:lnTo>
                  <a:pt x="100391" y="121702"/>
                </a:lnTo>
                <a:cubicBezTo>
                  <a:pt x="99598" y="120631"/>
                  <a:pt x="98356" y="119999"/>
                  <a:pt x="97023" y="119984"/>
                </a:cubicBezTo>
                <a:close/>
                <a:moveTo>
                  <a:pt x="239753" y="119984"/>
                </a:moveTo>
                <a:cubicBezTo>
                  <a:pt x="238414" y="119984"/>
                  <a:pt x="237243" y="120652"/>
                  <a:pt x="236420" y="121685"/>
                </a:cubicBezTo>
                <a:lnTo>
                  <a:pt x="236420" y="121685"/>
                </a:lnTo>
                <a:cubicBezTo>
                  <a:pt x="237511" y="121399"/>
                  <a:pt x="238632" y="121264"/>
                  <a:pt x="239753" y="121264"/>
                </a:cubicBezTo>
                <a:cubicBezTo>
                  <a:pt x="240880" y="121264"/>
                  <a:pt x="242023" y="121416"/>
                  <a:pt x="243120" y="121705"/>
                </a:cubicBezTo>
                <a:cubicBezTo>
                  <a:pt x="242328" y="120639"/>
                  <a:pt x="241078" y="119999"/>
                  <a:pt x="239753" y="119984"/>
                </a:cubicBezTo>
                <a:close/>
                <a:moveTo>
                  <a:pt x="68501" y="119999"/>
                </a:moveTo>
                <a:cubicBezTo>
                  <a:pt x="67175" y="119999"/>
                  <a:pt x="65987" y="120669"/>
                  <a:pt x="65180" y="121690"/>
                </a:cubicBezTo>
                <a:cubicBezTo>
                  <a:pt x="66262" y="121412"/>
                  <a:pt x="67374" y="121271"/>
                  <a:pt x="68487" y="121271"/>
                </a:cubicBezTo>
                <a:cubicBezTo>
                  <a:pt x="69623" y="121271"/>
                  <a:pt x="70759" y="121418"/>
                  <a:pt x="71864" y="121715"/>
                </a:cubicBezTo>
                <a:lnTo>
                  <a:pt x="71864" y="121715"/>
                </a:lnTo>
                <a:cubicBezTo>
                  <a:pt x="71072" y="120652"/>
                  <a:pt x="69824" y="120014"/>
                  <a:pt x="68501" y="119999"/>
                </a:cubicBezTo>
                <a:close/>
                <a:moveTo>
                  <a:pt x="11422" y="119986"/>
                </a:moveTo>
                <a:cubicBezTo>
                  <a:pt x="10161" y="119986"/>
                  <a:pt x="8902" y="120553"/>
                  <a:pt x="8075" y="121690"/>
                </a:cubicBezTo>
                <a:cubicBezTo>
                  <a:pt x="9158" y="121412"/>
                  <a:pt x="10270" y="121271"/>
                  <a:pt x="11383" y="121271"/>
                </a:cubicBezTo>
                <a:cubicBezTo>
                  <a:pt x="12525" y="121271"/>
                  <a:pt x="13668" y="121420"/>
                  <a:pt x="14779" y="121721"/>
                </a:cubicBezTo>
                <a:lnTo>
                  <a:pt x="14794" y="121721"/>
                </a:lnTo>
                <a:cubicBezTo>
                  <a:pt x="13967" y="120565"/>
                  <a:pt x="12694" y="119986"/>
                  <a:pt x="11422" y="119986"/>
                </a:cubicBezTo>
                <a:close/>
                <a:moveTo>
                  <a:pt x="39949" y="119984"/>
                </a:moveTo>
                <a:cubicBezTo>
                  <a:pt x="38608" y="119984"/>
                  <a:pt x="37435" y="120654"/>
                  <a:pt x="36612" y="121675"/>
                </a:cubicBezTo>
                <a:cubicBezTo>
                  <a:pt x="37695" y="121399"/>
                  <a:pt x="38799" y="121261"/>
                  <a:pt x="39902" y="121261"/>
                </a:cubicBezTo>
                <a:cubicBezTo>
                  <a:pt x="41050" y="121261"/>
                  <a:pt x="42197" y="121410"/>
                  <a:pt x="43316" y="121705"/>
                </a:cubicBezTo>
                <a:lnTo>
                  <a:pt x="43331" y="121721"/>
                </a:lnTo>
                <a:cubicBezTo>
                  <a:pt x="42539" y="120639"/>
                  <a:pt x="41290" y="119999"/>
                  <a:pt x="39949" y="119984"/>
                </a:cubicBezTo>
                <a:close/>
                <a:moveTo>
                  <a:pt x="71864" y="121715"/>
                </a:moveTo>
                <a:cubicBezTo>
                  <a:pt x="71866" y="121717"/>
                  <a:pt x="71867" y="121719"/>
                  <a:pt x="71868" y="121721"/>
                </a:cubicBezTo>
                <a:lnTo>
                  <a:pt x="71883" y="121721"/>
                </a:lnTo>
                <a:cubicBezTo>
                  <a:pt x="71877" y="121719"/>
                  <a:pt x="71871" y="121717"/>
                  <a:pt x="71864" y="121715"/>
                </a:cubicBezTo>
                <a:close/>
                <a:moveTo>
                  <a:pt x="100391" y="121702"/>
                </a:moveTo>
                <a:cubicBezTo>
                  <a:pt x="100396" y="121708"/>
                  <a:pt x="100400" y="121714"/>
                  <a:pt x="100405" y="121721"/>
                </a:cubicBezTo>
                <a:lnTo>
                  <a:pt x="100405" y="121705"/>
                </a:lnTo>
                <a:cubicBezTo>
                  <a:pt x="100400" y="121704"/>
                  <a:pt x="100396" y="121703"/>
                  <a:pt x="100391" y="121702"/>
                </a:cubicBezTo>
                <a:close/>
                <a:moveTo>
                  <a:pt x="125583" y="119986"/>
                </a:moveTo>
                <a:cubicBezTo>
                  <a:pt x="124324" y="119986"/>
                  <a:pt x="123064" y="120553"/>
                  <a:pt x="122238" y="121690"/>
                </a:cubicBezTo>
                <a:cubicBezTo>
                  <a:pt x="123328" y="121412"/>
                  <a:pt x="124441" y="121271"/>
                  <a:pt x="125551" y="121271"/>
                </a:cubicBezTo>
                <a:cubicBezTo>
                  <a:pt x="126692" y="121271"/>
                  <a:pt x="127831" y="121420"/>
                  <a:pt x="128942" y="121721"/>
                </a:cubicBezTo>
                <a:cubicBezTo>
                  <a:pt x="128123" y="120565"/>
                  <a:pt x="126854" y="119986"/>
                  <a:pt x="125583" y="119986"/>
                </a:cubicBezTo>
                <a:close/>
                <a:moveTo>
                  <a:pt x="154135" y="119986"/>
                </a:moveTo>
                <a:cubicBezTo>
                  <a:pt x="152876" y="119986"/>
                  <a:pt x="151617" y="120553"/>
                  <a:pt x="150790" y="121690"/>
                </a:cubicBezTo>
                <a:cubicBezTo>
                  <a:pt x="151880" y="121412"/>
                  <a:pt x="152993" y="121271"/>
                  <a:pt x="154103" y="121271"/>
                </a:cubicBezTo>
                <a:cubicBezTo>
                  <a:pt x="155244" y="121271"/>
                  <a:pt x="156383" y="121420"/>
                  <a:pt x="157494" y="121721"/>
                </a:cubicBezTo>
                <a:cubicBezTo>
                  <a:pt x="156675" y="120565"/>
                  <a:pt x="155406" y="119986"/>
                  <a:pt x="154135" y="119986"/>
                </a:cubicBezTo>
                <a:close/>
                <a:moveTo>
                  <a:pt x="182666" y="119986"/>
                </a:moveTo>
                <a:cubicBezTo>
                  <a:pt x="181410" y="119986"/>
                  <a:pt x="180153" y="120553"/>
                  <a:pt x="179327" y="121690"/>
                </a:cubicBezTo>
                <a:cubicBezTo>
                  <a:pt x="180403" y="121406"/>
                  <a:pt x="181508" y="121265"/>
                  <a:pt x="182613" y="121265"/>
                </a:cubicBezTo>
                <a:cubicBezTo>
                  <a:pt x="183763" y="121265"/>
                  <a:pt x="184913" y="121418"/>
                  <a:pt x="186031" y="121721"/>
                </a:cubicBezTo>
                <a:cubicBezTo>
                  <a:pt x="185204" y="120565"/>
                  <a:pt x="183935" y="119986"/>
                  <a:pt x="182666" y="119986"/>
                </a:cubicBezTo>
                <a:close/>
                <a:moveTo>
                  <a:pt x="211201" y="119953"/>
                </a:moveTo>
                <a:cubicBezTo>
                  <a:pt x="209860" y="119953"/>
                  <a:pt x="208687" y="120608"/>
                  <a:pt x="207864" y="121644"/>
                </a:cubicBezTo>
                <a:lnTo>
                  <a:pt x="207864" y="121690"/>
                </a:lnTo>
                <a:cubicBezTo>
                  <a:pt x="208947" y="121406"/>
                  <a:pt x="210052" y="121265"/>
                  <a:pt x="211158" y="121265"/>
                </a:cubicBezTo>
                <a:cubicBezTo>
                  <a:pt x="212307" y="121265"/>
                  <a:pt x="213457" y="121418"/>
                  <a:pt x="214583" y="121721"/>
                </a:cubicBezTo>
                <a:cubicBezTo>
                  <a:pt x="213791" y="120624"/>
                  <a:pt x="212542" y="119968"/>
                  <a:pt x="211201" y="119953"/>
                </a:cubicBezTo>
                <a:close/>
                <a:moveTo>
                  <a:pt x="268275" y="119984"/>
                </a:moveTo>
                <a:cubicBezTo>
                  <a:pt x="266949" y="119984"/>
                  <a:pt x="265761" y="120654"/>
                  <a:pt x="264953" y="121690"/>
                </a:cubicBezTo>
                <a:cubicBezTo>
                  <a:pt x="266029" y="121406"/>
                  <a:pt x="267134" y="121265"/>
                  <a:pt x="268239" y="121265"/>
                </a:cubicBezTo>
                <a:cubicBezTo>
                  <a:pt x="269389" y="121265"/>
                  <a:pt x="270539" y="121418"/>
                  <a:pt x="271657" y="121721"/>
                </a:cubicBezTo>
                <a:cubicBezTo>
                  <a:pt x="270865" y="120639"/>
                  <a:pt x="269615" y="119999"/>
                  <a:pt x="268275" y="119984"/>
                </a:cubicBezTo>
                <a:close/>
                <a:moveTo>
                  <a:pt x="97023" y="121903"/>
                </a:moveTo>
                <a:cubicBezTo>
                  <a:pt x="97025" y="121903"/>
                  <a:pt x="97028" y="121903"/>
                  <a:pt x="97030" y="121903"/>
                </a:cubicBezTo>
                <a:lnTo>
                  <a:pt x="97030" y="121903"/>
                </a:lnTo>
                <a:cubicBezTo>
                  <a:pt x="97033" y="121903"/>
                  <a:pt x="97035" y="121903"/>
                  <a:pt x="97038" y="121903"/>
                </a:cubicBezTo>
                <a:close/>
                <a:moveTo>
                  <a:pt x="82929" y="116830"/>
                </a:moveTo>
                <a:lnTo>
                  <a:pt x="82929" y="116876"/>
                </a:lnTo>
                <a:cubicBezTo>
                  <a:pt x="78877" y="116876"/>
                  <a:pt x="75235" y="118841"/>
                  <a:pt x="72706" y="121934"/>
                </a:cubicBezTo>
                <a:cubicBezTo>
                  <a:pt x="73316" y="122132"/>
                  <a:pt x="73895" y="122376"/>
                  <a:pt x="74458" y="122680"/>
                </a:cubicBezTo>
                <a:cubicBezTo>
                  <a:pt x="76622" y="120258"/>
                  <a:pt x="79623" y="118750"/>
                  <a:pt x="82929" y="118750"/>
                </a:cubicBezTo>
                <a:cubicBezTo>
                  <a:pt x="86190" y="118750"/>
                  <a:pt x="89130" y="120212"/>
                  <a:pt x="91294" y="122559"/>
                </a:cubicBezTo>
                <a:cubicBezTo>
                  <a:pt x="91873" y="122284"/>
                  <a:pt x="92467" y="122041"/>
                  <a:pt x="93077" y="121842"/>
                </a:cubicBezTo>
                <a:cubicBezTo>
                  <a:pt x="90578" y="118765"/>
                  <a:pt x="86952" y="116830"/>
                  <a:pt x="82929" y="116830"/>
                </a:cubicBezTo>
                <a:close/>
                <a:moveTo>
                  <a:pt x="25856" y="116876"/>
                </a:moveTo>
                <a:cubicBezTo>
                  <a:pt x="21803" y="116876"/>
                  <a:pt x="18146" y="118841"/>
                  <a:pt x="15632" y="121964"/>
                </a:cubicBezTo>
                <a:cubicBezTo>
                  <a:pt x="16227" y="122178"/>
                  <a:pt x="16821" y="122421"/>
                  <a:pt x="17384" y="122711"/>
                </a:cubicBezTo>
                <a:cubicBezTo>
                  <a:pt x="19548" y="120288"/>
                  <a:pt x="22534" y="118795"/>
                  <a:pt x="25856" y="118795"/>
                </a:cubicBezTo>
                <a:cubicBezTo>
                  <a:pt x="29101" y="118795"/>
                  <a:pt x="32057" y="120258"/>
                  <a:pt x="34205" y="122604"/>
                </a:cubicBezTo>
                <a:cubicBezTo>
                  <a:pt x="34784" y="122330"/>
                  <a:pt x="35393" y="122086"/>
                  <a:pt x="36003" y="121888"/>
                </a:cubicBezTo>
                <a:cubicBezTo>
                  <a:pt x="33489" y="118811"/>
                  <a:pt x="29878" y="116876"/>
                  <a:pt x="25856" y="116876"/>
                </a:cubicBezTo>
                <a:close/>
                <a:moveTo>
                  <a:pt x="54393" y="116876"/>
                </a:moveTo>
                <a:cubicBezTo>
                  <a:pt x="50340" y="116876"/>
                  <a:pt x="46683" y="118841"/>
                  <a:pt x="44184" y="121964"/>
                </a:cubicBezTo>
                <a:cubicBezTo>
                  <a:pt x="44779" y="122162"/>
                  <a:pt x="45358" y="122421"/>
                  <a:pt x="45921" y="122711"/>
                </a:cubicBezTo>
                <a:cubicBezTo>
                  <a:pt x="48100" y="120288"/>
                  <a:pt x="51102" y="118795"/>
                  <a:pt x="54408" y="118795"/>
                </a:cubicBezTo>
                <a:cubicBezTo>
                  <a:pt x="57653" y="118795"/>
                  <a:pt x="60609" y="120243"/>
                  <a:pt x="62772" y="122604"/>
                </a:cubicBezTo>
                <a:cubicBezTo>
                  <a:pt x="63336" y="122315"/>
                  <a:pt x="63945" y="122086"/>
                  <a:pt x="64555" y="121888"/>
                </a:cubicBezTo>
                <a:cubicBezTo>
                  <a:pt x="62041" y="118811"/>
                  <a:pt x="58415" y="116876"/>
                  <a:pt x="54408" y="116876"/>
                </a:cubicBezTo>
                <a:close/>
                <a:moveTo>
                  <a:pt x="111482" y="116876"/>
                </a:moveTo>
                <a:cubicBezTo>
                  <a:pt x="107414" y="116876"/>
                  <a:pt x="103772" y="118841"/>
                  <a:pt x="101258" y="121964"/>
                </a:cubicBezTo>
                <a:cubicBezTo>
                  <a:pt x="101852" y="122178"/>
                  <a:pt x="102431" y="122421"/>
                  <a:pt x="102995" y="122711"/>
                </a:cubicBezTo>
                <a:cubicBezTo>
                  <a:pt x="105174" y="120288"/>
                  <a:pt x="108175" y="118795"/>
                  <a:pt x="111482" y="118795"/>
                </a:cubicBezTo>
                <a:cubicBezTo>
                  <a:pt x="114727" y="118795"/>
                  <a:pt x="117683" y="120258"/>
                  <a:pt x="119846" y="122604"/>
                </a:cubicBezTo>
                <a:cubicBezTo>
                  <a:pt x="120410" y="122330"/>
                  <a:pt x="121019" y="122086"/>
                  <a:pt x="121629" y="121888"/>
                </a:cubicBezTo>
                <a:cubicBezTo>
                  <a:pt x="119115" y="118811"/>
                  <a:pt x="115504" y="116876"/>
                  <a:pt x="111482" y="116876"/>
                </a:cubicBezTo>
                <a:close/>
                <a:moveTo>
                  <a:pt x="140019" y="116876"/>
                </a:moveTo>
                <a:cubicBezTo>
                  <a:pt x="135966" y="116876"/>
                  <a:pt x="132309" y="118841"/>
                  <a:pt x="129810" y="121964"/>
                </a:cubicBezTo>
                <a:cubicBezTo>
                  <a:pt x="130405" y="122178"/>
                  <a:pt x="130984" y="122421"/>
                  <a:pt x="131547" y="122711"/>
                </a:cubicBezTo>
                <a:cubicBezTo>
                  <a:pt x="133726" y="120304"/>
                  <a:pt x="136712" y="118795"/>
                  <a:pt x="140019" y="118795"/>
                </a:cubicBezTo>
                <a:cubicBezTo>
                  <a:pt x="143279" y="118795"/>
                  <a:pt x="146235" y="120258"/>
                  <a:pt x="148383" y="122604"/>
                </a:cubicBezTo>
                <a:cubicBezTo>
                  <a:pt x="148962" y="122330"/>
                  <a:pt x="149556" y="122086"/>
                  <a:pt x="150181" y="121888"/>
                </a:cubicBezTo>
                <a:cubicBezTo>
                  <a:pt x="147667" y="118811"/>
                  <a:pt x="144041" y="116876"/>
                  <a:pt x="140019" y="116876"/>
                </a:cubicBezTo>
                <a:close/>
                <a:moveTo>
                  <a:pt x="168555" y="116876"/>
                </a:moveTo>
                <a:cubicBezTo>
                  <a:pt x="164503" y="116876"/>
                  <a:pt x="160846" y="118841"/>
                  <a:pt x="158347" y="121964"/>
                </a:cubicBezTo>
                <a:cubicBezTo>
                  <a:pt x="158942" y="122178"/>
                  <a:pt x="159521" y="122421"/>
                  <a:pt x="160084" y="122711"/>
                </a:cubicBezTo>
                <a:cubicBezTo>
                  <a:pt x="162248" y="120288"/>
                  <a:pt x="165249" y="118795"/>
                  <a:pt x="168555" y="118795"/>
                </a:cubicBezTo>
                <a:cubicBezTo>
                  <a:pt x="171816" y="118795"/>
                  <a:pt x="174772" y="120258"/>
                  <a:pt x="176920" y="122604"/>
                </a:cubicBezTo>
                <a:cubicBezTo>
                  <a:pt x="177499" y="122315"/>
                  <a:pt x="178093" y="122086"/>
                  <a:pt x="178703" y="121888"/>
                </a:cubicBezTo>
                <a:cubicBezTo>
                  <a:pt x="176204" y="118811"/>
                  <a:pt x="172578" y="116876"/>
                  <a:pt x="168555" y="116876"/>
                </a:cubicBezTo>
                <a:close/>
                <a:moveTo>
                  <a:pt x="197092" y="116860"/>
                </a:moveTo>
                <a:cubicBezTo>
                  <a:pt x="193040" y="116860"/>
                  <a:pt x="189383" y="118826"/>
                  <a:pt x="186884" y="121964"/>
                </a:cubicBezTo>
                <a:cubicBezTo>
                  <a:pt x="187478" y="122162"/>
                  <a:pt x="188057" y="122421"/>
                  <a:pt x="188621" y="122711"/>
                </a:cubicBezTo>
                <a:cubicBezTo>
                  <a:pt x="190785" y="120288"/>
                  <a:pt x="193786" y="118780"/>
                  <a:pt x="197092" y="118780"/>
                </a:cubicBezTo>
                <a:lnTo>
                  <a:pt x="197092" y="118795"/>
                </a:lnTo>
                <a:cubicBezTo>
                  <a:pt x="200353" y="118795"/>
                  <a:pt x="203309" y="120258"/>
                  <a:pt x="205457" y="122589"/>
                </a:cubicBezTo>
                <a:cubicBezTo>
                  <a:pt x="206036" y="122315"/>
                  <a:pt x="206630" y="122071"/>
                  <a:pt x="207239" y="121873"/>
                </a:cubicBezTo>
                <a:cubicBezTo>
                  <a:pt x="204741" y="118795"/>
                  <a:pt x="201115" y="116860"/>
                  <a:pt x="197092" y="116860"/>
                </a:cubicBezTo>
                <a:close/>
                <a:moveTo>
                  <a:pt x="225644" y="116876"/>
                </a:moveTo>
                <a:cubicBezTo>
                  <a:pt x="221592" y="116876"/>
                  <a:pt x="217935" y="118841"/>
                  <a:pt x="215436" y="121964"/>
                </a:cubicBezTo>
                <a:cubicBezTo>
                  <a:pt x="216031" y="122178"/>
                  <a:pt x="216610" y="122421"/>
                  <a:pt x="217173" y="122711"/>
                </a:cubicBezTo>
                <a:cubicBezTo>
                  <a:pt x="219337" y="120288"/>
                  <a:pt x="222338" y="118795"/>
                  <a:pt x="225644" y="118795"/>
                </a:cubicBezTo>
                <a:cubicBezTo>
                  <a:pt x="228890" y="118795"/>
                  <a:pt x="231845" y="120258"/>
                  <a:pt x="234009" y="122604"/>
                </a:cubicBezTo>
                <a:cubicBezTo>
                  <a:pt x="234588" y="122315"/>
                  <a:pt x="235182" y="122086"/>
                  <a:pt x="235792" y="121888"/>
                </a:cubicBezTo>
                <a:cubicBezTo>
                  <a:pt x="233293" y="118811"/>
                  <a:pt x="229667" y="116876"/>
                  <a:pt x="225644" y="116876"/>
                </a:cubicBezTo>
                <a:close/>
                <a:moveTo>
                  <a:pt x="254197" y="116860"/>
                </a:moveTo>
                <a:cubicBezTo>
                  <a:pt x="250129" y="116860"/>
                  <a:pt x="246487" y="118841"/>
                  <a:pt x="243973" y="121964"/>
                </a:cubicBezTo>
                <a:cubicBezTo>
                  <a:pt x="244568" y="122178"/>
                  <a:pt x="245162" y="122421"/>
                  <a:pt x="245725" y="122711"/>
                </a:cubicBezTo>
                <a:cubicBezTo>
                  <a:pt x="247889" y="120288"/>
                  <a:pt x="250875" y="118795"/>
                  <a:pt x="254197" y="118795"/>
                </a:cubicBezTo>
                <a:cubicBezTo>
                  <a:pt x="257427" y="118795"/>
                  <a:pt x="260382" y="120258"/>
                  <a:pt x="262546" y="122604"/>
                </a:cubicBezTo>
                <a:cubicBezTo>
                  <a:pt x="263125" y="122315"/>
                  <a:pt x="263734" y="122086"/>
                  <a:pt x="264344" y="121888"/>
                </a:cubicBezTo>
                <a:cubicBezTo>
                  <a:pt x="261830" y="118795"/>
                  <a:pt x="258219" y="116860"/>
                  <a:pt x="254197" y="116860"/>
                </a:cubicBezTo>
                <a:close/>
                <a:moveTo>
                  <a:pt x="82929" y="119405"/>
                </a:moveTo>
                <a:lnTo>
                  <a:pt x="82929" y="119435"/>
                </a:lnTo>
                <a:cubicBezTo>
                  <a:pt x="79852" y="119435"/>
                  <a:pt x="77079" y="120806"/>
                  <a:pt x="75022" y="122985"/>
                </a:cubicBezTo>
                <a:cubicBezTo>
                  <a:pt x="75555" y="123290"/>
                  <a:pt x="76073" y="123640"/>
                  <a:pt x="76561" y="124006"/>
                </a:cubicBezTo>
                <a:cubicBezTo>
                  <a:pt x="78267" y="122345"/>
                  <a:pt x="80492" y="121324"/>
                  <a:pt x="82929" y="121324"/>
                </a:cubicBezTo>
                <a:cubicBezTo>
                  <a:pt x="85245" y="121340"/>
                  <a:pt x="87485" y="122254"/>
                  <a:pt x="89146" y="123869"/>
                </a:cubicBezTo>
                <a:cubicBezTo>
                  <a:pt x="89648" y="123488"/>
                  <a:pt x="90182" y="123153"/>
                  <a:pt x="90730" y="122863"/>
                </a:cubicBezTo>
                <a:cubicBezTo>
                  <a:pt x="88689" y="120715"/>
                  <a:pt x="85946" y="119405"/>
                  <a:pt x="82929" y="119405"/>
                </a:cubicBezTo>
                <a:close/>
                <a:moveTo>
                  <a:pt x="197092" y="119420"/>
                </a:moveTo>
                <a:cubicBezTo>
                  <a:pt x="194015" y="119420"/>
                  <a:pt x="191226" y="120791"/>
                  <a:pt x="189170" y="123000"/>
                </a:cubicBezTo>
                <a:cubicBezTo>
                  <a:pt x="189718" y="123320"/>
                  <a:pt x="190236" y="123656"/>
                  <a:pt x="190724" y="124036"/>
                </a:cubicBezTo>
                <a:cubicBezTo>
                  <a:pt x="192415" y="122330"/>
                  <a:pt x="194700" y="121370"/>
                  <a:pt x="197092" y="121355"/>
                </a:cubicBezTo>
                <a:lnTo>
                  <a:pt x="197092" y="121370"/>
                </a:lnTo>
                <a:cubicBezTo>
                  <a:pt x="199423" y="121385"/>
                  <a:pt x="201648" y="122284"/>
                  <a:pt x="203324" y="123884"/>
                </a:cubicBezTo>
                <a:cubicBezTo>
                  <a:pt x="203811" y="123518"/>
                  <a:pt x="204345" y="123183"/>
                  <a:pt x="204893" y="122879"/>
                </a:cubicBezTo>
                <a:cubicBezTo>
                  <a:pt x="202852" y="120746"/>
                  <a:pt x="200109" y="119420"/>
                  <a:pt x="197092" y="119420"/>
                </a:cubicBezTo>
                <a:close/>
                <a:moveTo>
                  <a:pt x="25856" y="119435"/>
                </a:moveTo>
                <a:cubicBezTo>
                  <a:pt x="22778" y="119435"/>
                  <a:pt x="19990" y="120806"/>
                  <a:pt x="17933" y="123016"/>
                </a:cubicBezTo>
                <a:cubicBezTo>
                  <a:pt x="18466" y="123336"/>
                  <a:pt x="18999" y="123671"/>
                  <a:pt x="19487" y="124052"/>
                </a:cubicBezTo>
                <a:cubicBezTo>
                  <a:pt x="21178" y="122391"/>
                  <a:pt x="23403" y="121370"/>
                  <a:pt x="25856" y="121370"/>
                </a:cubicBezTo>
                <a:cubicBezTo>
                  <a:pt x="28171" y="121385"/>
                  <a:pt x="30396" y="122284"/>
                  <a:pt x="32072" y="123899"/>
                </a:cubicBezTo>
                <a:cubicBezTo>
                  <a:pt x="32575" y="123534"/>
                  <a:pt x="33093" y="123198"/>
                  <a:pt x="33641" y="122894"/>
                </a:cubicBezTo>
                <a:cubicBezTo>
                  <a:pt x="31600" y="120761"/>
                  <a:pt x="28872" y="119435"/>
                  <a:pt x="25856" y="119435"/>
                </a:cubicBezTo>
                <a:close/>
                <a:moveTo>
                  <a:pt x="54393" y="119435"/>
                </a:moveTo>
                <a:cubicBezTo>
                  <a:pt x="51315" y="119435"/>
                  <a:pt x="48527" y="120806"/>
                  <a:pt x="46485" y="123016"/>
                </a:cubicBezTo>
                <a:cubicBezTo>
                  <a:pt x="47018" y="123320"/>
                  <a:pt x="47536" y="123671"/>
                  <a:pt x="48039" y="124052"/>
                </a:cubicBezTo>
                <a:cubicBezTo>
                  <a:pt x="49779" y="122257"/>
                  <a:pt x="52089" y="121358"/>
                  <a:pt x="54402" y="121358"/>
                </a:cubicBezTo>
                <a:cubicBezTo>
                  <a:pt x="56645" y="121358"/>
                  <a:pt x="58891" y="122204"/>
                  <a:pt x="60624" y="123899"/>
                </a:cubicBezTo>
                <a:cubicBezTo>
                  <a:pt x="61127" y="123534"/>
                  <a:pt x="61645" y="123183"/>
                  <a:pt x="62193" y="122894"/>
                </a:cubicBezTo>
                <a:cubicBezTo>
                  <a:pt x="60152" y="120761"/>
                  <a:pt x="57424" y="119435"/>
                  <a:pt x="54408" y="119435"/>
                </a:cubicBezTo>
                <a:close/>
                <a:moveTo>
                  <a:pt x="111482" y="119435"/>
                </a:moveTo>
                <a:cubicBezTo>
                  <a:pt x="108404" y="119435"/>
                  <a:pt x="105601" y="120806"/>
                  <a:pt x="103559" y="123016"/>
                </a:cubicBezTo>
                <a:cubicBezTo>
                  <a:pt x="104092" y="123336"/>
                  <a:pt x="104610" y="123671"/>
                  <a:pt x="105113" y="124052"/>
                </a:cubicBezTo>
                <a:cubicBezTo>
                  <a:pt x="106855" y="122263"/>
                  <a:pt x="109168" y="121364"/>
                  <a:pt x="111483" y="121364"/>
                </a:cubicBezTo>
                <a:cubicBezTo>
                  <a:pt x="113724" y="121364"/>
                  <a:pt x="115967" y="122206"/>
                  <a:pt x="117698" y="123899"/>
                </a:cubicBezTo>
                <a:cubicBezTo>
                  <a:pt x="118201" y="123534"/>
                  <a:pt x="118719" y="123198"/>
                  <a:pt x="119267" y="122894"/>
                </a:cubicBezTo>
                <a:cubicBezTo>
                  <a:pt x="117226" y="120761"/>
                  <a:pt x="114498" y="119435"/>
                  <a:pt x="111482" y="119435"/>
                </a:cubicBezTo>
                <a:close/>
                <a:moveTo>
                  <a:pt x="140019" y="119435"/>
                </a:moveTo>
                <a:cubicBezTo>
                  <a:pt x="136941" y="119435"/>
                  <a:pt x="134153" y="120806"/>
                  <a:pt x="132111" y="123031"/>
                </a:cubicBezTo>
                <a:cubicBezTo>
                  <a:pt x="132644" y="123336"/>
                  <a:pt x="133162" y="123671"/>
                  <a:pt x="133665" y="124052"/>
                </a:cubicBezTo>
                <a:cubicBezTo>
                  <a:pt x="135356" y="122391"/>
                  <a:pt x="137581" y="121370"/>
                  <a:pt x="140019" y="121370"/>
                </a:cubicBezTo>
                <a:cubicBezTo>
                  <a:pt x="142350" y="121385"/>
                  <a:pt x="144574" y="122300"/>
                  <a:pt x="146250" y="123915"/>
                </a:cubicBezTo>
                <a:cubicBezTo>
                  <a:pt x="146738" y="123534"/>
                  <a:pt x="147271" y="123198"/>
                  <a:pt x="147819" y="122909"/>
                </a:cubicBezTo>
                <a:cubicBezTo>
                  <a:pt x="145778" y="120761"/>
                  <a:pt x="143050" y="119450"/>
                  <a:pt x="140019" y="119450"/>
                </a:cubicBezTo>
                <a:lnTo>
                  <a:pt x="140019" y="119435"/>
                </a:lnTo>
                <a:close/>
                <a:moveTo>
                  <a:pt x="168555" y="119435"/>
                </a:moveTo>
                <a:cubicBezTo>
                  <a:pt x="165478" y="119435"/>
                  <a:pt x="162690" y="120806"/>
                  <a:pt x="160648" y="123016"/>
                </a:cubicBezTo>
                <a:cubicBezTo>
                  <a:pt x="161181" y="123320"/>
                  <a:pt x="161699" y="123671"/>
                  <a:pt x="162202" y="124052"/>
                </a:cubicBezTo>
                <a:cubicBezTo>
                  <a:pt x="163893" y="122376"/>
                  <a:pt x="166118" y="121355"/>
                  <a:pt x="168555" y="121355"/>
                </a:cubicBezTo>
                <a:lnTo>
                  <a:pt x="168555" y="121370"/>
                </a:lnTo>
                <a:cubicBezTo>
                  <a:pt x="170887" y="121385"/>
                  <a:pt x="173096" y="122300"/>
                  <a:pt x="174772" y="123915"/>
                </a:cubicBezTo>
                <a:cubicBezTo>
                  <a:pt x="175274" y="123534"/>
                  <a:pt x="175808" y="123198"/>
                  <a:pt x="176356" y="122894"/>
                </a:cubicBezTo>
                <a:cubicBezTo>
                  <a:pt x="174315" y="120761"/>
                  <a:pt x="171587" y="119435"/>
                  <a:pt x="168555" y="119435"/>
                </a:cubicBezTo>
                <a:close/>
                <a:moveTo>
                  <a:pt x="225644" y="119435"/>
                </a:moveTo>
                <a:cubicBezTo>
                  <a:pt x="222567" y="119435"/>
                  <a:pt x="219779" y="120806"/>
                  <a:pt x="217722" y="123016"/>
                </a:cubicBezTo>
                <a:cubicBezTo>
                  <a:pt x="218270" y="123320"/>
                  <a:pt x="218788" y="123671"/>
                  <a:pt x="219276" y="124052"/>
                </a:cubicBezTo>
                <a:cubicBezTo>
                  <a:pt x="220982" y="122376"/>
                  <a:pt x="223207" y="121355"/>
                  <a:pt x="225644" y="121355"/>
                </a:cubicBezTo>
                <a:lnTo>
                  <a:pt x="225644" y="121370"/>
                </a:lnTo>
                <a:cubicBezTo>
                  <a:pt x="227960" y="121385"/>
                  <a:pt x="230200" y="122284"/>
                  <a:pt x="231861" y="123899"/>
                </a:cubicBezTo>
                <a:cubicBezTo>
                  <a:pt x="232364" y="123534"/>
                  <a:pt x="232897" y="123183"/>
                  <a:pt x="233445" y="122894"/>
                </a:cubicBezTo>
                <a:cubicBezTo>
                  <a:pt x="231404" y="120761"/>
                  <a:pt x="228661" y="119435"/>
                  <a:pt x="225644" y="119435"/>
                </a:cubicBezTo>
                <a:close/>
                <a:moveTo>
                  <a:pt x="254181" y="119435"/>
                </a:moveTo>
                <a:cubicBezTo>
                  <a:pt x="251119" y="119435"/>
                  <a:pt x="248316" y="120791"/>
                  <a:pt x="246274" y="123016"/>
                </a:cubicBezTo>
                <a:cubicBezTo>
                  <a:pt x="246807" y="123320"/>
                  <a:pt x="247325" y="123671"/>
                  <a:pt x="247828" y="124052"/>
                </a:cubicBezTo>
                <a:cubicBezTo>
                  <a:pt x="249519" y="122376"/>
                  <a:pt x="251744" y="121355"/>
                  <a:pt x="254197" y="121355"/>
                </a:cubicBezTo>
                <a:lnTo>
                  <a:pt x="254197" y="121370"/>
                </a:lnTo>
                <a:cubicBezTo>
                  <a:pt x="256512" y="121385"/>
                  <a:pt x="258737" y="122284"/>
                  <a:pt x="260413" y="123899"/>
                </a:cubicBezTo>
                <a:cubicBezTo>
                  <a:pt x="260916" y="123534"/>
                  <a:pt x="261434" y="123198"/>
                  <a:pt x="261982" y="122894"/>
                </a:cubicBezTo>
                <a:cubicBezTo>
                  <a:pt x="259941" y="120761"/>
                  <a:pt x="257213" y="119435"/>
                  <a:pt x="254181" y="119435"/>
                </a:cubicBezTo>
                <a:close/>
                <a:moveTo>
                  <a:pt x="97023" y="124478"/>
                </a:moveTo>
                <a:cubicBezTo>
                  <a:pt x="97025" y="124478"/>
                  <a:pt x="97028" y="124478"/>
                  <a:pt x="97030" y="124478"/>
                </a:cubicBezTo>
                <a:lnTo>
                  <a:pt x="97030" y="124478"/>
                </a:lnTo>
                <a:cubicBezTo>
                  <a:pt x="97033" y="124478"/>
                  <a:pt x="97035" y="124478"/>
                  <a:pt x="97038" y="124478"/>
                </a:cubicBezTo>
                <a:close/>
                <a:moveTo>
                  <a:pt x="197104" y="121992"/>
                </a:moveTo>
                <a:cubicBezTo>
                  <a:pt x="194971" y="121992"/>
                  <a:pt x="192840" y="122804"/>
                  <a:pt x="191211" y="124417"/>
                </a:cubicBezTo>
                <a:cubicBezTo>
                  <a:pt x="191684" y="124813"/>
                  <a:pt x="192125" y="125240"/>
                  <a:pt x="192552" y="125682"/>
                </a:cubicBezTo>
                <a:cubicBezTo>
                  <a:pt x="193801" y="124554"/>
                  <a:pt x="195416" y="123930"/>
                  <a:pt x="197092" y="123915"/>
                </a:cubicBezTo>
                <a:lnTo>
                  <a:pt x="197092" y="123930"/>
                </a:lnTo>
                <a:cubicBezTo>
                  <a:pt x="198692" y="123945"/>
                  <a:pt x="200231" y="124509"/>
                  <a:pt x="201450" y="125530"/>
                </a:cubicBezTo>
                <a:cubicBezTo>
                  <a:pt x="201892" y="125073"/>
                  <a:pt x="202349" y="124661"/>
                  <a:pt x="202836" y="124265"/>
                </a:cubicBezTo>
                <a:cubicBezTo>
                  <a:pt x="201221" y="122747"/>
                  <a:pt x="199161" y="121992"/>
                  <a:pt x="197104" y="121992"/>
                </a:cubicBezTo>
                <a:close/>
                <a:moveTo>
                  <a:pt x="168559" y="122002"/>
                </a:moveTo>
                <a:cubicBezTo>
                  <a:pt x="166429" y="122002"/>
                  <a:pt x="164301" y="122813"/>
                  <a:pt x="162674" y="124433"/>
                </a:cubicBezTo>
                <a:cubicBezTo>
                  <a:pt x="163147" y="124829"/>
                  <a:pt x="163588" y="125240"/>
                  <a:pt x="164015" y="125697"/>
                </a:cubicBezTo>
                <a:cubicBezTo>
                  <a:pt x="165264" y="124570"/>
                  <a:pt x="166879" y="123945"/>
                  <a:pt x="168555" y="123930"/>
                </a:cubicBezTo>
                <a:cubicBezTo>
                  <a:pt x="170155" y="123945"/>
                  <a:pt x="171694" y="124509"/>
                  <a:pt x="172928" y="125530"/>
                </a:cubicBezTo>
                <a:cubicBezTo>
                  <a:pt x="173355" y="125088"/>
                  <a:pt x="173812" y="124661"/>
                  <a:pt x="174299" y="124280"/>
                </a:cubicBezTo>
                <a:cubicBezTo>
                  <a:pt x="172682" y="122760"/>
                  <a:pt x="170619" y="122002"/>
                  <a:pt x="168559" y="122002"/>
                </a:cubicBezTo>
                <a:close/>
                <a:moveTo>
                  <a:pt x="225648" y="122002"/>
                </a:moveTo>
                <a:cubicBezTo>
                  <a:pt x="223518" y="122002"/>
                  <a:pt x="221390" y="122813"/>
                  <a:pt x="219763" y="124433"/>
                </a:cubicBezTo>
                <a:cubicBezTo>
                  <a:pt x="220236" y="124829"/>
                  <a:pt x="220678" y="125240"/>
                  <a:pt x="221104" y="125697"/>
                </a:cubicBezTo>
                <a:cubicBezTo>
                  <a:pt x="222354" y="124570"/>
                  <a:pt x="223969" y="123945"/>
                  <a:pt x="225644" y="123930"/>
                </a:cubicBezTo>
                <a:cubicBezTo>
                  <a:pt x="227244" y="123945"/>
                  <a:pt x="228783" y="124509"/>
                  <a:pt x="230002" y="125530"/>
                </a:cubicBezTo>
                <a:cubicBezTo>
                  <a:pt x="230444" y="125088"/>
                  <a:pt x="230901" y="124661"/>
                  <a:pt x="231388" y="124280"/>
                </a:cubicBezTo>
                <a:cubicBezTo>
                  <a:pt x="229771" y="122760"/>
                  <a:pt x="227708" y="122002"/>
                  <a:pt x="225648" y="122002"/>
                </a:cubicBezTo>
                <a:close/>
                <a:moveTo>
                  <a:pt x="254193" y="122007"/>
                </a:moveTo>
                <a:cubicBezTo>
                  <a:pt x="252060" y="122007"/>
                  <a:pt x="249929" y="122819"/>
                  <a:pt x="248300" y="124433"/>
                </a:cubicBezTo>
                <a:cubicBezTo>
                  <a:pt x="248773" y="124829"/>
                  <a:pt x="249214" y="125240"/>
                  <a:pt x="249641" y="125697"/>
                </a:cubicBezTo>
                <a:cubicBezTo>
                  <a:pt x="250890" y="124570"/>
                  <a:pt x="252505" y="123945"/>
                  <a:pt x="254197" y="123930"/>
                </a:cubicBezTo>
                <a:cubicBezTo>
                  <a:pt x="255781" y="123945"/>
                  <a:pt x="257320" y="124509"/>
                  <a:pt x="258554" y="125530"/>
                </a:cubicBezTo>
                <a:cubicBezTo>
                  <a:pt x="258981" y="125088"/>
                  <a:pt x="259438" y="124661"/>
                  <a:pt x="259925" y="124280"/>
                </a:cubicBezTo>
                <a:cubicBezTo>
                  <a:pt x="258310" y="122762"/>
                  <a:pt x="256250" y="122007"/>
                  <a:pt x="254193" y="122007"/>
                </a:cubicBezTo>
                <a:close/>
                <a:moveTo>
                  <a:pt x="25856" y="122010"/>
                </a:moveTo>
                <a:cubicBezTo>
                  <a:pt x="23646" y="122025"/>
                  <a:pt x="21544" y="122894"/>
                  <a:pt x="19975" y="124433"/>
                </a:cubicBezTo>
                <a:cubicBezTo>
                  <a:pt x="20432" y="124829"/>
                  <a:pt x="20889" y="125255"/>
                  <a:pt x="21300" y="125712"/>
                </a:cubicBezTo>
                <a:cubicBezTo>
                  <a:pt x="22581" y="124533"/>
                  <a:pt x="24211" y="123942"/>
                  <a:pt x="25844" y="123942"/>
                </a:cubicBezTo>
                <a:cubicBezTo>
                  <a:pt x="27396" y="123942"/>
                  <a:pt x="28951" y="124476"/>
                  <a:pt x="30213" y="125545"/>
                </a:cubicBezTo>
                <a:cubicBezTo>
                  <a:pt x="30640" y="125103"/>
                  <a:pt x="31097" y="124676"/>
                  <a:pt x="31584" y="124295"/>
                </a:cubicBezTo>
                <a:cubicBezTo>
                  <a:pt x="30030" y="122833"/>
                  <a:pt x="27973" y="122025"/>
                  <a:pt x="25856" y="122010"/>
                </a:cubicBezTo>
                <a:close/>
                <a:moveTo>
                  <a:pt x="54393" y="122010"/>
                </a:moveTo>
                <a:cubicBezTo>
                  <a:pt x="52199" y="122025"/>
                  <a:pt x="50081" y="122894"/>
                  <a:pt x="48511" y="124433"/>
                </a:cubicBezTo>
                <a:cubicBezTo>
                  <a:pt x="48984" y="124829"/>
                  <a:pt x="49426" y="125255"/>
                  <a:pt x="49852" y="125712"/>
                </a:cubicBezTo>
                <a:cubicBezTo>
                  <a:pt x="51133" y="124533"/>
                  <a:pt x="52759" y="123942"/>
                  <a:pt x="54388" y="123942"/>
                </a:cubicBezTo>
                <a:cubicBezTo>
                  <a:pt x="55936" y="123942"/>
                  <a:pt x="57488" y="124476"/>
                  <a:pt x="58750" y="125545"/>
                </a:cubicBezTo>
                <a:cubicBezTo>
                  <a:pt x="59177" y="125103"/>
                  <a:pt x="59634" y="124676"/>
                  <a:pt x="60121" y="124295"/>
                </a:cubicBezTo>
                <a:cubicBezTo>
                  <a:pt x="58567" y="122833"/>
                  <a:pt x="56526" y="122025"/>
                  <a:pt x="54408" y="122010"/>
                </a:cubicBezTo>
                <a:close/>
                <a:moveTo>
                  <a:pt x="82929" y="121964"/>
                </a:moveTo>
                <a:lnTo>
                  <a:pt x="82929" y="122010"/>
                </a:lnTo>
                <a:cubicBezTo>
                  <a:pt x="80735" y="122025"/>
                  <a:pt x="78618" y="122894"/>
                  <a:pt x="77048" y="124433"/>
                </a:cubicBezTo>
                <a:cubicBezTo>
                  <a:pt x="77521" y="124829"/>
                  <a:pt x="77963" y="125255"/>
                  <a:pt x="78389" y="125712"/>
                </a:cubicBezTo>
                <a:cubicBezTo>
                  <a:pt x="79670" y="124533"/>
                  <a:pt x="81300" y="123942"/>
                  <a:pt x="82931" y="123942"/>
                </a:cubicBezTo>
                <a:cubicBezTo>
                  <a:pt x="84481" y="123942"/>
                  <a:pt x="86032" y="124476"/>
                  <a:pt x="87287" y="125545"/>
                </a:cubicBezTo>
                <a:cubicBezTo>
                  <a:pt x="87714" y="125103"/>
                  <a:pt x="88186" y="124676"/>
                  <a:pt x="88673" y="124295"/>
                </a:cubicBezTo>
                <a:cubicBezTo>
                  <a:pt x="87119" y="122818"/>
                  <a:pt x="85062" y="121995"/>
                  <a:pt x="82929" y="121964"/>
                </a:cubicBezTo>
                <a:close/>
                <a:moveTo>
                  <a:pt x="111482" y="122010"/>
                </a:moveTo>
                <a:cubicBezTo>
                  <a:pt x="109272" y="122025"/>
                  <a:pt x="107170" y="122894"/>
                  <a:pt x="105601" y="124433"/>
                </a:cubicBezTo>
                <a:cubicBezTo>
                  <a:pt x="106058" y="124829"/>
                  <a:pt x="106515" y="125255"/>
                  <a:pt x="106926" y="125712"/>
                </a:cubicBezTo>
                <a:cubicBezTo>
                  <a:pt x="108207" y="124533"/>
                  <a:pt x="109837" y="123942"/>
                  <a:pt x="111470" y="123942"/>
                </a:cubicBezTo>
                <a:cubicBezTo>
                  <a:pt x="113022" y="123942"/>
                  <a:pt x="114577" y="124476"/>
                  <a:pt x="115839" y="125545"/>
                </a:cubicBezTo>
                <a:cubicBezTo>
                  <a:pt x="116266" y="125103"/>
                  <a:pt x="116723" y="124676"/>
                  <a:pt x="117210" y="124295"/>
                </a:cubicBezTo>
                <a:cubicBezTo>
                  <a:pt x="115641" y="122833"/>
                  <a:pt x="113599" y="122025"/>
                  <a:pt x="111482" y="122010"/>
                </a:cubicBezTo>
                <a:close/>
                <a:moveTo>
                  <a:pt x="140019" y="122010"/>
                </a:moveTo>
                <a:cubicBezTo>
                  <a:pt x="137809" y="122025"/>
                  <a:pt x="135707" y="122894"/>
                  <a:pt x="134137" y="124433"/>
                </a:cubicBezTo>
                <a:cubicBezTo>
                  <a:pt x="134610" y="124829"/>
                  <a:pt x="135052" y="125255"/>
                  <a:pt x="135463" y="125712"/>
                </a:cubicBezTo>
                <a:cubicBezTo>
                  <a:pt x="136744" y="124533"/>
                  <a:pt x="138374" y="123942"/>
                  <a:pt x="140007" y="123942"/>
                </a:cubicBezTo>
                <a:cubicBezTo>
                  <a:pt x="141559" y="123942"/>
                  <a:pt x="143114" y="124476"/>
                  <a:pt x="144376" y="125545"/>
                </a:cubicBezTo>
                <a:cubicBezTo>
                  <a:pt x="144803" y="125103"/>
                  <a:pt x="145260" y="124676"/>
                  <a:pt x="145747" y="124295"/>
                </a:cubicBezTo>
                <a:cubicBezTo>
                  <a:pt x="144193" y="122848"/>
                  <a:pt x="142152" y="122025"/>
                  <a:pt x="140019" y="122010"/>
                </a:cubicBezTo>
                <a:close/>
                <a:moveTo>
                  <a:pt x="97023" y="127038"/>
                </a:moveTo>
                <a:cubicBezTo>
                  <a:pt x="97025" y="127038"/>
                  <a:pt x="97028" y="127038"/>
                  <a:pt x="97030" y="127038"/>
                </a:cubicBezTo>
                <a:lnTo>
                  <a:pt x="97030" y="127038"/>
                </a:lnTo>
                <a:cubicBezTo>
                  <a:pt x="97033" y="127038"/>
                  <a:pt x="97035" y="127038"/>
                  <a:pt x="97038" y="127038"/>
                </a:cubicBezTo>
                <a:close/>
                <a:moveTo>
                  <a:pt x="25856" y="124585"/>
                </a:moveTo>
                <a:cubicBezTo>
                  <a:pt x="24332" y="124585"/>
                  <a:pt x="22854" y="125149"/>
                  <a:pt x="21711" y="126154"/>
                </a:cubicBezTo>
                <a:cubicBezTo>
                  <a:pt x="22123" y="126627"/>
                  <a:pt x="22488" y="127114"/>
                  <a:pt x="22839" y="127617"/>
                </a:cubicBezTo>
                <a:cubicBezTo>
                  <a:pt x="23677" y="126901"/>
                  <a:pt x="24743" y="126505"/>
                  <a:pt x="25856" y="126505"/>
                </a:cubicBezTo>
                <a:cubicBezTo>
                  <a:pt x="26861" y="126505"/>
                  <a:pt x="27852" y="126840"/>
                  <a:pt x="28644" y="127449"/>
                </a:cubicBezTo>
                <a:cubicBezTo>
                  <a:pt x="28994" y="126947"/>
                  <a:pt x="29375" y="126459"/>
                  <a:pt x="29786" y="126002"/>
                </a:cubicBezTo>
                <a:cubicBezTo>
                  <a:pt x="28674" y="125088"/>
                  <a:pt x="27288" y="124585"/>
                  <a:pt x="25856" y="124585"/>
                </a:cubicBezTo>
                <a:close/>
                <a:moveTo>
                  <a:pt x="168537" y="124580"/>
                </a:moveTo>
                <a:cubicBezTo>
                  <a:pt x="167062" y="124580"/>
                  <a:pt x="165592" y="125106"/>
                  <a:pt x="164426" y="126154"/>
                </a:cubicBezTo>
                <a:cubicBezTo>
                  <a:pt x="164823" y="126627"/>
                  <a:pt x="165204" y="127114"/>
                  <a:pt x="165554" y="127617"/>
                </a:cubicBezTo>
                <a:cubicBezTo>
                  <a:pt x="166392" y="126901"/>
                  <a:pt x="167458" y="126505"/>
                  <a:pt x="168555" y="126505"/>
                </a:cubicBezTo>
                <a:cubicBezTo>
                  <a:pt x="169561" y="126505"/>
                  <a:pt x="170536" y="126840"/>
                  <a:pt x="171344" y="127449"/>
                </a:cubicBezTo>
                <a:cubicBezTo>
                  <a:pt x="171694" y="126947"/>
                  <a:pt x="172075" y="126459"/>
                  <a:pt x="172486" y="126002"/>
                </a:cubicBezTo>
                <a:cubicBezTo>
                  <a:pt x="171337" y="125053"/>
                  <a:pt x="169935" y="124580"/>
                  <a:pt x="168537" y="124580"/>
                </a:cubicBezTo>
                <a:close/>
                <a:moveTo>
                  <a:pt x="197086" y="124565"/>
                </a:moveTo>
                <a:cubicBezTo>
                  <a:pt x="195611" y="124565"/>
                  <a:pt x="194137" y="125091"/>
                  <a:pt x="192963" y="126139"/>
                </a:cubicBezTo>
                <a:cubicBezTo>
                  <a:pt x="193360" y="126611"/>
                  <a:pt x="193740" y="127099"/>
                  <a:pt x="194076" y="127617"/>
                </a:cubicBezTo>
                <a:cubicBezTo>
                  <a:pt x="194929" y="126886"/>
                  <a:pt x="195995" y="126489"/>
                  <a:pt x="197092" y="126489"/>
                </a:cubicBezTo>
                <a:lnTo>
                  <a:pt x="197092" y="126505"/>
                </a:lnTo>
                <a:cubicBezTo>
                  <a:pt x="198098" y="126505"/>
                  <a:pt x="199088" y="126825"/>
                  <a:pt x="199880" y="127434"/>
                </a:cubicBezTo>
                <a:cubicBezTo>
                  <a:pt x="200231" y="126916"/>
                  <a:pt x="200612" y="126444"/>
                  <a:pt x="201023" y="125987"/>
                </a:cubicBezTo>
                <a:cubicBezTo>
                  <a:pt x="199881" y="125038"/>
                  <a:pt x="198483" y="124565"/>
                  <a:pt x="197086" y="124565"/>
                </a:cubicBezTo>
                <a:close/>
                <a:moveTo>
                  <a:pt x="225651" y="124572"/>
                </a:moveTo>
                <a:cubicBezTo>
                  <a:pt x="224166" y="124572"/>
                  <a:pt x="222685" y="125102"/>
                  <a:pt x="221516" y="126154"/>
                </a:cubicBezTo>
                <a:cubicBezTo>
                  <a:pt x="221912" y="126627"/>
                  <a:pt x="222293" y="127114"/>
                  <a:pt x="222643" y="127617"/>
                </a:cubicBezTo>
                <a:cubicBezTo>
                  <a:pt x="223481" y="126901"/>
                  <a:pt x="224547" y="126505"/>
                  <a:pt x="225644" y="126505"/>
                </a:cubicBezTo>
                <a:cubicBezTo>
                  <a:pt x="226650" y="126505"/>
                  <a:pt x="227640" y="126825"/>
                  <a:pt x="228448" y="127434"/>
                </a:cubicBezTo>
                <a:cubicBezTo>
                  <a:pt x="228798" y="126931"/>
                  <a:pt x="229179" y="126444"/>
                  <a:pt x="229591" y="125987"/>
                </a:cubicBezTo>
                <a:cubicBezTo>
                  <a:pt x="228446" y="125041"/>
                  <a:pt x="227047" y="124572"/>
                  <a:pt x="225651" y="124572"/>
                </a:cubicBezTo>
                <a:close/>
                <a:moveTo>
                  <a:pt x="254188" y="124572"/>
                </a:moveTo>
                <a:cubicBezTo>
                  <a:pt x="252703" y="124572"/>
                  <a:pt x="251222" y="125102"/>
                  <a:pt x="250052" y="126154"/>
                </a:cubicBezTo>
                <a:cubicBezTo>
                  <a:pt x="250464" y="126627"/>
                  <a:pt x="250829" y="127114"/>
                  <a:pt x="251180" y="127617"/>
                </a:cubicBezTo>
                <a:cubicBezTo>
                  <a:pt x="252018" y="126901"/>
                  <a:pt x="253084" y="126505"/>
                  <a:pt x="254197" y="126489"/>
                </a:cubicBezTo>
                <a:lnTo>
                  <a:pt x="254197" y="126505"/>
                </a:lnTo>
                <a:cubicBezTo>
                  <a:pt x="255202" y="126505"/>
                  <a:pt x="256177" y="126840"/>
                  <a:pt x="256985" y="127434"/>
                </a:cubicBezTo>
                <a:cubicBezTo>
                  <a:pt x="257335" y="126931"/>
                  <a:pt x="257716" y="126444"/>
                  <a:pt x="258127" y="125987"/>
                </a:cubicBezTo>
                <a:cubicBezTo>
                  <a:pt x="256983" y="125041"/>
                  <a:pt x="255584" y="124572"/>
                  <a:pt x="254188" y="124572"/>
                </a:cubicBezTo>
                <a:close/>
                <a:moveTo>
                  <a:pt x="54408" y="124570"/>
                </a:moveTo>
                <a:lnTo>
                  <a:pt x="54393" y="124585"/>
                </a:lnTo>
                <a:cubicBezTo>
                  <a:pt x="52869" y="124585"/>
                  <a:pt x="51391" y="125149"/>
                  <a:pt x="50248" y="126169"/>
                </a:cubicBezTo>
                <a:cubicBezTo>
                  <a:pt x="50660" y="126642"/>
                  <a:pt x="51025" y="127129"/>
                  <a:pt x="51376" y="127632"/>
                </a:cubicBezTo>
                <a:cubicBezTo>
                  <a:pt x="52235" y="126884"/>
                  <a:pt x="53306" y="126510"/>
                  <a:pt x="54381" y="126510"/>
                </a:cubicBezTo>
                <a:cubicBezTo>
                  <a:pt x="55365" y="126510"/>
                  <a:pt x="56351" y="126823"/>
                  <a:pt x="57181" y="127449"/>
                </a:cubicBezTo>
                <a:cubicBezTo>
                  <a:pt x="57531" y="126947"/>
                  <a:pt x="57912" y="126459"/>
                  <a:pt x="58323" y="126002"/>
                </a:cubicBezTo>
                <a:cubicBezTo>
                  <a:pt x="57226" y="125088"/>
                  <a:pt x="55840" y="124585"/>
                  <a:pt x="54408" y="124570"/>
                </a:cubicBezTo>
                <a:close/>
                <a:moveTo>
                  <a:pt x="82929" y="124539"/>
                </a:moveTo>
                <a:lnTo>
                  <a:pt x="82929" y="124585"/>
                </a:lnTo>
                <a:cubicBezTo>
                  <a:pt x="81406" y="124585"/>
                  <a:pt x="79943" y="125149"/>
                  <a:pt x="78801" y="126169"/>
                </a:cubicBezTo>
                <a:cubicBezTo>
                  <a:pt x="79197" y="126627"/>
                  <a:pt x="79578" y="127129"/>
                  <a:pt x="79928" y="127632"/>
                </a:cubicBezTo>
                <a:cubicBezTo>
                  <a:pt x="80787" y="126884"/>
                  <a:pt x="81858" y="126510"/>
                  <a:pt x="82933" y="126510"/>
                </a:cubicBezTo>
                <a:cubicBezTo>
                  <a:pt x="83917" y="126510"/>
                  <a:pt x="84903" y="126823"/>
                  <a:pt x="85733" y="127449"/>
                </a:cubicBezTo>
                <a:cubicBezTo>
                  <a:pt x="86083" y="126947"/>
                  <a:pt x="86464" y="126459"/>
                  <a:pt x="86876" y="126002"/>
                </a:cubicBezTo>
                <a:cubicBezTo>
                  <a:pt x="85763" y="125073"/>
                  <a:pt x="84377" y="124554"/>
                  <a:pt x="82929" y="124539"/>
                </a:cubicBezTo>
                <a:close/>
                <a:moveTo>
                  <a:pt x="111482" y="124585"/>
                </a:moveTo>
                <a:cubicBezTo>
                  <a:pt x="109943" y="124585"/>
                  <a:pt x="108480" y="125149"/>
                  <a:pt x="107337" y="126169"/>
                </a:cubicBezTo>
                <a:cubicBezTo>
                  <a:pt x="107734" y="126642"/>
                  <a:pt x="108114" y="127129"/>
                  <a:pt x="108465" y="127632"/>
                </a:cubicBezTo>
                <a:cubicBezTo>
                  <a:pt x="109324" y="126884"/>
                  <a:pt x="110395" y="126510"/>
                  <a:pt x="111470" y="126510"/>
                </a:cubicBezTo>
                <a:cubicBezTo>
                  <a:pt x="112454" y="126510"/>
                  <a:pt x="113440" y="126823"/>
                  <a:pt x="114270" y="127449"/>
                </a:cubicBezTo>
                <a:cubicBezTo>
                  <a:pt x="114620" y="126947"/>
                  <a:pt x="115001" y="126459"/>
                  <a:pt x="115412" y="126002"/>
                </a:cubicBezTo>
                <a:cubicBezTo>
                  <a:pt x="114300" y="125088"/>
                  <a:pt x="112914" y="124585"/>
                  <a:pt x="111482" y="124585"/>
                </a:cubicBezTo>
                <a:close/>
                <a:moveTo>
                  <a:pt x="140019" y="124585"/>
                </a:moveTo>
                <a:cubicBezTo>
                  <a:pt x="138495" y="124585"/>
                  <a:pt x="137017" y="125149"/>
                  <a:pt x="135874" y="126169"/>
                </a:cubicBezTo>
                <a:cubicBezTo>
                  <a:pt x="136286" y="126642"/>
                  <a:pt x="136651" y="127129"/>
                  <a:pt x="137002" y="127632"/>
                </a:cubicBezTo>
                <a:cubicBezTo>
                  <a:pt x="137861" y="126884"/>
                  <a:pt x="138932" y="126510"/>
                  <a:pt x="140007" y="126510"/>
                </a:cubicBezTo>
                <a:cubicBezTo>
                  <a:pt x="140990" y="126510"/>
                  <a:pt x="141977" y="126823"/>
                  <a:pt x="142807" y="127449"/>
                </a:cubicBezTo>
                <a:cubicBezTo>
                  <a:pt x="143157" y="126947"/>
                  <a:pt x="143538" y="126459"/>
                  <a:pt x="143949" y="126002"/>
                </a:cubicBezTo>
                <a:cubicBezTo>
                  <a:pt x="142837" y="125088"/>
                  <a:pt x="141451" y="124585"/>
                  <a:pt x="140019" y="124585"/>
                </a:cubicBezTo>
                <a:close/>
                <a:moveTo>
                  <a:pt x="256255" y="128590"/>
                </a:moveTo>
                <a:cubicBezTo>
                  <a:pt x="256254" y="128591"/>
                  <a:pt x="256254" y="128591"/>
                  <a:pt x="256253" y="128592"/>
                </a:cubicBezTo>
                <a:lnTo>
                  <a:pt x="256269" y="128592"/>
                </a:lnTo>
                <a:cubicBezTo>
                  <a:pt x="256264" y="128591"/>
                  <a:pt x="256259" y="128591"/>
                  <a:pt x="256255" y="128590"/>
                </a:cubicBezTo>
                <a:close/>
                <a:moveTo>
                  <a:pt x="82929" y="127099"/>
                </a:moveTo>
                <a:lnTo>
                  <a:pt x="82929" y="127145"/>
                </a:lnTo>
                <a:cubicBezTo>
                  <a:pt x="81954" y="127145"/>
                  <a:pt x="81010" y="127480"/>
                  <a:pt x="80263" y="128104"/>
                </a:cubicBezTo>
                <a:cubicBezTo>
                  <a:pt x="80355" y="128272"/>
                  <a:pt x="80461" y="128440"/>
                  <a:pt x="80553" y="128607"/>
                </a:cubicBezTo>
                <a:cubicBezTo>
                  <a:pt x="81330" y="128455"/>
                  <a:pt x="82137" y="128379"/>
                  <a:pt x="82929" y="128379"/>
                </a:cubicBezTo>
                <a:cubicBezTo>
                  <a:pt x="83630" y="128379"/>
                  <a:pt x="84316" y="128440"/>
                  <a:pt x="85002" y="128546"/>
                </a:cubicBezTo>
                <a:cubicBezTo>
                  <a:pt x="85123" y="128348"/>
                  <a:pt x="85261" y="128135"/>
                  <a:pt x="85382" y="127922"/>
                </a:cubicBezTo>
                <a:cubicBezTo>
                  <a:pt x="84682" y="127388"/>
                  <a:pt x="83813" y="127099"/>
                  <a:pt x="82929" y="127099"/>
                </a:cubicBezTo>
                <a:close/>
                <a:moveTo>
                  <a:pt x="54393" y="127145"/>
                </a:moveTo>
                <a:cubicBezTo>
                  <a:pt x="53417" y="127145"/>
                  <a:pt x="52458" y="127510"/>
                  <a:pt x="51726" y="128150"/>
                </a:cubicBezTo>
                <a:cubicBezTo>
                  <a:pt x="51833" y="128303"/>
                  <a:pt x="51924" y="128470"/>
                  <a:pt x="52016" y="128638"/>
                </a:cubicBezTo>
                <a:cubicBezTo>
                  <a:pt x="52808" y="128501"/>
                  <a:pt x="53600" y="128424"/>
                  <a:pt x="54393" y="128424"/>
                </a:cubicBezTo>
                <a:cubicBezTo>
                  <a:pt x="55093" y="128424"/>
                  <a:pt x="55779" y="128470"/>
                  <a:pt x="56465" y="128592"/>
                </a:cubicBezTo>
                <a:cubicBezTo>
                  <a:pt x="56602" y="128379"/>
                  <a:pt x="56724" y="128165"/>
                  <a:pt x="56846" y="127967"/>
                </a:cubicBezTo>
                <a:cubicBezTo>
                  <a:pt x="56145" y="127434"/>
                  <a:pt x="55291" y="127145"/>
                  <a:pt x="54408" y="127145"/>
                </a:cubicBezTo>
                <a:close/>
                <a:moveTo>
                  <a:pt x="197092" y="127129"/>
                </a:moveTo>
                <a:cubicBezTo>
                  <a:pt x="196102" y="127145"/>
                  <a:pt x="195157" y="127495"/>
                  <a:pt x="194426" y="128135"/>
                </a:cubicBezTo>
                <a:cubicBezTo>
                  <a:pt x="194517" y="128303"/>
                  <a:pt x="194624" y="128470"/>
                  <a:pt x="194716" y="128638"/>
                </a:cubicBezTo>
                <a:cubicBezTo>
                  <a:pt x="195493" y="128485"/>
                  <a:pt x="196300" y="128409"/>
                  <a:pt x="197092" y="128409"/>
                </a:cubicBezTo>
                <a:cubicBezTo>
                  <a:pt x="197793" y="128409"/>
                  <a:pt x="198479" y="128470"/>
                  <a:pt x="199164" y="128577"/>
                </a:cubicBezTo>
                <a:lnTo>
                  <a:pt x="199164" y="128592"/>
                </a:lnTo>
                <a:cubicBezTo>
                  <a:pt x="199286" y="128379"/>
                  <a:pt x="199423" y="128165"/>
                  <a:pt x="199530" y="127952"/>
                </a:cubicBezTo>
                <a:cubicBezTo>
                  <a:pt x="198829" y="127419"/>
                  <a:pt x="197976" y="127129"/>
                  <a:pt x="197092" y="127129"/>
                </a:cubicBezTo>
                <a:close/>
                <a:moveTo>
                  <a:pt x="25856" y="127145"/>
                </a:moveTo>
                <a:cubicBezTo>
                  <a:pt x="24865" y="127145"/>
                  <a:pt x="23921" y="127510"/>
                  <a:pt x="23174" y="128150"/>
                </a:cubicBezTo>
                <a:cubicBezTo>
                  <a:pt x="23281" y="128318"/>
                  <a:pt x="23372" y="128485"/>
                  <a:pt x="23464" y="128653"/>
                </a:cubicBezTo>
                <a:cubicBezTo>
                  <a:pt x="24256" y="128501"/>
                  <a:pt x="25048" y="128424"/>
                  <a:pt x="25856" y="128424"/>
                </a:cubicBezTo>
                <a:cubicBezTo>
                  <a:pt x="26541" y="128424"/>
                  <a:pt x="27242" y="128485"/>
                  <a:pt x="27928" y="128592"/>
                </a:cubicBezTo>
                <a:cubicBezTo>
                  <a:pt x="28050" y="128379"/>
                  <a:pt x="28171" y="128165"/>
                  <a:pt x="28309" y="127967"/>
                </a:cubicBezTo>
                <a:cubicBezTo>
                  <a:pt x="27593" y="127434"/>
                  <a:pt x="26739" y="127145"/>
                  <a:pt x="25856" y="127145"/>
                </a:cubicBezTo>
                <a:close/>
                <a:moveTo>
                  <a:pt x="111482" y="127145"/>
                </a:moveTo>
                <a:cubicBezTo>
                  <a:pt x="110491" y="127145"/>
                  <a:pt x="109547" y="127510"/>
                  <a:pt x="108785" y="128150"/>
                </a:cubicBezTo>
                <a:cubicBezTo>
                  <a:pt x="108907" y="128318"/>
                  <a:pt x="108998" y="128485"/>
                  <a:pt x="109090" y="128653"/>
                </a:cubicBezTo>
                <a:cubicBezTo>
                  <a:pt x="109882" y="128501"/>
                  <a:pt x="110674" y="128424"/>
                  <a:pt x="111466" y="128424"/>
                </a:cubicBezTo>
                <a:cubicBezTo>
                  <a:pt x="112167" y="128424"/>
                  <a:pt x="112853" y="128485"/>
                  <a:pt x="113538" y="128592"/>
                </a:cubicBezTo>
                <a:cubicBezTo>
                  <a:pt x="113676" y="128379"/>
                  <a:pt x="113797" y="128165"/>
                  <a:pt x="113919" y="127967"/>
                </a:cubicBezTo>
                <a:cubicBezTo>
                  <a:pt x="113218" y="127434"/>
                  <a:pt x="112365" y="127145"/>
                  <a:pt x="111482" y="127145"/>
                </a:cubicBezTo>
                <a:close/>
                <a:moveTo>
                  <a:pt x="140019" y="127145"/>
                </a:moveTo>
                <a:cubicBezTo>
                  <a:pt x="139028" y="127145"/>
                  <a:pt x="138084" y="127510"/>
                  <a:pt x="137337" y="128150"/>
                </a:cubicBezTo>
                <a:cubicBezTo>
                  <a:pt x="137444" y="128318"/>
                  <a:pt x="137535" y="128485"/>
                  <a:pt x="137642" y="128653"/>
                </a:cubicBezTo>
                <a:cubicBezTo>
                  <a:pt x="138419" y="128501"/>
                  <a:pt x="139226" y="128424"/>
                  <a:pt x="140019" y="128424"/>
                </a:cubicBezTo>
                <a:cubicBezTo>
                  <a:pt x="140719" y="128424"/>
                  <a:pt x="141405" y="128485"/>
                  <a:pt x="142091" y="128592"/>
                </a:cubicBezTo>
                <a:cubicBezTo>
                  <a:pt x="142212" y="128379"/>
                  <a:pt x="142350" y="128181"/>
                  <a:pt x="142471" y="127967"/>
                </a:cubicBezTo>
                <a:cubicBezTo>
                  <a:pt x="141771" y="127434"/>
                  <a:pt x="140902" y="127145"/>
                  <a:pt x="140019" y="127145"/>
                </a:cubicBezTo>
                <a:close/>
                <a:moveTo>
                  <a:pt x="168555" y="127145"/>
                </a:moveTo>
                <a:cubicBezTo>
                  <a:pt x="167580" y="127160"/>
                  <a:pt x="166620" y="127510"/>
                  <a:pt x="165874" y="128150"/>
                </a:cubicBezTo>
                <a:cubicBezTo>
                  <a:pt x="165981" y="128318"/>
                  <a:pt x="166072" y="128485"/>
                  <a:pt x="166179" y="128653"/>
                </a:cubicBezTo>
                <a:cubicBezTo>
                  <a:pt x="166956" y="128501"/>
                  <a:pt x="167763" y="128424"/>
                  <a:pt x="168555" y="128424"/>
                </a:cubicBezTo>
                <a:cubicBezTo>
                  <a:pt x="169256" y="128424"/>
                  <a:pt x="169942" y="128485"/>
                  <a:pt x="170627" y="128592"/>
                </a:cubicBezTo>
                <a:cubicBezTo>
                  <a:pt x="170749" y="128379"/>
                  <a:pt x="170887" y="128165"/>
                  <a:pt x="171008" y="127967"/>
                </a:cubicBezTo>
                <a:cubicBezTo>
                  <a:pt x="170308" y="127434"/>
                  <a:pt x="169439" y="127145"/>
                  <a:pt x="168555" y="127145"/>
                </a:cubicBezTo>
                <a:close/>
                <a:moveTo>
                  <a:pt x="225644" y="127145"/>
                </a:moveTo>
                <a:cubicBezTo>
                  <a:pt x="224654" y="127160"/>
                  <a:pt x="223710" y="127510"/>
                  <a:pt x="222963" y="128150"/>
                </a:cubicBezTo>
                <a:cubicBezTo>
                  <a:pt x="223070" y="128318"/>
                  <a:pt x="223161" y="128485"/>
                  <a:pt x="223268" y="128653"/>
                </a:cubicBezTo>
                <a:cubicBezTo>
                  <a:pt x="224045" y="128501"/>
                  <a:pt x="224852" y="128424"/>
                  <a:pt x="225644" y="128424"/>
                </a:cubicBezTo>
                <a:cubicBezTo>
                  <a:pt x="226345" y="128424"/>
                  <a:pt x="227031" y="128485"/>
                  <a:pt x="227717" y="128592"/>
                </a:cubicBezTo>
                <a:cubicBezTo>
                  <a:pt x="227823" y="128379"/>
                  <a:pt x="227960" y="128165"/>
                  <a:pt x="228082" y="127967"/>
                </a:cubicBezTo>
                <a:cubicBezTo>
                  <a:pt x="227381" y="127434"/>
                  <a:pt x="226528" y="127145"/>
                  <a:pt x="225644" y="127145"/>
                </a:cubicBezTo>
                <a:close/>
                <a:moveTo>
                  <a:pt x="254197" y="127145"/>
                </a:moveTo>
                <a:cubicBezTo>
                  <a:pt x="253206" y="127145"/>
                  <a:pt x="252262" y="127510"/>
                  <a:pt x="251515" y="128150"/>
                </a:cubicBezTo>
                <a:cubicBezTo>
                  <a:pt x="251622" y="128318"/>
                  <a:pt x="251713" y="128485"/>
                  <a:pt x="251805" y="128653"/>
                </a:cubicBezTo>
                <a:cubicBezTo>
                  <a:pt x="252597" y="128501"/>
                  <a:pt x="253389" y="128424"/>
                  <a:pt x="254197" y="128424"/>
                </a:cubicBezTo>
                <a:cubicBezTo>
                  <a:pt x="254878" y="128424"/>
                  <a:pt x="255574" y="128485"/>
                  <a:pt x="256255" y="128590"/>
                </a:cubicBezTo>
                <a:lnTo>
                  <a:pt x="256255" y="128590"/>
                </a:lnTo>
                <a:cubicBezTo>
                  <a:pt x="256376" y="128377"/>
                  <a:pt x="256498" y="128165"/>
                  <a:pt x="256634" y="127967"/>
                </a:cubicBezTo>
                <a:cubicBezTo>
                  <a:pt x="255934" y="127434"/>
                  <a:pt x="255080" y="127145"/>
                  <a:pt x="254197" y="127145"/>
                </a:cubicBezTo>
                <a:close/>
                <a:moveTo>
                  <a:pt x="211201" y="121873"/>
                </a:moveTo>
                <a:cubicBezTo>
                  <a:pt x="206432" y="121873"/>
                  <a:pt x="202242" y="124570"/>
                  <a:pt x="199789" y="128668"/>
                </a:cubicBezTo>
                <a:cubicBezTo>
                  <a:pt x="200399" y="128805"/>
                  <a:pt x="201008" y="128973"/>
                  <a:pt x="201587" y="129186"/>
                </a:cubicBezTo>
                <a:cubicBezTo>
                  <a:pt x="203766" y="125926"/>
                  <a:pt x="207255" y="123793"/>
                  <a:pt x="211201" y="123793"/>
                </a:cubicBezTo>
                <a:lnTo>
                  <a:pt x="211201" y="123838"/>
                </a:lnTo>
                <a:cubicBezTo>
                  <a:pt x="215177" y="123838"/>
                  <a:pt x="218697" y="126017"/>
                  <a:pt x="220860" y="129293"/>
                </a:cubicBezTo>
                <a:cubicBezTo>
                  <a:pt x="221439" y="129064"/>
                  <a:pt x="222034" y="128881"/>
                  <a:pt x="222643" y="128744"/>
                </a:cubicBezTo>
                <a:cubicBezTo>
                  <a:pt x="220190" y="124600"/>
                  <a:pt x="215954" y="121873"/>
                  <a:pt x="211201" y="121873"/>
                </a:cubicBezTo>
                <a:close/>
                <a:moveTo>
                  <a:pt x="39949" y="121903"/>
                </a:moveTo>
                <a:cubicBezTo>
                  <a:pt x="35195" y="121903"/>
                  <a:pt x="31005" y="124615"/>
                  <a:pt x="28537" y="128714"/>
                </a:cubicBezTo>
                <a:cubicBezTo>
                  <a:pt x="29162" y="128836"/>
                  <a:pt x="29756" y="129003"/>
                  <a:pt x="30350" y="129232"/>
                </a:cubicBezTo>
                <a:cubicBezTo>
                  <a:pt x="32514" y="125956"/>
                  <a:pt x="36003" y="123823"/>
                  <a:pt x="39949" y="123823"/>
                </a:cubicBezTo>
                <a:cubicBezTo>
                  <a:pt x="43925" y="123823"/>
                  <a:pt x="47445" y="126002"/>
                  <a:pt x="49624" y="129323"/>
                </a:cubicBezTo>
                <a:cubicBezTo>
                  <a:pt x="50203" y="129095"/>
                  <a:pt x="50782" y="128912"/>
                  <a:pt x="51391" y="128775"/>
                </a:cubicBezTo>
                <a:cubicBezTo>
                  <a:pt x="48938" y="124646"/>
                  <a:pt x="44733" y="121903"/>
                  <a:pt x="39949" y="121903"/>
                </a:cubicBezTo>
                <a:close/>
                <a:moveTo>
                  <a:pt x="97030" y="121903"/>
                </a:moveTo>
                <a:lnTo>
                  <a:pt x="97030" y="121903"/>
                </a:lnTo>
                <a:cubicBezTo>
                  <a:pt x="92280" y="121906"/>
                  <a:pt x="88078" y="124618"/>
                  <a:pt x="85626" y="128714"/>
                </a:cubicBezTo>
                <a:cubicBezTo>
                  <a:pt x="86236" y="128836"/>
                  <a:pt x="86845" y="129003"/>
                  <a:pt x="87424" y="129232"/>
                </a:cubicBezTo>
                <a:cubicBezTo>
                  <a:pt x="89603" y="125956"/>
                  <a:pt x="93092" y="123823"/>
                  <a:pt x="97023" y="123823"/>
                </a:cubicBezTo>
                <a:cubicBezTo>
                  <a:pt x="101014" y="123823"/>
                  <a:pt x="104519" y="126002"/>
                  <a:pt x="106698" y="129323"/>
                </a:cubicBezTo>
                <a:cubicBezTo>
                  <a:pt x="107276" y="129110"/>
                  <a:pt x="107871" y="128912"/>
                  <a:pt x="108480" y="128775"/>
                </a:cubicBezTo>
                <a:cubicBezTo>
                  <a:pt x="106028" y="124648"/>
                  <a:pt x="101811" y="121906"/>
                  <a:pt x="97030" y="121903"/>
                </a:cubicBezTo>
                <a:close/>
                <a:moveTo>
                  <a:pt x="239738" y="121903"/>
                </a:moveTo>
                <a:cubicBezTo>
                  <a:pt x="234999" y="121903"/>
                  <a:pt x="230809" y="124615"/>
                  <a:pt x="228341" y="128714"/>
                </a:cubicBezTo>
                <a:cubicBezTo>
                  <a:pt x="228951" y="128836"/>
                  <a:pt x="229560" y="129003"/>
                  <a:pt x="230139" y="129232"/>
                </a:cubicBezTo>
                <a:cubicBezTo>
                  <a:pt x="232318" y="125956"/>
                  <a:pt x="235807" y="123823"/>
                  <a:pt x="239753" y="123823"/>
                </a:cubicBezTo>
                <a:lnTo>
                  <a:pt x="239738" y="123838"/>
                </a:lnTo>
                <a:cubicBezTo>
                  <a:pt x="243714" y="123838"/>
                  <a:pt x="247234" y="126017"/>
                  <a:pt x="249413" y="129323"/>
                </a:cubicBezTo>
                <a:cubicBezTo>
                  <a:pt x="249992" y="129110"/>
                  <a:pt x="250586" y="128912"/>
                  <a:pt x="251180" y="128775"/>
                </a:cubicBezTo>
                <a:cubicBezTo>
                  <a:pt x="248742" y="124646"/>
                  <a:pt x="244491" y="121903"/>
                  <a:pt x="239738" y="121903"/>
                </a:cubicBezTo>
                <a:close/>
                <a:moveTo>
                  <a:pt x="11412" y="121919"/>
                </a:moveTo>
                <a:cubicBezTo>
                  <a:pt x="6658" y="121919"/>
                  <a:pt x="2453" y="124615"/>
                  <a:pt x="0" y="128714"/>
                </a:cubicBezTo>
                <a:lnTo>
                  <a:pt x="15" y="128714"/>
                </a:lnTo>
                <a:cubicBezTo>
                  <a:pt x="625" y="128836"/>
                  <a:pt x="1219" y="129019"/>
                  <a:pt x="1798" y="129232"/>
                </a:cubicBezTo>
                <a:cubicBezTo>
                  <a:pt x="3977" y="125971"/>
                  <a:pt x="7466" y="123838"/>
                  <a:pt x="11412" y="123838"/>
                </a:cubicBezTo>
                <a:cubicBezTo>
                  <a:pt x="15373" y="123838"/>
                  <a:pt x="18908" y="126017"/>
                  <a:pt x="21087" y="129339"/>
                </a:cubicBezTo>
                <a:cubicBezTo>
                  <a:pt x="21651" y="129110"/>
                  <a:pt x="22245" y="128927"/>
                  <a:pt x="22854" y="128790"/>
                </a:cubicBezTo>
                <a:cubicBezTo>
                  <a:pt x="20401" y="124661"/>
                  <a:pt x="16166" y="121919"/>
                  <a:pt x="11412" y="121919"/>
                </a:cubicBezTo>
                <a:close/>
                <a:moveTo>
                  <a:pt x="68501" y="121903"/>
                </a:moveTo>
                <a:cubicBezTo>
                  <a:pt x="63747" y="121903"/>
                  <a:pt x="59558" y="124615"/>
                  <a:pt x="57089" y="128714"/>
                </a:cubicBezTo>
                <a:cubicBezTo>
                  <a:pt x="57714" y="128851"/>
                  <a:pt x="58308" y="129019"/>
                  <a:pt x="58902" y="129247"/>
                </a:cubicBezTo>
                <a:cubicBezTo>
                  <a:pt x="61081" y="125971"/>
                  <a:pt x="64570" y="123838"/>
                  <a:pt x="68501" y="123838"/>
                </a:cubicBezTo>
                <a:cubicBezTo>
                  <a:pt x="72478" y="123838"/>
                  <a:pt x="75997" y="126017"/>
                  <a:pt x="78176" y="129339"/>
                </a:cubicBezTo>
                <a:cubicBezTo>
                  <a:pt x="78755" y="129110"/>
                  <a:pt x="79334" y="128927"/>
                  <a:pt x="79943" y="128790"/>
                </a:cubicBezTo>
                <a:cubicBezTo>
                  <a:pt x="77490" y="124661"/>
                  <a:pt x="73285" y="121919"/>
                  <a:pt x="68501" y="121919"/>
                </a:cubicBezTo>
                <a:lnTo>
                  <a:pt x="68501" y="121903"/>
                </a:lnTo>
                <a:close/>
                <a:moveTo>
                  <a:pt x="125575" y="121903"/>
                </a:moveTo>
                <a:cubicBezTo>
                  <a:pt x="120821" y="121903"/>
                  <a:pt x="116631" y="124615"/>
                  <a:pt x="114178" y="128714"/>
                </a:cubicBezTo>
                <a:cubicBezTo>
                  <a:pt x="114788" y="128836"/>
                  <a:pt x="115382" y="129019"/>
                  <a:pt x="115976" y="129232"/>
                </a:cubicBezTo>
                <a:cubicBezTo>
                  <a:pt x="118155" y="125971"/>
                  <a:pt x="121644" y="123838"/>
                  <a:pt x="125575" y="123838"/>
                </a:cubicBezTo>
                <a:cubicBezTo>
                  <a:pt x="129551" y="123838"/>
                  <a:pt x="133071" y="126017"/>
                  <a:pt x="135250" y="129339"/>
                </a:cubicBezTo>
                <a:cubicBezTo>
                  <a:pt x="135829" y="129110"/>
                  <a:pt x="136408" y="128927"/>
                  <a:pt x="137017" y="128775"/>
                </a:cubicBezTo>
                <a:cubicBezTo>
                  <a:pt x="134564" y="124646"/>
                  <a:pt x="130359" y="121903"/>
                  <a:pt x="125575" y="121903"/>
                </a:cubicBezTo>
                <a:close/>
                <a:moveTo>
                  <a:pt x="154127" y="121903"/>
                </a:moveTo>
                <a:cubicBezTo>
                  <a:pt x="149373" y="121903"/>
                  <a:pt x="145168" y="124615"/>
                  <a:pt x="142715" y="128714"/>
                </a:cubicBezTo>
                <a:cubicBezTo>
                  <a:pt x="143325" y="128836"/>
                  <a:pt x="143934" y="129019"/>
                  <a:pt x="144528" y="129232"/>
                </a:cubicBezTo>
                <a:cubicBezTo>
                  <a:pt x="146690" y="125974"/>
                  <a:pt x="150192" y="123841"/>
                  <a:pt x="154119" y="123838"/>
                </a:cubicBezTo>
                <a:lnTo>
                  <a:pt x="154119" y="123838"/>
                </a:lnTo>
                <a:cubicBezTo>
                  <a:pt x="158093" y="123841"/>
                  <a:pt x="161609" y="126019"/>
                  <a:pt x="163802" y="129339"/>
                </a:cubicBezTo>
                <a:cubicBezTo>
                  <a:pt x="164366" y="129110"/>
                  <a:pt x="164960" y="128927"/>
                  <a:pt x="165569" y="128775"/>
                </a:cubicBezTo>
                <a:cubicBezTo>
                  <a:pt x="163116" y="124646"/>
                  <a:pt x="158911" y="121903"/>
                  <a:pt x="154127" y="121903"/>
                </a:cubicBezTo>
                <a:close/>
                <a:moveTo>
                  <a:pt x="182649" y="121903"/>
                </a:moveTo>
                <a:cubicBezTo>
                  <a:pt x="177895" y="121903"/>
                  <a:pt x="173705" y="124615"/>
                  <a:pt x="171252" y="128714"/>
                </a:cubicBezTo>
                <a:cubicBezTo>
                  <a:pt x="171862" y="128836"/>
                  <a:pt x="172471" y="129019"/>
                  <a:pt x="173050" y="129232"/>
                </a:cubicBezTo>
                <a:cubicBezTo>
                  <a:pt x="175229" y="125971"/>
                  <a:pt x="178718" y="123838"/>
                  <a:pt x="182649" y="123838"/>
                </a:cubicBezTo>
                <a:cubicBezTo>
                  <a:pt x="186625" y="123838"/>
                  <a:pt x="190160" y="126017"/>
                  <a:pt x="192323" y="129339"/>
                </a:cubicBezTo>
                <a:cubicBezTo>
                  <a:pt x="192902" y="129110"/>
                  <a:pt x="193497" y="128927"/>
                  <a:pt x="194091" y="128775"/>
                </a:cubicBezTo>
                <a:cubicBezTo>
                  <a:pt x="191653" y="124646"/>
                  <a:pt x="187433" y="121903"/>
                  <a:pt x="182649" y="121903"/>
                </a:cubicBezTo>
                <a:close/>
                <a:moveTo>
                  <a:pt x="268290" y="121903"/>
                </a:moveTo>
                <a:cubicBezTo>
                  <a:pt x="263521" y="121903"/>
                  <a:pt x="259331" y="124615"/>
                  <a:pt x="256878" y="128714"/>
                </a:cubicBezTo>
                <a:cubicBezTo>
                  <a:pt x="257488" y="128836"/>
                  <a:pt x="258082" y="129019"/>
                  <a:pt x="258676" y="129232"/>
                </a:cubicBezTo>
                <a:cubicBezTo>
                  <a:pt x="260855" y="125971"/>
                  <a:pt x="264344" y="123838"/>
                  <a:pt x="268275" y="123838"/>
                </a:cubicBezTo>
                <a:cubicBezTo>
                  <a:pt x="272251" y="123838"/>
                  <a:pt x="275771" y="126017"/>
                  <a:pt x="277949" y="129339"/>
                </a:cubicBezTo>
                <a:cubicBezTo>
                  <a:pt x="278528" y="129110"/>
                  <a:pt x="279123" y="128927"/>
                  <a:pt x="279717" y="128775"/>
                </a:cubicBezTo>
                <a:cubicBezTo>
                  <a:pt x="277264" y="124646"/>
                  <a:pt x="273043" y="121903"/>
                  <a:pt x="268290" y="121903"/>
                </a:cubicBezTo>
                <a:close/>
                <a:moveTo>
                  <a:pt x="211201" y="124433"/>
                </a:moveTo>
                <a:cubicBezTo>
                  <a:pt x="207514" y="124433"/>
                  <a:pt x="204238" y="126398"/>
                  <a:pt x="202166" y="129415"/>
                </a:cubicBezTo>
                <a:cubicBezTo>
                  <a:pt x="202714" y="129643"/>
                  <a:pt x="203263" y="129918"/>
                  <a:pt x="203781" y="130222"/>
                </a:cubicBezTo>
                <a:cubicBezTo>
                  <a:pt x="205548" y="127876"/>
                  <a:pt x="208215" y="126352"/>
                  <a:pt x="211201" y="126352"/>
                </a:cubicBezTo>
                <a:lnTo>
                  <a:pt x="211201" y="126398"/>
                </a:lnTo>
                <a:cubicBezTo>
                  <a:pt x="214233" y="126398"/>
                  <a:pt x="216945" y="127967"/>
                  <a:pt x="218712" y="130375"/>
                </a:cubicBezTo>
                <a:cubicBezTo>
                  <a:pt x="219230" y="130055"/>
                  <a:pt x="219763" y="129780"/>
                  <a:pt x="220312" y="129537"/>
                </a:cubicBezTo>
                <a:cubicBezTo>
                  <a:pt x="218225" y="126444"/>
                  <a:pt x="214918" y="124433"/>
                  <a:pt x="211201" y="124433"/>
                </a:cubicBezTo>
                <a:close/>
                <a:moveTo>
                  <a:pt x="39949" y="124478"/>
                </a:moveTo>
                <a:cubicBezTo>
                  <a:pt x="36262" y="124478"/>
                  <a:pt x="33001" y="126444"/>
                  <a:pt x="30914" y="129445"/>
                </a:cubicBezTo>
                <a:cubicBezTo>
                  <a:pt x="31478" y="129689"/>
                  <a:pt x="32011" y="129948"/>
                  <a:pt x="32529" y="130268"/>
                </a:cubicBezTo>
                <a:cubicBezTo>
                  <a:pt x="34296" y="127906"/>
                  <a:pt x="36978" y="126398"/>
                  <a:pt x="39949" y="126398"/>
                </a:cubicBezTo>
                <a:cubicBezTo>
                  <a:pt x="42981" y="126398"/>
                  <a:pt x="45693" y="127967"/>
                  <a:pt x="47460" y="130405"/>
                </a:cubicBezTo>
                <a:cubicBezTo>
                  <a:pt x="47978" y="130100"/>
                  <a:pt x="48511" y="129811"/>
                  <a:pt x="49060" y="129567"/>
                </a:cubicBezTo>
                <a:cubicBezTo>
                  <a:pt x="46973" y="126489"/>
                  <a:pt x="43682" y="124478"/>
                  <a:pt x="39949" y="124478"/>
                </a:cubicBezTo>
                <a:close/>
                <a:moveTo>
                  <a:pt x="97030" y="124478"/>
                </a:moveTo>
                <a:cubicBezTo>
                  <a:pt x="93346" y="124481"/>
                  <a:pt x="90074" y="126446"/>
                  <a:pt x="88003" y="129445"/>
                </a:cubicBezTo>
                <a:cubicBezTo>
                  <a:pt x="88552" y="129689"/>
                  <a:pt x="89100" y="129948"/>
                  <a:pt x="89618" y="130268"/>
                </a:cubicBezTo>
                <a:cubicBezTo>
                  <a:pt x="91385" y="127906"/>
                  <a:pt x="94052" y="126398"/>
                  <a:pt x="97023" y="126398"/>
                </a:cubicBezTo>
                <a:cubicBezTo>
                  <a:pt x="100070" y="126398"/>
                  <a:pt x="102782" y="127967"/>
                  <a:pt x="104549" y="130405"/>
                </a:cubicBezTo>
                <a:cubicBezTo>
                  <a:pt x="105067" y="130100"/>
                  <a:pt x="105585" y="129811"/>
                  <a:pt x="106149" y="129567"/>
                </a:cubicBezTo>
                <a:cubicBezTo>
                  <a:pt x="104063" y="126492"/>
                  <a:pt x="100760" y="124481"/>
                  <a:pt x="97030" y="124478"/>
                </a:cubicBezTo>
                <a:close/>
                <a:moveTo>
                  <a:pt x="239753" y="124478"/>
                </a:moveTo>
                <a:cubicBezTo>
                  <a:pt x="236066" y="124478"/>
                  <a:pt x="232790" y="126429"/>
                  <a:pt x="230718" y="129445"/>
                </a:cubicBezTo>
                <a:cubicBezTo>
                  <a:pt x="231267" y="129689"/>
                  <a:pt x="231815" y="129963"/>
                  <a:pt x="232333" y="130268"/>
                </a:cubicBezTo>
                <a:cubicBezTo>
                  <a:pt x="234099" y="127908"/>
                  <a:pt x="236762" y="126401"/>
                  <a:pt x="239745" y="126398"/>
                </a:cubicBezTo>
                <a:lnTo>
                  <a:pt x="239745" y="126398"/>
                </a:lnTo>
                <a:cubicBezTo>
                  <a:pt x="242774" y="126401"/>
                  <a:pt x="245483" y="127969"/>
                  <a:pt x="247264" y="130405"/>
                </a:cubicBezTo>
                <a:cubicBezTo>
                  <a:pt x="247782" y="130100"/>
                  <a:pt x="248316" y="129811"/>
                  <a:pt x="248864" y="129567"/>
                </a:cubicBezTo>
                <a:cubicBezTo>
                  <a:pt x="246777" y="126489"/>
                  <a:pt x="243471" y="124478"/>
                  <a:pt x="239753" y="124478"/>
                </a:cubicBezTo>
                <a:close/>
                <a:moveTo>
                  <a:pt x="11412" y="124478"/>
                </a:moveTo>
                <a:cubicBezTo>
                  <a:pt x="7725" y="124478"/>
                  <a:pt x="4464" y="126444"/>
                  <a:pt x="2377" y="129460"/>
                </a:cubicBezTo>
                <a:cubicBezTo>
                  <a:pt x="2941" y="129689"/>
                  <a:pt x="3474" y="129963"/>
                  <a:pt x="3992" y="130268"/>
                </a:cubicBezTo>
                <a:cubicBezTo>
                  <a:pt x="5759" y="127906"/>
                  <a:pt x="8426" y="126398"/>
                  <a:pt x="11412" y="126398"/>
                </a:cubicBezTo>
                <a:cubicBezTo>
                  <a:pt x="14444" y="126398"/>
                  <a:pt x="17156" y="127967"/>
                  <a:pt x="18923" y="130420"/>
                </a:cubicBezTo>
                <a:cubicBezTo>
                  <a:pt x="19441" y="130100"/>
                  <a:pt x="19975" y="129826"/>
                  <a:pt x="20523" y="129567"/>
                </a:cubicBezTo>
                <a:cubicBezTo>
                  <a:pt x="18451" y="126489"/>
                  <a:pt x="15145" y="124478"/>
                  <a:pt x="11412" y="124478"/>
                </a:cubicBezTo>
                <a:close/>
                <a:moveTo>
                  <a:pt x="68501" y="124478"/>
                </a:moveTo>
                <a:cubicBezTo>
                  <a:pt x="64814" y="124478"/>
                  <a:pt x="61538" y="126444"/>
                  <a:pt x="59466" y="129460"/>
                </a:cubicBezTo>
                <a:cubicBezTo>
                  <a:pt x="60030" y="129689"/>
                  <a:pt x="60563" y="129963"/>
                  <a:pt x="61081" y="130283"/>
                </a:cubicBezTo>
                <a:cubicBezTo>
                  <a:pt x="62864" y="127922"/>
                  <a:pt x="65515" y="126398"/>
                  <a:pt x="68501" y="126398"/>
                </a:cubicBezTo>
                <a:cubicBezTo>
                  <a:pt x="71533" y="126398"/>
                  <a:pt x="74245" y="127983"/>
                  <a:pt x="76012" y="130420"/>
                </a:cubicBezTo>
                <a:cubicBezTo>
                  <a:pt x="76530" y="130116"/>
                  <a:pt x="77064" y="129826"/>
                  <a:pt x="77612" y="129582"/>
                </a:cubicBezTo>
                <a:cubicBezTo>
                  <a:pt x="75540" y="126489"/>
                  <a:pt x="72234" y="124478"/>
                  <a:pt x="68501" y="124478"/>
                </a:cubicBezTo>
                <a:close/>
                <a:moveTo>
                  <a:pt x="125575" y="124478"/>
                </a:moveTo>
                <a:cubicBezTo>
                  <a:pt x="121888" y="124478"/>
                  <a:pt x="118627" y="126444"/>
                  <a:pt x="116540" y="129460"/>
                </a:cubicBezTo>
                <a:cubicBezTo>
                  <a:pt x="117104" y="129689"/>
                  <a:pt x="117637" y="129963"/>
                  <a:pt x="118155" y="130268"/>
                </a:cubicBezTo>
                <a:cubicBezTo>
                  <a:pt x="119938" y="127906"/>
                  <a:pt x="122604" y="126398"/>
                  <a:pt x="125575" y="126398"/>
                </a:cubicBezTo>
                <a:cubicBezTo>
                  <a:pt x="128607" y="126398"/>
                  <a:pt x="131319" y="127967"/>
                  <a:pt x="133101" y="130420"/>
                </a:cubicBezTo>
                <a:cubicBezTo>
                  <a:pt x="133604" y="130100"/>
                  <a:pt x="134137" y="129826"/>
                  <a:pt x="134686" y="129582"/>
                </a:cubicBezTo>
                <a:cubicBezTo>
                  <a:pt x="132614" y="126489"/>
                  <a:pt x="129308" y="124478"/>
                  <a:pt x="125575" y="124478"/>
                </a:cubicBezTo>
                <a:close/>
                <a:moveTo>
                  <a:pt x="154112" y="124478"/>
                </a:moveTo>
                <a:cubicBezTo>
                  <a:pt x="150440" y="124478"/>
                  <a:pt x="147164" y="126444"/>
                  <a:pt x="145092" y="129460"/>
                </a:cubicBezTo>
                <a:cubicBezTo>
                  <a:pt x="145656" y="129689"/>
                  <a:pt x="146189" y="129963"/>
                  <a:pt x="146707" y="130268"/>
                </a:cubicBezTo>
                <a:cubicBezTo>
                  <a:pt x="148473" y="127908"/>
                  <a:pt x="151151" y="126401"/>
                  <a:pt x="154119" y="126398"/>
                </a:cubicBezTo>
                <a:lnTo>
                  <a:pt x="154119" y="126398"/>
                </a:lnTo>
                <a:cubicBezTo>
                  <a:pt x="157163" y="126401"/>
                  <a:pt x="159872" y="127969"/>
                  <a:pt x="161638" y="130420"/>
                </a:cubicBezTo>
                <a:cubicBezTo>
                  <a:pt x="162141" y="130100"/>
                  <a:pt x="162674" y="129826"/>
                  <a:pt x="163223" y="129567"/>
                </a:cubicBezTo>
                <a:cubicBezTo>
                  <a:pt x="161151" y="126489"/>
                  <a:pt x="157845" y="124478"/>
                  <a:pt x="154112" y="124478"/>
                </a:cubicBezTo>
                <a:close/>
                <a:moveTo>
                  <a:pt x="182649" y="124478"/>
                </a:moveTo>
                <a:cubicBezTo>
                  <a:pt x="178977" y="124478"/>
                  <a:pt x="175701" y="126444"/>
                  <a:pt x="173614" y="129460"/>
                </a:cubicBezTo>
                <a:cubicBezTo>
                  <a:pt x="174177" y="129689"/>
                  <a:pt x="174726" y="129963"/>
                  <a:pt x="175244" y="130268"/>
                </a:cubicBezTo>
                <a:cubicBezTo>
                  <a:pt x="177011" y="127906"/>
                  <a:pt x="179678" y="126398"/>
                  <a:pt x="182649" y="126398"/>
                </a:cubicBezTo>
                <a:cubicBezTo>
                  <a:pt x="185696" y="126398"/>
                  <a:pt x="188408" y="127967"/>
                  <a:pt x="190175" y="130420"/>
                </a:cubicBezTo>
                <a:cubicBezTo>
                  <a:pt x="190693" y="130100"/>
                  <a:pt x="191226" y="129826"/>
                  <a:pt x="191760" y="129567"/>
                </a:cubicBezTo>
                <a:cubicBezTo>
                  <a:pt x="189703" y="126489"/>
                  <a:pt x="186381" y="124478"/>
                  <a:pt x="182649" y="124478"/>
                </a:cubicBezTo>
                <a:close/>
                <a:moveTo>
                  <a:pt x="268290" y="124478"/>
                </a:moveTo>
                <a:cubicBezTo>
                  <a:pt x="264603" y="124478"/>
                  <a:pt x="261327" y="126444"/>
                  <a:pt x="259240" y="129460"/>
                </a:cubicBezTo>
                <a:cubicBezTo>
                  <a:pt x="259803" y="129689"/>
                  <a:pt x="260337" y="129963"/>
                  <a:pt x="260870" y="130268"/>
                </a:cubicBezTo>
                <a:cubicBezTo>
                  <a:pt x="262637" y="127906"/>
                  <a:pt x="265304" y="126398"/>
                  <a:pt x="268275" y="126398"/>
                </a:cubicBezTo>
                <a:cubicBezTo>
                  <a:pt x="271322" y="126398"/>
                  <a:pt x="274034" y="127967"/>
                  <a:pt x="275801" y="130420"/>
                </a:cubicBezTo>
                <a:cubicBezTo>
                  <a:pt x="276304" y="130100"/>
                  <a:pt x="276852" y="129826"/>
                  <a:pt x="277401" y="129567"/>
                </a:cubicBezTo>
                <a:cubicBezTo>
                  <a:pt x="275314" y="126489"/>
                  <a:pt x="272007" y="124478"/>
                  <a:pt x="268290" y="124478"/>
                </a:cubicBezTo>
                <a:close/>
                <a:moveTo>
                  <a:pt x="4510" y="130588"/>
                </a:moveTo>
                <a:lnTo>
                  <a:pt x="4510" y="130603"/>
                </a:lnTo>
                <a:cubicBezTo>
                  <a:pt x="4513" y="130600"/>
                  <a:pt x="4515" y="130596"/>
                  <a:pt x="4518" y="130593"/>
                </a:cubicBezTo>
                <a:lnTo>
                  <a:pt x="4518" y="130593"/>
                </a:lnTo>
                <a:cubicBezTo>
                  <a:pt x="4515" y="130591"/>
                  <a:pt x="4513" y="130590"/>
                  <a:pt x="4510" y="130588"/>
                </a:cubicBezTo>
                <a:close/>
                <a:moveTo>
                  <a:pt x="211201" y="127007"/>
                </a:moveTo>
                <a:cubicBezTo>
                  <a:pt x="208428" y="127007"/>
                  <a:pt x="205960" y="128379"/>
                  <a:pt x="204299" y="130557"/>
                </a:cubicBezTo>
                <a:cubicBezTo>
                  <a:pt x="204802" y="130877"/>
                  <a:pt x="205289" y="131243"/>
                  <a:pt x="205746" y="131624"/>
                </a:cubicBezTo>
                <a:cubicBezTo>
                  <a:pt x="207087" y="129978"/>
                  <a:pt x="209037" y="128927"/>
                  <a:pt x="211201" y="128927"/>
                </a:cubicBezTo>
                <a:lnTo>
                  <a:pt x="211201" y="128973"/>
                </a:lnTo>
                <a:cubicBezTo>
                  <a:pt x="213440" y="128973"/>
                  <a:pt x="215436" y="130100"/>
                  <a:pt x="216777" y="131807"/>
                </a:cubicBezTo>
                <a:cubicBezTo>
                  <a:pt x="217234" y="131411"/>
                  <a:pt x="217707" y="131045"/>
                  <a:pt x="218209" y="130695"/>
                </a:cubicBezTo>
                <a:cubicBezTo>
                  <a:pt x="216549" y="128440"/>
                  <a:pt x="214019" y="127007"/>
                  <a:pt x="211201" y="127007"/>
                </a:cubicBezTo>
                <a:close/>
                <a:moveTo>
                  <a:pt x="39949" y="127038"/>
                </a:moveTo>
                <a:cubicBezTo>
                  <a:pt x="37191" y="127038"/>
                  <a:pt x="34723" y="128424"/>
                  <a:pt x="33047" y="130588"/>
                </a:cubicBezTo>
                <a:cubicBezTo>
                  <a:pt x="33550" y="130908"/>
                  <a:pt x="34037" y="131274"/>
                  <a:pt x="34494" y="131670"/>
                </a:cubicBezTo>
                <a:cubicBezTo>
                  <a:pt x="35850" y="130009"/>
                  <a:pt x="37785" y="128958"/>
                  <a:pt x="39949" y="128958"/>
                </a:cubicBezTo>
                <a:cubicBezTo>
                  <a:pt x="42189" y="128958"/>
                  <a:pt x="44184" y="130085"/>
                  <a:pt x="45540" y="131837"/>
                </a:cubicBezTo>
                <a:cubicBezTo>
                  <a:pt x="45982" y="131441"/>
                  <a:pt x="46470" y="131075"/>
                  <a:pt x="46957" y="130740"/>
                </a:cubicBezTo>
                <a:cubicBezTo>
                  <a:pt x="45297" y="128485"/>
                  <a:pt x="42768" y="127038"/>
                  <a:pt x="39949" y="127038"/>
                </a:cubicBezTo>
                <a:close/>
                <a:moveTo>
                  <a:pt x="97030" y="127038"/>
                </a:moveTo>
                <a:cubicBezTo>
                  <a:pt x="94276" y="127040"/>
                  <a:pt x="91795" y="128426"/>
                  <a:pt x="90136" y="130588"/>
                </a:cubicBezTo>
                <a:cubicBezTo>
                  <a:pt x="90639" y="130908"/>
                  <a:pt x="91126" y="131274"/>
                  <a:pt x="91583" y="131670"/>
                </a:cubicBezTo>
                <a:cubicBezTo>
                  <a:pt x="92924" y="130009"/>
                  <a:pt x="94859" y="128958"/>
                  <a:pt x="97023" y="128958"/>
                </a:cubicBezTo>
                <a:cubicBezTo>
                  <a:pt x="99262" y="128958"/>
                  <a:pt x="101274" y="130085"/>
                  <a:pt x="102614" y="131837"/>
                </a:cubicBezTo>
                <a:cubicBezTo>
                  <a:pt x="103071" y="131441"/>
                  <a:pt x="103544" y="131075"/>
                  <a:pt x="104046" y="130740"/>
                </a:cubicBezTo>
                <a:cubicBezTo>
                  <a:pt x="102387" y="128487"/>
                  <a:pt x="99861" y="127041"/>
                  <a:pt x="97030" y="127038"/>
                </a:cubicBezTo>
                <a:close/>
                <a:moveTo>
                  <a:pt x="68501" y="127038"/>
                </a:moveTo>
                <a:cubicBezTo>
                  <a:pt x="65728" y="127038"/>
                  <a:pt x="63260" y="128424"/>
                  <a:pt x="61599" y="130603"/>
                </a:cubicBezTo>
                <a:cubicBezTo>
                  <a:pt x="62117" y="130923"/>
                  <a:pt x="62589" y="131289"/>
                  <a:pt x="63062" y="131685"/>
                </a:cubicBezTo>
                <a:cubicBezTo>
                  <a:pt x="64403" y="130024"/>
                  <a:pt x="66338" y="128973"/>
                  <a:pt x="68501" y="128973"/>
                </a:cubicBezTo>
                <a:cubicBezTo>
                  <a:pt x="70741" y="128973"/>
                  <a:pt x="72737" y="130100"/>
                  <a:pt x="74093" y="131852"/>
                </a:cubicBezTo>
                <a:cubicBezTo>
                  <a:pt x="74534" y="131456"/>
                  <a:pt x="75022" y="131091"/>
                  <a:pt x="75510" y="130756"/>
                </a:cubicBezTo>
                <a:cubicBezTo>
                  <a:pt x="73849" y="128485"/>
                  <a:pt x="71320" y="127053"/>
                  <a:pt x="68501" y="127053"/>
                </a:cubicBezTo>
                <a:lnTo>
                  <a:pt x="68501" y="127038"/>
                </a:lnTo>
                <a:close/>
                <a:moveTo>
                  <a:pt x="125575" y="127038"/>
                </a:moveTo>
                <a:cubicBezTo>
                  <a:pt x="122817" y="127038"/>
                  <a:pt x="120349" y="128424"/>
                  <a:pt x="118673" y="130603"/>
                </a:cubicBezTo>
                <a:cubicBezTo>
                  <a:pt x="119176" y="130923"/>
                  <a:pt x="119663" y="131289"/>
                  <a:pt x="120136" y="131670"/>
                </a:cubicBezTo>
                <a:cubicBezTo>
                  <a:pt x="121476" y="130024"/>
                  <a:pt x="123411" y="128973"/>
                  <a:pt x="125575" y="128973"/>
                </a:cubicBezTo>
                <a:cubicBezTo>
                  <a:pt x="127815" y="128973"/>
                  <a:pt x="129810" y="130100"/>
                  <a:pt x="131166" y="131852"/>
                </a:cubicBezTo>
                <a:cubicBezTo>
                  <a:pt x="131608" y="131456"/>
                  <a:pt x="132096" y="131091"/>
                  <a:pt x="132583" y="130740"/>
                </a:cubicBezTo>
                <a:cubicBezTo>
                  <a:pt x="130923" y="128485"/>
                  <a:pt x="128393" y="127053"/>
                  <a:pt x="125575" y="127053"/>
                </a:cubicBezTo>
                <a:lnTo>
                  <a:pt x="125575" y="127038"/>
                </a:lnTo>
                <a:close/>
                <a:moveTo>
                  <a:pt x="154127" y="127053"/>
                </a:moveTo>
                <a:cubicBezTo>
                  <a:pt x="151369" y="127053"/>
                  <a:pt x="148886" y="128424"/>
                  <a:pt x="147225" y="130603"/>
                </a:cubicBezTo>
                <a:cubicBezTo>
                  <a:pt x="147728" y="130923"/>
                  <a:pt x="148215" y="131289"/>
                  <a:pt x="148673" y="131670"/>
                </a:cubicBezTo>
                <a:cubicBezTo>
                  <a:pt x="150027" y="130026"/>
                  <a:pt x="151959" y="128975"/>
                  <a:pt x="154119" y="128973"/>
                </a:cubicBezTo>
                <a:lnTo>
                  <a:pt x="154119" y="128973"/>
                </a:lnTo>
                <a:cubicBezTo>
                  <a:pt x="156356" y="128975"/>
                  <a:pt x="158364" y="130102"/>
                  <a:pt x="159719" y="131852"/>
                </a:cubicBezTo>
                <a:cubicBezTo>
                  <a:pt x="160160" y="131456"/>
                  <a:pt x="160648" y="131075"/>
                  <a:pt x="161136" y="130740"/>
                </a:cubicBezTo>
                <a:cubicBezTo>
                  <a:pt x="159475" y="128485"/>
                  <a:pt x="156946" y="127053"/>
                  <a:pt x="154127" y="127053"/>
                </a:cubicBezTo>
                <a:close/>
                <a:moveTo>
                  <a:pt x="182649" y="127038"/>
                </a:moveTo>
                <a:cubicBezTo>
                  <a:pt x="179891" y="127038"/>
                  <a:pt x="177423" y="128424"/>
                  <a:pt x="175762" y="130588"/>
                </a:cubicBezTo>
                <a:cubicBezTo>
                  <a:pt x="176265" y="130923"/>
                  <a:pt x="176752" y="131274"/>
                  <a:pt x="177209" y="131670"/>
                </a:cubicBezTo>
                <a:cubicBezTo>
                  <a:pt x="178550" y="130024"/>
                  <a:pt x="180500" y="128973"/>
                  <a:pt x="182649" y="128973"/>
                </a:cubicBezTo>
                <a:cubicBezTo>
                  <a:pt x="184888" y="128973"/>
                  <a:pt x="186899" y="130100"/>
                  <a:pt x="188240" y="131852"/>
                </a:cubicBezTo>
                <a:cubicBezTo>
                  <a:pt x="188697" y="131456"/>
                  <a:pt x="189170" y="131075"/>
                  <a:pt x="189672" y="130740"/>
                </a:cubicBezTo>
                <a:cubicBezTo>
                  <a:pt x="188012" y="128485"/>
                  <a:pt x="185483" y="127038"/>
                  <a:pt x="182649" y="127038"/>
                </a:cubicBezTo>
                <a:close/>
                <a:moveTo>
                  <a:pt x="239753" y="127038"/>
                </a:moveTo>
                <a:cubicBezTo>
                  <a:pt x="236980" y="127038"/>
                  <a:pt x="234512" y="128424"/>
                  <a:pt x="232851" y="130588"/>
                </a:cubicBezTo>
                <a:cubicBezTo>
                  <a:pt x="233354" y="130923"/>
                  <a:pt x="233841" y="131274"/>
                  <a:pt x="234298" y="131670"/>
                </a:cubicBezTo>
                <a:cubicBezTo>
                  <a:pt x="235638" y="130011"/>
                  <a:pt x="237585" y="128975"/>
                  <a:pt x="239745" y="128973"/>
                </a:cubicBezTo>
                <a:lnTo>
                  <a:pt x="239745" y="128973"/>
                </a:lnTo>
                <a:cubicBezTo>
                  <a:pt x="241982" y="128975"/>
                  <a:pt x="243975" y="130102"/>
                  <a:pt x="245329" y="131852"/>
                </a:cubicBezTo>
                <a:cubicBezTo>
                  <a:pt x="245786" y="131441"/>
                  <a:pt x="246259" y="131075"/>
                  <a:pt x="246761" y="130740"/>
                </a:cubicBezTo>
                <a:cubicBezTo>
                  <a:pt x="245101" y="128485"/>
                  <a:pt x="242572" y="127038"/>
                  <a:pt x="239753" y="127038"/>
                </a:cubicBezTo>
                <a:close/>
                <a:moveTo>
                  <a:pt x="268275" y="127038"/>
                </a:moveTo>
                <a:cubicBezTo>
                  <a:pt x="265517" y="127038"/>
                  <a:pt x="263049" y="128424"/>
                  <a:pt x="261373" y="130588"/>
                </a:cubicBezTo>
                <a:cubicBezTo>
                  <a:pt x="261891" y="130923"/>
                  <a:pt x="262378" y="131274"/>
                  <a:pt x="262835" y="131670"/>
                </a:cubicBezTo>
                <a:cubicBezTo>
                  <a:pt x="264176" y="130024"/>
                  <a:pt x="266111" y="128973"/>
                  <a:pt x="268275" y="128973"/>
                </a:cubicBezTo>
                <a:cubicBezTo>
                  <a:pt x="270514" y="128973"/>
                  <a:pt x="272541" y="130100"/>
                  <a:pt x="273866" y="131852"/>
                </a:cubicBezTo>
                <a:cubicBezTo>
                  <a:pt x="274323" y="131456"/>
                  <a:pt x="274796" y="131075"/>
                  <a:pt x="275298" y="130740"/>
                </a:cubicBezTo>
                <a:cubicBezTo>
                  <a:pt x="273622" y="128485"/>
                  <a:pt x="271109" y="127038"/>
                  <a:pt x="268275" y="127038"/>
                </a:cubicBezTo>
                <a:close/>
                <a:moveTo>
                  <a:pt x="11412" y="127053"/>
                </a:moveTo>
                <a:cubicBezTo>
                  <a:pt x="8659" y="127053"/>
                  <a:pt x="6179" y="128435"/>
                  <a:pt x="4518" y="130593"/>
                </a:cubicBezTo>
                <a:lnTo>
                  <a:pt x="4518" y="130593"/>
                </a:lnTo>
                <a:cubicBezTo>
                  <a:pt x="5018" y="130927"/>
                  <a:pt x="5503" y="131291"/>
                  <a:pt x="5957" y="131685"/>
                </a:cubicBezTo>
                <a:cubicBezTo>
                  <a:pt x="7313" y="130024"/>
                  <a:pt x="9248" y="128988"/>
                  <a:pt x="11412" y="128988"/>
                </a:cubicBezTo>
                <a:cubicBezTo>
                  <a:pt x="13652" y="128988"/>
                  <a:pt x="15648" y="130100"/>
                  <a:pt x="16988" y="131868"/>
                </a:cubicBezTo>
                <a:cubicBezTo>
                  <a:pt x="17445" y="131472"/>
                  <a:pt x="17918" y="131091"/>
                  <a:pt x="18420" y="130756"/>
                </a:cubicBezTo>
                <a:cubicBezTo>
                  <a:pt x="16760" y="128501"/>
                  <a:pt x="14231" y="127053"/>
                  <a:pt x="11412" y="127053"/>
                </a:cubicBezTo>
                <a:close/>
                <a:moveTo>
                  <a:pt x="6399" y="132081"/>
                </a:moveTo>
                <a:lnTo>
                  <a:pt x="6399" y="132096"/>
                </a:lnTo>
                <a:cubicBezTo>
                  <a:pt x="6402" y="132093"/>
                  <a:pt x="6404" y="132090"/>
                  <a:pt x="6407" y="132087"/>
                </a:cubicBezTo>
                <a:lnTo>
                  <a:pt x="6407" y="132087"/>
                </a:lnTo>
                <a:cubicBezTo>
                  <a:pt x="6404" y="132085"/>
                  <a:pt x="6402" y="132083"/>
                  <a:pt x="6399" y="132081"/>
                </a:cubicBezTo>
                <a:close/>
                <a:moveTo>
                  <a:pt x="211201" y="129567"/>
                </a:moveTo>
                <a:cubicBezTo>
                  <a:pt x="209220" y="129567"/>
                  <a:pt x="207438" y="130527"/>
                  <a:pt x="206203" y="132035"/>
                </a:cubicBezTo>
                <a:cubicBezTo>
                  <a:pt x="206645" y="132447"/>
                  <a:pt x="207072" y="132889"/>
                  <a:pt x="207468" y="133346"/>
                </a:cubicBezTo>
                <a:cubicBezTo>
                  <a:pt x="208367" y="132188"/>
                  <a:pt x="209738" y="131517"/>
                  <a:pt x="211201" y="131502"/>
                </a:cubicBezTo>
                <a:lnTo>
                  <a:pt x="211201" y="131533"/>
                </a:lnTo>
                <a:cubicBezTo>
                  <a:pt x="212740" y="131548"/>
                  <a:pt x="214187" y="132294"/>
                  <a:pt x="215086" y="133544"/>
                </a:cubicBezTo>
                <a:cubicBezTo>
                  <a:pt x="215482" y="133071"/>
                  <a:pt x="215893" y="132630"/>
                  <a:pt x="216335" y="132218"/>
                </a:cubicBezTo>
                <a:cubicBezTo>
                  <a:pt x="215101" y="130588"/>
                  <a:pt x="213258" y="129567"/>
                  <a:pt x="211201" y="129567"/>
                </a:cubicBezTo>
                <a:close/>
                <a:moveTo>
                  <a:pt x="11412" y="129613"/>
                </a:moveTo>
                <a:cubicBezTo>
                  <a:pt x="9435" y="129613"/>
                  <a:pt x="7640" y="130584"/>
                  <a:pt x="6407" y="132087"/>
                </a:cubicBezTo>
                <a:lnTo>
                  <a:pt x="6407" y="132087"/>
                </a:lnTo>
                <a:cubicBezTo>
                  <a:pt x="6861" y="132497"/>
                  <a:pt x="7285" y="132937"/>
                  <a:pt x="7679" y="133391"/>
                </a:cubicBezTo>
                <a:cubicBezTo>
                  <a:pt x="8578" y="132233"/>
                  <a:pt x="9949" y="131563"/>
                  <a:pt x="11412" y="131533"/>
                </a:cubicBezTo>
                <a:cubicBezTo>
                  <a:pt x="12981" y="131533"/>
                  <a:pt x="14383" y="132340"/>
                  <a:pt x="15297" y="133589"/>
                </a:cubicBezTo>
                <a:cubicBezTo>
                  <a:pt x="15693" y="133132"/>
                  <a:pt x="16105" y="132690"/>
                  <a:pt x="16546" y="132264"/>
                </a:cubicBezTo>
                <a:cubicBezTo>
                  <a:pt x="15312" y="130649"/>
                  <a:pt x="13469" y="129613"/>
                  <a:pt x="11412" y="129613"/>
                </a:cubicBezTo>
                <a:close/>
                <a:moveTo>
                  <a:pt x="39949" y="129598"/>
                </a:moveTo>
                <a:lnTo>
                  <a:pt x="39949" y="129628"/>
                </a:lnTo>
                <a:cubicBezTo>
                  <a:pt x="37968" y="129628"/>
                  <a:pt x="36170" y="130573"/>
                  <a:pt x="34936" y="132066"/>
                </a:cubicBezTo>
                <a:cubicBezTo>
                  <a:pt x="35393" y="132477"/>
                  <a:pt x="35820" y="132904"/>
                  <a:pt x="36216" y="133376"/>
                </a:cubicBezTo>
                <a:cubicBezTo>
                  <a:pt x="37161" y="132143"/>
                  <a:pt x="38557" y="131533"/>
                  <a:pt x="39950" y="131533"/>
                </a:cubicBezTo>
                <a:cubicBezTo>
                  <a:pt x="41430" y="131533"/>
                  <a:pt x="42907" y="132223"/>
                  <a:pt x="43834" y="133589"/>
                </a:cubicBezTo>
                <a:cubicBezTo>
                  <a:pt x="44230" y="133117"/>
                  <a:pt x="44657" y="132675"/>
                  <a:pt x="45083" y="132249"/>
                </a:cubicBezTo>
                <a:cubicBezTo>
                  <a:pt x="43849" y="130634"/>
                  <a:pt x="42006" y="129598"/>
                  <a:pt x="39949" y="129598"/>
                </a:cubicBezTo>
                <a:close/>
                <a:moveTo>
                  <a:pt x="97023" y="129598"/>
                </a:moveTo>
                <a:lnTo>
                  <a:pt x="97038" y="129628"/>
                </a:lnTo>
                <a:cubicBezTo>
                  <a:pt x="95057" y="129628"/>
                  <a:pt x="93259" y="130573"/>
                  <a:pt x="92025" y="132066"/>
                </a:cubicBezTo>
                <a:cubicBezTo>
                  <a:pt x="92482" y="132477"/>
                  <a:pt x="92909" y="132904"/>
                  <a:pt x="93305" y="133376"/>
                </a:cubicBezTo>
                <a:cubicBezTo>
                  <a:pt x="94250" y="132143"/>
                  <a:pt x="95646" y="131533"/>
                  <a:pt x="97039" y="131533"/>
                </a:cubicBezTo>
                <a:cubicBezTo>
                  <a:pt x="98519" y="131533"/>
                  <a:pt x="99996" y="132223"/>
                  <a:pt x="100923" y="133589"/>
                </a:cubicBezTo>
                <a:cubicBezTo>
                  <a:pt x="101319" y="133117"/>
                  <a:pt x="101731" y="132675"/>
                  <a:pt x="102172" y="132249"/>
                </a:cubicBezTo>
                <a:cubicBezTo>
                  <a:pt x="100938" y="130634"/>
                  <a:pt x="99080" y="129598"/>
                  <a:pt x="97023" y="129598"/>
                </a:cubicBezTo>
                <a:close/>
                <a:moveTo>
                  <a:pt x="125575" y="129613"/>
                </a:moveTo>
                <a:lnTo>
                  <a:pt x="125575" y="129628"/>
                </a:lnTo>
                <a:cubicBezTo>
                  <a:pt x="123594" y="129628"/>
                  <a:pt x="121812" y="130573"/>
                  <a:pt x="120577" y="132081"/>
                </a:cubicBezTo>
                <a:cubicBezTo>
                  <a:pt x="121019" y="132477"/>
                  <a:pt x="121446" y="132919"/>
                  <a:pt x="121842" y="133376"/>
                </a:cubicBezTo>
                <a:cubicBezTo>
                  <a:pt x="122787" y="132143"/>
                  <a:pt x="124183" y="131533"/>
                  <a:pt x="125576" y="131533"/>
                </a:cubicBezTo>
                <a:cubicBezTo>
                  <a:pt x="127056" y="131533"/>
                  <a:pt x="128533" y="132223"/>
                  <a:pt x="129460" y="133589"/>
                </a:cubicBezTo>
                <a:cubicBezTo>
                  <a:pt x="129856" y="133117"/>
                  <a:pt x="130283" y="132675"/>
                  <a:pt x="130725" y="132264"/>
                </a:cubicBezTo>
                <a:cubicBezTo>
                  <a:pt x="129475" y="130649"/>
                  <a:pt x="127632" y="129613"/>
                  <a:pt x="125575" y="129613"/>
                </a:cubicBezTo>
                <a:close/>
                <a:moveTo>
                  <a:pt x="154127" y="129598"/>
                </a:moveTo>
                <a:cubicBezTo>
                  <a:pt x="152146" y="129598"/>
                  <a:pt x="150364" y="130557"/>
                  <a:pt x="149130" y="132081"/>
                </a:cubicBezTo>
                <a:cubicBezTo>
                  <a:pt x="149571" y="132492"/>
                  <a:pt x="149998" y="132919"/>
                  <a:pt x="150394" y="133391"/>
                </a:cubicBezTo>
                <a:cubicBezTo>
                  <a:pt x="151292" y="132235"/>
                  <a:pt x="152661" y="131565"/>
                  <a:pt x="154122" y="131533"/>
                </a:cubicBezTo>
                <a:lnTo>
                  <a:pt x="154122" y="131533"/>
                </a:lnTo>
                <a:cubicBezTo>
                  <a:pt x="155672" y="131551"/>
                  <a:pt x="157130" y="132312"/>
                  <a:pt x="158027" y="133589"/>
                </a:cubicBezTo>
                <a:cubicBezTo>
                  <a:pt x="158408" y="133117"/>
                  <a:pt x="158820" y="132675"/>
                  <a:pt x="159261" y="132249"/>
                </a:cubicBezTo>
                <a:cubicBezTo>
                  <a:pt x="158027" y="130634"/>
                  <a:pt x="156184" y="129598"/>
                  <a:pt x="154127" y="129598"/>
                </a:cubicBezTo>
                <a:close/>
                <a:moveTo>
                  <a:pt x="239753" y="129613"/>
                </a:moveTo>
                <a:cubicBezTo>
                  <a:pt x="237772" y="129613"/>
                  <a:pt x="235990" y="130557"/>
                  <a:pt x="234756" y="132066"/>
                </a:cubicBezTo>
                <a:cubicBezTo>
                  <a:pt x="235197" y="132477"/>
                  <a:pt x="235624" y="132919"/>
                  <a:pt x="236020" y="133376"/>
                </a:cubicBezTo>
                <a:cubicBezTo>
                  <a:pt x="236919" y="132234"/>
                  <a:pt x="238289" y="131548"/>
                  <a:pt x="239751" y="131533"/>
                </a:cubicBezTo>
                <a:lnTo>
                  <a:pt x="239751" y="131533"/>
                </a:lnTo>
                <a:cubicBezTo>
                  <a:pt x="241315" y="131537"/>
                  <a:pt x="242711" y="132344"/>
                  <a:pt x="243638" y="133589"/>
                </a:cubicBezTo>
                <a:cubicBezTo>
                  <a:pt x="244034" y="133117"/>
                  <a:pt x="244446" y="132675"/>
                  <a:pt x="244887" y="132249"/>
                </a:cubicBezTo>
                <a:cubicBezTo>
                  <a:pt x="243653" y="130634"/>
                  <a:pt x="241810" y="129613"/>
                  <a:pt x="239753" y="129613"/>
                </a:cubicBezTo>
                <a:close/>
                <a:moveTo>
                  <a:pt x="68501" y="129628"/>
                </a:moveTo>
                <a:cubicBezTo>
                  <a:pt x="66520" y="129628"/>
                  <a:pt x="64722" y="130573"/>
                  <a:pt x="63488" y="132081"/>
                </a:cubicBezTo>
                <a:cubicBezTo>
                  <a:pt x="63945" y="132492"/>
                  <a:pt x="64372" y="132934"/>
                  <a:pt x="64768" y="133391"/>
                </a:cubicBezTo>
                <a:cubicBezTo>
                  <a:pt x="65713" y="132151"/>
                  <a:pt x="67110" y="131536"/>
                  <a:pt x="68504" y="131536"/>
                </a:cubicBezTo>
                <a:cubicBezTo>
                  <a:pt x="69987" y="131536"/>
                  <a:pt x="71467" y="132231"/>
                  <a:pt x="72401" y="133605"/>
                </a:cubicBezTo>
                <a:cubicBezTo>
                  <a:pt x="72782" y="133132"/>
                  <a:pt x="73194" y="132690"/>
                  <a:pt x="73651" y="132264"/>
                </a:cubicBezTo>
                <a:cubicBezTo>
                  <a:pt x="72401" y="130649"/>
                  <a:pt x="70558" y="129628"/>
                  <a:pt x="68501" y="129628"/>
                </a:cubicBezTo>
                <a:close/>
                <a:moveTo>
                  <a:pt x="182649" y="129628"/>
                </a:moveTo>
                <a:cubicBezTo>
                  <a:pt x="180683" y="129628"/>
                  <a:pt x="178901" y="130573"/>
                  <a:pt x="177667" y="132081"/>
                </a:cubicBezTo>
                <a:cubicBezTo>
                  <a:pt x="178108" y="132492"/>
                  <a:pt x="178535" y="132919"/>
                  <a:pt x="178931" y="133391"/>
                </a:cubicBezTo>
                <a:cubicBezTo>
                  <a:pt x="179815" y="132233"/>
                  <a:pt x="181186" y="131563"/>
                  <a:pt x="182649" y="131533"/>
                </a:cubicBezTo>
                <a:cubicBezTo>
                  <a:pt x="184233" y="131533"/>
                  <a:pt x="185635" y="132340"/>
                  <a:pt x="186549" y="133605"/>
                </a:cubicBezTo>
                <a:cubicBezTo>
                  <a:pt x="186945" y="133132"/>
                  <a:pt x="187357" y="132690"/>
                  <a:pt x="187798" y="132264"/>
                </a:cubicBezTo>
                <a:cubicBezTo>
                  <a:pt x="186564" y="130649"/>
                  <a:pt x="184721" y="129628"/>
                  <a:pt x="182649" y="129628"/>
                </a:cubicBezTo>
                <a:close/>
                <a:moveTo>
                  <a:pt x="268275" y="129613"/>
                </a:moveTo>
                <a:cubicBezTo>
                  <a:pt x="266294" y="129613"/>
                  <a:pt x="264527" y="130557"/>
                  <a:pt x="263292" y="132081"/>
                </a:cubicBezTo>
                <a:cubicBezTo>
                  <a:pt x="263734" y="132492"/>
                  <a:pt x="264146" y="132919"/>
                  <a:pt x="264542" y="133391"/>
                </a:cubicBezTo>
                <a:cubicBezTo>
                  <a:pt x="265487" y="132151"/>
                  <a:pt x="266887" y="131536"/>
                  <a:pt x="268283" y="131536"/>
                </a:cubicBezTo>
                <a:cubicBezTo>
                  <a:pt x="269768" y="131536"/>
                  <a:pt x="271249" y="132231"/>
                  <a:pt x="272175" y="133605"/>
                </a:cubicBezTo>
                <a:cubicBezTo>
                  <a:pt x="272556" y="133132"/>
                  <a:pt x="272983" y="132675"/>
                  <a:pt x="273424" y="132264"/>
                </a:cubicBezTo>
                <a:cubicBezTo>
                  <a:pt x="272175" y="130634"/>
                  <a:pt x="270331" y="129613"/>
                  <a:pt x="268275" y="129613"/>
                </a:cubicBezTo>
                <a:close/>
                <a:moveTo>
                  <a:pt x="211201" y="132127"/>
                </a:moveTo>
                <a:cubicBezTo>
                  <a:pt x="209860" y="132127"/>
                  <a:pt x="208687" y="132812"/>
                  <a:pt x="207864" y="133848"/>
                </a:cubicBezTo>
                <a:lnTo>
                  <a:pt x="207864" y="133879"/>
                </a:lnTo>
                <a:cubicBezTo>
                  <a:pt x="208946" y="133574"/>
                  <a:pt x="210073" y="133422"/>
                  <a:pt x="211201" y="133407"/>
                </a:cubicBezTo>
                <a:cubicBezTo>
                  <a:pt x="212328" y="133407"/>
                  <a:pt x="213471" y="133559"/>
                  <a:pt x="214568" y="133864"/>
                </a:cubicBezTo>
                <a:cubicBezTo>
                  <a:pt x="213776" y="132782"/>
                  <a:pt x="212526" y="132142"/>
                  <a:pt x="211201" y="132127"/>
                </a:cubicBezTo>
                <a:close/>
                <a:moveTo>
                  <a:pt x="236432" y="133860"/>
                </a:moveTo>
                <a:cubicBezTo>
                  <a:pt x="236426" y="133861"/>
                  <a:pt x="236421" y="133862"/>
                  <a:pt x="236416" y="133864"/>
                </a:cubicBezTo>
                <a:lnTo>
                  <a:pt x="236416" y="133879"/>
                </a:lnTo>
                <a:cubicBezTo>
                  <a:pt x="236421" y="133872"/>
                  <a:pt x="236426" y="133866"/>
                  <a:pt x="236432" y="133860"/>
                </a:cubicBezTo>
                <a:close/>
                <a:moveTo>
                  <a:pt x="239753" y="132157"/>
                </a:moveTo>
                <a:cubicBezTo>
                  <a:pt x="238420" y="132157"/>
                  <a:pt x="237254" y="132834"/>
                  <a:pt x="236432" y="133860"/>
                </a:cubicBezTo>
                <a:lnTo>
                  <a:pt x="236432" y="133860"/>
                </a:lnTo>
                <a:cubicBezTo>
                  <a:pt x="237509" y="133584"/>
                  <a:pt x="238616" y="133445"/>
                  <a:pt x="239724" y="133445"/>
                </a:cubicBezTo>
                <a:cubicBezTo>
                  <a:pt x="240866" y="133445"/>
                  <a:pt x="242009" y="133593"/>
                  <a:pt x="243120" y="133894"/>
                </a:cubicBezTo>
                <a:cubicBezTo>
                  <a:pt x="242328" y="132828"/>
                  <a:pt x="241078" y="132172"/>
                  <a:pt x="239753" y="132157"/>
                </a:cubicBezTo>
                <a:close/>
                <a:moveTo>
                  <a:pt x="39949" y="132157"/>
                </a:moveTo>
                <a:cubicBezTo>
                  <a:pt x="38608" y="132157"/>
                  <a:pt x="37435" y="132843"/>
                  <a:pt x="36612" y="133879"/>
                </a:cubicBezTo>
                <a:cubicBezTo>
                  <a:pt x="37659" y="133603"/>
                  <a:pt x="38720" y="133451"/>
                  <a:pt x="39795" y="133451"/>
                </a:cubicBezTo>
                <a:cubicBezTo>
                  <a:pt x="39846" y="133451"/>
                  <a:pt x="39897" y="133452"/>
                  <a:pt x="39949" y="133452"/>
                </a:cubicBezTo>
                <a:cubicBezTo>
                  <a:pt x="41092" y="133452"/>
                  <a:pt x="42219" y="133605"/>
                  <a:pt x="43316" y="133909"/>
                </a:cubicBezTo>
                <a:lnTo>
                  <a:pt x="43331" y="133909"/>
                </a:lnTo>
                <a:cubicBezTo>
                  <a:pt x="42539" y="132828"/>
                  <a:pt x="41290" y="132188"/>
                  <a:pt x="39949" y="132157"/>
                </a:cubicBezTo>
                <a:close/>
                <a:moveTo>
                  <a:pt x="97023" y="132157"/>
                </a:moveTo>
                <a:cubicBezTo>
                  <a:pt x="95697" y="132157"/>
                  <a:pt x="94524" y="132843"/>
                  <a:pt x="93701" y="133879"/>
                </a:cubicBezTo>
                <a:cubicBezTo>
                  <a:pt x="94734" y="133603"/>
                  <a:pt x="95808" y="133451"/>
                  <a:pt x="96870" y="133451"/>
                </a:cubicBezTo>
                <a:cubicBezTo>
                  <a:pt x="96921" y="133451"/>
                  <a:pt x="96972" y="133452"/>
                  <a:pt x="97023" y="133452"/>
                </a:cubicBezTo>
                <a:cubicBezTo>
                  <a:pt x="98165" y="133452"/>
                  <a:pt x="99308" y="133605"/>
                  <a:pt x="100405" y="133909"/>
                </a:cubicBezTo>
                <a:cubicBezTo>
                  <a:pt x="99613" y="132828"/>
                  <a:pt x="98363" y="132188"/>
                  <a:pt x="97023" y="132157"/>
                </a:cubicBezTo>
                <a:close/>
                <a:moveTo>
                  <a:pt x="125575" y="132172"/>
                </a:moveTo>
                <a:cubicBezTo>
                  <a:pt x="124249" y="132172"/>
                  <a:pt x="123061" y="132843"/>
                  <a:pt x="122238" y="133879"/>
                </a:cubicBezTo>
                <a:cubicBezTo>
                  <a:pt x="123280" y="133604"/>
                  <a:pt x="124336" y="133466"/>
                  <a:pt x="125406" y="133466"/>
                </a:cubicBezTo>
                <a:cubicBezTo>
                  <a:pt x="125462" y="133466"/>
                  <a:pt x="125518" y="133467"/>
                  <a:pt x="125575" y="133467"/>
                </a:cubicBezTo>
                <a:cubicBezTo>
                  <a:pt x="126718" y="133467"/>
                  <a:pt x="127845" y="133620"/>
                  <a:pt x="128957" y="133909"/>
                </a:cubicBezTo>
                <a:cubicBezTo>
                  <a:pt x="128165" y="132828"/>
                  <a:pt x="126916" y="132188"/>
                  <a:pt x="125575" y="132172"/>
                </a:cubicBezTo>
                <a:close/>
                <a:moveTo>
                  <a:pt x="154127" y="132172"/>
                </a:moveTo>
                <a:cubicBezTo>
                  <a:pt x="152786" y="132172"/>
                  <a:pt x="151613" y="132843"/>
                  <a:pt x="150790" y="133879"/>
                </a:cubicBezTo>
                <a:cubicBezTo>
                  <a:pt x="151872" y="133589"/>
                  <a:pt x="153000" y="133452"/>
                  <a:pt x="154127" y="133452"/>
                </a:cubicBezTo>
                <a:cubicBezTo>
                  <a:pt x="155270" y="133452"/>
                  <a:pt x="156397" y="133605"/>
                  <a:pt x="157494" y="133909"/>
                </a:cubicBezTo>
                <a:cubicBezTo>
                  <a:pt x="156702" y="132828"/>
                  <a:pt x="155453" y="132188"/>
                  <a:pt x="154127" y="132172"/>
                </a:cubicBezTo>
                <a:close/>
                <a:moveTo>
                  <a:pt x="182649" y="132172"/>
                </a:moveTo>
                <a:cubicBezTo>
                  <a:pt x="181323" y="132172"/>
                  <a:pt x="180150" y="132843"/>
                  <a:pt x="179327" y="133879"/>
                </a:cubicBezTo>
                <a:cubicBezTo>
                  <a:pt x="180409" y="133589"/>
                  <a:pt x="181536" y="133452"/>
                  <a:pt x="182649" y="133452"/>
                </a:cubicBezTo>
                <a:cubicBezTo>
                  <a:pt x="183791" y="133452"/>
                  <a:pt x="184934" y="133605"/>
                  <a:pt x="186031" y="133909"/>
                </a:cubicBezTo>
                <a:cubicBezTo>
                  <a:pt x="185239" y="132828"/>
                  <a:pt x="183989" y="132188"/>
                  <a:pt x="182649" y="132172"/>
                </a:cubicBezTo>
                <a:close/>
                <a:moveTo>
                  <a:pt x="268275" y="132172"/>
                </a:moveTo>
                <a:cubicBezTo>
                  <a:pt x="266949" y="132172"/>
                  <a:pt x="265761" y="132843"/>
                  <a:pt x="264953" y="133879"/>
                </a:cubicBezTo>
                <a:cubicBezTo>
                  <a:pt x="266035" y="133589"/>
                  <a:pt x="267147" y="133452"/>
                  <a:pt x="268275" y="133452"/>
                </a:cubicBezTo>
                <a:cubicBezTo>
                  <a:pt x="269417" y="133452"/>
                  <a:pt x="270560" y="133605"/>
                  <a:pt x="271657" y="133909"/>
                </a:cubicBezTo>
                <a:cubicBezTo>
                  <a:pt x="270865" y="132828"/>
                  <a:pt x="269615" y="132188"/>
                  <a:pt x="268275" y="132172"/>
                </a:cubicBezTo>
                <a:close/>
                <a:moveTo>
                  <a:pt x="11412" y="132188"/>
                </a:moveTo>
                <a:cubicBezTo>
                  <a:pt x="10071" y="132188"/>
                  <a:pt x="8883" y="132858"/>
                  <a:pt x="8075" y="133894"/>
                </a:cubicBezTo>
                <a:cubicBezTo>
                  <a:pt x="9157" y="133605"/>
                  <a:pt x="10284" y="133467"/>
                  <a:pt x="11412" y="133467"/>
                </a:cubicBezTo>
                <a:cubicBezTo>
                  <a:pt x="12539" y="133467"/>
                  <a:pt x="13682" y="133620"/>
                  <a:pt x="14779" y="133925"/>
                </a:cubicBezTo>
                <a:lnTo>
                  <a:pt x="14794" y="133909"/>
                </a:lnTo>
                <a:cubicBezTo>
                  <a:pt x="14002" y="132828"/>
                  <a:pt x="12737" y="132188"/>
                  <a:pt x="11412" y="132188"/>
                </a:cubicBezTo>
                <a:close/>
                <a:moveTo>
                  <a:pt x="68501" y="132172"/>
                </a:moveTo>
                <a:cubicBezTo>
                  <a:pt x="67175" y="132172"/>
                  <a:pt x="65987" y="132843"/>
                  <a:pt x="65180" y="133879"/>
                </a:cubicBezTo>
                <a:cubicBezTo>
                  <a:pt x="66261" y="133589"/>
                  <a:pt x="67374" y="133452"/>
                  <a:pt x="68501" y="133452"/>
                </a:cubicBezTo>
                <a:cubicBezTo>
                  <a:pt x="69644" y="133467"/>
                  <a:pt x="70771" y="133620"/>
                  <a:pt x="71883" y="133925"/>
                </a:cubicBezTo>
                <a:lnTo>
                  <a:pt x="71868" y="133909"/>
                </a:lnTo>
                <a:cubicBezTo>
                  <a:pt x="71076" y="132843"/>
                  <a:pt x="69842" y="132188"/>
                  <a:pt x="68501" y="132172"/>
                </a:cubicBezTo>
                <a:close/>
                <a:moveTo>
                  <a:pt x="82929" y="129034"/>
                </a:moveTo>
                <a:lnTo>
                  <a:pt x="82929" y="129064"/>
                </a:lnTo>
                <a:cubicBezTo>
                  <a:pt x="78877" y="129064"/>
                  <a:pt x="75235" y="131045"/>
                  <a:pt x="72706" y="134123"/>
                </a:cubicBezTo>
                <a:cubicBezTo>
                  <a:pt x="73316" y="134336"/>
                  <a:pt x="73895" y="134580"/>
                  <a:pt x="74458" y="134869"/>
                </a:cubicBezTo>
                <a:cubicBezTo>
                  <a:pt x="76622" y="132447"/>
                  <a:pt x="79623" y="130954"/>
                  <a:pt x="82929" y="130954"/>
                </a:cubicBezTo>
                <a:cubicBezTo>
                  <a:pt x="86190" y="130954"/>
                  <a:pt x="89130" y="132401"/>
                  <a:pt x="91294" y="134763"/>
                </a:cubicBezTo>
                <a:cubicBezTo>
                  <a:pt x="91873" y="134473"/>
                  <a:pt x="92467" y="134229"/>
                  <a:pt x="93077" y="134031"/>
                </a:cubicBezTo>
                <a:cubicBezTo>
                  <a:pt x="90578" y="130969"/>
                  <a:pt x="86952" y="129034"/>
                  <a:pt x="82929" y="129034"/>
                </a:cubicBezTo>
                <a:close/>
                <a:moveTo>
                  <a:pt x="54393" y="129064"/>
                </a:moveTo>
                <a:cubicBezTo>
                  <a:pt x="50340" y="129064"/>
                  <a:pt x="46683" y="131045"/>
                  <a:pt x="44184" y="134168"/>
                </a:cubicBezTo>
                <a:cubicBezTo>
                  <a:pt x="44779" y="134366"/>
                  <a:pt x="45358" y="134610"/>
                  <a:pt x="45921" y="134900"/>
                </a:cubicBezTo>
                <a:cubicBezTo>
                  <a:pt x="48100" y="132492"/>
                  <a:pt x="51102" y="130984"/>
                  <a:pt x="54408" y="130984"/>
                </a:cubicBezTo>
                <a:cubicBezTo>
                  <a:pt x="57653" y="130984"/>
                  <a:pt x="60609" y="132447"/>
                  <a:pt x="62772" y="134793"/>
                </a:cubicBezTo>
                <a:cubicBezTo>
                  <a:pt x="63336" y="134504"/>
                  <a:pt x="63945" y="134275"/>
                  <a:pt x="64555" y="134077"/>
                </a:cubicBezTo>
                <a:cubicBezTo>
                  <a:pt x="62041" y="130999"/>
                  <a:pt x="58415" y="129064"/>
                  <a:pt x="54408" y="129064"/>
                </a:cubicBezTo>
                <a:close/>
                <a:moveTo>
                  <a:pt x="197092" y="129064"/>
                </a:moveTo>
                <a:cubicBezTo>
                  <a:pt x="193040" y="129064"/>
                  <a:pt x="189383" y="131030"/>
                  <a:pt x="186884" y="134153"/>
                </a:cubicBezTo>
                <a:cubicBezTo>
                  <a:pt x="187478" y="134366"/>
                  <a:pt x="188057" y="134610"/>
                  <a:pt x="188621" y="134900"/>
                </a:cubicBezTo>
                <a:cubicBezTo>
                  <a:pt x="190785" y="132492"/>
                  <a:pt x="193786" y="130984"/>
                  <a:pt x="197092" y="130984"/>
                </a:cubicBezTo>
                <a:cubicBezTo>
                  <a:pt x="200353" y="130984"/>
                  <a:pt x="203309" y="132447"/>
                  <a:pt x="205457" y="134793"/>
                </a:cubicBezTo>
                <a:cubicBezTo>
                  <a:pt x="206036" y="134504"/>
                  <a:pt x="206630" y="134260"/>
                  <a:pt x="207239" y="134077"/>
                </a:cubicBezTo>
                <a:cubicBezTo>
                  <a:pt x="204741" y="130999"/>
                  <a:pt x="201115" y="129064"/>
                  <a:pt x="197092" y="129064"/>
                </a:cubicBezTo>
                <a:close/>
                <a:moveTo>
                  <a:pt x="25856" y="129064"/>
                </a:moveTo>
                <a:cubicBezTo>
                  <a:pt x="21803" y="129064"/>
                  <a:pt x="18146" y="131045"/>
                  <a:pt x="15632" y="134168"/>
                </a:cubicBezTo>
                <a:cubicBezTo>
                  <a:pt x="16227" y="134382"/>
                  <a:pt x="16821" y="134625"/>
                  <a:pt x="17384" y="134915"/>
                </a:cubicBezTo>
                <a:cubicBezTo>
                  <a:pt x="19548" y="132492"/>
                  <a:pt x="22534" y="130984"/>
                  <a:pt x="25856" y="130984"/>
                </a:cubicBezTo>
                <a:cubicBezTo>
                  <a:pt x="29101" y="130984"/>
                  <a:pt x="32057" y="132447"/>
                  <a:pt x="34205" y="134793"/>
                </a:cubicBezTo>
                <a:cubicBezTo>
                  <a:pt x="34784" y="134519"/>
                  <a:pt x="35393" y="134275"/>
                  <a:pt x="36003" y="134077"/>
                </a:cubicBezTo>
                <a:cubicBezTo>
                  <a:pt x="33489" y="130999"/>
                  <a:pt x="29878" y="129064"/>
                  <a:pt x="25856" y="129064"/>
                </a:cubicBezTo>
                <a:close/>
                <a:moveTo>
                  <a:pt x="111482" y="129064"/>
                </a:moveTo>
                <a:cubicBezTo>
                  <a:pt x="107414" y="129064"/>
                  <a:pt x="103772" y="131045"/>
                  <a:pt x="101258" y="134168"/>
                </a:cubicBezTo>
                <a:cubicBezTo>
                  <a:pt x="101852" y="134366"/>
                  <a:pt x="102431" y="134625"/>
                  <a:pt x="102995" y="134915"/>
                </a:cubicBezTo>
                <a:cubicBezTo>
                  <a:pt x="105174" y="132492"/>
                  <a:pt x="108175" y="130984"/>
                  <a:pt x="111482" y="130984"/>
                </a:cubicBezTo>
                <a:cubicBezTo>
                  <a:pt x="114727" y="130984"/>
                  <a:pt x="117683" y="132447"/>
                  <a:pt x="119846" y="134793"/>
                </a:cubicBezTo>
                <a:cubicBezTo>
                  <a:pt x="120410" y="134519"/>
                  <a:pt x="121019" y="134275"/>
                  <a:pt x="121629" y="134077"/>
                </a:cubicBezTo>
                <a:cubicBezTo>
                  <a:pt x="119115" y="130999"/>
                  <a:pt x="115504" y="129064"/>
                  <a:pt x="111482" y="129064"/>
                </a:cubicBezTo>
                <a:close/>
                <a:moveTo>
                  <a:pt x="140019" y="129064"/>
                </a:moveTo>
                <a:cubicBezTo>
                  <a:pt x="135966" y="129064"/>
                  <a:pt x="132309" y="131045"/>
                  <a:pt x="129810" y="134168"/>
                </a:cubicBezTo>
                <a:cubicBezTo>
                  <a:pt x="130405" y="134382"/>
                  <a:pt x="130984" y="134625"/>
                  <a:pt x="131547" y="134915"/>
                </a:cubicBezTo>
                <a:cubicBezTo>
                  <a:pt x="133726" y="132492"/>
                  <a:pt x="136712" y="130984"/>
                  <a:pt x="140019" y="130984"/>
                </a:cubicBezTo>
                <a:cubicBezTo>
                  <a:pt x="143279" y="130984"/>
                  <a:pt x="146235" y="132447"/>
                  <a:pt x="148383" y="134793"/>
                </a:cubicBezTo>
                <a:cubicBezTo>
                  <a:pt x="148962" y="134519"/>
                  <a:pt x="149556" y="134275"/>
                  <a:pt x="150181" y="134077"/>
                </a:cubicBezTo>
                <a:cubicBezTo>
                  <a:pt x="147667" y="130999"/>
                  <a:pt x="144041" y="129064"/>
                  <a:pt x="140019" y="129064"/>
                </a:cubicBezTo>
                <a:close/>
                <a:moveTo>
                  <a:pt x="168555" y="129064"/>
                </a:moveTo>
                <a:cubicBezTo>
                  <a:pt x="164503" y="129064"/>
                  <a:pt x="160846" y="131045"/>
                  <a:pt x="158347" y="134168"/>
                </a:cubicBezTo>
                <a:cubicBezTo>
                  <a:pt x="158942" y="134382"/>
                  <a:pt x="159521" y="134625"/>
                  <a:pt x="160084" y="134915"/>
                </a:cubicBezTo>
                <a:cubicBezTo>
                  <a:pt x="162248" y="132492"/>
                  <a:pt x="165249" y="130984"/>
                  <a:pt x="168555" y="130984"/>
                </a:cubicBezTo>
                <a:cubicBezTo>
                  <a:pt x="171816" y="130984"/>
                  <a:pt x="174772" y="132447"/>
                  <a:pt x="176920" y="134793"/>
                </a:cubicBezTo>
                <a:cubicBezTo>
                  <a:pt x="177499" y="134519"/>
                  <a:pt x="178093" y="134275"/>
                  <a:pt x="178703" y="134077"/>
                </a:cubicBezTo>
                <a:cubicBezTo>
                  <a:pt x="176204" y="130999"/>
                  <a:pt x="172578" y="129064"/>
                  <a:pt x="168555" y="129064"/>
                </a:cubicBezTo>
                <a:close/>
                <a:moveTo>
                  <a:pt x="225644" y="129064"/>
                </a:moveTo>
                <a:cubicBezTo>
                  <a:pt x="221592" y="129064"/>
                  <a:pt x="217935" y="131045"/>
                  <a:pt x="215436" y="134168"/>
                </a:cubicBezTo>
                <a:cubicBezTo>
                  <a:pt x="216031" y="134382"/>
                  <a:pt x="216610" y="134625"/>
                  <a:pt x="217173" y="134915"/>
                </a:cubicBezTo>
                <a:cubicBezTo>
                  <a:pt x="219337" y="132492"/>
                  <a:pt x="222338" y="130984"/>
                  <a:pt x="225644" y="130984"/>
                </a:cubicBezTo>
                <a:cubicBezTo>
                  <a:pt x="228890" y="130984"/>
                  <a:pt x="231845" y="132447"/>
                  <a:pt x="234009" y="134793"/>
                </a:cubicBezTo>
                <a:cubicBezTo>
                  <a:pt x="234588" y="134519"/>
                  <a:pt x="235182" y="134275"/>
                  <a:pt x="235792" y="134077"/>
                </a:cubicBezTo>
                <a:cubicBezTo>
                  <a:pt x="233293" y="130999"/>
                  <a:pt x="229667" y="129064"/>
                  <a:pt x="225644" y="129064"/>
                </a:cubicBezTo>
                <a:close/>
                <a:moveTo>
                  <a:pt x="254197" y="129064"/>
                </a:moveTo>
                <a:cubicBezTo>
                  <a:pt x="250129" y="129064"/>
                  <a:pt x="246487" y="131045"/>
                  <a:pt x="243973" y="134168"/>
                </a:cubicBezTo>
                <a:cubicBezTo>
                  <a:pt x="244568" y="134382"/>
                  <a:pt x="245162" y="134625"/>
                  <a:pt x="245725" y="134915"/>
                </a:cubicBezTo>
                <a:cubicBezTo>
                  <a:pt x="247889" y="132492"/>
                  <a:pt x="250875" y="130984"/>
                  <a:pt x="254197" y="130984"/>
                </a:cubicBezTo>
                <a:cubicBezTo>
                  <a:pt x="257427" y="130984"/>
                  <a:pt x="260382" y="132447"/>
                  <a:pt x="262546" y="134793"/>
                </a:cubicBezTo>
                <a:cubicBezTo>
                  <a:pt x="263125" y="134519"/>
                  <a:pt x="263734" y="134275"/>
                  <a:pt x="264344" y="134077"/>
                </a:cubicBezTo>
                <a:cubicBezTo>
                  <a:pt x="261830" y="130999"/>
                  <a:pt x="258219" y="129064"/>
                  <a:pt x="254197" y="129064"/>
                </a:cubicBezTo>
                <a:close/>
                <a:moveTo>
                  <a:pt x="82929" y="131593"/>
                </a:moveTo>
                <a:lnTo>
                  <a:pt x="82929" y="131639"/>
                </a:lnTo>
                <a:cubicBezTo>
                  <a:pt x="79852" y="131639"/>
                  <a:pt x="77079" y="133010"/>
                  <a:pt x="75022" y="135174"/>
                </a:cubicBezTo>
                <a:cubicBezTo>
                  <a:pt x="75555" y="135479"/>
                  <a:pt x="76073" y="135829"/>
                  <a:pt x="76561" y="136210"/>
                </a:cubicBezTo>
                <a:cubicBezTo>
                  <a:pt x="78267" y="134534"/>
                  <a:pt x="80492" y="133513"/>
                  <a:pt x="82929" y="133513"/>
                </a:cubicBezTo>
                <a:cubicBezTo>
                  <a:pt x="85245" y="133528"/>
                  <a:pt x="87485" y="134443"/>
                  <a:pt x="89146" y="136058"/>
                </a:cubicBezTo>
                <a:cubicBezTo>
                  <a:pt x="89648" y="135677"/>
                  <a:pt x="90182" y="135342"/>
                  <a:pt x="90730" y="135052"/>
                </a:cubicBezTo>
                <a:cubicBezTo>
                  <a:pt x="88689" y="132919"/>
                  <a:pt x="85946" y="131593"/>
                  <a:pt x="82929" y="131593"/>
                </a:cubicBezTo>
                <a:close/>
                <a:moveTo>
                  <a:pt x="25856" y="131639"/>
                </a:moveTo>
                <a:cubicBezTo>
                  <a:pt x="22778" y="131639"/>
                  <a:pt x="19990" y="133010"/>
                  <a:pt x="17933" y="135220"/>
                </a:cubicBezTo>
                <a:cubicBezTo>
                  <a:pt x="18466" y="135524"/>
                  <a:pt x="18999" y="135860"/>
                  <a:pt x="19487" y="136240"/>
                </a:cubicBezTo>
                <a:cubicBezTo>
                  <a:pt x="21227" y="134454"/>
                  <a:pt x="23537" y="133558"/>
                  <a:pt x="25850" y="133558"/>
                </a:cubicBezTo>
                <a:cubicBezTo>
                  <a:pt x="28093" y="133558"/>
                  <a:pt x="30339" y="134400"/>
                  <a:pt x="32072" y="136088"/>
                </a:cubicBezTo>
                <a:cubicBezTo>
                  <a:pt x="32575" y="135722"/>
                  <a:pt x="33108" y="135387"/>
                  <a:pt x="33641" y="135082"/>
                </a:cubicBezTo>
                <a:cubicBezTo>
                  <a:pt x="31600" y="132949"/>
                  <a:pt x="28872" y="131639"/>
                  <a:pt x="25856" y="131639"/>
                </a:cubicBezTo>
                <a:close/>
                <a:moveTo>
                  <a:pt x="54408" y="131624"/>
                </a:moveTo>
                <a:lnTo>
                  <a:pt x="54393" y="131639"/>
                </a:lnTo>
                <a:cubicBezTo>
                  <a:pt x="51315" y="131639"/>
                  <a:pt x="48527" y="133010"/>
                  <a:pt x="46485" y="135204"/>
                </a:cubicBezTo>
                <a:cubicBezTo>
                  <a:pt x="47018" y="135524"/>
                  <a:pt x="47536" y="135860"/>
                  <a:pt x="48039" y="136240"/>
                </a:cubicBezTo>
                <a:cubicBezTo>
                  <a:pt x="49779" y="134454"/>
                  <a:pt x="52089" y="133558"/>
                  <a:pt x="54402" y="133558"/>
                </a:cubicBezTo>
                <a:cubicBezTo>
                  <a:pt x="56645" y="133558"/>
                  <a:pt x="58891" y="134400"/>
                  <a:pt x="60624" y="136088"/>
                </a:cubicBezTo>
                <a:cubicBezTo>
                  <a:pt x="61127" y="135722"/>
                  <a:pt x="61645" y="135387"/>
                  <a:pt x="62193" y="135082"/>
                </a:cubicBezTo>
                <a:cubicBezTo>
                  <a:pt x="60167" y="132949"/>
                  <a:pt x="57424" y="131624"/>
                  <a:pt x="54408" y="131624"/>
                </a:cubicBezTo>
                <a:close/>
                <a:moveTo>
                  <a:pt x="111482" y="131639"/>
                </a:moveTo>
                <a:cubicBezTo>
                  <a:pt x="108404" y="131639"/>
                  <a:pt x="105601" y="133010"/>
                  <a:pt x="103559" y="135220"/>
                </a:cubicBezTo>
                <a:cubicBezTo>
                  <a:pt x="104092" y="135524"/>
                  <a:pt x="104610" y="135860"/>
                  <a:pt x="105113" y="136240"/>
                </a:cubicBezTo>
                <a:cubicBezTo>
                  <a:pt x="106853" y="134454"/>
                  <a:pt x="109163" y="133558"/>
                  <a:pt x="111476" y="133558"/>
                </a:cubicBezTo>
                <a:cubicBezTo>
                  <a:pt x="113719" y="133558"/>
                  <a:pt x="115965" y="134400"/>
                  <a:pt x="117698" y="136088"/>
                </a:cubicBezTo>
                <a:cubicBezTo>
                  <a:pt x="118201" y="135722"/>
                  <a:pt x="118719" y="135387"/>
                  <a:pt x="119267" y="135082"/>
                </a:cubicBezTo>
                <a:cubicBezTo>
                  <a:pt x="117241" y="132949"/>
                  <a:pt x="114498" y="131639"/>
                  <a:pt x="111482" y="131639"/>
                </a:cubicBezTo>
                <a:close/>
                <a:moveTo>
                  <a:pt x="140019" y="131639"/>
                </a:moveTo>
                <a:cubicBezTo>
                  <a:pt x="136941" y="131639"/>
                  <a:pt x="134153" y="133010"/>
                  <a:pt x="132111" y="135220"/>
                </a:cubicBezTo>
                <a:cubicBezTo>
                  <a:pt x="132644" y="135524"/>
                  <a:pt x="133162" y="135875"/>
                  <a:pt x="133665" y="136240"/>
                </a:cubicBezTo>
                <a:cubicBezTo>
                  <a:pt x="135356" y="134580"/>
                  <a:pt x="137581" y="133559"/>
                  <a:pt x="140019" y="133559"/>
                </a:cubicBezTo>
                <a:cubicBezTo>
                  <a:pt x="142350" y="133574"/>
                  <a:pt x="144574" y="134488"/>
                  <a:pt x="146250" y="136103"/>
                </a:cubicBezTo>
                <a:cubicBezTo>
                  <a:pt x="146753" y="135722"/>
                  <a:pt x="147271" y="135387"/>
                  <a:pt x="147819" y="135098"/>
                </a:cubicBezTo>
                <a:cubicBezTo>
                  <a:pt x="145778" y="132949"/>
                  <a:pt x="143050" y="131639"/>
                  <a:pt x="140019" y="131639"/>
                </a:cubicBezTo>
                <a:close/>
                <a:moveTo>
                  <a:pt x="168555" y="131639"/>
                </a:moveTo>
                <a:cubicBezTo>
                  <a:pt x="165478" y="131639"/>
                  <a:pt x="162690" y="133010"/>
                  <a:pt x="160648" y="135220"/>
                </a:cubicBezTo>
                <a:cubicBezTo>
                  <a:pt x="161181" y="135524"/>
                  <a:pt x="161699" y="135860"/>
                  <a:pt x="162202" y="136240"/>
                </a:cubicBezTo>
                <a:cubicBezTo>
                  <a:pt x="163893" y="134580"/>
                  <a:pt x="166118" y="133559"/>
                  <a:pt x="168555" y="133559"/>
                </a:cubicBezTo>
                <a:cubicBezTo>
                  <a:pt x="170871" y="133574"/>
                  <a:pt x="173096" y="134488"/>
                  <a:pt x="174772" y="136103"/>
                </a:cubicBezTo>
                <a:cubicBezTo>
                  <a:pt x="175274" y="135722"/>
                  <a:pt x="175808" y="135387"/>
                  <a:pt x="176356" y="135082"/>
                </a:cubicBezTo>
                <a:cubicBezTo>
                  <a:pt x="174315" y="132949"/>
                  <a:pt x="171587" y="131639"/>
                  <a:pt x="168555" y="131639"/>
                </a:cubicBezTo>
                <a:close/>
                <a:moveTo>
                  <a:pt x="197092" y="131624"/>
                </a:moveTo>
                <a:cubicBezTo>
                  <a:pt x="194015" y="131624"/>
                  <a:pt x="191226" y="132995"/>
                  <a:pt x="189170" y="135204"/>
                </a:cubicBezTo>
                <a:cubicBezTo>
                  <a:pt x="189718" y="135509"/>
                  <a:pt x="190236" y="135860"/>
                  <a:pt x="190724" y="136240"/>
                </a:cubicBezTo>
                <a:cubicBezTo>
                  <a:pt x="192430" y="134564"/>
                  <a:pt x="194655" y="133559"/>
                  <a:pt x="197092" y="133559"/>
                </a:cubicBezTo>
                <a:cubicBezTo>
                  <a:pt x="199423" y="133574"/>
                  <a:pt x="201648" y="134473"/>
                  <a:pt x="203324" y="136088"/>
                </a:cubicBezTo>
                <a:cubicBezTo>
                  <a:pt x="203811" y="135722"/>
                  <a:pt x="204345" y="135387"/>
                  <a:pt x="204893" y="135082"/>
                </a:cubicBezTo>
                <a:cubicBezTo>
                  <a:pt x="202852" y="132949"/>
                  <a:pt x="200109" y="131624"/>
                  <a:pt x="197092" y="131624"/>
                </a:cubicBezTo>
                <a:close/>
                <a:moveTo>
                  <a:pt x="225644" y="131639"/>
                </a:moveTo>
                <a:cubicBezTo>
                  <a:pt x="222567" y="131639"/>
                  <a:pt x="219779" y="133010"/>
                  <a:pt x="217722" y="135220"/>
                </a:cubicBezTo>
                <a:cubicBezTo>
                  <a:pt x="218270" y="135524"/>
                  <a:pt x="218788" y="135860"/>
                  <a:pt x="219276" y="136240"/>
                </a:cubicBezTo>
                <a:cubicBezTo>
                  <a:pt x="220982" y="134580"/>
                  <a:pt x="223207" y="133559"/>
                  <a:pt x="225644" y="133559"/>
                </a:cubicBezTo>
                <a:cubicBezTo>
                  <a:pt x="227960" y="133574"/>
                  <a:pt x="230200" y="134488"/>
                  <a:pt x="231861" y="136088"/>
                </a:cubicBezTo>
                <a:cubicBezTo>
                  <a:pt x="232364" y="135722"/>
                  <a:pt x="232897" y="135387"/>
                  <a:pt x="233445" y="135082"/>
                </a:cubicBezTo>
                <a:cubicBezTo>
                  <a:pt x="231404" y="132949"/>
                  <a:pt x="228661" y="131639"/>
                  <a:pt x="225644" y="131639"/>
                </a:cubicBezTo>
                <a:close/>
                <a:moveTo>
                  <a:pt x="254181" y="131639"/>
                </a:moveTo>
                <a:cubicBezTo>
                  <a:pt x="251119" y="131639"/>
                  <a:pt x="248316" y="133010"/>
                  <a:pt x="246274" y="135220"/>
                </a:cubicBezTo>
                <a:cubicBezTo>
                  <a:pt x="246807" y="135524"/>
                  <a:pt x="247325" y="135860"/>
                  <a:pt x="247828" y="136240"/>
                </a:cubicBezTo>
                <a:cubicBezTo>
                  <a:pt x="249519" y="134580"/>
                  <a:pt x="251744" y="133559"/>
                  <a:pt x="254197" y="133559"/>
                </a:cubicBezTo>
                <a:cubicBezTo>
                  <a:pt x="256512" y="133574"/>
                  <a:pt x="258737" y="134488"/>
                  <a:pt x="260413" y="136088"/>
                </a:cubicBezTo>
                <a:cubicBezTo>
                  <a:pt x="260916" y="135722"/>
                  <a:pt x="261434" y="135387"/>
                  <a:pt x="261982" y="135082"/>
                </a:cubicBezTo>
                <a:cubicBezTo>
                  <a:pt x="259941" y="132949"/>
                  <a:pt x="257213" y="131639"/>
                  <a:pt x="254181" y="131639"/>
                </a:cubicBezTo>
                <a:close/>
                <a:moveTo>
                  <a:pt x="97023" y="136667"/>
                </a:moveTo>
                <a:cubicBezTo>
                  <a:pt x="97025" y="136667"/>
                  <a:pt x="97028" y="136667"/>
                  <a:pt x="97030" y="136667"/>
                </a:cubicBezTo>
                <a:lnTo>
                  <a:pt x="97030" y="136667"/>
                </a:lnTo>
                <a:cubicBezTo>
                  <a:pt x="97033" y="136667"/>
                  <a:pt x="97035" y="136667"/>
                  <a:pt x="97038" y="136667"/>
                </a:cubicBezTo>
                <a:close/>
                <a:moveTo>
                  <a:pt x="197096" y="134191"/>
                </a:moveTo>
                <a:cubicBezTo>
                  <a:pt x="194965" y="134191"/>
                  <a:pt x="192838" y="135002"/>
                  <a:pt x="191211" y="136621"/>
                </a:cubicBezTo>
                <a:cubicBezTo>
                  <a:pt x="191684" y="137017"/>
                  <a:pt x="192125" y="137429"/>
                  <a:pt x="192552" y="137886"/>
                </a:cubicBezTo>
                <a:cubicBezTo>
                  <a:pt x="193801" y="136758"/>
                  <a:pt x="195416" y="136134"/>
                  <a:pt x="197092" y="136119"/>
                </a:cubicBezTo>
                <a:lnTo>
                  <a:pt x="197092" y="136134"/>
                </a:lnTo>
                <a:cubicBezTo>
                  <a:pt x="198692" y="136134"/>
                  <a:pt x="200231" y="136698"/>
                  <a:pt x="201450" y="137718"/>
                </a:cubicBezTo>
                <a:cubicBezTo>
                  <a:pt x="201892" y="137276"/>
                  <a:pt x="202349" y="136850"/>
                  <a:pt x="202836" y="136469"/>
                </a:cubicBezTo>
                <a:cubicBezTo>
                  <a:pt x="201219" y="134949"/>
                  <a:pt x="199156" y="134191"/>
                  <a:pt x="197096" y="134191"/>
                </a:cubicBezTo>
                <a:close/>
                <a:moveTo>
                  <a:pt x="254186" y="134202"/>
                </a:moveTo>
                <a:cubicBezTo>
                  <a:pt x="252055" y="134202"/>
                  <a:pt x="249927" y="135010"/>
                  <a:pt x="248300" y="136621"/>
                </a:cubicBezTo>
                <a:cubicBezTo>
                  <a:pt x="248773" y="137017"/>
                  <a:pt x="249214" y="137444"/>
                  <a:pt x="249641" y="137886"/>
                </a:cubicBezTo>
                <a:cubicBezTo>
                  <a:pt x="250890" y="136774"/>
                  <a:pt x="252505" y="136134"/>
                  <a:pt x="254197" y="136119"/>
                </a:cubicBezTo>
                <a:cubicBezTo>
                  <a:pt x="255781" y="136134"/>
                  <a:pt x="257335" y="136698"/>
                  <a:pt x="258554" y="137734"/>
                </a:cubicBezTo>
                <a:cubicBezTo>
                  <a:pt x="258981" y="137276"/>
                  <a:pt x="259438" y="136865"/>
                  <a:pt x="259925" y="136469"/>
                </a:cubicBezTo>
                <a:cubicBezTo>
                  <a:pt x="258308" y="134956"/>
                  <a:pt x="256245" y="134202"/>
                  <a:pt x="254186" y="134202"/>
                </a:cubicBezTo>
                <a:close/>
                <a:moveTo>
                  <a:pt x="25856" y="134199"/>
                </a:moveTo>
                <a:cubicBezTo>
                  <a:pt x="23646" y="134214"/>
                  <a:pt x="21544" y="135082"/>
                  <a:pt x="19975" y="136637"/>
                </a:cubicBezTo>
                <a:cubicBezTo>
                  <a:pt x="20432" y="137017"/>
                  <a:pt x="20889" y="137444"/>
                  <a:pt x="21300" y="137901"/>
                </a:cubicBezTo>
                <a:cubicBezTo>
                  <a:pt x="22549" y="136774"/>
                  <a:pt x="24164" y="136149"/>
                  <a:pt x="25856" y="136134"/>
                </a:cubicBezTo>
                <a:cubicBezTo>
                  <a:pt x="27440" y="136134"/>
                  <a:pt x="28994" y="136713"/>
                  <a:pt x="30213" y="137734"/>
                </a:cubicBezTo>
                <a:cubicBezTo>
                  <a:pt x="30640" y="137292"/>
                  <a:pt x="31097" y="136865"/>
                  <a:pt x="31584" y="136484"/>
                </a:cubicBezTo>
                <a:cubicBezTo>
                  <a:pt x="30030" y="135022"/>
                  <a:pt x="27973" y="134214"/>
                  <a:pt x="25856" y="134199"/>
                </a:cubicBezTo>
                <a:close/>
                <a:moveTo>
                  <a:pt x="54393" y="134199"/>
                </a:moveTo>
                <a:cubicBezTo>
                  <a:pt x="52199" y="134214"/>
                  <a:pt x="50081" y="135082"/>
                  <a:pt x="48511" y="136637"/>
                </a:cubicBezTo>
                <a:cubicBezTo>
                  <a:pt x="48984" y="137017"/>
                  <a:pt x="49426" y="137444"/>
                  <a:pt x="49852" y="137901"/>
                </a:cubicBezTo>
                <a:cubicBezTo>
                  <a:pt x="51133" y="136722"/>
                  <a:pt x="52759" y="136131"/>
                  <a:pt x="54388" y="136131"/>
                </a:cubicBezTo>
                <a:cubicBezTo>
                  <a:pt x="55936" y="136131"/>
                  <a:pt x="57488" y="136664"/>
                  <a:pt x="58750" y="137734"/>
                </a:cubicBezTo>
                <a:cubicBezTo>
                  <a:pt x="59177" y="137292"/>
                  <a:pt x="59634" y="136865"/>
                  <a:pt x="60121" y="136484"/>
                </a:cubicBezTo>
                <a:cubicBezTo>
                  <a:pt x="58567" y="135022"/>
                  <a:pt x="56526" y="134214"/>
                  <a:pt x="54408" y="134199"/>
                </a:cubicBezTo>
                <a:close/>
                <a:moveTo>
                  <a:pt x="82929" y="134153"/>
                </a:moveTo>
                <a:lnTo>
                  <a:pt x="82929" y="134199"/>
                </a:lnTo>
                <a:cubicBezTo>
                  <a:pt x="80735" y="134214"/>
                  <a:pt x="78618" y="135098"/>
                  <a:pt x="77048" y="136637"/>
                </a:cubicBezTo>
                <a:cubicBezTo>
                  <a:pt x="77521" y="137017"/>
                  <a:pt x="77963" y="137444"/>
                  <a:pt x="78389" y="137901"/>
                </a:cubicBezTo>
                <a:cubicBezTo>
                  <a:pt x="79670" y="136722"/>
                  <a:pt x="81300" y="136131"/>
                  <a:pt x="82931" y="136131"/>
                </a:cubicBezTo>
                <a:cubicBezTo>
                  <a:pt x="84481" y="136131"/>
                  <a:pt x="86032" y="136664"/>
                  <a:pt x="87287" y="137734"/>
                </a:cubicBezTo>
                <a:cubicBezTo>
                  <a:pt x="87714" y="137292"/>
                  <a:pt x="88186" y="136865"/>
                  <a:pt x="88673" y="136484"/>
                </a:cubicBezTo>
                <a:cubicBezTo>
                  <a:pt x="87119" y="135006"/>
                  <a:pt x="85062" y="134184"/>
                  <a:pt x="82929" y="134153"/>
                </a:cubicBezTo>
                <a:close/>
                <a:moveTo>
                  <a:pt x="111482" y="134199"/>
                </a:moveTo>
                <a:cubicBezTo>
                  <a:pt x="109272" y="134214"/>
                  <a:pt x="107170" y="135098"/>
                  <a:pt x="105601" y="136637"/>
                </a:cubicBezTo>
                <a:cubicBezTo>
                  <a:pt x="106058" y="137033"/>
                  <a:pt x="106515" y="137444"/>
                  <a:pt x="106926" y="137901"/>
                </a:cubicBezTo>
                <a:cubicBezTo>
                  <a:pt x="108207" y="136722"/>
                  <a:pt x="109837" y="136131"/>
                  <a:pt x="111470" y="136131"/>
                </a:cubicBezTo>
                <a:cubicBezTo>
                  <a:pt x="113022" y="136131"/>
                  <a:pt x="114577" y="136664"/>
                  <a:pt x="115839" y="137734"/>
                </a:cubicBezTo>
                <a:cubicBezTo>
                  <a:pt x="116266" y="137292"/>
                  <a:pt x="116723" y="136865"/>
                  <a:pt x="117210" y="136484"/>
                </a:cubicBezTo>
                <a:cubicBezTo>
                  <a:pt x="115641" y="135022"/>
                  <a:pt x="113599" y="134214"/>
                  <a:pt x="111482" y="134199"/>
                </a:cubicBezTo>
                <a:close/>
                <a:moveTo>
                  <a:pt x="140019" y="134199"/>
                </a:moveTo>
                <a:cubicBezTo>
                  <a:pt x="137809" y="134214"/>
                  <a:pt x="135707" y="135098"/>
                  <a:pt x="134137" y="136637"/>
                </a:cubicBezTo>
                <a:cubicBezTo>
                  <a:pt x="134610" y="137017"/>
                  <a:pt x="135052" y="137444"/>
                  <a:pt x="135463" y="137901"/>
                </a:cubicBezTo>
                <a:cubicBezTo>
                  <a:pt x="136744" y="136722"/>
                  <a:pt x="138374" y="136131"/>
                  <a:pt x="140007" y="136131"/>
                </a:cubicBezTo>
                <a:cubicBezTo>
                  <a:pt x="141559" y="136131"/>
                  <a:pt x="143114" y="136664"/>
                  <a:pt x="144376" y="137734"/>
                </a:cubicBezTo>
                <a:cubicBezTo>
                  <a:pt x="144803" y="137292"/>
                  <a:pt x="145260" y="136865"/>
                  <a:pt x="145747" y="136484"/>
                </a:cubicBezTo>
                <a:cubicBezTo>
                  <a:pt x="144193" y="135037"/>
                  <a:pt x="142152" y="134214"/>
                  <a:pt x="140019" y="134199"/>
                </a:cubicBezTo>
                <a:close/>
                <a:moveTo>
                  <a:pt x="168560" y="134202"/>
                </a:moveTo>
                <a:cubicBezTo>
                  <a:pt x="166429" y="134202"/>
                  <a:pt x="164301" y="135010"/>
                  <a:pt x="162674" y="136621"/>
                </a:cubicBezTo>
                <a:cubicBezTo>
                  <a:pt x="163147" y="137017"/>
                  <a:pt x="163588" y="137444"/>
                  <a:pt x="164015" y="137901"/>
                </a:cubicBezTo>
                <a:cubicBezTo>
                  <a:pt x="165264" y="136758"/>
                  <a:pt x="166879" y="136134"/>
                  <a:pt x="168555" y="136134"/>
                </a:cubicBezTo>
                <a:cubicBezTo>
                  <a:pt x="170155" y="136134"/>
                  <a:pt x="171709" y="136698"/>
                  <a:pt x="172928" y="137734"/>
                </a:cubicBezTo>
                <a:cubicBezTo>
                  <a:pt x="173355" y="137292"/>
                  <a:pt x="173812" y="136865"/>
                  <a:pt x="174299" y="136469"/>
                </a:cubicBezTo>
                <a:cubicBezTo>
                  <a:pt x="172682" y="134956"/>
                  <a:pt x="170619" y="134202"/>
                  <a:pt x="168560" y="134202"/>
                </a:cubicBezTo>
                <a:close/>
                <a:moveTo>
                  <a:pt x="225649" y="134202"/>
                </a:moveTo>
                <a:cubicBezTo>
                  <a:pt x="223518" y="134202"/>
                  <a:pt x="221390" y="135010"/>
                  <a:pt x="219763" y="136621"/>
                </a:cubicBezTo>
                <a:cubicBezTo>
                  <a:pt x="220236" y="137017"/>
                  <a:pt x="220678" y="137444"/>
                  <a:pt x="221104" y="137901"/>
                </a:cubicBezTo>
                <a:cubicBezTo>
                  <a:pt x="222354" y="136758"/>
                  <a:pt x="223969" y="136134"/>
                  <a:pt x="225644" y="136134"/>
                </a:cubicBezTo>
                <a:cubicBezTo>
                  <a:pt x="227244" y="136134"/>
                  <a:pt x="228783" y="136698"/>
                  <a:pt x="230017" y="137734"/>
                </a:cubicBezTo>
                <a:cubicBezTo>
                  <a:pt x="230444" y="137292"/>
                  <a:pt x="230901" y="136865"/>
                  <a:pt x="231388" y="136469"/>
                </a:cubicBezTo>
                <a:cubicBezTo>
                  <a:pt x="229771" y="134956"/>
                  <a:pt x="227708" y="134202"/>
                  <a:pt x="225649" y="134202"/>
                </a:cubicBezTo>
                <a:close/>
                <a:moveTo>
                  <a:pt x="197082" y="136755"/>
                </a:moveTo>
                <a:cubicBezTo>
                  <a:pt x="195605" y="136755"/>
                  <a:pt x="194131" y="137285"/>
                  <a:pt x="192963" y="138343"/>
                </a:cubicBezTo>
                <a:cubicBezTo>
                  <a:pt x="193360" y="138815"/>
                  <a:pt x="193740" y="139303"/>
                  <a:pt x="194076" y="139806"/>
                </a:cubicBezTo>
                <a:cubicBezTo>
                  <a:pt x="194914" y="139090"/>
                  <a:pt x="195995" y="138693"/>
                  <a:pt x="197092" y="138678"/>
                </a:cubicBezTo>
                <a:lnTo>
                  <a:pt x="197092" y="138693"/>
                </a:lnTo>
                <a:cubicBezTo>
                  <a:pt x="198098" y="138693"/>
                  <a:pt x="199088" y="139029"/>
                  <a:pt x="199880" y="139623"/>
                </a:cubicBezTo>
                <a:cubicBezTo>
                  <a:pt x="200231" y="139120"/>
                  <a:pt x="200612" y="138632"/>
                  <a:pt x="201023" y="138175"/>
                </a:cubicBezTo>
                <a:cubicBezTo>
                  <a:pt x="199876" y="137228"/>
                  <a:pt x="198477" y="136755"/>
                  <a:pt x="197082" y="136755"/>
                </a:cubicBezTo>
                <a:close/>
                <a:moveTo>
                  <a:pt x="168554" y="136776"/>
                </a:moveTo>
                <a:cubicBezTo>
                  <a:pt x="167073" y="136776"/>
                  <a:pt x="165596" y="137306"/>
                  <a:pt x="164426" y="138358"/>
                </a:cubicBezTo>
                <a:cubicBezTo>
                  <a:pt x="164823" y="138815"/>
                  <a:pt x="165204" y="139303"/>
                  <a:pt x="165554" y="139821"/>
                </a:cubicBezTo>
                <a:cubicBezTo>
                  <a:pt x="166392" y="139105"/>
                  <a:pt x="167458" y="138693"/>
                  <a:pt x="168555" y="138693"/>
                </a:cubicBezTo>
                <a:cubicBezTo>
                  <a:pt x="169561" y="138709"/>
                  <a:pt x="170536" y="139029"/>
                  <a:pt x="171344" y="139638"/>
                </a:cubicBezTo>
                <a:cubicBezTo>
                  <a:pt x="171694" y="139135"/>
                  <a:pt x="172075" y="138648"/>
                  <a:pt x="172486" y="138191"/>
                </a:cubicBezTo>
                <a:cubicBezTo>
                  <a:pt x="171342" y="137245"/>
                  <a:pt x="169946" y="136776"/>
                  <a:pt x="168554" y="136776"/>
                </a:cubicBezTo>
                <a:close/>
                <a:moveTo>
                  <a:pt x="225651" y="136761"/>
                </a:moveTo>
                <a:cubicBezTo>
                  <a:pt x="224166" y="136761"/>
                  <a:pt x="222685" y="137291"/>
                  <a:pt x="221516" y="138343"/>
                </a:cubicBezTo>
                <a:cubicBezTo>
                  <a:pt x="221912" y="138815"/>
                  <a:pt x="222293" y="139303"/>
                  <a:pt x="222643" y="139821"/>
                </a:cubicBezTo>
                <a:cubicBezTo>
                  <a:pt x="223481" y="139105"/>
                  <a:pt x="224547" y="138693"/>
                  <a:pt x="225644" y="138693"/>
                </a:cubicBezTo>
                <a:cubicBezTo>
                  <a:pt x="226650" y="138693"/>
                  <a:pt x="227640" y="139029"/>
                  <a:pt x="228448" y="139638"/>
                </a:cubicBezTo>
                <a:cubicBezTo>
                  <a:pt x="228798" y="139135"/>
                  <a:pt x="229179" y="138648"/>
                  <a:pt x="229591" y="138175"/>
                </a:cubicBezTo>
                <a:cubicBezTo>
                  <a:pt x="228446" y="137230"/>
                  <a:pt x="227047" y="136761"/>
                  <a:pt x="225651" y="136761"/>
                </a:cubicBezTo>
                <a:close/>
                <a:moveTo>
                  <a:pt x="254188" y="136761"/>
                </a:moveTo>
                <a:cubicBezTo>
                  <a:pt x="252703" y="136761"/>
                  <a:pt x="251222" y="137291"/>
                  <a:pt x="250052" y="138343"/>
                </a:cubicBezTo>
                <a:cubicBezTo>
                  <a:pt x="250464" y="138815"/>
                  <a:pt x="250829" y="139303"/>
                  <a:pt x="251180" y="139821"/>
                </a:cubicBezTo>
                <a:cubicBezTo>
                  <a:pt x="252018" y="139105"/>
                  <a:pt x="253084" y="138693"/>
                  <a:pt x="254197" y="138693"/>
                </a:cubicBezTo>
                <a:cubicBezTo>
                  <a:pt x="255202" y="138693"/>
                  <a:pt x="256177" y="139029"/>
                  <a:pt x="256985" y="139638"/>
                </a:cubicBezTo>
                <a:cubicBezTo>
                  <a:pt x="257335" y="139135"/>
                  <a:pt x="257716" y="138648"/>
                  <a:pt x="258127" y="138175"/>
                </a:cubicBezTo>
                <a:cubicBezTo>
                  <a:pt x="256983" y="137230"/>
                  <a:pt x="255584" y="136761"/>
                  <a:pt x="254188" y="136761"/>
                </a:cubicBezTo>
                <a:close/>
                <a:moveTo>
                  <a:pt x="25856" y="136774"/>
                </a:moveTo>
                <a:cubicBezTo>
                  <a:pt x="24317" y="136774"/>
                  <a:pt x="22854" y="137353"/>
                  <a:pt x="21711" y="138373"/>
                </a:cubicBezTo>
                <a:cubicBezTo>
                  <a:pt x="22108" y="138831"/>
                  <a:pt x="22488" y="139318"/>
                  <a:pt x="22839" y="139836"/>
                </a:cubicBezTo>
                <a:cubicBezTo>
                  <a:pt x="23703" y="139084"/>
                  <a:pt x="24781" y="138706"/>
                  <a:pt x="25861" y="138706"/>
                </a:cubicBezTo>
                <a:cubicBezTo>
                  <a:pt x="26839" y="138706"/>
                  <a:pt x="27819" y="139016"/>
                  <a:pt x="28644" y="139638"/>
                </a:cubicBezTo>
                <a:cubicBezTo>
                  <a:pt x="28994" y="139135"/>
                  <a:pt x="29375" y="138648"/>
                  <a:pt x="29786" y="138191"/>
                </a:cubicBezTo>
                <a:cubicBezTo>
                  <a:pt x="28674" y="137276"/>
                  <a:pt x="27288" y="136774"/>
                  <a:pt x="25856" y="136774"/>
                </a:cubicBezTo>
                <a:close/>
                <a:moveTo>
                  <a:pt x="54408" y="136758"/>
                </a:moveTo>
                <a:lnTo>
                  <a:pt x="54393" y="136774"/>
                </a:lnTo>
                <a:cubicBezTo>
                  <a:pt x="52869" y="136774"/>
                  <a:pt x="51391" y="137353"/>
                  <a:pt x="50248" y="138373"/>
                </a:cubicBezTo>
                <a:cubicBezTo>
                  <a:pt x="50660" y="138831"/>
                  <a:pt x="51025" y="139318"/>
                  <a:pt x="51376" y="139836"/>
                </a:cubicBezTo>
                <a:cubicBezTo>
                  <a:pt x="52240" y="139084"/>
                  <a:pt x="53318" y="138706"/>
                  <a:pt x="54398" y="138706"/>
                </a:cubicBezTo>
                <a:cubicBezTo>
                  <a:pt x="55376" y="138706"/>
                  <a:pt x="56356" y="139016"/>
                  <a:pt x="57181" y="139638"/>
                </a:cubicBezTo>
                <a:cubicBezTo>
                  <a:pt x="57546" y="139135"/>
                  <a:pt x="57927" y="138648"/>
                  <a:pt x="58323" y="138191"/>
                </a:cubicBezTo>
                <a:cubicBezTo>
                  <a:pt x="57226" y="137276"/>
                  <a:pt x="55840" y="136774"/>
                  <a:pt x="54408" y="136758"/>
                </a:cubicBezTo>
                <a:close/>
                <a:moveTo>
                  <a:pt x="82929" y="136728"/>
                </a:moveTo>
                <a:lnTo>
                  <a:pt x="82929" y="136774"/>
                </a:lnTo>
                <a:cubicBezTo>
                  <a:pt x="81406" y="136774"/>
                  <a:pt x="79928" y="137353"/>
                  <a:pt x="78801" y="138373"/>
                </a:cubicBezTo>
                <a:cubicBezTo>
                  <a:pt x="79197" y="138831"/>
                  <a:pt x="79578" y="139318"/>
                  <a:pt x="79913" y="139836"/>
                </a:cubicBezTo>
                <a:cubicBezTo>
                  <a:pt x="80777" y="139084"/>
                  <a:pt x="81859" y="138706"/>
                  <a:pt x="82943" y="138706"/>
                </a:cubicBezTo>
                <a:cubicBezTo>
                  <a:pt x="83925" y="138706"/>
                  <a:pt x="84908" y="139016"/>
                  <a:pt x="85733" y="139638"/>
                </a:cubicBezTo>
                <a:cubicBezTo>
                  <a:pt x="86083" y="139135"/>
                  <a:pt x="86464" y="138648"/>
                  <a:pt x="86876" y="138191"/>
                </a:cubicBezTo>
                <a:cubicBezTo>
                  <a:pt x="85763" y="137261"/>
                  <a:pt x="84377" y="136743"/>
                  <a:pt x="82929" y="136728"/>
                </a:cubicBezTo>
                <a:close/>
                <a:moveTo>
                  <a:pt x="111482" y="136774"/>
                </a:moveTo>
                <a:cubicBezTo>
                  <a:pt x="109943" y="136774"/>
                  <a:pt x="108480" y="137353"/>
                  <a:pt x="107337" y="138373"/>
                </a:cubicBezTo>
                <a:cubicBezTo>
                  <a:pt x="107734" y="138831"/>
                  <a:pt x="108114" y="139318"/>
                  <a:pt x="108465" y="139836"/>
                </a:cubicBezTo>
                <a:cubicBezTo>
                  <a:pt x="109329" y="139084"/>
                  <a:pt x="110407" y="138706"/>
                  <a:pt x="111487" y="138706"/>
                </a:cubicBezTo>
                <a:cubicBezTo>
                  <a:pt x="112465" y="138706"/>
                  <a:pt x="113445" y="139016"/>
                  <a:pt x="114270" y="139638"/>
                </a:cubicBezTo>
                <a:cubicBezTo>
                  <a:pt x="114620" y="139135"/>
                  <a:pt x="115001" y="138648"/>
                  <a:pt x="115412" y="138191"/>
                </a:cubicBezTo>
                <a:cubicBezTo>
                  <a:pt x="114300" y="137276"/>
                  <a:pt x="112914" y="136774"/>
                  <a:pt x="111482" y="136774"/>
                </a:cubicBezTo>
                <a:close/>
                <a:moveTo>
                  <a:pt x="140019" y="136774"/>
                </a:moveTo>
                <a:cubicBezTo>
                  <a:pt x="138495" y="136774"/>
                  <a:pt x="137017" y="137353"/>
                  <a:pt x="135874" y="138373"/>
                </a:cubicBezTo>
                <a:cubicBezTo>
                  <a:pt x="136286" y="138831"/>
                  <a:pt x="136651" y="139318"/>
                  <a:pt x="137002" y="139836"/>
                </a:cubicBezTo>
                <a:cubicBezTo>
                  <a:pt x="137866" y="139084"/>
                  <a:pt x="138944" y="138706"/>
                  <a:pt x="140024" y="138706"/>
                </a:cubicBezTo>
                <a:cubicBezTo>
                  <a:pt x="141002" y="138706"/>
                  <a:pt x="141982" y="139016"/>
                  <a:pt x="142807" y="139638"/>
                </a:cubicBezTo>
                <a:cubicBezTo>
                  <a:pt x="143157" y="139135"/>
                  <a:pt x="143538" y="138648"/>
                  <a:pt x="143949" y="138191"/>
                </a:cubicBezTo>
                <a:cubicBezTo>
                  <a:pt x="142837" y="137276"/>
                  <a:pt x="141451" y="136774"/>
                  <a:pt x="140019" y="136774"/>
                </a:cubicBezTo>
                <a:close/>
                <a:moveTo>
                  <a:pt x="256255" y="140779"/>
                </a:moveTo>
                <a:cubicBezTo>
                  <a:pt x="256254" y="140779"/>
                  <a:pt x="256254" y="140780"/>
                  <a:pt x="256253" y="140781"/>
                </a:cubicBezTo>
                <a:lnTo>
                  <a:pt x="256269" y="140781"/>
                </a:lnTo>
                <a:cubicBezTo>
                  <a:pt x="256264" y="140780"/>
                  <a:pt x="256259" y="140779"/>
                  <a:pt x="256255" y="140779"/>
                </a:cubicBezTo>
                <a:close/>
                <a:moveTo>
                  <a:pt x="82929" y="139288"/>
                </a:moveTo>
                <a:lnTo>
                  <a:pt x="82929" y="139333"/>
                </a:lnTo>
                <a:cubicBezTo>
                  <a:pt x="81954" y="139333"/>
                  <a:pt x="81010" y="139669"/>
                  <a:pt x="80263" y="140293"/>
                </a:cubicBezTo>
                <a:cubicBezTo>
                  <a:pt x="80355" y="140461"/>
                  <a:pt x="80461" y="140628"/>
                  <a:pt x="80553" y="140796"/>
                </a:cubicBezTo>
                <a:cubicBezTo>
                  <a:pt x="81330" y="140659"/>
                  <a:pt x="82137" y="140583"/>
                  <a:pt x="82929" y="140583"/>
                </a:cubicBezTo>
                <a:cubicBezTo>
                  <a:pt x="83000" y="140581"/>
                  <a:pt x="83071" y="140580"/>
                  <a:pt x="83141" y="140580"/>
                </a:cubicBezTo>
                <a:cubicBezTo>
                  <a:pt x="83769" y="140580"/>
                  <a:pt x="84385" y="140641"/>
                  <a:pt x="85002" y="140750"/>
                </a:cubicBezTo>
                <a:cubicBezTo>
                  <a:pt x="85123" y="140537"/>
                  <a:pt x="85261" y="140324"/>
                  <a:pt x="85382" y="140110"/>
                </a:cubicBezTo>
                <a:cubicBezTo>
                  <a:pt x="84682" y="139577"/>
                  <a:pt x="83813" y="139288"/>
                  <a:pt x="82929" y="139288"/>
                </a:cubicBezTo>
                <a:close/>
                <a:moveTo>
                  <a:pt x="197097" y="139321"/>
                </a:moveTo>
                <a:cubicBezTo>
                  <a:pt x="196141" y="139321"/>
                  <a:pt x="195188" y="139658"/>
                  <a:pt x="194426" y="140324"/>
                </a:cubicBezTo>
                <a:cubicBezTo>
                  <a:pt x="194517" y="140491"/>
                  <a:pt x="194624" y="140659"/>
                  <a:pt x="194716" y="140826"/>
                </a:cubicBezTo>
                <a:cubicBezTo>
                  <a:pt x="195493" y="140689"/>
                  <a:pt x="196300" y="140613"/>
                  <a:pt x="197092" y="140613"/>
                </a:cubicBezTo>
                <a:cubicBezTo>
                  <a:pt x="197793" y="140613"/>
                  <a:pt x="198479" y="140659"/>
                  <a:pt x="199164" y="140781"/>
                </a:cubicBezTo>
                <a:cubicBezTo>
                  <a:pt x="199286" y="140567"/>
                  <a:pt x="199423" y="140354"/>
                  <a:pt x="199545" y="140141"/>
                </a:cubicBezTo>
                <a:cubicBezTo>
                  <a:pt x="198817" y="139593"/>
                  <a:pt x="197956" y="139321"/>
                  <a:pt x="197097" y="139321"/>
                </a:cubicBezTo>
                <a:close/>
                <a:moveTo>
                  <a:pt x="25856" y="139333"/>
                </a:moveTo>
                <a:cubicBezTo>
                  <a:pt x="24865" y="139333"/>
                  <a:pt x="23921" y="139699"/>
                  <a:pt x="23174" y="140339"/>
                </a:cubicBezTo>
                <a:cubicBezTo>
                  <a:pt x="23281" y="140506"/>
                  <a:pt x="23372" y="140674"/>
                  <a:pt x="23464" y="140842"/>
                </a:cubicBezTo>
                <a:cubicBezTo>
                  <a:pt x="24256" y="140689"/>
                  <a:pt x="25048" y="140613"/>
                  <a:pt x="25856" y="140613"/>
                </a:cubicBezTo>
                <a:cubicBezTo>
                  <a:pt x="26541" y="140613"/>
                  <a:pt x="27242" y="140674"/>
                  <a:pt x="27928" y="140781"/>
                </a:cubicBezTo>
                <a:cubicBezTo>
                  <a:pt x="28050" y="140567"/>
                  <a:pt x="28171" y="140354"/>
                  <a:pt x="28309" y="140156"/>
                </a:cubicBezTo>
                <a:cubicBezTo>
                  <a:pt x="27593" y="139623"/>
                  <a:pt x="26739" y="139333"/>
                  <a:pt x="25856" y="139333"/>
                </a:cubicBezTo>
                <a:close/>
                <a:moveTo>
                  <a:pt x="54393" y="139333"/>
                </a:moveTo>
                <a:cubicBezTo>
                  <a:pt x="53417" y="139333"/>
                  <a:pt x="52458" y="139699"/>
                  <a:pt x="51726" y="140339"/>
                </a:cubicBezTo>
                <a:cubicBezTo>
                  <a:pt x="51833" y="140506"/>
                  <a:pt x="51924" y="140659"/>
                  <a:pt x="52016" y="140842"/>
                </a:cubicBezTo>
                <a:cubicBezTo>
                  <a:pt x="52808" y="140689"/>
                  <a:pt x="53600" y="140613"/>
                  <a:pt x="54393" y="140613"/>
                </a:cubicBezTo>
                <a:cubicBezTo>
                  <a:pt x="55093" y="140613"/>
                  <a:pt x="55779" y="140674"/>
                  <a:pt x="56465" y="140781"/>
                </a:cubicBezTo>
                <a:cubicBezTo>
                  <a:pt x="56602" y="140567"/>
                  <a:pt x="56724" y="140354"/>
                  <a:pt x="56846" y="140156"/>
                </a:cubicBezTo>
                <a:cubicBezTo>
                  <a:pt x="56145" y="139623"/>
                  <a:pt x="55291" y="139333"/>
                  <a:pt x="54408" y="139333"/>
                </a:cubicBezTo>
                <a:close/>
                <a:moveTo>
                  <a:pt x="111482" y="139333"/>
                </a:moveTo>
                <a:cubicBezTo>
                  <a:pt x="110491" y="139333"/>
                  <a:pt x="109547" y="139699"/>
                  <a:pt x="108785" y="140339"/>
                </a:cubicBezTo>
                <a:cubicBezTo>
                  <a:pt x="108907" y="140506"/>
                  <a:pt x="108998" y="140674"/>
                  <a:pt x="109090" y="140842"/>
                </a:cubicBezTo>
                <a:cubicBezTo>
                  <a:pt x="109882" y="140689"/>
                  <a:pt x="110674" y="140613"/>
                  <a:pt x="111466" y="140613"/>
                </a:cubicBezTo>
                <a:cubicBezTo>
                  <a:pt x="112167" y="140613"/>
                  <a:pt x="112853" y="140674"/>
                  <a:pt x="113538" y="140781"/>
                </a:cubicBezTo>
                <a:cubicBezTo>
                  <a:pt x="113676" y="140567"/>
                  <a:pt x="113797" y="140354"/>
                  <a:pt x="113919" y="140156"/>
                </a:cubicBezTo>
                <a:cubicBezTo>
                  <a:pt x="113218" y="139623"/>
                  <a:pt x="112365" y="139333"/>
                  <a:pt x="111482" y="139333"/>
                </a:cubicBezTo>
                <a:close/>
                <a:moveTo>
                  <a:pt x="140019" y="139333"/>
                </a:moveTo>
                <a:cubicBezTo>
                  <a:pt x="139028" y="139349"/>
                  <a:pt x="138084" y="139699"/>
                  <a:pt x="137352" y="140339"/>
                </a:cubicBezTo>
                <a:cubicBezTo>
                  <a:pt x="137459" y="140506"/>
                  <a:pt x="137550" y="140674"/>
                  <a:pt x="137642" y="140842"/>
                </a:cubicBezTo>
                <a:cubicBezTo>
                  <a:pt x="138434" y="140689"/>
                  <a:pt x="139226" y="140613"/>
                  <a:pt x="140019" y="140613"/>
                </a:cubicBezTo>
                <a:cubicBezTo>
                  <a:pt x="140719" y="140613"/>
                  <a:pt x="141405" y="140674"/>
                  <a:pt x="142091" y="140796"/>
                </a:cubicBezTo>
                <a:cubicBezTo>
                  <a:pt x="142212" y="140567"/>
                  <a:pt x="142350" y="140369"/>
                  <a:pt x="142471" y="140156"/>
                </a:cubicBezTo>
                <a:cubicBezTo>
                  <a:pt x="141771" y="139623"/>
                  <a:pt x="140902" y="139333"/>
                  <a:pt x="140019" y="139333"/>
                </a:cubicBezTo>
                <a:close/>
                <a:moveTo>
                  <a:pt x="168555" y="139333"/>
                </a:moveTo>
                <a:cubicBezTo>
                  <a:pt x="167580" y="139349"/>
                  <a:pt x="166620" y="139699"/>
                  <a:pt x="165874" y="140339"/>
                </a:cubicBezTo>
                <a:cubicBezTo>
                  <a:pt x="165981" y="140506"/>
                  <a:pt x="166072" y="140674"/>
                  <a:pt x="166179" y="140842"/>
                </a:cubicBezTo>
                <a:cubicBezTo>
                  <a:pt x="166956" y="140689"/>
                  <a:pt x="167763" y="140613"/>
                  <a:pt x="168555" y="140613"/>
                </a:cubicBezTo>
                <a:cubicBezTo>
                  <a:pt x="169256" y="140613"/>
                  <a:pt x="169942" y="140674"/>
                  <a:pt x="170627" y="140781"/>
                </a:cubicBezTo>
                <a:cubicBezTo>
                  <a:pt x="170749" y="140567"/>
                  <a:pt x="170887" y="140354"/>
                  <a:pt x="171008" y="140156"/>
                </a:cubicBezTo>
                <a:cubicBezTo>
                  <a:pt x="170308" y="139623"/>
                  <a:pt x="169439" y="139333"/>
                  <a:pt x="168555" y="139333"/>
                </a:cubicBezTo>
                <a:close/>
                <a:moveTo>
                  <a:pt x="225644" y="139333"/>
                </a:moveTo>
                <a:cubicBezTo>
                  <a:pt x="224654" y="139349"/>
                  <a:pt x="223710" y="139699"/>
                  <a:pt x="222963" y="140339"/>
                </a:cubicBezTo>
                <a:cubicBezTo>
                  <a:pt x="223070" y="140506"/>
                  <a:pt x="223161" y="140674"/>
                  <a:pt x="223268" y="140842"/>
                </a:cubicBezTo>
                <a:cubicBezTo>
                  <a:pt x="224045" y="140689"/>
                  <a:pt x="224852" y="140613"/>
                  <a:pt x="225644" y="140613"/>
                </a:cubicBezTo>
                <a:cubicBezTo>
                  <a:pt x="226345" y="140613"/>
                  <a:pt x="227031" y="140674"/>
                  <a:pt x="227717" y="140781"/>
                </a:cubicBezTo>
                <a:cubicBezTo>
                  <a:pt x="227823" y="140567"/>
                  <a:pt x="227960" y="140354"/>
                  <a:pt x="228082" y="140156"/>
                </a:cubicBezTo>
                <a:cubicBezTo>
                  <a:pt x="227381" y="139623"/>
                  <a:pt x="226528" y="139333"/>
                  <a:pt x="225644" y="139333"/>
                </a:cubicBezTo>
                <a:close/>
                <a:moveTo>
                  <a:pt x="254202" y="139323"/>
                </a:moveTo>
                <a:cubicBezTo>
                  <a:pt x="253239" y="139323"/>
                  <a:pt x="252279" y="139663"/>
                  <a:pt x="251515" y="140339"/>
                </a:cubicBezTo>
                <a:cubicBezTo>
                  <a:pt x="251622" y="140506"/>
                  <a:pt x="251713" y="140674"/>
                  <a:pt x="251805" y="140842"/>
                </a:cubicBezTo>
                <a:cubicBezTo>
                  <a:pt x="252597" y="140689"/>
                  <a:pt x="253389" y="140613"/>
                  <a:pt x="254197" y="140613"/>
                </a:cubicBezTo>
                <a:cubicBezTo>
                  <a:pt x="254878" y="140613"/>
                  <a:pt x="255574" y="140673"/>
                  <a:pt x="256255" y="140779"/>
                </a:cubicBezTo>
                <a:lnTo>
                  <a:pt x="256255" y="140779"/>
                </a:lnTo>
                <a:cubicBezTo>
                  <a:pt x="256376" y="140566"/>
                  <a:pt x="256498" y="140353"/>
                  <a:pt x="256650" y="140141"/>
                </a:cubicBezTo>
                <a:cubicBezTo>
                  <a:pt x="255923" y="139594"/>
                  <a:pt x="255062" y="139323"/>
                  <a:pt x="254202" y="139323"/>
                </a:cubicBezTo>
                <a:close/>
                <a:moveTo>
                  <a:pt x="211201" y="134062"/>
                </a:moveTo>
                <a:cubicBezTo>
                  <a:pt x="206447" y="134062"/>
                  <a:pt x="202242" y="136758"/>
                  <a:pt x="199789" y="140857"/>
                </a:cubicBezTo>
                <a:cubicBezTo>
                  <a:pt x="200399" y="140994"/>
                  <a:pt x="201008" y="141162"/>
                  <a:pt x="201587" y="141375"/>
                </a:cubicBezTo>
                <a:cubicBezTo>
                  <a:pt x="203766" y="138114"/>
                  <a:pt x="207255" y="135981"/>
                  <a:pt x="211201" y="135981"/>
                </a:cubicBezTo>
                <a:lnTo>
                  <a:pt x="211201" y="136027"/>
                </a:lnTo>
                <a:cubicBezTo>
                  <a:pt x="215162" y="136027"/>
                  <a:pt x="218697" y="138206"/>
                  <a:pt x="220860" y="141482"/>
                </a:cubicBezTo>
                <a:cubicBezTo>
                  <a:pt x="221439" y="141253"/>
                  <a:pt x="222034" y="141070"/>
                  <a:pt x="222643" y="140933"/>
                </a:cubicBezTo>
                <a:cubicBezTo>
                  <a:pt x="220190" y="136789"/>
                  <a:pt x="215939" y="134062"/>
                  <a:pt x="211201" y="134062"/>
                </a:cubicBezTo>
                <a:close/>
                <a:moveTo>
                  <a:pt x="39949" y="134092"/>
                </a:moveTo>
                <a:lnTo>
                  <a:pt x="39949" y="134107"/>
                </a:lnTo>
                <a:cubicBezTo>
                  <a:pt x="35195" y="134107"/>
                  <a:pt x="31005" y="136804"/>
                  <a:pt x="28537" y="140887"/>
                </a:cubicBezTo>
                <a:cubicBezTo>
                  <a:pt x="29162" y="141024"/>
                  <a:pt x="29756" y="141192"/>
                  <a:pt x="30350" y="141421"/>
                </a:cubicBezTo>
                <a:cubicBezTo>
                  <a:pt x="32514" y="138145"/>
                  <a:pt x="36003" y="136027"/>
                  <a:pt x="39949" y="136027"/>
                </a:cubicBezTo>
                <a:cubicBezTo>
                  <a:pt x="43925" y="136027"/>
                  <a:pt x="47445" y="138191"/>
                  <a:pt x="49624" y="141527"/>
                </a:cubicBezTo>
                <a:cubicBezTo>
                  <a:pt x="50187" y="141284"/>
                  <a:pt x="50782" y="141101"/>
                  <a:pt x="51391" y="140964"/>
                </a:cubicBezTo>
                <a:cubicBezTo>
                  <a:pt x="48938" y="136835"/>
                  <a:pt x="44733" y="134092"/>
                  <a:pt x="39949" y="134092"/>
                </a:cubicBezTo>
                <a:close/>
                <a:moveTo>
                  <a:pt x="97023" y="134092"/>
                </a:moveTo>
                <a:lnTo>
                  <a:pt x="97038" y="134107"/>
                </a:lnTo>
                <a:cubicBezTo>
                  <a:pt x="92284" y="134107"/>
                  <a:pt x="88079" y="136804"/>
                  <a:pt x="85626" y="140887"/>
                </a:cubicBezTo>
                <a:cubicBezTo>
                  <a:pt x="86236" y="141024"/>
                  <a:pt x="86845" y="141192"/>
                  <a:pt x="87424" y="141421"/>
                </a:cubicBezTo>
                <a:cubicBezTo>
                  <a:pt x="89603" y="138145"/>
                  <a:pt x="93092" y="136027"/>
                  <a:pt x="97023" y="136027"/>
                </a:cubicBezTo>
                <a:cubicBezTo>
                  <a:pt x="101014" y="136027"/>
                  <a:pt x="104519" y="138191"/>
                  <a:pt x="106698" y="141527"/>
                </a:cubicBezTo>
                <a:cubicBezTo>
                  <a:pt x="107276" y="141299"/>
                  <a:pt x="107871" y="141101"/>
                  <a:pt x="108480" y="140964"/>
                </a:cubicBezTo>
                <a:cubicBezTo>
                  <a:pt x="106027" y="136835"/>
                  <a:pt x="101807" y="134092"/>
                  <a:pt x="97023" y="134092"/>
                </a:cubicBezTo>
                <a:close/>
                <a:moveTo>
                  <a:pt x="125575" y="134107"/>
                </a:moveTo>
                <a:cubicBezTo>
                  <a:pt x="120821" y="134107"/>
                  <a:pt x="116631" y="136804"/>
                  <a:pt x="114178" y="140903"/>
                </a:cubicBezTo>
                <a:cubicBezTo>
                  <a:pt x="114788" y="141040"/>
                  <a:pt x="115382" y="141207"/>
                  <a:pt x="115976" y="141421"/>
                </a:cubicBezTo>
                <a:cubicBezTo>
                  <a:pt x="118155" y="138160"/>
                  <a:pt x="121644" y="136027"/>
                  <a:pt x="125575" y="136027"/>
                </a:cubicBezTo>
                <a:cubicBezTo>
                  <a:pt x="129551" y="136027"/>
                  <a:pt x="133071" y="138206"/>
                  <a:pt x="135250" y="141527"/>
                </a:cubicBezTo>
                <a:cubicBezTo>
                  <a:pt x="135829" y="141299"/>
                  <a:pt x="136408" y="141116"/>
                  <a:pt x="137017" y="140964"/>
                </a:cubicBezTo>
                <a:cubicBezTo>
                  <a:pt x="134564" y="136835"/>
                  <a:pt x="130359" y="134107"/>
                  <a:pt x="125575" y="134107"/>
                </a:cubicBezTo>
                <a:close/>
                <a:moveTo>
                  <a:pt x="154127" y="134107"/>
                </a:moveTo>
                <a:cubicBezTo>
                  <a:pt x="149373" y="134107"/>
                  <a:pt x="145168" y="136804"/>
                  <a:pt x="142715" y="140903"/>
                </a:cubicBezTo>
                <a:cubicBezTo>
                  <a:pt x="143325" y="141040"/>
                  <a:pt x="143934" y="141207"/>
                  <a:pt x="144528" y="141421"/>
                </a:cubicBezTo>
                <a:cubicBezTo>
                  <a:pt x="146690" y="138162"/>
                  <a:pt x="150192" y="136030"/>
                  <a:pt x="154119" y="136027"/>
                </a:cubicBezTo>
                <a:lnTo>
                  <a:pt x="154119" y="136027"/>
                </a:lnTo>
                <a:cubicBezTo>
                  <a:pt x="158093" y="136030"/>
                  <a:pt x="161609" y="138208"/>
                  <a:pt x="163802" y="141527"/>
                </a:cubicBezTo>
                <a:cubicBezTo>
                  <a:pt x="164366" y="141299"/>
                  <a:pt x="164960" y="141116"/>
                  <a:pt x="165569" y="140979"/>
                </a:cubicBezTo>
                <a:cubicBezTo>
                  <a:pt x="163116" y="136835"/>
                  <a:pt x="158911" y="134107"/>
                  <a:pt x="154127" y="134107"/>
                </a:cubicBezTo>
                <a:close/>
                <a:moveTo>
                  <a:pt x="182649" y="134107"/>
                </a:moveTo>
                <a:cubicBezTo>
                  <a:pt x="177895" y="134107"/>
                  <a:pt x="173705" y="136804"/>
                  <a:pt x="171252" y="140903"/>
                </a:cubicBezTo>
                <a:cubicBezTo>
                  <a:pt x="171862" y="141040"/>
                  <a:pt x="172471" y="141207"/>
                  <a:pt x="173050" y="141421"/>
                </a:cubicBezTo>
                <a:cubicBezTo>
                  <a:pt x="175229" y="138160"/>
                  <a:pt x="178718" y="136027"/>
                  <a:pt x="182649" y="136027"/>
                </a:cubicBezTo>
                <a:cubicBezTo>
                  <a:pt x="186625" y="136027"/>
                  <a:pt x="190145" y="138206"/>
                  <a:pt x="192323" y="141527"/>
                </a:cubicBezTo>
                <a:cubicBezTo>
                  <a:pt x="192902" y="141299"/>
                  <a:pt x="193497" y="141116"/>
                  <a:pt x="194091" y="140964"/>
                </a:cubicBezTo>
                <a:cubicBezTo>
                  <a:pt x="191653" y="136835"/>
                  <a:pt x="187433" y="134107"/>
                  <a:pt x="182649" y="134107"/>
                </a:cubicBezTo>
                <a:close/>
                <a:moveTo>
                  <a:pt x="239738" y="134092"/>
                </a:moveTo>
                <a:cubicBezTo>
                  <a:pt x="234999" y="134092"/>
                  <a:pt x="230809" y="136804"/>
                  <a:pt x="228341" y="140903"/>
                </a:cubicBezTo>
                <a:cubicBezTo>
                  <a:pt x="228951" y="141024"/>
                  <a:pt x="229560" y="141207"/>
                  <a:pt x="230139" y="141421"/>
                </a:cubicBezTo>
                <a:cubicBezTo>
                  <a:pt x="232332" y="138147"/>
                  <a:pt x="235818" y="136045"/>
                  <a:pt x="239761" y="136042"/>
                </a:cubicBezTo>
                <a:lnTo>
                  <a:pt x="239761" y="136042"/>
                </a:lnTo>
                <a:cubicBezTo>
                  <a:pt x="243734" y="136045"/>
                  <a:pt x="247235" y="138208"/>
                  <a:pt x="249413" y="141527"/>
                </a:cubicBezTo>
                <a:cubicBezTo>
                  <a:pt x="249992" y="141299"/>
                  <a:pt x="250586" y="141101"/>
                  <a:pt x="251180" y="140964"/>
                </a:cubicBezTo>
                <a:cubicBezTo>
                  <a:pt x="248742" y="136835"/>
                  <a:pt x="244491" y="134092"/>
                  <a:pt x="239738" y="134092"/>
                </a:cubicBezTo>
                <a:close/>
                <a:moveTo>
                  <a:pt x="268275" y="134107"/>
                </a:moveTo>
                <a:cubicBezTo>
                  <a:pt x="263521" y="134107"/>
                  <a:pt x="259331" y="136804"/>
                  <a:pt x="256878" y="140903"/>
                </a:cubicBezTo>
                <a:cubicBezTo>
                  <a:pt x="257488" y="141040"/>
                  <a:pt x="258082" y="141207"/>
                  <a:pt x="258676" y="141421"/>
                </a:cubicBezTo>
                <a:cubicBezTo>
                  <a:pt x="260855" y="138160"/>
                  <a:pt x="264344" y="136027"/>
                  <a:pt x="268275" y="136027"/>
                </a:cubicBezTo>
                <a:cubicBezTo>
                  <a:pt x="272251" y="136027"/>
                  <a:pt x="275771" y="138206"/>
                  <a:pt x="277949" y="141527"/>
                </a:cubicBezTo>
                <a:cubicBezTo>
                  <a:pt x="278528" y="141299"/>
                  <a:pt x="279123" y="141116"/>
                  <a:pt x="279717" y="140964"/>
                </a:cubicBezTo>
                <a:cubicBezTo>
                  <a:pt x="277264" y="136835"/>
                  <a:pt x="273028" y="134107"/>
                  <a:pt x="268275" y="134107"/>
                </a:cubicBezTo>
                <a:close/>
                <a:moveTo>
                  <a:pt x="11412" y="134107"/>
                </a:moveTo>
                <a:cubicBezTo>
                  <a:pt x="6658" y="134107"/>
                  <a:pt x="2453" y="136819"/>
                  <a:pt x="0" y="140918"/>
                </a:cubicBezTo>
                <a:lnTo>
                  <a:pt x="15" y="140903"/>
                </a:lnTo>
                <a:cubicBezTo>
                  <a:pt x="610" y="141040"/>
                  <a:pt x="1219" y="141223"/>
                  <a:pt x="1798" y="141436"/>
                </a:cubicBezTo>
                <a:cubicBezTo>
                  <a:pt x="3977" y="138160"/>
                  <a:pt x="7466" y="136042"/>
                  <a:pt x="11412" y="136042"/>
                </a:cubicBezTo>
                <a:cubicBezTo>
                  <a:pt x="15373" y="136042"/>
                  <a:pt x="18908" y="138206"/>
                  <a:pt x="21072" y="141543"/>
                </a:cubicBezTo>
                <a:cubicBezTo>
                  <a:pt x="21651" y="141314"/>
                  <a:pt x="22245" y="141131"/>
                  <a:pt x="22839" y="140979"/>
                </a:cubicBezTo>
                <a:cubicBezTo>
                  <a:pt x="20401" y="136850"/>
                  <a:pt x="16166" y="134107"/>
                  <a:pt x="11412" y="134107"/>
                </a:cubicBezTo>
                <a:close/>
                <a:moveTo>
                  <a:pt x="68501" y="134107"/>
                </a:moveTo>
                <a:cubicBezTo>
                  <a:pt x="63747" y="134107"/>
                  <a:pt x="59558" y="136804"/>
                  <a:pt x="57089" y="140918"/>
                </a:cubicBezTo>
                <a:cubicBezTo>
                  <a:pt x="57714" y="141040"/>
                  <a:pt x="58308" y="141207"/>
                  <a:pt x="58902" y="141436"/>
                </a:cubicBezTo>
                <a:cubicBezTo>
                  <a:pt x="61081" y="138160"/>
                  <a:pt x="64570" y="136042"/>
                  <a:pt x="68501" y="136042"/>
                </a:cubicBezTo>
                <a:cubicBezTo>
                  <a:pt x="72478" y="136042"/>
                  <a:pt x="75997" y="138206"/>
                  <a:pt x="78176" y="141543"/>
                </a:cubicBezTo>
                <a:cubicBezTo>
                  <a:pt x="78755" y="141314"/>
                  <a:pt x="79334" y="141116"/>
                  <a:pt x="79943" y="140979"/>
                </a:cubicBezTo>
                <a:cubicBezTo>
                  <a:pt x="77490" y="136850"/>
                  <a:pt x="73285" y="134107"/>
                  <a:pt x="68501" y="134107"/>
                </a:cubicBezTo>
                <a:close/>
                <a:moveTo>
                  <a:pt x="2377" y="141649"/>
                </a:moveTo>
                <a:lnTo>
                  <a:pt x="2377" y="141664"/>
                </a:lnTo>
                <a:cubicBezTo>
                  <a:pt x="2380" y="141660"/>
                  <a:pt x="2383" y="141656"/>
                  <a:pt x="2385" y="141653"/>
                </a:cubicBezTo>
                <a:lnTo>
                  <a:pt x="2385" y="141653"/>
                </a:lnTo>
                <a:cubicBezTo>
                  <a:pt x="2383" y="141651"/>
                  <a:pt x="2380" y="141650"/>
                  <a:pt x="2377" y="141649"/>
                </a:cubicBezTo>
                <a:close/>
                <a:moveTo>
                  <a:pt x="211201" y="136621"/>
                </a:moveTo>
                <a:cubicBezTo>
                  <a:pt x="207514" y="136621"/>
                  <a:pt x="204238" y="138587"/>
                  <a:pt x="202166" y="141603"/>
                </a:cubicBezTo>
                <a:cubicBezTo>
                  <a:pt x="202714" y="141847"/>
                  <a:pt x="203263" y="142106"/>
                  <a:pt x="203781" y="142426"/>
                </a:cubicBezTo>
                <a:cubicBezTo>
                  <a:pt x="205548" y="140065"/>
                  <a:pt x="208215" y="138556"/>
                  <a:pt x="211201" y="138556"/>
                </a:cubicBezTo>
                <a:lnTo>
                  <a:pt x="211201" y="138602"/>
                </a:lnTo>
                <a:cubicBezTo>
                  <a:pt x="214233" y="138602"/>
                  <a:pt x="216945" y="140171"/>
                  <a:pt x="218712" y="142563"/>
                </a:cubicBezTo>
                <a:cubicBezTo>
                  <a:pt x="219230" y="142243"/>
                  <a:pt x="219763" y="141969"/>
                  <a:pt x="220312" y="141725"/>
                </a:cubicBezTo>
                <a:cubicBezTo>
                  <a:pt x="218225" y="138632"/>
                  <a:pt x="214918" y="136621"/>
                  <a:pt x="211201" y="136621"/>
                </a:cubicBezTo>
                <a:close/>
                <a:moveTo>
                  <a:pt x="39949" y="136667"/>
                </a:moveTo>
                <a:cubicBezTo>
                  <a:pt x="36262" y="136667"/>
                  <a:pt x="33001" y="138632"/>
                  <a:pt x="30914" y="141634"/>
                </a:cubicBezTo>
                <a:cubicBezTo>
                  <a:pt x="31478" y="141878"/>
                  <a:pt x="32011" y="142152"/>
                  <a:pt x="32529" y="142457"/>
                </a:cubicBezTo>
                <a:cubicBezTo>
                  <a:pt x="34296" y="140095"/>
                  <a:pt x="36978" y="138587"/>
                  <a:pt x="39949" y="138587"/>
                </a:cubicBezTo>
                <a:cubicBezTo>
                  <a:pt x="42981" y="138587"/>
                  <a:pt x="45693" y="140156"/>
                  <a:pt x="47460" y="142594"/>
                </a:cubicBezTo>
                <a:cubicBezTo>
                  <a:pt x="47978" y="142289"/>
                  <a:pt x="48511" y="142000"/>
                  <a:pt x="49060" y="141756"/>
                </a:cubicBezTo>
                <a:cubicBezTo>
                  <a:pt x="46973" y="138663"/>
                  <a:pt x="43682" y="136667"/>
                  <a:pt x="39949" y="136667"/>
                </a:cubicBezTo>
                <a:close/>
                <a:moveTo>
                  <a:pt x="97030" y="136667"/>
                </a:moveTo>
                <a:lnTo>
                  <a:pt x="97030" y="136667"/>
                </a:lnTo>
                <a:cubicBezTo>
                  <a:pt x="93346" y="136670"/>
                  <a:pt x="90089" y="138635"/>
                  <a:pt x="88003" y="141634"/>
                </a:cubicBezTo>
                <a:cubicBezTo>
                  <a:pt x="88552" y="141878"/>
                  <a:pt x="89100" y="142152"/>
                  <a:pt x="89618" y="142457"/>
                </a:cubicBezTo>
                <a:cubicBezTo>
                  <a:pt x="91385" y="140095"/>
                  <a:pt x="94052" y="138587"/>
                  <a:pt x="97023" y="138587"/>
                </a:cubicBezTo>
                <a:cubicBezTo>
                  <a:pt x="100070" y="138587"/>
                  <a:pt x="102782" y="140156"/>
                  <a:pt x="104549" y="142594"/>
                </a:cubicBezTo>
                <a:cubicBezTo>
                  <a:pt x="105052" y="142289"/>
                  <a:pt x="105585" y="142000"/>
                  <a:pt x="106149" y="141756"/>
                </a:cubicBezTo>
                <a:cubicBezTo>
                  <a:pt x="104063" y="138665"/>
                  <a:pt x="100760" y="136670"/>
                  <a:pt x="97030" y="136667"/>
                </a:cubicBezTo>
                <a:close/>
                <a:moveTo>
                  <a:pt x="11412" y="136667"/>
                </a:moveTo>
                <a:cubicBezTo>
                  <a:pt x="7730" y="136667"/>
                  <a:pt x="4473" y="138627"/>
                  <a:pt x="2385" y="141653"/>
                </a:cubicBezTo>
                <a:lnTo>
                  <a:pt x="2385" y="141653"/>
                </a:lnTo>
                <a:cubicBezTo>
                  <a:pt x="2946" y="141880"/>
                  <a:pt x="3477" y="142153"/>
                  <a:pt x="3992" y="142457"/>
                </a:cubicBezTo>
                <a:cubicBezTo>
                  <a:pt x="5775" y="140095"/>
                  <a:pt x="8426" y="138587"/>
                  <a:pt x="11412" y="138587"/>
                </a:cubicBezTo>
                <a:cubicBezTo>
                  <a:pt x="14444" y="138587"/>
                  <a:pt x="17156" y="140171"/>
                  <a:pt x="18923" y="142609"/>
                </a:cubicBezTo>
                <a:cubicBezTo>
                  <a:pt x="19441" y="142289"/>
                  <a:pt x="19975" y="142015"/>
                  <a:pt x="20523" y="141756"/>
                </a:cubicBezTo>
                <a:cubicBezTo>
                  <a:pt x="18451" y="138678"/>
                  <a:pt x="15145" y="136667"/>
                  <a:pt x="11412" y="136667"/>
                </a:cubicBezTo>
                <a:close/>
                <a:moveTo>
                  <a:pt x="68501" y="136667"/>
                </a:moveTo>
                <a:cubicBezTo>
                  <a:pt x="64814" y="136667"/>
                  <a:pt x="61538" y="138632"/>
                  <a:pt x="59466" y="141649"/>
                </a:cubicBezTo>
                <a:cubicBezTo>
                  <a:pt x="60030" y="141878"/>
                  <a:pt x="60563" y="142152"/>
                  <a:pt x="61081" y="142457"/>
                </a:cubicBezTo>
                <a:cubicBezTo>
                  <a:pt x="62864" y="140095"/>
                  <a:pt x="65515" y="138587"/>
                  <a:pt x="68501" y="138587"/>
                </a:cubicBezTo>
                <a:cubicBezTo>
                  <a:pt x="71533" y="138587"/>
                  <a:pt x="74245" y="140171"/>
                  <a:pt x="76012" y="142609"/>
                </a:cubicBezTo>
                <a:cubicBezTo>
                  <a:pt x="76530" y="142289"/>
                  <a:pt x="77064" y="142015"/>
                  <a:pt x="77612" y="141756"/>
                </a:cubicBezTo>
                <a:cubicBezTo>
                  <a:pt x="75540" y="138678"/>
                  <a:pt x="72234" y="136667"/>
                  <a:pt x="68501" y="136667"/>
                </a:cubicBezTo>
                <a:close/>
                <a:moveTo>
                  <a:pt x="125575" y="136667"/>
                </a:moveTo>
                <a:cubicBezTo>
                  <a:pt x="121888" y="136667"/>
                  <a:pt x="118627" y="138632"/>
                  <a:pt x="116540" y="141649"/>
                </a:cubicBezTo>
                <a:cubicBezTo>
                  <a:pt x="117104" y="141878"/>
                  <a:pt x="117637" y="142152"/>
                  <a:pt x="118155" y="142457"/>
                </a:cubicBezTo>
                <a:cubicBezTo>
                  <a:pt x="119938" y="140095"/>
                  <a:pt x="122604" y="138602"/>
                  <a:pt x="125575" y="138602"/>
                </a:cubicBezTo>
                <a:cubicBezTo>
                  <a:pt x="128607" y="138602"/>
                  <a:pt x="131319" y="140171"/>
                  <a:pt x="133101" y="142609"/>
                </a:cubicBezTo>
                <a:cubicBezTo>
                  <a:pt x="133604" y="142289"/>
                  <a:pt x="134137" y="142015"/>
                  <a:pt x="134686" y="141771"/>
                </a:cubicBezTo>
                <a:cubicBezTo>
                  <a:pt x="132614" y="138678"/>
                  <a:pt x="129308" y="136667"/>
                  <a:pt x="125575" y="136667"/>
                </a:cubicBezTo>
                <a:close/>
                <a:moveTo>
                  <a:pt x="154112" y="136667"/>
                </a:moveTo>
                <a:cubicBezTo>
                  <a:pt x="150440" y="136667"/>
                  <a:pt x="147164" y="138632"/>
                  <a:pt x="145092" y="141649"/>
                </a:cubicBezTo>
                <a:cubicBezTo>
                  <a:pt x="145641" y="141893"/>
                  <a:pt x="146189" y="142152"/>
                  <a:pt x="146707" y="142457"/>
                </a:cubicBezTo>
                <a:cubicBezTo>
                  <a:pt x="148473" y="140112"/>
                  <a:pt x="151151" y="138605"/>
                  <a:pt x="154119" y="138602"/>
                </a:cubicBezTo>
                <a:lnTo>
                  <a:pt x="154119" y="138602"/>
                </a:lnTo>
                <a:cubicBezTo>
                  <a:pt x="157163" y="138605"/>
                  <a:pt x="159872" y="140173"/>
                  <a:pt x="161638" y="142609"/>
                </a:cubicBezTo>
                <a:cubicBezTo>
                  <a:pt x="162141" y="142289"/>
                  <a:pt x="162674" y="142015"/>
                  <a:pt x="163223" y="141756"/>
                </a:cubicBezTo>
                <a:cubicBezTo>
                  <a:pt x="161151" y="138678"/>
                  <a:pt x="157845" y="136667"/>
                  <a:pt x="154112" y="136667"/>
                </a:cubicBezTo>
                <a:close/>
                <a:moveTo>
                  <a:pt x="182649" y="136667"/>
                </a:moveTo>
                <a:cubicBezTo>
                  <a:pt x="178977" y="136667"/>
                  <a:pt x="175701" y="138632"/>
                  <a:pt x="173614" y="141649"/>
                </a:cubicBezTo>
                <a:cubicBezTo>
                  <a:pt x="174177" y="141878"/>
                  <a:pt x="174711" y="142152"/>
                  <a:pt x="175244" y="142457"/>
                </a:cubicBezTo>
                <a:cubicBezTo>
                  <a:pt x="177011" y="140095"/>
                  <a:pt x="179678" y="138602"/>
                  <a:pt x="182649" y="138602"/>
                </a:cubicBezTo>
                <a:cubicBezTo>
                  <a:pt x="185696" y="138602"/>
                  <a:pt x="188408" y="140171"/>
                  <a:pt x="190175" y="142609"/>
                </a:cubicBezTo>
                <a:cubicBezTo>
                  <a:pt x="190693" y="142289"/>
                  <a:pt x="191211" y="142015"/>
                  <a:pt x="191760" y="141756"/>
                </a:cubicBezTo>
                <a:cubicBezTo>
                  <a:pt x="189703" y="138678"/>
                  <a:pt x="186381" y="136667"/>
                  <a:pt x="182649" y="136667"/>
                </a:cubicBezTo>
                <a:close/>
                <a:moveTo>
                  <a:pt x="239753" y="136667"/>
                </a:moveTo>
                <a:cubicBezTo>
                  <a:pt x="236066" y="136667"/>
                  <a:pt x="232790" y="138617"/>
                  <a:pt x="230718" y="141649"/>
                </a:cubicBezTo>
                <a:cubicBezTo>
                  <a:pt x="231267" y="141878"/>
                  <a:pt x="231815" y="142152"/>
                  <a:pt x="232333" y="142457"/>
                </a:cubicBezTo>
                <a:cubicBezTo>
                  <a:pt x="234100" y="140095"/>
                  <a:pt x="236767" y="138587"/>
                  <a:pt x="239753" y="138587"/>
                </a:cubicBezTo>
                <a:lnTo>
                  <a:pt x="239738" y="138602"/>
                </a:lnTo>
                <a:cubicBezTo>
                  <a:pt x="242770" y="138602"/>
                  <a:pt x="245482" y="140171"/>
                  <a:pt x="247264" y="142609"/>
                </a:cubicBezTo>
                <a:cubicBezTo>
                  <a:pt x="247782" y="142289"/>
                  <a:pt x="248316" y="142000"/>
                  <a:pt x="248864" y="141756"/>
                </a:cubicBezTo>
                <a:cubicBezTo>
                  <a:pt x="246777" y="138678"/>
                  <a:pt x="243471" y="136667"/>
                  <a:pt x="239753" y="136667"/>
                </a:cubicBezTo>
                <a:close/>
                <a:moveTo>
                  <a:pt x="268290" y="136667"/>
                </a:moveTo>
                <a:cubicBezTo>
                  <a:pt x="264603" y="136667"/>
                  <a:pt x="261327" y="138632"/>
                  <a:pt x="259240" y="141649"/>
                </a:cubicBezTo>
                <a:cubicBezTo>
                  <a:pt x="259803" y="141878"/>
                  <a:pt x="260337" y="142152"/>
                  <a:pt x="260870" y="142457"/>
                </a:cubicBezTo>
                <a:cubicBezTo>
                  <a:pt x="262637" y="140095"/>
                  <a:pt x="265304" y="138602"/>
                  <a:pt x="268275" y="138602"/>
                </a:cubicBezTo>
                <a:cubicBezTo>
                  <a:pt x="271322" y="138602"/>
                  <a:pt x="274034" y="140171"/>
                  <a:pt x="275801" y="142609"/>
                </a:cubicBezTo>
                <a:cubicBezTo>
                  <a:pt x="276304" y="142289"/>
                  <a:pt x="276837" y="142015"/>
                  <a:pt x="277401" y="141756"/>
                </a:cubicBezTo>
                <a:cubicBezTo>
                  <a:pt x="275314" y="138678"/>
                  <a:pt x="272007" y="136667"/>
                  <a:pt x="268290" y="136667"/>
                </a:cubicBezTo>
                <a:close/>
                <a:moveTo>
                  <a:pt x="4510" y="142777"/>
                </a:moveTo>
                <a:lnTo>
                  <a:pt x="4510" y="142807"/>
                </a:lnTo>
                <a:cubicBezTo>
                  <a:pt x="4515" y="142800"/>
                  <a:pt x="4520" y="142794"/>
                  <a:pt x="4525" y="142787"/>
                </a:cubicBezTo>
                <a:lnTo>
                  <a:pt x="4525" y="142787"/>
                </a:lnTo>
                <a:cubicBezTo>
                  <a:pt x="4520" y="142783"/>
                  <a:pt x="4515" y="142780"/>
                  <a:pt x="4510" y="142777"/>
                </a:cubicBezTo>
                <a:close/>
                <a:moveTo>
                  <a:pt x="211201" y="139196"/>
                </a:moveTo>
                <a:cubicBezTo>
                  <a:pt x="208428" y="139196"/>
                  <a:pt x="205960" y="140583"/>
                  <a:pt x="204299" y="142746"/>
                </a:cubicBezTo>
                <a:cubicBezTo>
                  <a:pt x="204802" y="143066"/>
                  <a:pt x="205289" y="143432"/>
                  <a:pt x="205746" y="143828"/>
                </a:cubicBezTo>
                <a:cubicBezTo>
                  <a:pt x="207087" y="142167"/>
                  <a:pt x="209037" y="141116"/>
                  <a:pt x="211201" y="141116"/>
                </a:cubicBezTo>
                <a:lnTo>
                  <a:pt x="211201" y="141162"/>
                </a:lnTo>
                <a:cubicBezTo>
                  <a:pt x="213440" y="141162"/>
                  <a:pt x="215436" y="142289"/>
                  <a:pt x="216777" y="143995"/>
                </a:cubicBezTo>
                <a:cubicBezTo>
                  <a:pt x="217234" y="143599"/>
                  <a:pt x="217707" y="143234"/>
                  <a:pt x="218209" y="142899"/>
                </a:cubicBezTo>
                <a:cubicBezTo>
                  <a:pt x="216549" y="140644"/>
                  <a:pt x="214019" y="139196"/>
                  <a:pt x="211201" y="139196"/>
                </a:cubicBezTo>
                <a:close/>
                <a:moveTo>
                  <a:pt x="39949" y="139227"/>
                </a:moveTo>
                <a:lnTo>
                  <a:pt x="39949" y="139242"/>
                </a:lnTo>
                <a:cubicBezTo>
                  <a:pt x="37191" y="139242"/>
                  <a:pt x="34723" y="140613"/>
                  <a:pt x="33047" y="142777"/>
                </a:cubicBezTo>
                <a:cubicBezTo>
                  <a:pt x="33550" y="143097"/>
                  <a:pt x="34037" y="143462"/>
                  <a:pt x="34494" y="143858"/>
                </a:cubicBezTo>
                <a:cubicBezTo>
                  <a:pt x="35850" y="142198"/>
                  <a:pt x="37785" y="141146"/>
                  <a:pt x="39949" y="141146"/>
                </a:cubicBezTo>
                <a:cubicBezTo>
                  <a:pt x="42189" y="141146"/>
                  <a:pt x="44184" y="142274"/>
                  <a:pt x="45540" y="144026"/>
                </a:cubicBezTo>
                <a:cubicBezTo>
                  <a:pt x="45982" y="143630"/>
                  <a:pt x="46470" y="143264"/>
                  <a:pt x="46957" y="142929"/>
                </a:cubicBezTo>
                <a:cubicBezTo>
                  <a:pt x="45297" y="140674"/>
                  <a:pt x="42768" y="139227"/>
                  <a:pt x="39949" y="139227"/>
                </a:cubicBezTo>
                <a:close/>
                <a:moveTo>
                  <a:pt x="97023" y="139227"/>
                </a:moveTo>
                <a:lnTo>
                  <a:pt x="97038" y="139242"/>
                </a:lnTo>
                <a:cubicBezTo>
                  <a:pt x="94280" y="139242"/>
                  <a:pt x="91797" y="140613"/>
                  <a:pt x="90136" y="142777"/>
                </a:cubicBezTo>
                <a:cubicBezTo>
                  <a:pt x="90639" y="143097"/>
                  <a:pt x="91126" y="143462"/>
                  <a:pt x="91583" y="143858"/>
                </a:cubicBezTo>
                <a:cubicBezTo>
                  <a:pt x="92924" y="142198"/>
                  <a:pt x="94859" y="141146"/>
                  <a:pt x="97023" y="141146"/>
                </a:cubicBezTo>
                <a:cubicBezTo>
                  <a:pt x="99262" y="141146"/>
                  <a:pt x="101274" y="142274"/>
                  <a:pt x="102614" y="144026"/>
                </a:cubicBezTo>
                <a:cubicBezTo>
                  <a:pt x="103071" y="143630"/>
                  <a:pt x="103544" y="143264"/>
                  <a:pt x="104046" y="142929"/>
                </a:cubicBezTo>
                <a:cubicBezTo>
                  <a:pt x="102386" y="140674"/>
                  <a:pt x="99857" y="139227"/>
                  <a:pt x="97023" y="139227"/>
                </a:cubicBezTo>
                <a:close/>
                <a:moveTo>
                  <a:pt x="68501" y="139242"/>
                </a:moveTo>
                <a:cubicBezTo>
                  <a:pt x="65728" y="139242"/>
                  <a:pt x="63260" y="140613"/>
                  <a:pt x="61599" y="142777"/>
                </a:cubicBezTo>
                <a:cubicBezTo>
                  <a:pt x="62117" y="143112"/>
                  <a:pt x="62589" y="143477"/>
                  <a:pt x="63062" y="143858"/>
                </a:cubicBezTo>
                <a:cubicBezTo>
                  <a:pt x="64403" y="142213"/>
                  <a:pt x="66338" y="141162"/>
                  <a:pt x="68501" y="141162"/>
                </a:cubicBezTo>
                <a:cubicBezTo>
                  <a:pt x="70741" y="141162"/>
                  <a:pt x="72737" y="142274"/>
                  <a:pt x="74093" y="144041"/>
                </a:cubicBezTo>
                <a:cubicBezTo>
                  <a:pt x="74534" y="143645"/>
                  <a:pt x="75022" y="143264"/>
                  <a:pt x="75510" y="142929"/>
                </a:cubicBezTo>
                <a:cubicBezTo>
                  <a:pt x="73849" y="140674"/>
                  <a:pt x="71320" y="139242"/>
                  <a:pt x="68501" y="139242"/>
                </a:cubicBezTo>
                <a:close/>
                <a:moveTo>
                  <a:pt x="125575" y="139242"/>
                </a:moveTo>
                <a:cubicBezTo>
                  <a:pt x="122817" y="139242"/>
                  <a:pt x="120349" y="140613"/>
                  <a:pt x="118673" y="142777"/>
                </a:cubicBezTo>
                <a:cubicBezTo>
                  <a:pt x="119191" y="143112"/>
                  <a:pt x="119663" y="143477"/>
                  <a:pt x="120136" y="143874"/>
                </a:cubicBezTo>
                <a:cubicBezTo>
                  <a:pt x="121476" y="142213"/>
                  <a:pt x="123411" y="141162"/>
                  <a:pt x="125575" y="141162"/>
                </a:cubicBezTo>
                <a:cubicBezTo>
                  <a:pt x="127815" y="141162"/>
                  <a:pt x="129810" y="142289"/>
                  <a:pt x="131166" y="144041"/>
                </a:cubicBezTo>
                <a:cubicBezTo>
                  <a:pt x="131608" y="143645"/>
                  <a:pt x="132096" y="143279"/>
                  <a:pt x="132583" y="142929"/>
                </a:cubicBezTo>
                <a:cubicBezTo>
                  <a:pt x="130923" y="140674"/>
                  <a:pt x="128393" y="139242"/>
                  <a:pt x="125575" y="139242"/>
                </a:cubicBezTo>
                <a:close/>
                <a:moveTo>
                  <a:pt x="154127" y="139242"/>
                </a:moveTo>
                <a:cubicBezTo>
                  <a:pt x="151369" y="139242"/>
                  <a:pt x="148886" y="140613"/>
                  <a:pt x="147225" y="142792"/>
                </a:cubicBezTo>
                <a:cubicBezTo>
                  <a:pt x="147728" y="143112"/>
                  <a:pt x="148215" y="143477"/>
                  <a:pt x="148673" y="143874"/>
                </a:cubicBezTo>
                <a:cubicBezTo>
                  <a:pt x="150027" y="142215"/>
                  <a:pt x="151959" y="141164"/>
                  <a:pt x="154119" y="141162"/>
                </a:cubicBezTo>
                <a:lnTo>
                  <a:pt x="154119" y="141162"/>
                </a:lnTo>
                <a:cubicBezTo>
                  <a:pt x="156356" y="141164"/>
                  <a:pt x="158364" y="142291"/>
                  <a:pt x="159719" y="144041"/>
                </a:cubicBezTo>
                <a:cubicBezTo>
                  <a:pt x="160160" y="143645"/>
                  <a:pt x="160648" y="143279"/>
                  <a:pt x="161136" y="142929"/>
                </a:cubicBezTo>
                <a:cubicBezTo>
                  <a:pt x="159475" y="140674"/>
                  <a:pt x="156946" y="139242"/>
                  <a:pt x="154127" y="139242"/>
                </a:cubicBezTo>
                <a:close/>
                <a:moveTo>
                  <a:pt x="182649" y="139242"/>
                </a:moveTo>
                <a:cubicBezTo>
                  <a:pt x="179891" y="139242"/>
                  <a:pt x="177423" y="140613"/>
                  <a:pt x="175762" y="142777"/>
                </a:cubicBezTo>
                <a:cubicBezTo>
                  <a:pt x="176265" y="143112"/>
                  <a:pt x="176752" y="143477"/>
                  <a:pt x="177209" y="143874"/>
                </a:cubicBezTo>
                <a:cubicBezTo>
                  <a:pt x="178550" y="142213"/>
                  <a:pt x="180500" y="141162"/>
                  <a:pt x="182649" y="141162"/>
                </a:cubicBezTo>
                <a:cubicBezTo>
                  <a:pt x="184888" y="141162"/>
                  <a:pt x="186899" y="142289"/>
                  <a:pt x="188240" y="144041"/>
                </a:cubicBezTo>
                <a:cubicBezTo>
                  <a:pt x="188697" y="143645"/>
                  <a:pt x="189170" y="143279"/>
                  <a:pt x="189672" y="142929"/>
                </a:cubicBezTo>
                <a:cubicBezTo>
                  <a:pt x="188012" y="140674"/>
                  <a:pt x="185483" y="139242"/>
                  <a:pt x="182649" y="139242"/>
                </a:cubicBezTo>
                <a:close/>
                <a:moveTo>
                  <a:pt x="239753" y="139227"/>
                </a:moveTo>
                <a:cubicBezTo>
                  <a:pt x="236980" y="139227"/>
                  <a:pt x="234512" y="140613"/>
                  <a:pt x="232851" y="142777"/>
                </a:cubicBezTo>
                <a:cubicBezTo>
                  <a:pt x="233354" y="143112"/>
                  <a:pt x="233841" y="143477"/>
                  <a:pt x="234298" y="143858"/>
                </a:cubicBezTo>
                <a:cubicBezTo>
                  <a:pt x="235638" y="142200"/>
                  <a:pt x="237585" y="141164"/>
                  <a:pt x="239745" y="141162"/>
                </a:cubicBezTo>
                <a:lnTo>
                  <a:pt x="239745" y="141162"/>
                </a:lnTo>
                <a:cubicBezTo>
                  <a:pt x="241982" y="141164"/>
                  <a:pt x="243975" y="142291"/>
                  <a:pt x="245329" y="144041"/>
                </a:cubicBezTo>
                <a:cubicBezTo>
                  <a:pt x="245786" y="143630"/>
                  <a:pt x="246259" y="143264"/>
                  <a:pt x="246761" y="142929"/>
                </a:cubicBezTo>
                <a:cubicBezTo>
                  <a:pt x="245101" y="140674"/>
                  <a:pt x="242572" y="139227"/>
                  <a:pt x="239753" y="139227"/>
                </a:cubicBezTo>
                <a:close/>
                <a:moveTo>
                  <a:pt x="268275" y="139242"/>
                </a:moveTo>
                <a:cubicBezTo>
                  <a:pt x="265517" y="139242"/>
                  <a:pt x="263049" y="140613"/>
                  <a:pt x="261373" y="142777"/>
                </a:cubicBezTo>
                <a:cubicBezTo>
                  <a:pt x="261891" y="143112"/>
                  <a:pt x="262378" y="143477"/>
                  <a:pt x="262835" y="143874"/>
                </a:cubicBezTo>
                <a:cubicBezTo>
                  <a:pt x="264176" y="142213"/>
                  <a:pt x="266111" y="141162"/>
                  <a:pt x="268275" y="141162"/>
                </a:cubicBezTo>
                <a:cubicBezTo>
                  <a:pt x="270514" y="141162"/>
                  <a:pt x="272525" y="142274"/>
                  <a:pt x="273866" y="144041"/>
                </a:cubicBezTo>
                <a:cubicBezTo>
                  <a:pt x="274323" y="143645"/>
                  <a:pt x="274796" y="143264"/>
                  <a:pt x="275298" y="142929"/>
                </a:cubicBezTo>
                <a:cubicBezTo>
                  <a:pt x="273622" y="140674"/>
                  <a:pt x="271109" y="139242"/>
                  <a:pt x="268275" y="139242"/>
                </a:cubicBezTo>
                <a:close/>
                <a:moveTo>
                  <a:pt x="11412" y="139257"/>
                </a:moveTo>
                <a:cubicBezTo>
                  <a:pt x="8648" y="139257"/>
                  <a:pt x="6186" y="140620"/>
                  <a:pt x="4525" y="142787"/>
                </a:cubicBezTo>
                <a:lnTo>
                  <a:pt x="4525" y="142787"/>
                </a:lnTo>
                <a:cubicBezTo>
                  <a:pt x="5023" y="143120"/>
                  <a:pt x="5505" y="143497"/>
                  <a:pt x="5957" y="143889"/>
                </a:cubicBezTo>
                <a:cubicBezTo>
                  <a:pt x="7298" y="142228"/>
                  <a:pt x="9248" y="141177"/>
                  <a:pt x="11412" y="141177"/>
                </a:cubicBezTo>
                <a:cubicBezTo>
                  <a:pt x="13636" y="141177"/>
                  <a:pt x="15648" y="142304"/>
                  <a:pt x="16988" y="144056"/>
                </a:cubicBezTo>
                <a:cubicBezTo>
                  <a:pt x="17445" y="143660"/>
                  <a:pt x="17918" y="143295"/>
                  <a:pt x="18420" y="142944"/>
                </a:cubicBezTo>
                <a:cubicBezTo>
                  <a:pt x="16760" y="140705"/>
                  <a:pt x="14231" y="139257"/>
                  <a:pt x="11412" y="139257"/>
                </a:cubicBezTo>
                <a:close/>
                <a:moveTo>
                  <a:pt x="6399" y="144270"/>
                </a:moveTo>
                <a:lnTo>
                  <a:pt x="6399" y="144285"/>
                </a:lnTo>
                <a:cubicBezTo>
                  <a:pt x="6402" y="144282"/>
                  <a:pt x="6404" y="144279"/>
                  <a:pt x="6407" y="144276"/>
                </a:cubicBezTo>
                <a:lnTo>
                  <a:pt x="6407" y="144276"/>
                </a:lnTo>
                <a:cubicBezTo>
                  <a:pt x="6404" y="144274"/>
                  <a:pt x="6402" y="144272"/>
                  <a:pt x="6399" y="144270"/>
                </a:cubicBezTo>
                <a:close/>
                <a:moveTo>
                  <a:pt x="211201" y="141756"/>
                </a:moveTo>
                <a:cubicBezTo>
                  <a:pt x="209220" y="141756"/>
                  <a:pt x="207438" y="142716"/>
                  <a:pt x="206203" y="144224"/>
                </a:cubicBezTo>
                <a:cubicBezTo>
                  <a:pt x="206645" y="144635"/>
                  <a:pt x="207072" y="145077"/>
                  <a:pt x="207468" y="145550"/>
                </a:cubicBezTo>
                <a:cubicBezTo>
                  <a:pt x="208367" y="144392"/>
                  <a:pt x="209738" y="143706"/>
                  <a:pt x="211201" y="143691"/>
                </a:cubicBezTo>
                <a:lnTo>
                  <a:pt x="211201" y="143721"/>
                </a:lnTo>
                <a:cubicBezTo>
                  <a:pt x="212740" y="143736"/>
                  <a:pt x="214187" y="144483"/>
                  <a:pt x="215086" y="145748"/>
                </a:cubicBezTo>
                <a:cubicBezTo>
                  <a:pt x="215482" y="145275"/>
                  <a:pt x="215893" y="144818"/>
                  <a:pt x="216335" y="144407"/>
                </a:cubicBezTo>
                <a:cubicBezTo>
                  <a:pt x="215101" y="142792"/>
                  <a:pt x="213258" y="141756"/>
                  <a:pt x="211201" y="141756"/>
                </a:cubicBezTo>
                <a:close/>
                <a:moveTo>
                  <a:pt x="39949" y="141786"/>
                </a:moveTo>
                <a:lnTo>
                  <a:pt x="39949" y="141817"/>
                </a:lnTo>
                <a:cubicBezTo>
                  <a:pt x="37968" y="141817"/>
                  <a:pt x="36170" y="142761"/>
                  <a:pt x="34936" y="144255"/>
                </a:cubicBezTo>
                <a:cubicBezTo>
                  <a:pt x="35393" y="144666"/>
                  <a:pt x="35820" y="145108"/>
                  <a:pt x="36216" y="145565"/>
                </a:cubicBezTo>
                <a:cubicBezTo>
                  <a:pt x="37161" y="144332"/>
                  <a:pt x="38557" y="143721"/>
                  <a:pt x="39950" y="143721"/>
                </a:cubicBezTo>
                <a:cubicBezTo>
                  <a:pt x="41430" y="143721"/>
                  <a:pt x="42907" y="144412"/>
                  <a:pt x="43834" y="145778"/>
                </a:cubicBezTo>
                <a:cubicBezTo>
                  <a:pt x="44230" y="145306"/>
                  <a:pt x="44642" y="144864"/>
                  <a:pt x="45083" y="144437"/>
                </a:cubicBezTo>
                <a:cubicBezTo>
                  <a:pt x="43849" y="142822"/>
                  <a:pt x="42006" y="141786"/>
                  <a:pt x="39949" y="141786"/>
                </a:cubicBezTo>
                <a:close/>
                <a:moveTo>
                  <a:pt x="97023" y="141786"/>
                </a:moveTo>
                <a:lnTo>
                  <a:pt x="97038" y="141817"/>
                </a:lnTo>
                <a:cubicBezTo>
                  <a:pt x="95057" y="141817"/>
                  <a:pt x="93259" y="142761"/>
                  <a:pt x="92025" y="144255"/>
                </a:cubicBezTo>
                <a:cubicBezTo>
                  <a:pt x="92482" y="144666"/>
                  <a:pt x="92909" y="145108"/>
                  <a:pt x="93305" y="145565"/>
                </a:cubicBezTo>
                <a:cubicBezTo>
                  <a:pt x="94250" y="144332"/>
                  <a:pt x="95646" y="143721"/>
                  <a:pt x="97039" y="143721"/>
                </a:cubicBezTo>
                <a:cubicBezTo>
                  <a:pt x="98519" y="143721"/>
                  <a:pt x="99996" y="144412"/>
                  <a:pt x="100923" y="145778"/>
                </a:cubicBezTo>
                <a:cubicBezTo>
                  <a:pt x="101319" y="145306"/>
                  <a:pt x="101731" y="144864"/>
                  <a:pt x="102172" y="144437"/>
                </a:cubicBezTo>
                <a:cubicBezTo>
                  <a:pt x="100938" y="142822"/>
                  <a:pt x="99080" y="141786"/>
                  <a:pt x="97023" y="141786"/>
                </a:cubicBezTo>
                <a:close/>
                <a:moveTo>
                  <a:pt x="125575" y="141802"/>
                </a:moveTo>
                <a:lnTo>
                  <a:pt x="125575" y="141817"/>
                </a:lnTo>
                <a:cubicBezTo>
                  <a:pt x="123594" y="141817"/>
                  <a:pt x="121812" y="142761"/>
                  <a:pt x="120577" y="144270"/>
                </a:cubicBezTo>
                <a:cubicBezTo>
                  <a:pt x="121019" y="144681"/>
                  <a:pt x="121446" y="145123"/>
                  <a:pt x="121842" y="145580"/>
                </a:cubicBezTo>
                <a:cubicBezTo>
                  <a:pt x="122790" y="144343"/>
                  <a:pt x="124191" y="143729"/>
                  <a:pt x="125588" y="143729"/>
                </a:cubicBezTo>
                <a:cubicBezTo>
                  <a:pt x="127065" y="143729"/>
                  <a:pt x="128536" y="144416"/>
                  <a:pt x="129460" y="145778"/>
                </a:cubicBezTo>
                <a:cubicBezTo>
                  <a:pt x="129856" y="145321"/>
                  <a:pt x="130268" y="144864"/>
                  <a:pt x="130725" y="144453"/>
                </a:cubicBezTo>
                <a:cubicBezTo>
                  <a:pt x="129475" y="142838"/>
                  <a:pt x="127632" y="141802"/>
                  <a:pt x="125575" y="141802"/>
                </a:cubicBezTo>
                <a:close/>
                <a:moveTo>
                  <a:pt x="154127" y="141786"/>
                </a:moveTo>
                <a:cubicBezTo>
                  <a:pt x="152146" y="141786"/>
                  <a:pt x="150364" y="142761"/>
                  <a:pt x="149130" y="144270"/>
                </a:cubicBezTo>
                <a:cubicBezTo>
                  <a:pt x="149571" y="144681"/>
                  <a:pt x="149998" y="145123"/>
                  <a:pt x="150394" y="145580"/>
                </a:cubicBezTo>
                <a:cubicBezTo>
                  <a:pt x="151293" y="144422"/>
                  <a:pt x="152664" y="143752"/>
                  <a:pt x="154127" y="143736"/>
                </a:cubicBezTo>
                <a:lnTo>
                  <a:pt x="154112" y="143721"/>
                </a:lnTo>
                <a:lnTo>
                  <a:pt x="154112" y="143721"/>
                </a:lnTo>
                <a:cubicBezTo>
                  <a:pt x="155666" y="143736"/>
                  <a:pt x="157128" y="144514"/>
                  <a:pt x="158027" y="145778"/>
                </a:cubicBezTo>
                <a:cubicBezTo>
                  <a:pt x="158408" y="145306"/>
                  <a:pt x="158820" y="144864"/>
                  <a:pt x="159261" y="144437"/>
                </a:cubicBezTo>
                <a:cubicBezTo>
                  <a:pt x="158027" y="142822"/>
                  <a:pt x="156184" y="141786"/>
                  <a:pt x="154127" y="141786"/>
                </a:cubicBezTo>
                <a:close/>
                <a:moveTo>
                  <a:pt x="239753" y="141802"/>
                </a:moveTo>
                <a:cubicBezTo>
                  <a:pt x="237772" y="141802"/>
                  <a:pt x="235990" y="142746"/>
                  <a:pt x="234756" y="144255"/>
                </a:cubicBezTo>
                <a:cubicBezTo>
                  <a:pt x="235197" y="144666"/>
                  <a:pt x="235624" y="145108"/>
                  <a:pt x="236020" y="145580"/>
                </a:cubicBezTo>
                <a:cubicBezTo>
                  <a:pt x="236919" y="144423"/>
                  <a:pt x="238289" y="143737"/>
                  <a:pt x="239751" y="143721"/>
                </a:cubicBezTo>
                <a:lnTo>
                  <a:pt x="239751" y="143721"/>
                </a:lnTo>
                <a:cubicBezTo>
                  <a:pt x="241315" y="143726"/>
                  <a:pt x="242711" y="144532"/>
                  <a:pt x="243638" y="145778"/>
                </a:cubicBezTo>
                <a:cubicBezTo>
                  <a:pt x="244034" y="145306"/>
                  <a:pt x="244446" y="144864"/>
                  <a:pt x="244887" y="144453"/>
                </a:cubicBezTo>
                <a:cubicBezTo>
                  <a:pt x="243653" y="142822"/>
                  <a:pt x="241810" y="141802"/>
                  <a:pt x="239753" y="141802"/>
                </a:cubicBezTo>
                <a:close/>
                <a:moveTo>
                  <a:pt x="11412" y="141817"/>
                </a:moveTo>
                <a:cubicBezTo>
                  <a:pt x="9435" y="141817"/>
                  <a:pt x="7640" y="142773"/>
                  <a:pt x="6407" y="144276"/>
                </a:cubicBezTo>
                <a:lnTo>
                  <a:pt x="6407" y="144276"/>
                </a:lnTo>
                <a:cubicBezTo>
                  <a:pt x="6861" y="144686"/>
                  <a:pt x="7270" y="145125"/>
                  <a:pt x="7664" y="145595"/>
                </a:cubicBezTo>
                <a:cubicBezTo>
                  <a:pt x="8563" y="144437"/>
                  <a:pt x="9934" y="143752"/>
                  <a:pt x="11397" y="143736"/>
                </a:cubicBezTo>
                <a:cubicBezTo>
                  <a:pt x="12981" y="143736"/>
                  <a:pt x="14368" y="144544"/>
                  <a:pt x="15297" y="145793"/>
                </a:cubicBezTo>
                <a:cubicBezTo>
                  <a:pt x="15693" y="145321"/>
                  <a:pt x="16105" y="144879"/>
                  <a:pt x="16546" y="144468"/>
                </a:cubicBezTo>
                <a:cubicBezTo>
                  <a:pt x="15312" y="142838"/>
                  <a:pt x="13469" y="141817"/>
                  <a:pt x="11412" y="141817"/>
                </a:cubicBezTo>
                <a:close/>
                <a:moveTo>
                  <a:pt x="68501" y="141817"/>
                </a:moveTo>
                <a:cubicBezTo>
                  <a:pt x="66520" y="141817"/>
                  <a:pt x="64722" y="142761"/>
                  <a:pt x="63488" y="144270"/>
                </a:cubicBezTo>
                <a:cubicBezTo>
                  <a:pt x="63945" y="144681"/>
                  <a:pt x="64372" y="145123"/>
                  <a:pt x="64768" y="145595"/>
                </a:cubicBezTo>
                <a:cubicBezTo>
                  <a:pt x="65709" y="144351"/>
                  <a:pt x="67111" y="143733"/>
                  <a:pt x="68511" y="143733"/>
                </a:cubicBezTo>
                <a:cubicBezTo>
                  <a:pt x="69991" y="143733"/>
                  <a:pt x="71470" y="144423"/>
                  <a:pt x="72401" y="145793"/>
                </a:cubicBezTo>
                <a:cubicBezTo>
                  <a:pt x="72782" y="145321"/>
                  <a:pt x="73194" y="144879"/>
                  <a:pt x="73651" y="144468"/>
                </a:cubicBezTo>
                <a:cubicBezTo>
                  <a:pt x="72401" y="142838"/>
                  <a:pt x="70558" y="141817"/>
                  <a:pt x="68501" y="141817"/>
                </a:cubicBezTo>
                <a:close/>
                <a:moveTo>
                  <a:pt x="182649" y="141817"/>
                </a:moveTo>
                <a:cubicBezTo>
                  <a:pt x="180683" y="141817"/>
                  <a:pt x="178901" y="142761"/>
                  <a:pt x="177667" y="144270"/>
                </a:cubicBezTo>
                <a:cubicBezTo>
                  <a:pt x="178108" y="144681"/>
                  <a:pt x="178535" y="145123"/>
                  <a:pt x="178931" y="145580"/>
                </a:cubicBezTo>
                <a:cubicBezTo>
                  <a:pt x="179815" y="144437"/>
                  <a:pt x="181186" y="143752"/>
                  <a:pt x="182649" y="143721"/>
                </a:cubicBezTo>
                <a:cubicBezTo>
                  <a:pt x="184233" y="143721"/>
                  <a:pt x="185635" y="144529"/>
                  <a:pt x="186549" y="145793"/>
                </a:cubicBezTo>
                <a:cubicBezTo>
                  <a:pt x="186945" y="145321"/>
                  <a:pt x="187357" y="144879"/>
                  <a:pt x="187798" y="144468"/>
                </a:cubicBezTo>
                <a:cubicBezTo>
                  <a:pt x="186564" y="142838"/>
                  <a:pt x="184721" y="141817"/>
                  <a:pt x="182649" y="141817"/>
                </a:cubicBezTo>
                <a:close/>
                <a:moveTo>
                  <a:pt x="268275" y="141802"/>
                </a:moveTo>
                <a:cubicBezTo>
                  <a:pt x="266294" y="141802"/>
                  <a:pt x="264527" y="142761"/>
                  <a:pt x="263292" y="144270"/>
                </a:cubicBezTo>
                <a:cubicBezTo>
                  <a:pt x="263734" y="144681"/>
                  <a:pt x="264146" y="145123"/>
                  <a:pt x="264542" y="145580"/>
                </a:cubicBezTo>
                <a:cubicBezTo>
                  <a:pt x="265487" y="144339"/>
                  <a:pt x="266887" y="143725"/>
                  <a:pt x="268283" y="143725"/>
                </a:cubicBezTo>
                <a:cubicBezTo>
                  <a:pt x="269768" y="143725"/>
                  <a:pt x="271249" y="144419"/>
                  <a:pt x="272175" y="145793"/>
                </a:cubicBezTo>
                <a:cubicBezTo>
                  <a:pt x="272556" y="145321"/>
                  <a:pt x="272983" y="144864"/>
                  <a:pt x="273424" y="144453"/>
                </a:cubicBezTo>
                <a:cubicBezTo>
                  <a:pt x="272175" y="142838"/>
                  <a:pt x="270331" y="141802"/>
                  <a:pt x="268275" y="141802"/>
                </a:cubicBezTo>
                <a:close/>
                <a:moveTo>
                  <a:pt x="207879" y="146018"/>
                </a:moveTo>
                <a:lnTo>
                  <a:pt x="207879" y="146018"/>
                </a:lnTo>
                <a:cubicBezTo>
                  <a:pt x="207874" y="146019"/>
                  <a:pt x="207869" y="146021"/>
                  <a:pt x="207864" y="146022"/>
                </a:cubicBezTo>
                <a:lnTo>
                  <a:pt x="207864" y="146037"/>
                </a:lnTo>
                <a:cubicBezTo>
                  <a:pt x="207869" y="146031"/>
                  <a:pt x="207874" y="146024"/>
                  <a:pt x="207879" y="146018"/>
                </a:cubicBezTo>
                <a:close/>
                <a:moveTo>
                  <a:pt x="211201" y="144315"/>
                </a:moveTo>
                <a:cubicBezTo>
                  <a:pt x="209868" y="144315"/>
                  <a:pt x="208701" y="144993"/>
                  <a:pt x="207879" y="146018"/>
                </a:cubicBezTo>
                <a:lnTo>
                  <a:pt x="207879" y="146018"/>
                </a:lnTo>
                <a:cubicBezTo>
                  <a:pt x="208957" y="145742"/>
                  <a:pt x="210064" y="145603"/>
                  <a:pt x="211172" y="145603"/>
                </a:cubicBezTo>
                <a:cubicBezTo>
                  <a:pt x="212314" y="145603"/>
                  <a:pt x="213457" y="145751"/>
                  <a:pt x="214568" y="146052"/>
                </a:cubicBezTo>
                <a:cubicBezTo>
                  <a:pt x="213776" y="144971"/>
                  <a:pt x="212526" y="144331"/>
                  <a:pt x="211201" y="144315"/>
                </a:cubicBezTo>
                <a:close/>
                <a:moveTo>
                  <a:pt x="236432" y="146048"/>
                </a:moveTo>
                <a:cubicBezTo>
                  <a:pt x="236426" y="146050"/>
                  <a:pt x="236421" y="146051"/>
                  <a:pt x="236416" y="146052"/>
                </a:cubicBezTo>
                <a:lnTo>
                  <a:pt x="236416" y="146068"/>
                </a:lnTo>
                <a:cubicBezTo>
                  <a:pt x="236421" y="146061"/>
                  <a:pt x="236426" y="146055"/>
                  <a:pt x="236432" y="146048"/>
                </a:cubicBezTo>
                <a:close/>
                <a:moveTo>
                  <a:pt x="239753" y="144346"/>
                </a:moveTo>
                <a:cubicBezTo>
                  <a:pt x="238420" y="144346"/>
                  <a:pt x="237254" y="145023"/>
                  <a:pt x="236432" y="146048"/>
                </a:cubicBezTo>
                <a:lnTo>
                  <a:pt x="236432" y="146048"/>
                </a:lnTo>
                <a:cubicBezTo>
                  <a:pt x="237502" y="145775"/>
                  <a:pt x="238601" y="145639"/>
                  <a:pt x="239701" y="145639"/>
                </a:cubicBezTo>
                <a:cubicBezTo>
                  <a:pt x="240851" y="145639"/>
                  <a:pt x="242001" y="145788"/>
                  <a:pt x="243120" y="146083"/>
                </a:cubicBezTo>
                <a:cubicBezTo>
                  <a:pt x="242328" y="145016"/>
                  <a:pt x="241078" y="144361"/>
                  <a:pt x="239753" y="144346"/>
                </a:cubicBezTo>
                <a:close/>
                <a:moveTo>
                  <a:pt x="39949" y="144346"/>
                </a:moveTo>
                <a:cubicBezTo>
                  <a:pt x="38608" y="144346"/>
                  <a:pt x="37435" y="145032"/>
                  <a:pt x="36612" y="146068"/>
                </a:cubicBezTo>
                <a:cubicBezTo>
                  <a:pt x="37695" y="145784"/>
                  <a:pt x="38800" y="145643"/>
                  <a:pt x="39904" y="145643"/>
                </a:cubicBezTo>
                <a:cubicBezTo>
                  <a:pt x="41052" y="145643"/>
                  <a:pt x="42198" y="145795"/>
                  <a:pt x="43316" y="146098"/>
                </a:cubicBezTo>
                <a:lnTo>
                  <a:pt x="43331" y="146098"/>
                </a:lnTo>
                <a:cubicBezTo>
                  <a:pt x="42539" y="145016"/>
                  <a:pt x="41290" y="144376"/>
                  <a:pt x="39949" y="144346"/>
                </a:cubicBezTo>
                <a:close/>
                <a:moveTo>
                  <a:pt x="97023" y="144346"/>
                </a:moveTo>
                <a:cubicBezTo>
                  <a:pt x="95697" y="144346"/>
                  <a:pt x="94524" y="145032"/>
                  <a:pt x="93701" y="146068"/>
                </a:cubicBezTo>
                <a:cubicBezTo>
                  <a:pt x="94777" y="145784"/>
                  <a:pt x="95882" y="145643"/>
                  <a:pt x="96987" y="145643"/>
                </a:cubicBezTo>
                <a:cubicBezTo>
                  <a:pt x="98137" y="145643"/>
                  <a:pt x="99287" y="145795"/>
                  <a:pt x="100405" y="146098"/>
                </a:cubicBezTo>
                <a:cubicBezTo>
                  <a:pt x="99613" y="145016"/>
                  <a:pt x="98363" y="144376"/>
                  <a:pt x="97023" y="144346"/>
                </a:cubicBezTo>
                <a:close/>
                <a:moveTo>
                  <a:pt x="125575" y="144361"/>
                </a:moveTo>
                <a:cubicBezTo>
                  <a:pt x="124249" y="144361"/>
                  <a:pt x="123061" y="145047"/>
                  <a:pt x="122238" y="146068"/>
                </a:cubicBezTo>
                <a:cubicBezTo>
                  <a:pt x="123321" y="145791"/>
                  <a:pt x="124429" y="145654"/>
                  <a:pt x="125536" y="145654"/>
                </a:cubicBezTo>
                <a:cubicBezTo>
                  <a:pt x="126688" y="145654"/>
                  <a:pt x="127838" y="145803"/>
                  <a:pt x="128957" y="146098"/>
                </a:cubicBezTo>
                <a:cubicBezTo>
                  <a:pt x="128165" y="145032"/>
                  <a:pt x="126916" y="144376"/>
                  <a:pt x="125575" y="144361"/>
                </a:cubicBezTo>
                <a:close/>
                <a:moveTo>
                  <a:pt x="154127" y="144361"/>
                </a:moveTo>
                <a:cubicBezTo>
                  <a:pt x="152786" y="144361"/>
                  <a:pt x="151613" y="145047"/>
                  <a:pt x="150790" y="146068"/>
                </a:cubicBezTo>
                <a:cubicBezTo>
                  <a:pt x="151873" y="145784"/>
                  <a:pt x="152978" y="145643"/>
                  <a:pt x="154082" y="145643"/>
                </a:cubicBezTo>
                <a:cubicBezTo>
                  <a:pt x="155230" y="145643"/>
                  <a:pt x="156376" y="145795"/>
                  <a:pt x="157494" y="146098"/>
                </a:cubicBezTo>
                <a:cubicBezTo>
                  <a:pt x="156702" y="145016"/>
                  <a:pt x="155453" y="144376"/>
                  <a:pt x="154127" y="144361"/>
                </a:cubicBezTo>
                <a:close/>
                <a:moveTo>
                  <a:pt x="182649" y="144361"/>
                </a:moveTo>
                <a:cubicBezTo>
                  <a:pt x="181323" y="144361"/>
                  <a:pt x="180150" y="145047"/>
                  <a:pt x="179327" y="146068"/>
                </a:cubicBezTo>
                <a:cubicBezTo>
                  <a:pt x="180403" y="145784"/>
                  <a:pt x="181508" y="145643"/>
                  <a:pt x="182613" y="145643"/>
                </a:cubicBezTo>
                <a:cubicBezTo>
                  <a:pt x="183763" y="145643"/>
                  <a:pt x="184913" y="145795"/>
                  <a:pt x="186031" y="146098"/>
                </a:cubicBezTo>
                <a:cubicBezTo>
                  <a:pt x="185239" y="145016"/>
                  <a:pt x="183989" y="144376"/>
                  <a:pt x="182649" y="144361"/>
                </a:cubicBezTo>
                <a:close/>
                <a:moveTo>
                  <a:pt x="268275" y="144361"/>
                </a:moveTo>
                <a:cubicBezTo>
                  <a:pt x="266949" y="144361"/>
                  <a:pt x="265761" y="145047"/>
                  <a:pt x="264953" y="146068"/>
                </a:cubicBezTo>
                <a:cubicBezTo>
                  <a:pt x="266035" y="145778"/>
                  <a:pt x="267147" y="145641"/>
                  <a:pt x="268275" y="145641"/>
                </a:cubicBezTo>
                <a:cubicBezTo>
                  <a:pt x="269417" y="145641"/>
                  <a:pt x="270560" y="145809"/>
                  <a:pt x="271657" y="146098"/>
                </a:cubicBezTo>
                <a:cubicBezTo>
                  <a:pt x="270865" y="145032"/>
                  <a:pt x="269615" y="144376"/>
                  <a:pt x="268275" y="144361"/>
                </a:cubicBezTo>
                <a:close/>
                <a:moveTo>
                  <a:pt x="11397" y="144376"/>
                </a:moveTo>
                <a:cubicBezTo>
                  <a:pt x="10071" y="144376"/>
                  <a:pt x="8883" y="145062"/>
                  <a:pt x="8060" y="146083"/>
                </a:cubicBezTo>
                <a:cubicBezTo>
                  <a:pt x="9143" y="145807"/>
                  <a:pt x="10251" y="145669"/>
                  <a:pt x="11358" y="145669"/>
                </a:cubicBezTo>
                <a:cubicBezTo>
                  <a:pt x="12510" y="145669"/>
                  <a:pt x="13660" y="145818"/>
                  <a:pt x="14779" y="146113"/>
                </a:cubicBezTo>
                <a:lnTo>
                  <a:pt x="14794" y="146098"/>
                </a:lnTo>
                <a:cubicBezTo>
                  <a:pt x="14002" y="145032"/>
                  <a:pt x="12737" y="144392"/>
                  <a:pt x="11397" y="144376"/>
                </a:cubicBezTo>
                <a:close/>
                <a:moveTo>
                  <a:pt x="68501" y="144361"/>
                </a:moveTo>
                <a:cubicBezTo>
                  <a:pt x="67175" y="144361"/>
                  <a:pt x="65987" y="145047"/>
                  <a:pt x="65180" y="146083"/>
                </a:cubicBezTo>
                <a:cubicBezTo>
                  <a:pt x="66262" y="145805"/>
                  <a:pt x="67374" y="145664"/>
                  <a:pt x="68487" y="145664"/>
                </a:cubicBezTo>
                <a:cubicBezTo>
                  <a:pt x="69629" y="145664"/>
                  <a:pt x="70772" y="145812"/>
                  <a:pt x="71883" y="146113"/>
                </a:cubicBezTo>
                <a:lnTo>
                  <a:pt x="71868" y="146098"/>
                </a:lnTo>
                <a:cubicBezTo>
                  <a:pt x="71076" y="145032"/>
                  <a:pt x="69827" y="144392"/>
                  <a:pt x="68501" y="144361"/>
                </a:cubicBezTo>
                <a:close/>
                <a:moveTo>
                  <a:pt x="82929" y="141223"/>
                </a:moveTo>
                <a:lnTo>
                  <a:pt x="82929" y="141253"/>
                </a:lnTo>
                <a:cubicBezTo>
                  <a:pt x="78877" y="141253"/>
                  <a:pt x="75235" y="143234"/>
                  <a:pt x="72706" y="146311"/>
                </a:cubicBezTo>
                <a:cubicBezTo>
                  <a:pt x="73316" y="146509"/>
                  <a:pt x="73895" y="146768"/>
                  <a:pt x="74458" y="147058"/>
                </a:cubicBezTo>
                <a:cubicBezTo>
                  <a:pt x="76622" y="144635"/>
                  <a:pt x="79623" y="143142"/>
                  <a:pt x="82929" y="143142"/>
                </a:cubicBezTo>
                <a:cubicBezTo>
                  <a:pt x="86190" y="143142"/>
                  <a:pt x="89130" y="144590"/>
                  <a:pt x="91294" y="146951"/>
                </a:cubicBezTo>
                <a:cubicBezTo>
                  <a:pt x="91873" y="146662"/>
                  <a:pt x="92467" y="146418"/>
                  <a:pt x="93077" y="146235"/>
                </a:cubicBezTo>
                <a:cubicBezTo>
                  <a:pt x="90578" y="143158"/>
                  <a:pt x="86952" y="141223"/>
                  <a:pt x="82929" y="141223"/>
                </a:cubicBezTo>
                <a:close/>
                <a:moveTo>
                  <a:pt x="54393" y="141253"/>
                </a:moveTo>
                <a:cubicBezTo>
                  <a:pt x="50340" y="141253"/>
                  <a:pt x="46683" y="143234"/>
                  <a:pt x="44184" y="146342"/>
                </a:cubicBezTo>
                <a:cubicBezTo>
                  <a:pt x="44779" y="146555"/>
                  <a:pt x="45373" y="146799"/>
                  <a:pt x="45937" y="147088"/>
                </a:cubicBezTo>
                <a:cubicBezTo>
                  <a:pt x="48100" y="144666"/>
                  <a:pt x="51102" y="143173"/>
                  <a:pt x="54408" y="143173"/>
                </a:cubicBezTo>
                <a:cubicBezTo>
                  <a:pt x="57653" y="143173"/>
                  <a:pt x="60609" y="144635"/>
                  <a:pt x="62772" y="146982"/>
                </a:cubicBezTo>
                <a:cubicBezTo>
                  <a:pt x="63336" y="146692"/>
                  <a:pt x="63945" y="146464"/>
                  <a:pt x="64555" y="146266"/>
                </a:cubicBezTo>
                <a:cubicBezTo>
                  <a:pt x="62041" y="143188"/>
                  <a:pt x="58415" y="141253"/>
                  <a:pt x="54408" y="141253"/>
                </a:cubicBezTo>
                <a:close/>
                <a:moveTo>
                  <a:pt x="25856" y="141253"/>
                </a:moveTo>
                <a:cubicBezTo>
                  <a:pt x="21803" y="141253"/>
                  <a:pt x="18146" y="143234"/>
                  <a:pt x="15632" y="146357"/>
                </a:cubicBezTo>
                <a:cubicBezTo>
                  <a:pt x="16227" y="146555"/>
                  <a:pt x="16821" y="146814"/>
                  <a:pt x="17384" y="147104"/>
                </a:cubicBezTo>
                <a:cubicBezTo>
                  <a:pt x="19548" y="144681"/>
                  <a:pt x="22534" y="143173"/>
                  <a:pt x="25856" y="143173"/>
                </a:cubicBezTo>
                <a:cubicBezTo>
                  <a:pt x="29101" y="143173"/>
                  <a:pt x="32057" y="144635"/>
                  <a:pt x="34205" y="146982"/>
                </a:cubicBezTo>
                <a:cubicBezTo>
                  <a:pt x="34784" y="146707"/>
                  <a:pt x="35393" y="146464"/>
                  <a:pt x="36003" y="146266"/>
                </a:cubicBezTo>
                <a:cubicBezTo>
                  <a:pt x="33489" y="143188"/>
                  <a:pt x="29878" y="141253"/>
                  <a:pt x="25856" y="141253"/>
                </a:cubicBezTo>
                <a:close/>
                <a:moveTo>
                  <a:pt x="111482" y="141253"/>
                </a:moveTo>
                <a:cubicBezTo>
                  <a:pt x="107414" y="141253"/>
                  <a:pt x="103772" y="143234"/>
                  <a:pt x="101258" y="146357"/>
                </a:cubicBezTo>
                <a:cubicBezTo>
                  <a:pt x="101852" y="146555"/>
                  <a:pt x="102431" y="146814"/>
                  <a:pt x="102995" y="147104"/>
                </a:cubicBezTo>
                <a:cubicBezTo>
                  <a:pt x="105174" y="144681"/>
                  <a:pt x="108175" y="143173"/>
                  <a:pt x="111482" y="143173"/>
                </a:cubicBezTo>
                <a:cubicBezTo>
                  <a:pt x="114727" y="143173"/>
                  <a:pt x="117683" y="144635"/>
                  <a:pt x="119846" y="146982"/>
                </a:cubicBezTo>
                <a:cubicBezTo>
                  <a:pt x="120410" y="146707"/>
                  <a:pt x="121019" y="146464"/>
                  <a:pt x="121629" y="146266"/>
                </a:cubicBezTo>
                <a:cubicBezTo>
                  <a:pt x="119115" y="143188"/>
                  <a:pt x="115504" y="141253"/>
                  <a:pt x="111482" y="141253"/>
                </a:cubicBezTo>
                <a:close/>
                <a:moveTo>
                  <a:pt x="140019" y="141253"/>
                </a:moveTo>
                <a:cubicBezTo>
                  <a:pt x="135966" y="141253"/>
                  <a:pt x="132309" y="143234"/>
                  <a:pt x="129810" y="146357"/>
                </a:cubicBezTo>
                <a:cubicBezTo>
                  <a:pt x="130405" y="146555"/>
                  <a:pt x="130984" y="146814"/>
                  <a:pt x="131547" y="147104"/>
                </a:cubicBezTo>
                <a:cubicBezTo>
                  <a:pt x="133726" y="144681"/>
                  <a:pt x="136712" y="143173"/>
                  <a:pt x="140019" y="143173"/>
                </a:cubicBezTo>
                <a:cubicBezTo>
                  <a:pt x="143279" y="143173"/>
                  <a:pt x="146235" y="144635"/>
                  <a:pt x="148383" y="146982"/>
                </a:cubicBezTo>
                <a:cubicBezTo>
                  <a:pt x="148962" y="146707"/>
                  <a:pt x="149556" y="146464"/>
                  <a:pt x="150181" y="146266"/>
                </a:cubicBezTo>
                <a:cubicBezTo>
                  <a:pt x="147667" y="143203"/>
                  <a:pt x="144041" y="141268"/>
                  <a:pt x="140019" y="141268"/>
                </a:cubicBezTo>
                <a:lnTo>
                  <a:pt x="140019" y="141253"/>
                </a:lnTo>
                <a:close/>
                <a:moveTo>
                  <a:pt x="168555" y="141253"/>
                </a:moveTo>
                <a:cubicBezTo>
                  <a:pt x="164503" y="141253"/>
                  <a:pt x="160846" y="143234"/>
                  <a:pt x="158347" y="146357"/>
                </a:cubicBezTo>
                <a:cubicBezTo>
                  <a:pt x="158942" y="146570"/>
                  <a:pt x="159521" y="146814"/>
                  <a:pt x="160084" y="147104"/>
                </a:cubicBezTo>
                <a:cubicBezTo>
                  <a:pt x="162248" y="144681"/>
                  <a:pt x="165249" y="143188"/>
                  <a:pt x="168555" y="143188"/>
                </a:cubicBezTo>
                <a:cubicBezTo>
                  <a:pt x="171816" y="143188"/>
                  <a:pt x="174772" y="144635"/>
                  <a:pt x="176920" y="146982"/>
                </a:cubicBezTo>
                <a:cubicBezTo>
                  <a:pt x="177499" y="146707"/>
                  <a:pt x="178093" y="146464"/>
                  <a:pt x="178703" y="146266"/>
                </a:cubicBezTo>
                <a:cubicBezTo>
                  <a:pt x="176204" y="143188"/>
                  <a:pt x="172578" y="141253"/>
                  <a:pt x="168555" y="141253"/>
                </a:cubicBezTo>
                <a:close/>
                <a:moveTo>
                  <a:pt x="197092" y="141253"/>
                </a:moveTo>
                <a:cubicBezTo>
                  <a:pt x="193040" y="141253"/>
                  <a:pt x="189383" y="143218"/>
                  <a:pt x="186884" y="146342"/>
                </a:cubicBezTo>
                <a:cubicBezTo>
                  <a:pt x="187478" y="146555"/>
                  <a:pt x="188057" y="146799"/>
                  <a:pt x="188621" y="147104"/>
                </a:cubicBezTo>
                <a:cubicBezTo>
                  <a:pt x="190785" y="144681"/>
                  <a:pt x="193786" y="143173"/>
                  <a:pt x="197092" y="143173"/>
                </a:cubicBezTo>
                <a:lnTo>
                  <a:pt x="197092" y="143188"/>
                </a:lnTo>
                <a:cubicBezTo>
                  <a:pt x="200353" y="143188"/>
                  <a:pt x="203309" y="144635"/>
                  <a:pt x="205457" y="146982"/>
                </a:cubicBezTo>
                <a:cubicBezTo>
                  <a:pt x="206036" y="146692"/>
                  <a:pt x="206630" y="146448"/>
                  <a:pt x="207239" y="146266"/>
                </a:cubicBezTo>
                <a:cubicBezTo>
                  <a:pt x="204741" y="143188"/>
                  <a:pt x="201115" y="141253"/>
                  <a:pt x="197092" y="141253"/>
                </a:cubicBezTo>
                <a:close/>
                <a:moveTo>
                  <a:pt x="225644" y="141253"/>
                </a:moveTo>
                <a:cubicBezTo>
                  <a:pt x="221592" y="141253"/>
                  <a:pt x="217935" y="143234"/>
                  <a:pt x="215436" y="146357"/>
                </a:cubicBezTo>
                <a:cubicBezTo>
                  <a:pt x="216031" y="146570"/>
                  <a:pt x="216610" y="146814"/>
                  <a:pt x="217173" y="147104"/>
                </a:cubicBezTo>
                <a:cubicBezTo>
                  <a:pt x="219337" y="144681"/>
                  <a:pt x="222338" y="143188"/>
                  <a:pt x="225644" y="143188"/>
                </a:cubicBezTo>
                <a:cubicBezTo>
                  <a:pt x="228890" y="143188"/>
                  <a:pt x="231845" y="144635"/>
                  <a:pt x="234009" y="146982"/>
                </a:cubicBezTo>
                <a:cubicBezTo>
                  <a:pt x="234588" y="146707"/>
                  <a:pt x="235182" y="146464"/>
                  <a:pt x="235792" y="146266"/>
                </a:cubicBezTo>
                <a:cubicBezTo>
                  <a:pt x="233293" y="143188"/>
                  <a:pt x="229667" y="141253"/>
                  <a:pt x="225644" y="141253"/>
                </a:cubicBezTo>
                <a:close/>
                <a:moveTo>
                  <a:pt x="254197" y="141253"/>
                </a:moveTo>
                <a:cubicBezTo>
                  <a:pt x="250129" y="141253"/>
                  <a:pt x="246487" y="143234"/>
                  <a:pt x="243973" y="146357"/>
                </a:cubicBezTo>
                <a:cubicBezTo>
                  <a:pt x="244568" y="146570"/>
                  <a:pt x="245162" y="146814"/>
                  <a:pt x="245725" y="147104"/>
                </a:cubicBezTo>
                <a:cubicBezTo>
                  <a:pt x="247889" y="144681"/>
                  <a:pt x="250875" y="143188"/>
                  <a:pt x="254197" y="143188"/>
                </a:cubicBezTo>
                <a:cubicBezTo>
                  <a:pt x="257427" y="143188"/>
                  <a:pt x="260382" y="144635"/>
                  <a:pt x="262546" y="146982"/>
                </a:cubicBezTo>
                <a:cubicBezTo>
                  <a:pt x="263125" y="146707"/>
                  <a:pt x="263734" y="146464"/>
                  <a:pt x="264344" y="146266"/>
                </a:cubicBezTo>
                <a:cubicBezTo>
                  <a:pt x="261830" y="143188"/>
                  <a:pt x="258219" y="141253"/>
                  <a:pt x="254197" y="141253"/>
                </a:cubicBezTo>
                <a:close/>
                <a:moveTo>
                  <a:pt x="82929" y="143782"/>
                </a:moveTo>
                <a:lnTo>
                  <a:pt x="82929" y="143828"/>
                </a:lnTo>
                <a:cubicBezTo>
                  <a:pt x="79852" y="143828"/>
                  <a:pt x="77079" y="145199"/>
                  <a:pt x="75022" y="147363"/>
                </a:cubicBezTo>
                <a:cubicBezTo>
                  <a:pt x="75555" y="147667"/>
                  <a:pt x="76073" y="148018"/>
                  <a:pt x="76561" y="148399"/>
                </a:cubicBezTo>
                <a:cubicBezTo>
                  <a:pt x="78267" y="146723"/>
                  <a:pt x="80492" y="145717"/>
                  <a:pt x="82929" y="145717"/>
                </a:cubicBezTo>
                <a:cubicBezTo>
                  <a:pt x="85245" y="145732"/>
                  <a:pt x="87485" y="146631"/>
                  <a:pt x="89146" y="148246"/>
                </a:cubicBezTo>
                <a:cubicBezTo>
                  <a:pt x="89648" y="147881"/>
                  <a:pt x="90182" y="147545"/>
                  <a:pt x="90730" y="147241"/>
                </a:cubicBezTo>
                <a:cubicBezTo>
                  <a:pt x="88689" y="145108"/>
                  <a:pt x="85946" y="143782"/>
                  <a:pt x="82929" y="143782"/>
                </a:cubicBezTo>
                <a:close/>
                <a:moveTo>
                  <a:pt x="25856" y="143828"/>
                </a:moveTo>
                <a:cubicBezTo>
                  <a:pt x="22778" y="143828"/>
                  <a:pt x="19990" y="145199"/>
                  <a:pt x="17933" y="147408"/>
                </a:cubicBezTo>
                <a:cubicBezTo>
                  <a:pt x="18466" y="147713"/>
                  <a:pt x="18984" y="148063"/>
                  <a:pt x="19487" y="148429"/>
                </a:cubicBezTo>
                <a:cubicBezTo>
                  <a:pt x="21225" y="146644"/>
                  <a:pt x="23532" y="145749"/>
                  <a:pt x="25842" y="145749"/>
                </a:cubicBezTo>
                <a:cubicBezTo>
                  <a:pt x="28088" y="145749"/>
                  <a:pt x="30337" y="146595"/>
                  <a:pt x="32072" y="148292"/>
                </a:cubicBezTo>
                <a:cubicBezTo>
                  <a:pt x="32575" y="147911"/>
                  <a:pt x="33108" y="147576"/>
                  <a:pt x="33641" y="147286"/>
                </a:cubicBezTo>
                <a:cubicBezTo>
                  <a:pt x="31600" y="145138"/>
                  <a:pt x="28872" y="143828"/>
                  <a:pt x="25856" y="143828"/>
                </a:cubicBezTo>
                <a:close/>
                <a:moveTo>
                  <a:pt x="54408" y="143813"/>
                </a:moveTo>
                <a:lnTo>
                  <a:pt x="54393" y="143828"/>
                </a:lnTo>
                <a:cubicBezTo>
                  <a:pt x="51315" y="143828"/>
                  <a:pt x="48527" y="145199"/>
                  <a:pt x="46485" y="147393"/>
                </a:cubicBezTo>
                <a:cubicBezTo>
                  <a:pt x="47018" y="147713"/>
                  <a:pt x="47536" y="148048"/>
                  <a:pt x="48039" y="148429"/>
                </a:cubicBezTo>
                <a:cubicBezTo>
                  <a:pt x="49779" y="146642"/>
                  <a:pt x="52089" y="145747"/>
                  <a:pt x="54402" y="145747"/>
                </a:cubicBezTo>
                <a:cubicBezTo>
                  <a:pt x="56645" y="145747"/>
                  <a:pt x="58891" y="146589"/>
                  <a:pt x="60624" y="148277"/>
                </a:cubicBezTo>
                <a:cubicBezTo>
                  <a:pt x="61127" y="147911"/>
                  <a:pt x="61645" y="147576"/>
                  <a:pt x="62193" y="147271"/>
                </a:cubicBezTo>
                <a:cubicBezTo>
                  <a:pt x="60167" y="145138"/>
                  <a:pt x="57424" y="143813"/>
                  <a:pt x="54408" y="143813"/>
                </a:cubicBezTo>
                <a:close/>
                <a:moveTo>
                  <a:pt x="111482" y="143828"/>
                </a:moveTo>
                <a:cubicBezTo>
                  <a:pt x="108404" y="143828"/>
                  <a:pt x="105601" y="145199"/>
                  <a:pt x="103559" y="147408"/>
                </a:cubicBezTo>
                <a:cubicBezTo>
                  <a:pt x="104092" y="147713"/>
                  <a:pt x="104610" y="148063"/>
                  <a:pt x="105113" y="148429"/>
                </a:cubicBezTo>
                <a:cubicBezTo>
                  <a:pt x="106851" y="146644"/>
                  <a:pt x="109158" y="145749"/>
                  <a:pt x="111468" y="145749"/>
                </a:cubicBezTo>
                <a:cubicBezTo>
                  <a:pt x="113714" y="145749"/>
                  <a:pt x="115963" y="146595"/>
                  <a:pt x="117698" y="148292"/>
                </a:cubicBezTo>
                <a:cubicBezTo>
                  <a:pt x="118201" y="147911"/>
                  <a:pt x="118719" y="147576"/>
                  <a:pt x="119267" y="147286"/>
                </a:cubicBezTo>
                <a:cubicBezTo>
                  <a:pt x="117241" y="145138"/>
                  <a:pt x="114498" y="143828"/>
                  <a:pt x="111482" y="143828"/>
                </a:cubicBezTo>
                <a:close/>
                <a:moveTo>
                  <a:pt x="140019" y="143828"/>
                </a:moveTo>
                <a:cubicBezTo>
                  <a:pt x="136941" y="143828"/>
                  <a:pt x="134153" y="145199"/>
                  <a:pt x="132111" y="147408"/>
                </a:cubicBezTo>
                <a:cubicBezTo>
                  <a:pt x="132644" y="147713"/>
                  <a:pt x="133162" y="148063"/>
                  <a:pt x="133665" y="148429"/>
                </a:cubicBezTo>
                <a:cubicBezTo>
                  <a:pt x="135356" y="146768"/>
                  <a:pt x="137581" y="145748"/>
                  <a:pt x="140019" y="145748"/>
                </a:cubicBezTo>
                <a:cubicBezTo>
                  <a:pt x="142350" y="145763"/>
                  <a:pt x="144574" y="146677"/>
                  <a:pt x="146250" y="148292"/>
                </a:cubicBezTo>
                <a:cubicBezTo>
                  <a:pt x="146753" y="147911"/>
                  <a:pt x="147271" y="147576"/>
                  <a:pt x="147819" y="147286"/>
                </a:cubicBezTo>
                <a:cubicBezTo>
                  <a:pt x="145778" y="145153"/>
                  <a:pt x="143050" y="143828"/>
                  <a:pt x="140019" y="143828"/>
                </a:cubicBezTo>
                <a:close/>
                <a:moveTo>
                  <a:pt x="168555" y="143828"/>
                </a:moveTo>
                <a:cubicBezTo>
                  <a:pt x="165478" y="143828"/>
                  <a:pt x="162690" y="145199"/>
                  <a:pt x="160648" y="147408"/>
                </a:cubicBezTo>
                <a:cubicBezTo>
                  <a:pt x="161181" y="147713"/>
                  <a:pt x="161699" y="148063"/>
                  <a:pt x="162202" y="148429"/>
                </a:cubicBezTo>
                <a:cubicBezTo>
                  <a:pt x="163893" y="146768"/>
                  <a:pt x="166118" y="145748"/>
                  <a:pt x="168555" y="145748"/>
                </a:cubicBezTo>
                <a:cubicBezTo>
                  <a:pt x="170871" y="145763"/>
                  <a:pt x="173096" y="146677"/>
                  <a:pt x="174772" y="148292"/>
                </a:cubicBezTo>
                <a:cubicBezTo>
                  <a:pt x="175274" y="147911"/>
                  <a:pt x="175808" y="147576"/>
                  <a:pt x="176356" y="147286"/>
                </a:cubicBezTo>
                <a:cubicBezTo>
                  <a:pt x="174315" y="145138"/>
                  <a:pt x="171587" y="143828"/>
                  <a:pt x="168555" y="143828"/>
                </a:cubicBezTo>
                <a:close/>
                <a:moveTo>
                  <a:pt x="197092" y="143813"/>
                </a:moveTo>
                <a:cubicBezTo>
                  <a:pt x="194015" y="143813"/>
                  <a:pt x="191226" y="145184"/>
                  <a:pt x="189170" y="147393"/>
                </a:cubicBezTo>
                <a:cubicBezTo>
                  <a:pt x="189718" y="147698"/>
                  <a:pt x="190236" y="148048"/>
                  <a:pt x="190724" y="148429"/>
                </a:cubicBezTo>
                <a:cubicBezTo>
                  <a:pt x="192430" y="146768"/>
                  <a:pt x="194655" y="145748"/>
                  <a:pt x="197092" y="145748"/>
                </a:cubicBezTo>
                <a:cubicBezTo>
                  <a:pt x="199423" y="145763"/>
                  <a:pt x="201648" y="146662"/>
                  <a:pt x="203324" y="148277"/>
                </a:cubicBezTo>
                <a:cubicBezTo>
                  <a:pt x="203811" y="147911"/>
                  <a:pt x="204345" y="147576"/>
                  <a:pt x="204893" y="147271"/>
                </a:cubicBezTo>
                <a:cubicBezTo>
                  <a:pt x="202852" y="145138"/>
                  <a:pt x="200109" y="143813"/>
                  <a:pt x="197092" y="143813"/>
                </a:cubicBezTo>
                <a:close/>
                <a:moveTo>
                  <a:pt x="225644" y="143828"/>
                </a:moveTo>
                <a:cubicBezTo>
                  <a:pt x="222567" y="143828"/>
                  <a:pt x="219779" y="145199"/>
                  <a:pt x="217722" y="147408"/>
                </a:cubicBezTo>
                <a:cubicBezTo>
                  <a:pt x="218270" y="147713"/>
                  <a:pt x="218788" y="148063"/>
                  <a:pt x="219276" y="148429"/>
                </a:cubicBezTo>
                <a:cubicBezTo>
                  <a:pt x="220982" y="146768"/>
                  <a:pt x="223207" y="145748"/>
                  <a:pt x="225644" y="145748"/>
                </a:cubicBezTo>
                <a:cubicBezTo>
                  <a:pt x="227960" y="145763"/>
                  <a:pt x="230200" y="146677"/>
                  <a:pt x="231861" y="148292"/>
                </a:cubicBezTo>
                <a:cubicBezTo>
                  <a:pt x="232364" y="147911"/>
                  <a:pt x="232897" y="147576"/>
                  <a:pt x="233445" y="147286"/>
                </a:cubicBezTo>
                <a:cubicBezTo>
                  <a:pt x="231404" y="145138"/>
                  <a:pt x="228661" y="143828"/>
                  <a:pt x="225644" y="143828"/>
                </a:cubicBezTo>
                <a:close/>
                <a:moveTo>
                  <a:pt x="254181" y="143828"/>
                </a:moveTo>
                <a:cubicBezTo>
                  <a:pt x="251119" y="143828"/>
                  <a:pt x="248316" y="145199"/>
                  <a:pt x="246274" y="147408"/>
                </a:cubicBezTo>
                <a:cubicBezTo>
                  <a:pt x="246807" y="147713"/>
                  <a:pt x="247325" y="148063"/>
                  <a:pt x="247828" y="148429"/>
                </a:cubicBezTo>
                <a:cubicBezTo>
                  <a:pt x="249519" y="146768"/>
                  <a:pt x="251744" y="145748"/>
                  <a:pt x="254197" y="145748"/>
                </a:cubicBezTo>
                <a:cubicBezTo>
                  <a:pt x="256512" y="145763"/>
                  <a:pt x="258737" y="146677"/>
                  <a:pt x="260413" y="148292"/>
                </a:cubicBezTo>
                <a:cubicBezTo>
                  <a:pt x="260916" y="147911"/>
                  <a:pt x="261434" y="147576"/>
                  <a:pt x="261982" y="147286"/>
                </a:cubicBezTo>
                <a:cubicBezTo>
                  <a:pt x="259941" y="145138"/>
                  <a:pt x="257213" y="143828"/>
                  <a:pt x="254181" y="143828"/>
                </a:cubicBezTo>
                <a:close/>
                <a:moveTo>
                  <a:pt x="97023" y="148856"/>
                </a:moveTo>
                <a:cubicBezTo>
                  <a:pt x="97025" y="148856"/>
                  <a:pt x="97028" y="148856"/>
                  <a:pt x="97030" y="148856"/>
                </a:cubicBezTo>
                <a:lnTo>
                  <a:pt x="97030" y="148856"/>
                </a:lnTo>
                <a:cubicBezTo>
                  <a:pt x="97033" y="148856"/>
                  <a:pt x="97035" y="148856"/>
                  <a:pt x="97038" y="148856"/>
                </a:cubicBezTo>
                <a:close/>
                <a:moveTo>
                  <a:pt x="197096" y="146379"/>
                </a:moveTo>
                <a:cubicBezTo>
                  <a:pt x="194965" y="146379"/>
                  <a:pt x="192838" y="147191"/>
                  <a:pt x="191211" y="148810"/>
                </a:cubicBezTo>
                <a:cubicBezTo>
                  <a:pt x="191684" y="149206"/>
                  <a:pt x="192125" y="149633"/>
                  <a:pt x="192552" y="150075"/>
                </a:cubicBezTo>
                <a:cubicBezTo>
                  <a:pt x="193801" y="148947"/>
                  <a:pt x="195416" y="148322"/>
                  <a:pt x="197092" y="148307"/>
                </a:cubicBezTo>
                <a:lnTo>
                  <a:pt x="197092" y="148322"/>
                </a:lnTo>
                <a:cubicBezTo>
                  <a:pt x="198692" y="148322"/>
                  <a:pt x="200231" y="148886"/>
                  <a:pt x="201450" y="149907"/>
                </a:cubicBezTo>
                <a:cubicBezTo>
                  <a:pt x="201892" y="149465"/>
                  <a:pt x="202349" y="149039"/>
                  <a:pt x="202836" y="148658"/>
                </a:cubicBezTo>
                <a:cubicBezTo>
                  <a:pt x="201219" y="147138"/>
                  <a:pt x="199156" y="146379"/>
                  <a:pt x="197096" y="146379"/>
                </a:cubicBezTo>
                <a:close/>
                <a:moveTo>
                  <a:pt x="25856" y="146388"/>
                </a:moveTo>
                <a:cubicBezTo>
                  <a:pt x="23646" y="146403"/>
                  <a:pt x="21544" y="147286"/>
                  <a:pt x="19975" y="148825"/>
                </a:cubicBezTo>
                <a:cubicBezTo>
                  <a:pt x="20432" y="149221"/>
                  <a:pt x="20889" y="149633"/>
                  <a:pt x="21300" y="150090"/>
                </a:cubicBezTo>
                <a:cubicBezTo>
                  <a:pt x="22581" y="148910"/>
                  <a:pt x="24211" y="148320"/>
                  <a:pt x="25844" y="148320"/>
                </a:cubicBezTo>
                <a:cubicBezTo>
                  <a:pt x="27396" y="148320"/>
                  <a:pt x="28951" y="148853"/>
                  <a:pt x="30213" y="149922"/>
                </a:cubicBezTo>
                <a:cubicBezTo>
                  <a:pt x="30640" y="149480"/>
                  <a:pt x="31097" y="149054"/>
                  <a:pt x="31584" y="148673"/>
                </a:cubicBezTo>
                <a:cubicBezTo>
                  <a:pt x="30030" y="147210"/>
                  <a:pt x="27973" y="146403"/>
                  <a:pt x="25856" y="146388"/>
                </a:cubicBezTo>
                <a:close/>
                <a:moveTo>
                  <a:pt x="54393" y="146388"/>
                </a:moveTo>
                <a:cubicBezTo>
                  <a:pt x="52199" y="146403"/>
                  <a:pt x="50081" y="147286"/>
                  <a:pt x="48511" y="148825"/>
                </a:cubicBezTo>
                <a:cubicBezTo>
                  <a:pt x="48984" y="149221"/>
                  <a:pt x="49426" y="149633"/>
                  <a:pt x="49852" y="150090"/>
                </a:cubicBezTo>
                <a:cubicBezTo>
                  <a:pt x="51133" y="148910"/>
                  <a:pt x="52759" y="148320"/>
                  <a:pt x="54388" y="148320"/>
                </a:cubicBezTo>
                <a:cubicBezTo>
                  <a:pt x="55936" y="148320"/>
                  <a:pt x="57488" y="148853"/>
                  <a:pt x="58750" y="149922"/>
                </a:cubicBezTo>
                <a:cubicBezTo>
                  <a:pt x="59177" y="149480"/>
                  <a:pt x="59634" y="149054"/>
                  <a:pt x="60121" y="148673"/>
                </a:cubicBezTo>
                <a:cubicBezTo>
                  <a:pt x="58567" y="147210"/>
                  <a:pt x="56526" y="146403"/>
                  <a:pt x="54408" y="146388"/>
                </a:cubicBezTo>
                <a:close/>
                <a:moveTo>
                  <a:pt x="82929" y="146357"/>
                </a:moveTo>
                <a:lnTo>
                  <a:pt x="82929" y="146388"/>
                </a:lnTo>
                <a:cubicBezTo>
                  <a:pt x="80735" y="146403"/>
                  <a:pt x="78618" y="147286"/>
                  <a:pt x="77048" y="148825"/>
                </a:cubicBezTo>
                <a:cubicBezTo>
                  <a:pt x="77521" y="149221"/>
                  <a:pt x="77963" y="149633"/>
                  <a:pt x="78389" y="150090"/>
                </a:cubicBezTo>
                <a:cubicBezTo>
                  <a:pt x="79670" y="148910"/>
                  <a:pt x="81300" y="148320"/>
                  <a:pt x="82931" y="148320"/>
                </a:cubicBezTo>
                <a:cubicBezTo>
                  <a:pt x="84481" y="148320"/>
                  <a:pt x="86032" y="148853"/>
                  <a:pt x="87287" y="149922"/>
                </a:cubicBezTo>
                <a:cubicBezTo>
                  <a:pt x="87729" y="149480"/>
                  <a:pt x="88186" y="149054"/>
                  <a:pt x="88673" y="148673"/>
                </a:cubicBezTo>
                <a:cubicBezTo>
                  <a:pt x="87104" y="147195"/>
                  <a:pt x="85062" y="146372"/>
                  <a:pt x="82929" y="146357"/>
                </a:cubicBezTo>
                <a:close/>
                <a:moveTo>
                  <a:pt x="111482" y="146388"/>
                </a:moveTo>
                <a:cubicBezTo>
                  <a:pt x="109272" y="146418"/>
                  <a:pt x="107170" y="147286"/>
                  <a:pt x="105601" y="148825"/>
                </a:cubicBezTo>
                <a:cubicBezTo>
                  <a:pt x="106058" y="149221"/>
                  <a:pt x="106515" y="149633"/>
                  <a:pt x="106926" y="150090"/>
                </a:cubicBezTo>
                <a:cubicBezTo>
                  <a:pt x="108207" y="148910"/>
                  <a:pt x="109837" y="148320"/>
                  <a:pt x="111470" y="148320"/>
                </a:cubicBezTo>
                <a:cubicBezTo>
                  <a:pt x="113022" y="148320"/>
                  <a:pt x="114577" y="148853"/>
                  <a:pt x="115839" y="149922"/>
                </a:cubicBezTo>
                <a:cubicBezTo>
                  <a:pt x="116266" y="149480"/>
                  <a:pt x="116723" y="149054"/>
                  <a:pt x="117210" y="148673"/>
                </a:cubicBezTo>
                <a:cubicBezTo>
                  <a:pt x="115641" y="147210"/>
                  <a:pt x="113599" y="146403"/>
                  <a:pt x="111482" y="146388"/>
                </a:cubicBezTo>
                <a:close/>
                <a:moveTo>
                  <a:pt x="140019" y="146388"/>
                </a:moveTo>
                <a:cubicBezTo>
                  <a:pt x="137809" y="146403"/>
                  <a:pt x="135707" y="147286"/>
                  <a:pt x="134137" y="148825"/>
                </a:cubicBezTo>
                <a:cubicBezTo>
                  <a:pt x="134610" y="149221"/>
                  <a:pt x="135052" y="149633"/>
                  <a:pt x="135463" y="150090"/>
                </a:cubicBezTo>
                <a:cubicBezTo>
                  <a:pt x="136752" y="148910"/>
                  <a:pt x="138381" y="148320"/>
                  <a:pt x="140012" y="148320"/>
                </a:cubicBezTo>
                <a:cubicBezTo>
                  <a:pt x="141562" y="148320"/>
                  <a:pt x="143114" y="148853"/>
                  <a:pt x="144376" y="149922"/>
                </a:cubicBezTo>
                <a:cubicBezTo>
                  <a:pt x="144803" y="149480"/>
                  <a:pt x="145260" y="149054"/>
                  <a:pt x="145747" y="148673"/>
                </a:cubicBezTo>
                <a:cubicBezTo>
                  <a:pt x="144193" y="147226"/>
                  <a:pt x="142152" y="146418"/>
                  <a:pt x="140019" y="146388"/>
                </a:cubicBezTo>
                <a:close/>
                <a:moveTo>
                  <a:pt x="168560" y="146391"/>
                </a:moveTo>
                <a:cubicBezTo>
                  <a:pt x="166429" y="146391"/>
                  <a:pt x="164301" y="147198"/>
                  <a:pt x="162674" y="148810"/>
                </a:cubicBezTo>
                <a:cubicBezTo>
                  <a:pt x="163147" y="149206"/>
                  <a:pt x="163588" y="149633"/>
                  <a:pt x="164015" y="150090"/>
                </a:cubicBezTo>
                <a:cubicBezTo>
                  <a:pt x="165264" y="148962"/>
                  <a:pt x="166879" y="148322"/>
                  <a:pt x="168555" y="148322"/>
                </a:cubicBezTo>
                <a:cubicBezTo>
                  <a:pt x="170155" y="148322"/>
                  <a:pt x="171694" y="148886"/>
                  <a:pt x="172928" y="149922"/>
                </a:cubicBezTo>
                <a:cubicBezTo>
                  <a:pt x="173355" y="149480"/>
                  <a:pt x="173812" y="149054"/>
                  <a:pt x="174299" y="148658"/>
                </a:cubicBezTo>
                <a:cubicBezTo>
                  <a:pt x="172682" y="147145"/>
                  <a:pt x="170619" y="146391"/>
                  <a:pt x="168560" y="146391"/>
                </a:cubicBezTo>
                <a:close/>
                <a:moveTo>
                  <a:pt x="225649" y="146391"/>
                </a:moveTo>
                <a:cubicBezTo>
                  <a:pt x="223518" y="146391"/>
                  <a:pt x="221390" y="147198"/>
                  <a:pt x="219763" y="148810"/>
                </a:cubicBezTo>
                <a:cubicBezTo>
                  <a:pt x="220236" y="149206"/>
                  <a:pt x="220678" y="149633"/>
                  <a:pt x="221104" y="150090"/>
                </a:cubicBezTo>
                <a:cubicBezTo>
                  <a:pt x="222354" y="148962"/>
                  <a:pt x="223969" y="148322"/>
                  <a:pt x="225644" y="148322"/>
                </a:cubicBezTo>
                <a:cubicBezTo>
                  <a:pt x="227244" y="148322"/>
                  <a:pt x="228783" y="148886"/>
                  <a:pt x="230002" y="149922"/>
                </a:cubicBezTo>
                <a:cubicBezTo>
                  <a:pt x="230444" y="149480"/>
                  <a:pt x="230901" y="149054"/>
                  <a:pt x="231388" y="148658"/>
                </a:cubicBezTo>
                <a:cubicBezTo>
                  <a:pt x="229771" y="147145"/>
                  <a:pt x="227708" y="146391"/>
                  <a:pt x="225649" y="146391"/>
                </a:cubicBezTo>
                <a:close/>
                <a:moveTo>
                  <a:pt x="254186" y="146391"/>
                </a:moveTo>
                <a:cubicBezTo>
                  <a:pt x="252055" y="146391"/>
                  <a:pt x="249927" y="147198"/>
                  <a:pt x="248300" y="148810"/>
                </a:cubicBezTo>
                <a:cubicBezTo>
                  <a:pt x="248773" y="149206"/>
                  <a:pt x="249214" y="149633"/>
                  <a:pt x="249641" y="150090"/>
                </a:cubicBezTo>
                <a:cubicBezTo>
                  <a:pt x="250890" y="148962"/>
                  <a:pt x="252505" y="148322"/>
                  <a:pt x="254197" y="148322"/>
                </a:cubicBezTo>
                <a:cubicBezTo>
                  <a:pt x="255781" y="148322"/>
                  <a:pt x="257320" y="148901"/>
                  <a:pt x="258554" y="149922"/>
                </a:cubicBezTo>
                <a:cubicBezTo>
                  <a:pt x="258981" y="149480"/>
                  <a:pt x="259438" y="149054"/>
                  <a:pt x="259925" y="148658"/>
                </a:cubicBezTo>
                <a:cubicBezTo>
                  <a:pt x="258308" y="147145"/>
                  <a:pt x="256245" y="146391"/>
                  <a:pt x="254186" y="146391"/>
                </a:cubicBezTo>
                <a:close/>
                <a:moveTo>
                  <a:pt x="197091" y="148950"/>
                </a:moveTo>
                <a:cubicBezTo>
                  <a:pt x="195610" y="148950"/>
                  <a:pt x="194133" y="149480"/>
                  <a:pt x="192963" y="150532"/>
                </a:cubicBezTo>
                <a:cubicBezTo>
                  <a:pt x="193360" y="151004"/>
                  <a:pt x="193740" y="151492"/>
                  <a:pt x="194076" y="151994"/>
                </a:cubicBezTo>
                <a:cubicBezTo>
                  <a:pt x="194929" y="151278"/>
                  <a:pt x="195995" y="150882"/>
                  <a:pt x="197092" y="150867"/>
                </a:cubicBezTo>
                <a:lnTo>
                  <a:pt x="197092" y="150882"/>
                </a:lnTo>
                <a:cubicBezTo>
                  <a:pt x="198098" y="150882"/>
                  <a:pt x="199088" y="151217"/>
                  <a:pt x="199880" y="151827"/>
                </a:cubicBezTo>
                <a:cubicBezTo>
                  <a:pt x="200231" y="151309"/>
                  <a:pt x="200612" y="150821"/>
                  <a:pt x="201023" y="150364"/>
                </a:cubicBezTo>
                <a:cubicBezTo>
                  <a:pt x="199878" y="149419"/>
                  <a:pt x="198483" y="148950"/>
                  <a:pt x="197091" y="148950"/>
                </a:cubicBezTo>
                <a:close/>
                <a:moveTo>
                  <a:pt x="25856" y="148962"/>
                </a:moveTo>
                <a:cubicBezTo>
                  <a:pt x="24332" y="148978"/>
                  <a:pt x="22854" y="149541"/>
                  <a:pt x="21711" y="150547"/>
                </a:cubicBezTo>
                <a:cubicBezTo>
                  <a:pt x="22108" y="151019"/>
                  <a:pt x="22488" y="151507"/>
                  <a:pt x="22839" y="152010"/>
                </a:cubicBezTo>
                <a:cubicBezTo>
                  <a:pt x="23698" y="151262"/>
                  <a:pt x="24773" y="150884"/>
                  <a:pt x="25849" y="150884"/>
                </a:cubicBezTo>
                <a:cubicBezTo>
                  <a:pt x="26834" y="150884"/>
                  <a:pt x="27821" y="151201"/>
                  <a:pt x="28644" y="151842"/>
                </a:cubicBezTo>
                <a:cubicBezTo>
                  <a:pt x="28994" y="151324"/>
                  <a:pt x="29375" y="150836"/>
                  <a:pt x="29786" y="150379"/>
                </a:cubicBezTo>
                <a:cubicBezTo>
                  <a:pt x="28674" y="149465"/>
                  <a:pt x="27288" y="148962"/>
                  <a:pt x="25856" y="148962"/>
                </a:cubicBezTo>
                <a:close/>
                <a:moveTo>
                  <a:pt x="54408" y="148947"/>
                </a:moveTo>
                <a:lnTo>
                  <a:pt x="54393" y="148962"/>
                </a:lnTo>
                <a:cubicBezTo>
                  <a:pt x="52869" y="148962"/>
                  <a:pt x="51391" y="149526"/>
                  <a:pt x="50248" y="150547"/>
                </a:cubicBezTo>
                <a:cubicBezTo>
                  <a:pt x="50660" y="151004"/>
                  <a:pt x="51025" y="151507"/>
                  <a:pt x="51376" y="152010"/>
                </a:cubicBezTo>
                <a:cubicBezTo>
                  <a:pt x="52214" y="151293"/>
                  <a:pt x="53280" y="150897"/>
                  <a:pt x="54393" y="150882"/>
                </a:cubicBezTo>
                <a:cubicBezTo>
                  <a:pt x="55398" y="150882"/>
                  <a:pt x="56388" y="151217"/>
                  <a:pt x="57181" y="151842"/>
                </a:cubicBezTo>
                <a:cubicBezTo>
                  <a:pt x="57531" y="151324"/>
                  <a:pt x="57912" y="150836"/>
                  <a:pt x="58323" y="150379"/>
                </a:cubicBezTo>
                <a:cubicBezTo>
                  <a:pt x="57226" y="149465"/>
                  <a:pt x="55840" y="148962"/>
                  <a:pt x="54408" y="148947"/>
                </a:cubicBezTo>
                <a:close/>
                <a:moveTo>
                  <a:pt x="82929" y="148917"/>
                </a:moveTo>
                <a:lnTo>
                  <a:pt x="82929" y="148962"/>
                </a:lnTo>
                <a:cubicBezTo>
                  <a:pt x="81406" y="148978"/>
                  <a:pt x="79943" y="149541"/>
                  <a:pt x="78801" y="150547"/>
                </a:cubicBezTo>
                <a:cubicBezTo>
                  <a:pt x="79212" y="151004"/>
                  <a:pt x="79578" y="151492"/>
                  <a:pt x="79928" y="152010"/>
                </a:cubicBezTo>
                <a:cubicBezTo>
                  <a:pt x="80766" y="151293"/>
                  <a:pt x="81832" y="150897"/>
                  <a:pt x="82929" y="150882"/>
                </a:cubicBezTo>
                <a:cubicBezTo>
                  <a:pt x="83950" y="150882"/>
                  <a:pt x="84925" y="151217"/>
                  <a:pt x="85733" y="151842"/>
                </a:cubicBezTo>
                <a:cubicBezTo>
                  <a:pt x="86083" y="151324"/>
                  <a:pt x="86464" y="150836"/>
                  <a:pt x="86876" y="150379"/>
                </a:cubicBezTo>
                <a:cubicBezTo>
                  <a:pt x="85763" y="149450"/>
                  <a:pt x="84377" y="148932"/>
                  <a:pt x="82929" y="148917"/>
                </a:cubicBezTo>
                <a:close/>
                <a:moveTo>
                  <a:pt x="111482" y="148962"/>
                </a:moveTo>
                <a:cubicBezTo>
                  <a:pt x="109958" y="148962"/>
                  <a:pt x="108480" y="149526"/>
                  <a:pt x="107337" y="150547"/>
                </a:cubicBezTo>
                <a:cubicBezTo>
                  <a:pt x="107734" y="151004"/>
                  <a:pt x="108114" y="151507"/>
                  <a:pt x="108465" y="152010"/>
                </a:cubicBezTo>
                <a:cubicBezTo>
                  <a:pt x="109303" y="151293"/>
                  <a:pt x="110369" y="150897"/>
                  <a:pt x="111482" y="150882"/>
                </a:cubicBezTo>
                <a:cubicBezTo>
                  <a:pt x="112487" y="150882"/>
                  <a:pt x="113462" y="151217"/>
                  <a:pt x="114270" y="151842"/>
                </a:cubicBezTo>
                <a:cubicBezTo>
                  <a:pt x="114620" y="151324"/>
                  <a:pt x="115001" y="150836"/>
                  <a:pt x="115412" y="150379"/>
                </a:cubicBezTo>
                <a:cubicBezTo>
                  <a:pt x="114300" y="149465"/>
                  <a:pt x="112914" y="148962"/>
                  <a:pt x="111482" y="148962"/>
                </a:cubicBezTo>
                <a:close/>
                <a:moveTo>
                  <a:pt x="140019" y="148962"/>
                </a:moveTo>
                <a:cubicBezTo>
                  <a:pt x="138495" y="148962"/>
                  <a:pt x="137017" y="149526"/>
                  <a:pt x="135874" y="150547"/>
                </a:cubicBezTo>
                <a:cubicBezTo>
                  <a:pt x="136286" y="151004"/>
                  <a:pt x="136651" y="151507"/>
                  <a:pt x="137002" y="152010"/>
                </a:cubicBezTo>
                <a:cubicBezTo>
                  <a:pt x="137840" y="151293"/>
                  <a:pt x="138906" y="150897"/>
                  <a:pt x="140019" y="150882"/>
                </a:cubicBezTo>
                <a:cubicBezTo>
                  <a:pt x="141024" y="150882"/>
                  <a:pt x="141999" y="151217"/>
                  <a:pt x="142807" y="151842"/>
                </a:cubicBezTo>
                <a:cubicBezTo>
                  <a:pt x="143157" y="151324"/>
                  <a:pt x="143538" y="150836"/>
                  <a:pt x="143949" y="150379"/>
                </a:cubicBezTo>
                <a:cubicBezTo>
                  <a:pt x="142837" y="149465"/>
                  <a:pt x="141451" y="148978"/>
                  <a:pt x="140019" y="148962"/>
                </a:cubicBezTo>
                <a:close/>
                <a:moveTo>
                  <a:pt x="168554" y="148965"/>
                </a:moveTo>
                <a:cubicBezTo>
                  <a:pt x="167073" y="148965"/>
                  <a:pt x="165596" y="149495"/>
                  <a:pt x="164426" y="150547"/>
                </a:cubicBezTo>
                <a:cubicBezTo>
                  <a:pt x="164823" y="151004"/>
                  <a:pt x="165204" y="151492"/>
                  <a:pt x="165554" y="152010"/>
                </a:cubicBezTo>
                <a:cubicBezTo>
                  <a:pt x="166392" y="151293"/>
                  <a:pt x="167458" y="150897"/>
                  <a:pt x="168555" y="150882"/>
                </a:cubicBezTo>
                <a:cubicBezTo>
                  <a:pt x="169561" y="150897"/>
                  <a:pt x="170536" y="151233"/>
                  <a:pt x="171344" y="151842"/>
                </a:cubicBezTo>
                <a:cubicBezTo>
                  <a:pt x="171694" y="151324"/>
                  <a:pt x="172075" y="150836"/>
                  <a:pt x="172486" y="150379"/>
                </a:cubicBezTo>
                <a:cubicBezTo>
                  <a:pt x="171342" y="149434"/>
                  <a:pt x="169946" y="148965"/>
                  <a:pt x="168554" y="148965"/>
                </a:cubicBezTo>
                <a:close/>
                <a:moveTo>
                  <a:pt x="225642" y="148959"/>
                </a:moveTo>
                <a:cubicBezTo>
                  <a:pt x="224161" y="148959"/>
                  <a:pt x="222683" y="149489"/>
                  <a:pt x="221516" y="150547"/>
                </a:cubicBezTo>
                <a:cubicBezTo>
                  <a:pt x="221912" y="151004"/>
                  <a:pt x="222293" y="151492"/>
                  <a:pt x="222643" y="152010"/>
                </a:cubicBezTo>
                <a:cubicBezTo>
                  <a:pt x="223481" y="151293"/>
                  <a:pt x="224547" y="150897"/>
                  <a:pt x="225644" y="150882"/>
                </a:cubicBezTo>
                <a:cubicBezTo>
                  <a:pt x="226650" y="150882"/>
                  <a:pt x="227640" y="151217"/>
                  <a:pt x="228448" y="151827"/>
                </a:cubicBezTo>
                <a:cubicBezTo>
                  <a:pt x="228798" y="151324"/>
                  <a:pt x="229179" y="150836"/>
                  <a:pt x="229591" y="150379"/>
                </a:cubicBezTo>
                <a:cubicBezTo>
                  <a:pt x="228443" y="149432"/>
                  <a:pt x="227041" y="148959"/>
                  <a:pt x="225642" y="148959"/>
                </a:cubicBezTo>
                <a:close/>
                <a:moveTo>
                  <a:pt x="254179" y="148959"/>
                </a:moveTo>
                <a:cubicBezTo>
                  <a:pt x="252698" y="148959"/>
                  <a:pt x="251220" y="149489"/>
                  <a:pt x="250052" y="150547"/>
                </a:cubicBezTo>
                <a:cubicBezTo>
                  <a:pt x="250449" y="151004"/>
                  <a:pt x="250829" y="151492"/>
                  <a:pt x="251180" y="152010"/>
                </a:cubicBezTo>
                <a:cubicBezTo>
                  <a:pt x="252018" y="151293"/>
                  <a:pt x="253084" y="150897"/>
                  <a:pt x="254197" y="150882"/>
                </a:cubicBezTo>
                <a:cubicBezTo>
                  <a:pt x="255202" y="150882"/>
                  <a:pt x="256177" y="151217"/>
                  <a:pt x="256985" y="151827"/>
                </a:cubicBezTo>
                <a:cubicBezTo>
                  <a:pt x="257335" y="151324"/>
                  <a:pt x="257716" y="150836"/>
                  <a:pt x="258127" y="150379"/>
                </a:cubicBezTo>
                <a:cubicBezTo>
                  <a:pt x="256980" y="149432"/>
                  <a:pt x="255578" y="148959"/>
                  <a:pt x="254179" y="148959"/>
                </a:cubicBezTo>
                <a:close/>
                <a:moveTo>
                  <a:pt x="82929" y="151492"/>
                </a:moveTo>
                <a:lnTo>
                  <a:pt x="82929" y="151522"/>
                </a:lnTo>
                <a:cubicBezTo>
                  <a:pt x="81954" y="151522"/>
                  <a:pt x="81010" y="151857"/>
                  <a:pt x="80263" y="152497"/>
                </a:cubicBezTo>
                <a:cubicBezTo>
                  <a:pt x="80355" y="152649"/>
                  <a:pt x="80461" y="152817"/>
                  <a:pt x="80553" y="152985"/>
                </a:cubicBezTo>
                <a:cubicBezTo>
                  <a:pt x="81330" y="152848"/>
                  <a:pt x="82137" y="152771"/>
                  <a:pt x="82929" y="152771"/>
                </a:cubicBezTo>
                <a:cubicBezTo>
                  <a:pt x="83630" y="152771"/>
                  <a:pt x="84316" y="152817"/>
                  <a:pt x="85002" y="152939"/>
                </a:cubicBezTo>
                <a:cubicBezTo>
                  <a:pt x="85123" y="152726"/>
                  <a:pt x="85261" y="152512"/>
                  <a:pt x="85382" y="152299"/>
                </a:cubicBezTo>
                <a:cubicBezTo>
                  <a:pt x="84682" y="151781"/>
                  <a:pt x="83813" y="151492"/>
                  <a:pt x="82929" y="151492"/>
                </a:cubicBezTo>
                <a:close/>
                <a:moveTo>
                  <a:pt x="256255" y="152982"/>
                </a:moveTo>
                <a:cubicBezTo>
                  <a:pt x="256254" y="152983"/>
                  <a:pt x="256254" y="152984"/>
                  <a:pt x="256253" y="152985"/>
                </a:cubicBezTo>
                <a:lnTo>
                  <a:pt x="256269" y="152985"/>
                </a:lnTo>
                <a:cubicBezTo>
                  <a:pt x="256264" y="152984"/>
                  <a:pt x="256259" y="152983"/>
                  <a:pt x="256255" y="152982"/>
                </a:cubicBezTo>
                <a:close/>
                <a:moveTo>
                  <a:pt x="25856" y="151522"/>
                </a:moveTo>
                <a:cubicBezTo>
                  <a:pt x="24865" y="151522"/>
                  <a:pt x="23921" y="151888"/>
                  <a:pt x="23174" y="152528"/>
                </a:cubicBezTo>
                <a:cubicBezTo>
                  <a:pt x="23281" y="152695"/>
                  <a:pt x="23372" y="152863"/>
                  <a:pt x="23464" y="153030"/>
                </a:cubicBezTo>
                <a:cubicBezTo>
                  <a:pt x="24256" y="152878"/>
                  <a:pt x="25048" y="152817"/>
                  <a:pt x="25856" y="152817"/>
                </a:cubicBezTo>
                <a:cubicBezTo>
                  <a:pt x="25925" y="152816"/>
                  <a:pt x="25994" y="152815"/>
                  <a:pt x="26064" y="152815"/>
                </a:cubicBezTo>
                <a:cubicBezTo>
                  <a:pt x="26683" y="152815"/>
                  <a:pt x="27311" y="152875"/>
                  <a:pt x="27928" y="152985"/>
                </a:cubicBezTo>
                <a:cubicBezTo>
                  <a:pt x="28050" y="152756"/>
                  <a:pt x="28171" y="152558"/>
                  <a:pt x="28309" y="152345"/>
                </a:cubicBezTo>
                <a:cubicBezTo>
                  <a:pt x="27593" y="151812"/>
                  <a:pt x="26739" y="151537"/>
                  <a:pt x="25856" y="151522"/>
                </a:cubicBezTo>
                <a:close/>
                <a:moveTo>
                  <a:pt x="54393" y="151522"/>
                </a:moveTo>
                <a:cubicBezTo>
                  <a:pt x="53417" y="151522"/>
                  <a:pt x="52458" y="151888"/>
                  <a:pt x="51726" y="152528"/>
                </a:cubicBezTo>
                <a:cubicBezTo>
                  <a:pt x="51833" y="152695"/>
                  <a:pt x="51924" y="152863"/>
                  <a:pt x="52016" y="153030"/>
                </a:cubicBezTo>
                <a:cubicBezTo>
                  <a:pt x="52808" y="152878"/>
                  <a:pt x="53600" y="152802"/>
                  <a:pt x="54393" y="152802"/>
                </a:cubicBezTo>
                <a:cubicBezTo>
                  <a:pt x="55093" y="152802"/>
                  <a:pt x="55779" y="152863"/>
                  <a:pt x="56465" y="152969"/>
                </a:cubicBezTo>
                <a:cubicBezTo>
                  <a:pt x="56602" y="152756"/>
                  <a:pt x="56724" y="152543"/>
                  <a:pt x="56846" y="152345"/>
                </a:cubicBezTo>
                <a:cubicBezTo>
                  <a:pt x="56145" y="151812"/>
                  <a:pt x="55291" y="151522"/>
                  <a:pt x="54408" y="151522"/>
                </a:cubicBezTo>
                <a:close/>
                <a:moveTo>
                  <a:pt x="111482" y="151522"/>
                </a:moveTo>
                <a:cubicBezTo>
                  <a:pt x="110491" y="151522"/>
                  <a:pt x="109531" y="151888"/>
                  <a:pt x="108785" y="152528"/>
                </a:cubicBezTo>
                <a:cubicBezTo>
                  <a:pt x="108907" y="152695"/>
                  <a:pt x="108998" y="152863"/>
                  <a:pt x="109090" y="153030"/>
                </a:cubicBezTo>
                <a:cubicBezTo>
                  <a:pt x="109882" y="152878"/>
                  <a:pt x="110674" y="152817"/>
                  <a:pt x="111466" y="152817"/>
                </a:cubicBezTo>
                <a:cubicBezTo>
                  <a:pt x="111537" y="152816"/>
                  <a:pt x="111608" y="152815"/>
                  <a:pt x="111678" y="152815"/>
                </a:cubicBezTo>
                <a:cubicBezTo>
                  <a:pt x="112306" y="152815"/>
                  <a:pt x="112922" y="152875"/>
                  <a:pt x="113538" y="152985"/>
                </a:cubicBezTo>
                <a:cubicBezTo>
                  <a:pt x="113676" y="152756"/>
                  <a:pt x="113797" y="152558"/>
                  <a:pt x="113919" y="152345"/>
                </a:cubicBezTo>
                <a:cubicBezTo>
                  <a:pt x="113218" y="151812"/>
                  <a:pt x="112350" y="151537"/>
                  <a:pt x="111482" y="151522"/>
                </a:cubicBezTo>
                <a:close/>
                <a:moveTo>
                  <a:pt x="140019" y="151522"/>
                </a:moveTo>
                <a:cubicBezTo>
                  <a:pt x="139028" y="151537"/>
                  <a:pt x="138084" y="151888"/>
                  <a:pt x="137352" y="152543"/>
                </a:cubicBezTo>
                <a:cubicBezTo>
                  <a:pt x="137459" y="152695"/>
                  <a:pt x="137550" y="152863"/>
                  <a:pt x="137642" y="153030"/>
                </a:cubicBezTo>
                <a:cubicBezTo>
                  <a:pt x="138434" y="152893"/>
                  <a:pt x="139226" y="152817"/>
                  <a:pt x="140019" y="152817"/>
                </a:cubicBezTo>
                <a:cubicBezTo>
                  <a:pt x="140719" y="152817"/>
                  <a:pt x="141405" y="152863"/>
                  <a:pt x="142091" y="152985"/>
                </a:cubicBezTo>
                <a:cubicBezTo>
                  <a:pt x="142212" y="152771"/>
                  <a:pt x="142350" y="152558"/>
                  <a:pt x="142471" y="152345"/>
                </a:cubicBezTo>
                <a:cubicBezTo>
                  <a:pt x="141771" y="151827"/>
                  <a:pt x="140902" y="151537"/>
                  <a:pt x="140019" y="151537"/>
                </a:cubicBezTo>
                <a:lnTo>
                  <a:pt x="140019" y="151522"/>
                </a:lnTo>
                <a:close/>
                <a:moveTo>
                  <a:pt x="168558" y="151525"/>
                </a:moveTo>
                <a:cubicBezTo>
                  <a:pt x="167601" y="151525"/>
                  <a:pt x="166644" y="151862"/>
                  <a:pt x="165874" y="152528"/>
                </a:cubicBezTo>
                <a:cubicBezTo>
                  <a:pt x="165981" y="152695"/>
                  <a:pt x="166072" y="152863"/>
                  <a:pt x="166179" y="153030"/>
                </a:cubicBezTo>
                <a:cubicBezTo>
                  <a:pt x="166956" y="152878"/>
                  <a:pt x="167763" y="152817"/>
                  <a:pt x="168555" y="152817"/>
                </a:cubicBezTo>
                <a:cubicBezTo>
                  <a:pt x="168626" y="152816"/>
                  <a:pt x="168697" y="152815"/>
                  <a:pt x="168767" y="152815"/>
                </a:cubicBezTo>
                <a:cubicBezTo>
                  <a:pt x="169395" y="152815"/>
                  <a:pt x="170011" y="152875"/>
                  <a:pt x="170627" y="152985"/>
                </a:cubicBezTo>
                <a:cubicBezTo>
                  <a:pt x="170749" y="152756"/>
                  <a:pt x="170887" y="152558"/>
                  <a:pt x="171008" y="152345"/>
                </a:cubicBezTo>
                <a:cubicBezTo>
                  <a:pt x="170280" y="151797"/>
                  <a:pt x="169419" y="151525"/>
                  <a:pt x="168558" y="151525"/>
                </a:cubicBezTo>
                <a:close/>
                <a:moveTo>
                  <a:pt x="197114" y="151517"/>
                </a:moveTo>
                <a:cubicBezTo>
                  <a:pt x="196152" y="151517"/>
                  <a:pt x="195193" y="151858"/>
                  <a:pt x="194426" y="152528"/>
                </a:cubicBezTo>
                <a:cubicBezTo>
                  <a:pt x="194517" y="152695"/>
                  <a:pt x="194624" y="152863"/>
                  <a:pt x="194716" y="153030"/>
                </a:cubicBezTo>
                <a:cubicBezTo>
                  <a:pt x="195493" y="152878"/>
                  <a:pt x="196300" y="152802"/>
                  <a:pt x="197092" y="152802"/>
                </a:cubicBezTo>
                <a:cubicBezTo>
                  <a:pt x="197793" y="152802"/>
                  <a:pt x="198479" y="152848"/>
                  <a:pt x="199164" y="152969"/>
                </a:cubicBezTo>
                <a:lnTo>
                  <a:pt x="199164" y="152985"/>
                </a:lnTo>
                <a:cubicBezTo>
                  <a:pt x="199286" y="152756"/>
                  <a:pt x="199423" y="152558"/>
                  <a:pt x="199545" y="152330"/>
                </a:cubicBezTo>
                <a:cubicBezTo>
                  <a:pt x="198822" y="151785"/>
                  <a:pt x="197967" y="151517"/>
                  <a:pt x="197114" y="151517"/>
                </a:cubicBezTo>
                <a:close/>
                <a:moveTo>
                  <a:pt x="225647" y="151525"/>
                </a:moveTo>
                <a:cubicBezTo>
                  <a:pt x="224690" y="151525"/>
                  <a:pt x="223733" y="151862"/>
                  <a:pt x="222963" y="152528"/>
                </a:cubicBezTo>
                <a:cubicBezTo>
                  <a:pt x="223070" y="152695"/>
                  <a:pt x="223161" y="152863"/>
                  <a:pt x="223268" y="153030"/>
                </a:cubicBezTo>
                <a:cubicBezTo>
                  <a:pt x="224045" y="152878"/>
                  <a:pt x="224852" y="152817"/>
                  <a:pt x="225644" y="152817"/>
                </a:cubicBezTo>
                <a:cubicBezTo>
                  <a:pt x="225715" y="152816"/>
                  <a:pt x="225786" y="152815"/>
                  <a:pt x="225856" y="152815"/>
                </a:cubicBezTo>
                <a:cubicBezTo>
                  <a:pt x="226484" y="152815"/>
                  <a:pt x="227100" y="152875"/>
                  <a:pt x="227717" y="152985"/>
                </a:cubicBezTo>
                <a:cubicBezTo>
                  <a:pt x="227823" y="152756"/>
                  <a:pt x="227960" y="152558"/>
                  <a:pt x="228097" y="152345"/>
                </a:cubicBezTo>
                <a:cubicBezTo>
                  <a:pt x="227369" y="151797"/>
                  <a:pt x="226508" y="151525"/>
                  <a:pt x="225647" y="151525"/>
                </a:cubicBezTo>
                <a:close/>
                <a:moveTo>
                  <a:pt x="254188" y="151525"/>
                </a:moveTo>
                <a:cubicBezTo>
                  <a:pt x="253230" y="151525"/>
                  <a:pt x="252277" y="151862"/>
                  <a:pt x="251515" y="152528"/>
                </a:cubicBezTo>
                <a:cubicBezTo>
                  <a:pt x="251622" y="152695"/>
                  <a:pt x="251713" y="152863"/>
                  <a:pt x="251805" y="153030"/>
                </a:cubicBezTo>
                <a:cubicBezTo>
                  <a:pt x="252597" y="152878"/>
                  <a:pt x="253389" y="152817"/>
                  <a:pt x="254197" y="152817"/>
                </a:cubicBezTo>
                <a:cubicBezTo>
                  <a:pt x="254266" y="152816"/>
                  <a:pt x="254335" y="152815"/>
                  <a:pt x="254405" y="152815"/>
                </a:cubicBezTo>
                <a:cubicBezTo>
                  <a:pt x="255019" y="152815"/>
                  <a:pt x="255643" y="152874"/>
                  <a:pt x="256255" y="152982"/>
                </a:cubicBezTo>
                <a:lnTo>
                  <a:pt x="256255" y="152982"/>
                </a:lnTo>
                <a:cubicBezTo>
                  <a:pt x="256376" y="152755"/>
                  <a:pt x="256498" y="152557"/>
                  <a:pt x="256650" y="152345"/>
                </a:cubicBezTo>
                <a:cubicBezTo>
                  <a:pt x="255914" y="151797"/>
                  <a:pt x="255049" y="151525"/>
                  <a:pt x="254188" y="151525"/>
                </a:cubicBezTo>
                <a:close/>
                <a:moveTo>
                  <a:pt x="211201" y="146250"/>
                </a:moveTo>
                <a:cubicBezTo>
                  <a:pt x="206447" y="146250"/>
                  <a:pt x="202242" y="148962"/>
                  <a:pt x="199789" y="153046"/>
                </a:cubicBezTo>
                <a:cubicBezTo>
                  <a:pt x="200399" y="153183"/>
                  <a:pt x="201008" y="153350"/>
                  <a:pt x="201587" y="153579"/>
                </a:cubicBezTo>
                <a:cubicBezTo>
                  <a:pt x="203766" y="150303"/>
                  <a:pt x="207255" y="148185"/>
                  <a:pt x="211201" y="148185"/>
                </a:cubicBezTo>
                <a:lnTo>
                  <a:pt x="211201" y="148216"/>
                </a:lnTo>
                <a:cubicBezTo>
                  <a:pt x="215162" y="148216"/>
                  <a:pt x="218697" y="150395"/>
                  <a:pt x="220860" y="153686"/>
                </a:cubicBezTo>
                <a:cubicBezTo>
                  <a:pt x="221439" y="153442"/>
                  <a:pt x="222034" y="153259"/>
                  <a:pt x="222643" y="153122"/>
                </a:cubicBezTo>
                <a:cubicBezTo>
                  <a:pt x="220190" y="148993"/>
                  <a:pt x="215939" y="146250"/>
                  <a:pt x="211201" y="146250"/>
                </a:cubicBezTo>
                <a:close/>
                <a:moveTo>
                  <a:pt x="39949" y="146281"/>
                </a:moveTo>
                <a:lnTo>
                  <a:pt x="39949" y="146296"/>
                </a:lnTo>
                <a:cubicBezTo>
                  <a:pt x="35195" y="146296"/>
                  <a:pt x="31005" y="148993"/>
                  <a:pt x="28537" y="153091"/>
                </a:cubicBezTo>
                <a:cubicBezTo>
                  <a:pt x="29162" y="153213"/>
                  <a:pt x="29756" y="153396"/>
                  <a:pt x="30350" y="153609"/>
                </a:cubicBezTo>
                <a:cubicBezTo>
                  <a:pt x="32514" y="150349"/>
                  <a:pt x="36003" y="148216"/>
                  <a:pt x="39949" y="148216"/>
                </a:cubicBezTo>
                <a:cubicBezTo>
                  <a:pt x="43925" y="148216"/>
                  <a:pt x="47445" y="150379"/>
                  <a:pt x="49624" y="153716"/>
                </a:cubicBezTo>
                <a:cubicBezTo>
                  <a:pt x="50187" y="153472"/>
                  <a:pt x="50782" y="153289"/>
                  <a:pt x="51391" y="153152"/>
                </a:cubicBezTo>
                <a:cubicBezTo>
                  <a:pt x="48938" y="149023"/>
                  <a:pt x="44733" y="146281"/>
                  <a:pt x="39949" y="146281"/>
                </a:cubicBezTo>
                <a:close/>
                <a:moveTo>
                  <a:pt x="97023" y="146281"/>
                </a:moveTo>
                <a:lnTo>
                  <a:pt x="97038" y="146296"/>
                </a:lnTo>
                <a:cubicBezTo>
                  <a:pt x="92284" y="146296"/>
                  <a:pt x="88079" y="148993"/>
                  <a:pt x="85626" y="153091"/>
                </a:cubicBezTo>
                <a:cubicBezTo>
                  <a:pt x="86236" y="153213"/>
                  <a:pt x="86845" y="153381"/>
                  <a:pt x="87424" y="153609"/>
                </a:cubicBezTo>
                <a:cubicBezTo>
                  <a:pt x="89603" y="150349"/>
                  <a:pt x="93092" y="148216"/>
                  <a:pt x="97023" y="148216"/>
                </a:cubicBezTo>
                <a:cubicBezTo>
                  <a:pt x="101014" y="148216"/>
                  <a:pt x="104519" y="150379"/>
                  <a:pt x="106698" y="153716"/>
                </a:cubicBezTo>
                <a:cubicBezTo>
                  <a:pt x="107276" y="153472"/>
                  <a:pt x="107871" y="153289"/>
                  <a:pt x="108480" y="153152"/>
                </a:cubicBezTo>
                <a:cubicBezTo>
                  <a:pt x="106027" y="149023"/>
                  <a:pt x="101807" y="146281"/>
                  <a:pt x="97023" y="146281"/>
                </a:cubicBezTo>
                <a:close/>
                <a:moveTo>
                  <a:pt x="125575" y="146296"/>
                </a:moveTo>
                <a:cubicBezTo>
                  <a:pt x="120821" y="146296"/>
                  <a:pt x="116631" y="148993"/>
                  <a:pt x="114178" y="153091"/>
                </a:cubicBezTo>
                <a:cubicBezTo>
                  <a:pt x="114788" y="153228"/>
                  <a:pt x="115382" y="153396"/>
                  <a:pt x="115976" y="153625"/>
                </a:cubicBezTo>
                <a:cubicBezTo>
                  <a:pt x="118155" y="150349"/>
                  <a:pt x="121644" y="148216"/>
                  <a:pt x="125575" y="148216"/>
                </a:cubicBezTo>
                <a:cubicBezTo>
                  <a:pt x="129551" y="148216"/>
                  <a:pt x="133071" y="150395"/>
                  <a:pt x="135250" y="153716"/>
                </a:cubicBezTo>
                <a:cubicBezTo>
                  <a:pt x="135813" y="153487"/>
                  <a:pt x="136408" y="153305"/>
                  <a:pt x="137017" y="153168"/>
                </a:cubicBezTo>
                <a:cubicBezTo>
                  <a:pt x="134564" y="149023"/>
                  <a:pt x="130359" y="146296"/>
                  <a:pt x="125575" y="146296"/>
                </a:cubicBezTo>
                <a:close/>
                <a:moveTo>
                  <a:pt x="154127" y="146296"/>
                </a:moveTo>
                <a:cubicBezTo>
                  <a:pt x="149373" y="146296"/>
                  <a:pt x="145168" y="149008"/>
                  <a:pt x="142715" y="153091"/>
                </a:cubicBezTo>
                <a:cubicBezTo>
                  <a:pt x="143325" y="153228"/>
                  <a:pt x="143934" y="153396"/>
                  <a:pt x="144528" y="153625"/>
                </a:cubicBezTo>
                <a:cubicBezTo>
                  <a:pt x="146690" y="150351"/>
                  <a:pt x="150192" y="148219"/>
                  <a:pt x="154119" y="148216"/>
                </a:cubicBezTo>
                <a:lnTo>
                  <a:pt x="154119" y="148216"/>
                </a:lnTo>
                <a:cubicBezTo>
                  <a:pt x="158093" y="148219"/>
                  <a:pt x="161609" y="150397"/>
                  <a:pt x="163802" y="153716"/>
                </a:cubicBezTo>
                <a:cubicBezTo>
                  <a:pt x="164366" y="153487"/>
                  <a:pt x="164960" y="153305"/>
                  <a:pt x="165569" y="153168"/>
                </a:cubicBezTo>
                <a:cubicBezTo>
                  <a:pt x="163116" y="149023"/>
                  <a:pt x="158911" y="146296"/>
                  <a:pt x="154127" y="146296"/>
                </a:cubicBezTo>
                <a:close/>
                <a:moveTo>
                  <a:pt x="182649" y="146296"/>
                </a:moveTo>
                <a:cubicBezTo>
                  <a:pt x="177895" y="146296"/>
                  <a:pt x="173705" y="148993"/>
                  <a:pt x="171252" y="153091"/>
                </a:cubicBezTo>
                <a:cubicBezTo>
                  <a:pt x="171862" y="153228"/>
                  <a:pt x="172471" y="153396"/>
                  <a:pt x="173050" y="153625"/>
                </a:cubicBezTo>
                <a:cubicBezTo>
                  <a:pt x="175229" y="150349"/>
                  <a:pt x="178718" y="148216"/>
                  <a:pt x="182649" y="148216"/>
                </a:cubicBezTo>
                <a:cubicBezTo>
                  <a:pt x="186625" y="148216"/>
                  <a:pt x="190145" y="150395"/>
                  <a:pt x="192323" y="153716"/>
                </a:cubicBezTo>
                <a:cubicBezTo>
                  <a:pt x="192902" y="153487"/>
                  <a:pt x="193497" y="153305"/>
                  <a:pt x="194091" y="153168"/>
                </a:cubicBezTo>
                <a:cubicBezTo>
                  <a:pt x="191653" y="149023"/>
                  <a:pt x="187433" y="146296"/>
                  <a:pt x="182649" y="146296"/>
                </a:cubicBezTo>
                <a:close/>
                <a:moveTo>
                  <a:pt x="239738" y="146281"/>
                </a:moveTo>
                <a:cubicBezTo>
                  <a:pt x="234999" y="146281"/>
                  <a:pt x="230809" y="148993"/>
                  <a:pt x="228341" y="153091"/>
                </a:cubicBezTo>
                <a:cubicBezTo>
                  <a:pt x="228951" y="153213"/>
                  <a:pt x="229560" y="153396"/>
                  <a:pt x="230139" y="153609"/>
                </a:cubicBezTo>
                <a:cubicBezTo>
                  <a:pt x="232316" y="150351"/>
                  <a:pt x="235802" y="148219"/>
                  <a:pt x="239745" y="148216"/>
                </a:cubicBezTo>
                <a:lnTo>
                  <a:pt x="239745" y="148216"/>
                </a:lnTo>
                <a:cubicBezTo>
                  <a:pt x="243719" y="148219"/>
                  <a:pt x="247235" y="150397"/>
                  <a:pt x="249413" y="153716"/>
                </a:cubicBezTo>
                <a:cubicBezTo>
                  <a:pt x="249992" y="153487"/>
                  <a:pt x="250586" y="153305"/>
                  <a:pt x="251180" y="153152"/>
                </a:cubicBezTo>
                <a:cubicBezTo>
                  <a:pt x="248742" y="149023"/>
                  <a:pt x="244491" y="146281"/>
                  <a:pt x="239738" y="146281"/>
                </a:cubicBezTo>
                <a:close/>
                <a:moveTo>
                  <a:pt x="268275" y="146296"/>
                </a:moveTo>
                <a:cubicBezTo>
                  <a:pt x="263521" y="146296"/>
                  <a:pt x="259331" y="148993"/>
                  <a:pt x="256878" y="153091"/>
                </a:cubicBezTo>
                <a:cubicBezTo>
                  <a:pt x="257488" y="153228"/>
                  <a:pt x="258082" y="153396"/>
                  <a:pt x="258676" y="153625"/>
                </a:cubicBezTo>
                <a:cubicBezTo>
                  <a:pt x="260855" y="150349"/>
                  <a:pt x="264344" y="148216"/>
                  <a:pt x="268275" y="148216"/>
                </a:cubicBezTo>
                <a:cubicBezTo>
                  <a:pt x="272251" y="148216"/>
                  <a:pt x="275771" y="150395"/>
                  <a:pt x="277949" y="153716"/>
                </a:cubicBezTo>
                <a:cubicBezTo>
                  <a:pt x="278528" y="153487"/>
                  <a:pt x="279123" y="153305"/>
                  <a:pt x="279717" y="153168"/>
                </a:cubicBezTo>
                <a:cubicBezTo>
                  <a:pt x="277264" y="149023"/>
                  <a:pt x="273028" y="146296"/>
                  <a:pt x="268275" y="146296"/>
                </a:cubicBezTo>
                <a:close/>
                <a:moveTo>
                  <a:pt x="11397" y="146311"/>
                </a:moveTo>
                <a:cubicBezTo>
                  <a:pt x="6643" y="146311"/>
                  <a:pt x="2453" y="149023"/>
                  <a:pt x="0" y="153107"/>
                </a:cubicBezTo>
                <a:lnTo>
                  <a:pt x="15" y="153091"/>
                </a:lnTo>
                <a:cubicBezTo>
                  <a:pt x="610" y="153228"/>
                  <a:pt x="1219" y="153411"/>
                  <a:pt x="1798" y="153640"/>
                </a:cubicBezTo>
                <a:cubicBezTo>
                  <a:pt x="3977" y="150364"/>
                  <a:pt x="7466" y="148231"/>
                  <a:pt x="11397" y="148231"/>
                </a:cubicBezTo>
                <a:cubicBezTo>
                  <a:pt x="15373" y="148231"/>
                  <a:pt x="18893" y="150410"/>
                  <a:pt x="21072" y="153731"/>
                </a:cubicBezTo>
                <a:cubicBezTo>
                  <a:pt x="21651" y="153503"/>
                  <a:pt x="22229" y="153320"/>
                  <a:pt x="22839" y="153183"/>
                </a:cubicBezTo>
                <a:cubicBezTo>
                  <a:pt x="20386" y="149039"/>
                  <a:pt x="16150" y="146311"/>
                  <a:pt x="11397" y="146311"/>
                </a:cubicBezTo>
                <a:close/>
                <a:moveTo>
                  <a:pt x="68501" y="146296"/>
                </a:moveTo>
                <a:cubicBezTo>
                  <a:pt x="63747" y="146296"/>
                  <a:pt x="59558" y="148993"/>
                  <a:pt x="57089" y="153107"/>
                </a:cubicBezTo>
                <a:cubicBezTo>
                  <a:pt x="57714" y="153228"/>
                  <a:pt x="58308" y="153411"/>
                  <a:pt x="58902" y="153625"/>
                </a:cubicBezTo>
                <a:cubicBezTo>
                  <a:pt x="61081" y="150364"/>
                  <a:pt x="64570" y="148231"/>
                  <a:pt x="68501" y="148231"/>
                </a:cubicBezTo>
                <a:cubicBezTo>
                  <a:pt x="72478" y="148231"/>
                  <a:pt x="75997" y="150395"/>
                  <a:pt x="78176" y="153731"/>
                </a:cubicBezTo>
                <a:cubicBezTo>
                  <a:pt x="78740" y="153503"/>
                  <a:pt x="79334" y="153320"/>
                  <a:pt x="79943" y="153168"/>
                </a:cubicBezTo>
                <a:cubicBezTo>
                  <a:pt x="77490" y="149039"/>
                  <a:pt x="73285" y="146296"/>
                  <a:pt x="68501" y="146296"/>
                </a:cubicBezTo>
                <a:close/>
                <a:moveTo>
                  <a:pt x="2377" y="153838"/>
                </a:moveTo>
                <a:lnTo>
                  <a:pt x="2377" y="153853"/>
                </a:lnTo>
                <a:cubicBezTo>
                  <a:pt x="2380" y="153849"/>
                  <a:pt x="2383" y="153845"/>
                  <a:pt x="2385" y="153841"/>
                </a:cubicBezTo>
                <a:lnTo>
                  <a:pt x="2385" y="153841"/>
                </a:lnTo>
                <a:cubicBezTo>
                  <a:pt x="2383" y="153840"/>
                  <a:pt x="2380" y="153839"/>
                  <a:pt x="2377" y="153838"/>
                </a:cubicBezTo>
                <a:close/>
                <a:moveTo>
                  <a:pt x="211201" y="148810"/>
                </a:moveTo>
                <a:cubicBezTo>
                  <a:pt x="207514" y="148810"/>
                  <a:pt x="204238" y="150775"/>
                  <a:pt x="202166" y="153792"/>
                </a:cubicBezTo>
                <a:cubicBezTo>
                  <a:pt x="202714" y="154036"/>
                  <a:pt x="203263" y="154310"/>
                  <a:pt x="203781" y="154615"/>
                </a:cubicBezTo>
                <a:cubicBezTo>
                  <a:pt x="205548" y="152253"/>
                  <a:pt x="208215" y="150745"/>
                  <a:pt x="211201" y="150745"/>
                </a:cubicBezTo>
                <a:lnTo>
                  <a:pt x="211201" y="150791"/>
                </a:lnTo>
                <a:cubicBezTo>
                  <a:pt x="214233" y="150791"/>
                  <a:pt x="216945" y="152360"/>
                  <a:pt x="218712" y="154752"/>
                </a:cubicBezTo>
                <a:cubicBezTo>
                  <a:pt x="219230" y="154447"/>
                  <a:pt x="219763" y="154158"/>
                  <a:pt x="220312" y="153914"/>
                </a:cubicBezTo>
                <a:cubicBezTo>
                  <a:pt x="218225" y="150821"/>
                  <a:pt x="214918" y="148810"/>
                  <a:pt x="211201" y="148810"/>
                </a:cubicBezTo>
                <a:close/>
                <a:moveTo>
                  <a:pt x="11412" y="148856"/>
                </a:moveTo>
                <a:cubicBezTo>
                  <a:pt x="7730" y="148856"/>
                  <a:pt x="4473" y="150816"/>
                  <a:pt x="2385" y="153841"/>
                </a:cubicBezTo>
                <a:lnTo>
                  <a:pt x="2385" y="153841"/>
                </a:lnTo>
                <a:cubicBezTo>
                  <a:pt x="2946" y="154069"/>
                  <a:pt x="3477" y="154342"/>
                  <a:pt x="3992" y="154661"/>
                </a:cubicBezTo>
                <a:cubicBezTo>
                  <a:pt x="5775" y="152284"/>
                  <a:pt x="8426" y="150791"/>
                  <a:pt x="11412" y="150791"/>
                </a:cubicBezTo>
                <a:cubicBezTo>
                  <a:pt x="14444" y="150791"/>
                  <a:pt x="17156" y="152360"/>
                  <a:pt x="18923" y="154798"/>
                </a:cubicBezTo>
                <a:cubicBezTo>
                  <a:pt x="19441" y="154478"/>
                  <a:pt x="19975" y="154204"/>
                  <a:pt x="20523" y="153960"/>
                </a:cubicBezTo>
                <a:cubicBezTo>
                  <a:pt x="18451" y="150867"/>
                  <a:pt x="15145" y="148856"/>
                  <a:pt x="11412" y="148856"/>
                </a:cubicBezTo>
                <a:close/>
                <a:moveTo>
                  <a:pt x="39949" y="148856"/>
                </a:moveTo>
                <a:cubicBezTo>
                  <a:pt x="36262" y="148856"/>
                  <a:pt x="33001" y="150821"/>
                  <a:pt x="30914" y="153823"/>
                </a:cubicBezTo>
                <a:cubicBezTo>
                  <a:pt x="31478" y="154066"/>
                  <a:pt x="32011" y="154341"/>
                  <a:pt x="32529" y="154645"/>
                </a:cubicBezTo>
                <a:cubicBezTo>
                  <a:pt x="34296" y="152284"/>
                  <a:pt x="36978" y="150775"/>
                  <a:pt x="39949" y="150775"/>
                </a:cubicBezTo>
                <a:cubicBezTo>
                  <a:pt x="42981" y="150775"/>
                  <a:pt x="45693" y="152345"/>
                  <a:pt x="47460" y="154798"/>
                </a:cubicBezTo>
                <a:cubicBezTo>
                  <a:pt x="47978" y="154478"/>
                  <a:pt x="48511" y="154188"/>
                  <a:pt x="49060" y="153945"/>
                </a:cubicBezTo>
                <a:cubicBezTo>
                  <a:pt x="46973" y="150867"/>
                  <a:pt x="43682" y="148856"/>
                  <a:pt x="39949" y="148856"/>
                </a:cubicBezTo>
                <a:close/>
                <a:moveTo>
                  <a:pt x="68501" y="148856"/>
                </a:moveTo>
                <a:cubicBezTo>
                  <a:pt x="64814" y="148856"/>
                  <a:pt x="61538" y="150821"/>
                  <a:pt x="59466" y="153838"/>
                </a:cubicBezTo>
                <a:cubicBezTo>
                  <a:pt x="60030" y="154066"/>
                  <a:pt x="60563" y="154341"/>
                  <a:pt x="61081" y="154661"/>
                </a:cubicBezTo>
                <a:cubicBezTo>
                  <a:pt x="62864" y="152284"/>
                  <a:pt x="65515" y="150791"/>
                  <a:pt x="68501" y="150791"/>
                </a:cubicBezTo>
                <a:cubicBezTo>
                  <a:pt x="71533" y="150791"/>
                  <a:pt x="74245" y="152360"/>
                  <a:pt x="76012" y="154798"/>
                </a:cubicBezTo>
                <a:cubicBezTo>
                  <a:pt x="76530" y="154478"/>
                  <a:pt x="77064" y="154204"/>
                  <a:pt x="77612" y="153960"/>
                </a:cubicBezTo>
                <a:cubicBezTo>
                  <a:pt x="75540" y="150867"/>
                  <a:pt x="72234" y="148856"/>
                  <a:pt x="68501" y="148856"/>
                </a:cubicBezTo>
                <a:close/>
                <a:moveTo>
                  <a:pt x="97030" y="148856"/>
                </a:moveTo>
                <a:cubicBezTo>
                  <a:pt x="93346" y="148858"/>
                  <a:pt x="90089" y="150823"/>
                  <a:pt x="88003" y="153823"/>
                </a:cubicBezTo>
                <a:cubicBezTo>
                  <a:pt x="88552" y="154066"/>
                  <a:pt x="89100" y="154341"/>
                  <a:pt x="89618" y="154645"/>
                </a:cubicBezTo>
                <a:cubicBezTo>
                  <a:pt x="91385" y="152284"/>
                  <a:pt x="94052" y="150775"/>
                  <a:pt x="97023" y="150775"/>
                </a:cubicBezTo>
                <a:cubicBezTo>
                  <a:pt x="100070" y="150775"/>
                  <a:pt x="102782" y="152345"/>
                  <a:pt x="104549" y="154798"/>
                </a:cubicBezTo>
                <a:cubicBezTo>
                  <a:pt x="105052" y="154478"/>
                  <a:pt x="105585" y="154188"/>
                  <a:pt x="106149" y="153945"/>
                </a:cubicBezTo>
                <a:cubicBezTo>
                  <a:pt x="104063" y="150869"/>
                  <a:pt x="100760" y="148858"/>
                  <a:pt x="97030" y="148856"/>
                </a:cubicBezTo>
                <a:close/>
                <a:moveTo>
                  <a:pt x="125575" y="148856"/>
                </a:moveTo>
                <a:cubicBezTo>
                  <a:pt x="121888" y="148856"/>
                  <a:pt x="118627" y="150821"/>
                  <a:pt x="116540" y="153838"/>
                </a:cubicBezTo>
                <a:cubicBezTo>
                  <a:pt x="117104" y="154066"/>
                  <a:pt x="117637" y="154341"/>
                  <a:pt x="118155" y="154661"/>
                </a:cubicBezTo>
                <a:cubicBezTo>
                  <a:pt x="119938" y="152284"/>
                  <a:pt x="122604" y="150791"/>
                  <a:pt x="125575" y="150791"/>
                </a:cubicBezTo>
                <a:cubicBezTo>
                  <a:pt x="128607" y="150791"/>
                  <a:pt x="131319" y="152360"/>
                  <a:pt x="133101" y="154798"/>
                </a:cubicBezTo>
                <a:cubicBezTo>
                  <a:pt x="133604" y="154478"/>
                  <a:pt x="134137" y="154204"/>
                  <a:pt x="134686" y="153960"/>
                </a:cubicBezTo>
                <a:cubicBezTo>
                  <a:pt x="132614" y="150867"/>
                  <a:pt x="129308" y="148856"/>
                  <a:pt x="125575" y="148856"/>
                </a:cubicBezTo>
                <a:close/>
                <a:moveTo>
                  <a:pt x="154112" y="148856"/>
                </a:moveTo>
                <a:cubicBezTo>
                  <a:pt x="150440" y="148856"/>
                  <a:pt x="147164" y="150821"/>
                  <a:pt x="145092" y="153838"/>
                </a:cubicBezTo>
                <a:cubicBezTo>
                  <a:pt x="145641" y="154082"/>
                  <a:pt x="146189" y="154356"/>
                  <a:pt x="146707" y="154661"/>
                </a:cubicBezTo>
                <a:cubicBezTo>
                  <a:pt x="148473" y="152301"/>
                  <a:pt x="151151" y="150793"/>
                  <a:pt x="154119" y="150791"/>
                </a:cubicBezTo>
                <a:lnTo>
                  <a:pt x="154119" y="150791"/>
                </a:lnTo>
                <a:cubicBezTo>
                  <a:pt x="157163" y="150793"/>
                  <a:pt x="159872" y="152362"/>
                  <a:pt x="161638" y="154798"/>
                </a:cubicBezTo>
                <a:cubicBezTo>
                  <a:pt x="162141" y="154478"/>
                  <a:pt x="162674" y="154204"/>
                  <a:pt x="163223" y="153960"/>
                </a:cubicBezTo>
                <a:cubicBezTo>
                  <a:pt x="161151" y="150867"/>
                  <a:pt x="157845" y="148856"/>
                  <a:pt x="154112" y="148856"/>
                </a:cubicBezTo>
                <a:close/>
                <a:moveTo>
                  <a:pt x="182649" y="148856"/>
                </a:moveTo>
                <a:cubicBezTo>
                  <a:pt x="178977" y="148856"/>
                  <a:pt x="175701" y="150821"/>
                  <a:pt x="173614" y="153838"/>
                </a:cubicBezTo>
                <a:cubicBezTo>
                  <a:pt x="174177" y="154066"/>
                  <a:pt x="174726" y="154341"/>
                  <a:pt x="175244" y="154661"/>
                </a:cubicBezTo>
                <a:cubicBezTo>
                  <a:pt x="177011" y="152284"/>
                  <a:pt x="179678" y="150791"/>
                  <a:pt x="182649" y="150791"/>
                </a:cubicBezTo>
                <a:cubicBezTo>
                  <a:pt x="185696" y="150791"/>
                  <a:pt x="188408" y="152360"/>
                  <a:pt x="190175" y="154798"/>
                </a:cubicBezTo>
                <a:cubicBezTo>
                  <a:pt x="190693" y="154478"/>
                  <a:pt x="191211" y="154204"/>
                  <a:pt x="191760" y="153960"/>
                </a:cubicBezTo>
                <a:cubicBezTo>
                  <a:pt x="189703" y="150867"/>
                  <a:pt x="186381" y="148856"/>
                  <a:pt x="182649" y="148856"/>
                </a:cubicBezTo>
                <a:close/>
                <a:moveTo>
                  <a:pt x="239753" y="148856"/>
                </a:moveTo>
                <a:cubicBezTo>
                  <a:pt x="236066" y="148856"/>
                  <a:pt x="232790" y="150806"/>
                  <a:pt x="230718" y="153838"/>
                </a:cubicBezTo>
                <a:cubicBezTo>
                  <a:pt x="231267" y="154066"/>
                  <a:pt x="231815" y="154341"/>
                  <a:pt x="232333" y="154645"/>
                </a:cubicBezTo>
                <a:cubicBezTo>
                  <a:pt x="234100" y="152284"/>
                  <a:pt x="236767" y="150775"/>
                  <a:pt x="239753" y="150775"/>
                </a:cubicBezTo>
                <a:lnTo>
                  <a:pt x="239738" y="150791"/>
                </a:lnTo>
                <a:cubicBezTo>
                  <a:pt x="242770" y="150791"/>
                  <a:pt x="245482" y="152360"/>
                  <a:pt x="247264" y="154798"/>
                </a:cubicBezTo>
                <a:cubicBezTo>
                  <a:pt x="247782" y="154478"/>
                  <a:pt x="248300" y="154188"/>
                  <a:pt x="248864" y="153945"/>
                </a:cubicBezTo>
                <a:cubicBezTo>
                  <a:pt x="246777" y="150867"/>
                  <a:pt x="243471" y="148856"/>
                  <a:pt x="239753" y="148856"/>
                </a:cubicBezTo>
                <a:close/>
                <a:moveTo>
                  <a:pt x="268290" y="148856"/>
                </a:moveTo>
                <a:cubicBezTo>
                  <a:pt x="264603" y="148856"/>
                  <a:pt x="261327" y="150821"/>
                  <a:pt x="259240" y="153838"/>
                </a:cubicBezTo>
                <a:cubicBezTo>
                  <a:pt x="259803" y="154066"/>
                  <a:pt x="260337" y="154341"/>
                  <a:pt x="260870" y="154661"/>
                </a:cubicBezTo>
                <a:cubicBezTo>
                  <a:pt x="262637" y="152284"/>
                  <a:pt x="265304" y="150791"/>
                  <a:pt x="268275" y="150791"/>
                </a:cubicBezTo>
                <a:cubicBezTo>
                  <a:pt x="271322" y="150791"/>
                  <a:pt x="274034" y="152360"/>
                  <a:pt x="275801" y="154798"/>
                </a:cubicBezTo>
                <a:cubicBezTo>
                  <a:pt x="276304" y="154478"/>
                  <a:pt x="276837" y="154204"/>
                  <a:pt x="277401" y="153960"/>
                </a:cubicBezTo>
                <a:cubicBezTo>
                  <a:pt x="275314" y="150867"/>
                  <a:pt x="272007" y="148856"/>
                  <a:pt x="268290" y="148856"/>
                </a:cubicBezTo>
                <a:close/>
                <a:moveTo>
                  <a:pt x="4510" y="154981"/>
                </a:moveTo>
                <a:lnTo>
                  <a:pt x="4510" y="154996"/>
                </a:lnTo>
                <a:cubicBezTo>
                  <a:pt x="4513" y="154992"/>
                  <a:pt x="4515" y="154989"/>
                  <a:pt x="4518" y="154986"/>
                </a:cubicBezTo>
                <a:lnTo>
                  <a:pt x="4518" y="154986"/>
                </a:lnTo>
                <a:cubicBezTo>
                  <a:pt x="4515" y="154984"/>
                  <a:pt x="4513" y="154982"/>
                  <a:pt x="4510" y="154981"/>
                </a:cubicBezTo>
                <a:close/>
                <a:moveTo>
                  <a:pt x="211201" y="151385"/>
                </a:moveTo>
                <a:cubicBezTo>
                  <a:pt x="208428" y="151385"/>
                  <a:pt x="205960" y="152771"/>
                  <a:pt x="204299" y="154935"/>
                </a:cubicBezTo>
                <a:cubicBezTo>
                  <a:pt x="204802" y="155255"/>
                  <a:pt x="205289" y="155620"/>
                  <a:pt x="205746" y="156017"/>
                </a:cubicBezTo>
                <a:cubicBezTo>
                  <a:pt x="207087" y="154356"/>
                  <a:pt x="209037" y="153305"/>
                  <a:pt x="211201" y="153305"/>
                </a:cubicBezTo>
                <a:lnTo>
                  <a:pt x="211201" y="153350"/>
                </a:lnTo>
                <a:cubicBezTo>
                  <a:pt x="213440" y="153350"/>
                  <a:pt x="215436" y="154478"/>
                  <a:pt x="216777" y="156199"/>
                </a:cubicBezTo>
                <a:cubicBezTo>
                  <a:pt x="217234" y="155788"/>
                  <a:pt x="217707" y="155422"/>
                  <a:pt x="218209" y="155087"/>
                </a:cubicBezTo>
                <a:cubicBezTo>
                  <a:pt x="216549" y="152832"/>
                  <a:pt x="214019" y="151385"/>
                  <a:pt x="211201" y="151385"/>
                </a:cubicBezTo>
                <a:close/>
                <a:moveTo>
                  <a:pt x="39949" y="151415"/>
                </a:moveTo>
                <a:lnTo>
                  <a:pt x="39949" y="151431"/>
                </a:lnTo>
                <a:cubicBezTo>
                  <a:pt x="37191" y="151431"/>
                  <a:pt x="34723" y="152817"/>
                  <a:pt x="33047" y="154965"/>
                </a:cubicBezTo>
                <a:cubicBezTo>
                  <a:pt x="33550" y="155301"/>
                  <a:pt x="34037" y="155651"/>
                  <a:pt x="34510" y="156047"/>
                </a:cubicBezTo>
                <a:cubicBezTo>
                  <a:pt x="35850" y="154386"/>
                  <a:pt x="37785" y="153335"/>
                  <a:pt x="39949" y="153335"/>
                </a:cubicBezTo>
                <a:cubicBezTo>
                  <a:pt x="42189" y="153335"/>
                  <a:pt x="44184" y="154463"/>
                  <a:pt x="45540" y="156230"/>
                </a:cubicBezTo>
                <a:cubicBezTo>
                  <a:pt x="45982" y="155819"/>
                  <a:pt x="46470" y="155453"/>
                  <a:pt x="46957" y="155118"/>
                </a:cubicBezTo>
                <a:cubicBezTo>
                  <a:pt x="45297" y="152863"/>
                  <a:pt x="42768" y="151415"/>
                  <a:pt x="39949" y="151415"/>
                </a:cubicBezTo>
                <a:close/>
                <a:moveTo>
                  <a:pt x="68501" y="151431"/>
                </a:moveTo>
                <a:cubicBezTo>
                  <a:pt x="65728" y="151431"/>
                  <a:pt x="63260" y="152817"/>
                  <a:pt x="61599" y="154965"/>
                </a:cubicBezTo>
                <a:cubicBezTo>
                  <a:pt x="62102" y="155301"/>
                  <a:pt x="62589" y="155666"/>
                  <a:pt x="63062" y="156062"/>
                </a:cubicBezTo>
                <a:cubicBezTo>
                  <a:pt x="64403" y="154402"/>
                  <a:pt x="66338" y="153350"/>
                  <a:pt x="68501" y="153350"/>
                </a:cubicBezTo>
                <a:cubicBezTo>
                  <a:pt x="70741" y="153350"/>
                  <a:pt x="72737" y="154478"/>
                  <a:pt x="74093" y="156230"/>
                </a:cubicBezTo>
                <a:cubicBezTo>
                  <a:pt x="74534" y="155834"/>
                  <a:pt x="75022" y="155453"/>
                  <a:pt x="75510" y="155118"/>
                </a:cubicBezTo>
                <a:cubicBezTo>
                  <a:pt x="73849" y="152863"/>
                  <a:pt x="71320" y="151431"/>
                  <a:pt x="68501" y="151431"/>
                </a:cubicBezTo>
                <a:close/>
                <a:moveTo>
                  <a:pt x="97023" y="151415"/>
                </a:moveTo>
                <a:lnTo>
                  <a:pt x="97038" y="151431"/>
                </a:lnTo>
                <a:cubicBezTo>
                  <a:pt x="94280" y="151431"/>
                  <a:pt x="91797" y="152817"/>
                  <a:pt x="90136" y="154965"/>
                </a:cubicBezTo>
                <a:cubicBezTo>
                  <a:pt x="90639" y="155301"/>
                  <a:pt x="91126" y="155651"/>
                  <a:pt x="91583" y="156047"/>
                </a:cubicBezTo>
                <a:cubicBezTo>
                  <a:pt x="92924" y="154386"/>
                  <a:pt x="94874" y="153335"/>
                  <a:pt x="97023" y="153335"/>
                </a:cubicBezTo>
                <a:cubicBezTo>
                  <a:pt x="99262" y="153335"/>
                  <a:pt x="101274" y="154463"/>
                  <a:pt x="102614" y="156230"/>
                </a:cubicBezTo>
                <a:cubicBezTo>
                  <a:pt x="103071" y="155819"/>
                  <a:pt x="103544" y="155453"/>
                  <a:pt x="104046" y="155118"/>
                </a:cubicBezTo>
                <a:cubicBezTo>
                  <a:pt x="102386" y="152863"/>
                  <a:pt x="99857" y="151415"/>
                  <a:pt x="97023" y="151415"/>
                </a:cubicBezTo>
                <a:close/>
                <a:moveTo>
                  <a:pt x="125575" y="151431"/>
                </a:moveTo>
                <a:cubicBezTo>
                  <a:pt x="122817" y="151431"/>
                  <a:pt x="120349" y="152817"/>
                  <a:pt x="118673" y="154981"/>
                </a:cubicBezTo>
                <a:cubicBezTo>
                  <a:pt x="119191" y="155301"/>
                  <a:pt x="119663" y="155666"/>
                  <a:pt x="120136" y="156062"/>
                </a:cubicBezTo>
                <a:cubicBezTo>
                  <a:pt x="121476" y="154402"/>
                  <a:pt x="123411" y="153350"/>
                  <a:pt x="125575" y="153350"/>
                </a:cubicBezTo>
                <a:cubicBezTo>
                  <a:pt x="127815" y="153350"/>
                  <a:pt x="129810" y="154478"/>
                  <a:pt x="131166" y="156230"/>
                </a:cubicBezTo>
                <a:cubicBezTo>
                  <a:pt x="131608" y="155834"/>
                  <a:pt x="132096" y="155468"/>
                  <a:pt x="132583" y="155118"/>
                </a:cubicBezTo>
                <a:cubicBezTo>
                  <a:pt x="130923" y="152863"/>
                  <a:pt x="128393" y="151431"/>
                  <a:pt x="125575" y="151431"/>
                </a:cubicBezTo>
                <a:close/>
                <a:moveTo>
                  <a:pt x="154127" y="151431"/>
                </a:moveTo>
                <a:cubicBezTo>
                  <a:pt x="151369" y="151431"/>
                  <a:pt x="148886" y="152817"/>
                  <a:pt x="147225" y="154981"/>
                </a:cubicBezTo>
                <a:cubicBezTo>
                  <a:pt x="147728" y="155301"/>
                  <a:pt x="148215" y="155666"/>
                  <a:pt x="148673" y="156062"/>
                </a:cubicBezTo>
                <a:cubicBezTo>
                  <a:pt x="150027" y="154404"/>
                  <a:pt x="151959" y="153353"/>
                  <a:pt x="154119" y="153350"/>
                </a:cubicBezTo>
                <a:lnTo>
                  <a:pt x="154119" y="153350"/>
                </a:lnTo>
                <a:cubicBezTo>
                  <a:pt x="156356" y="153353"/>
                  <a:pt x="158364" y="154480"/>
                  <a:pt x="159719" y="156230"/>
                </a:cubicBezTo>
                <a:cubicBezTo>
                  <a:pt x="160160" y="155834"/>
                  <a:pt x="160648" y="155468"/>
                  <a:pt x="161136" y="155118"/>
                </a:cubicBezTo>
                <a:cubicBezTo>
                  <a:pt x="159475" y="152878"/>
                  <a:pt x="156946" y="151431"/>
                  <a:pt x="154127" y="151431"/>
                </a:cubicBezTo>
                <a:close/>
                <a:moveTo>
                  <a:pt x="182649" y="151431"/>
                </a:moveTo>
                <a:cubicBezTo>
                  <a:pt x="179891" y="151431"/>
                  <a:pt x="177423" y="152817"/>
                  <a:pt x="175762" y="154981"/>
                </a:cubicBezTo>
                <a:cubicBezTo>
                  <a:pt x="176265" y="155301"/>
                  <a:pt x="176752" y="155666"/>
                  <a:pt x="177209" y="156062"/>
                </a:cubicBezTo>
                <a:cubicBezTo>
                  <a:pt x="178550" y="154402"/>
                  <a:pt x="180500" y="153350"/>
                  <a:pt x="182649" y="153350"/>
                </a:cubicBezTo>
                <a:cubicBezTo>
                  <a:pt x="184888" y="153350"/>
                  <a:pt x="186899" y="154478"/>
                  <a:pt x="188240" y="156230"/>
                </a:cubicBezTo>
                <a:cubicBezTo>
                  <a:pt x="188697" y="155834"/>
                  <a:pt x="189170" y="155468"/>
                  <a:pt x="189672" y="155118"/>
                </a:cubicBezTo>
                <a:cubicBezTo>
                  <a:pt x="188012" y="152863"/>
                  <a:pt x="185483" y="151431"/>
                  <a:pt x="182649" y="151431"/>
                </a:cubicBezTo>
                <a:close/>
                <a:moveTo>
                  <a:pt x="239753" y="151415"/>
                </a:moveTo>
                <a:cubicBezTo>
                  <a:pt x="236980" y="151415"/>
                  <a:pt x="234512" y="152802"/>
                  <a:pt x="232851" y="154965"/>
                </a:cubicBezTo>
                <a:cubicBezTo>
                  <a:pt x="233354" y="155301"/>
                  <a:pt x="233841" y="155666"/>
                  <a:pt x="234298" y="156047"/>
                </a:cubicBezTo>
                <a:cubicBezTo>
                  <a:pt x="235638" y="154404"/>
                  <a:pt x="237585" y="153353"/>
                  <a:pt x="239745" y="153350"/>
                </a:cubicBezTo>
                <a:lnTo>
                  <a:pt x="239745" y="153350"/>
                </a:lnTo>
                <a:cubicBezTo>
                  <a:pt x="241982" y="153353"/>
                  <a:pt x="243975" y="154480"/>
                  <a:pt x="245329" y="156230"/>
                </a:cubicBezTo>
                <a:cubicBezTo>
                  <a:pt x="245786" y="155834"/>
                  <a:pt x="246259" y="155453"/>
                  <a:pt x="246761" y="155118"/>
                </a:cubicBezTo>
                <a:cubicBezTo>
                  <a:pt x="245101" y="152863"/>
                  <a:pt x="242572" y="151415"/>
                  <a:pt x="239753" y="151415"/>
                </a:cubicBezTo>
                <a:close/>
                <a:moveTo>
                  <a:pt x="268275" y="151431"/>
                </a:moveTo>
                <a:cubicBezTo>
                  <a:pt x="265517" y="151431"/>
                  <a:pt x="263049" y="152817"/>
                  <a:pt x="261373" y="154981"/>
                </a:cubicBezTo>
                <a:cubicBezTo>
                  <a:pt x="261891" y="155301"/>
                  <a:pt x="262363" y="155666"/>
                  <a:pt x="262835" y="156062"/>
                </a:cubicBezTo>
                <a:cubicBezTo>
                  <a:pt x="264176" y="154402"/>
                  <a:pt x="266111" y="153350"/>
                  <a:pt x="268275" y="153350"/>
                </a:cubicBezTo>
                <a:cubicBezTo>
                  <a:pt x="270514" y="153350"/>
                  <a:pt x="272510" y="154478"/>
                  <a:pt x="273866" y="156230"/>
                </a:cubicBezTo>
                <a:cubicBezTo>
                  <a:pt x="274308" y="155834"/>
                  <a:pt x="274796" y="155453"/>
                  <a:pt x="275298" y="155118"/>
                </a:cubicBezTo>
                <a:cubicBezTo>
                  <a:pt x="273622" y="152863"/>
                  <a:pt x="271109" y="151431"/>
                  <a:pt x="268275" y="151431"/>
                </a:cubicBezTo>
                <a:close/>
                <a:moveTo>
                  <a:pt x="11397" y="151446"/>
                </a:moveTo>
                <a:cubicBezTo>
                  <a:pt x="8643" y="151446"/>
                  <a:pt x="6179" y="152828"/>
                  <a:pt x="4518" y="154986"/>
                </a:cubicBezTo>
                <a:lnTo>
                  <a:pt x="4518" y="154986"/>
                </a:lnTo>
                <a:cubicBezTo>
                  <a:pt x="5018" y="155304"/>
                  <a:pt x="5503" y="155668"/>
                  <a:pt x="5973" y="156062"/>
                </a:cubicBezTo>
                <a:cubicBezTo>
                  <a:pt x="7313" y="154402"/>
                  <a:pt x="9248" y="153350"/>
                  <a:pt x="11412" y="153350"/>
                </a:cubicBezTo>
                <a:cubicBezTo>
                  <a:pt x="13652" y="153350"/>
                  <a:pt x="15648" y="154478"/>
                  <a:pt x="16988" y="156260"/>
                </a:cubicBezTo>
                <a:cubicBezTo>
                  <a:pt x="17430" y="155864"/>
                  <a:pt x="17918" y="155483"/>
                  <a:pt x="18405" y="155148"/>
                </a:cubicBezTo>
                <a:cubicBezTo>
                  <a:pt x="16745" y="152893"/>
                  <a:pt x="14231" y="151446"/>
                  <a:pt x="11397" y="151446"/>
                </a:cubicBezTo>
                <a:close/>
                <a:moveTo>
                  <a:pt x="6399" y="156458"/>
                </a:moveTo>
                <a:lnTo>
                  <a:pt x="6399" y="156489"/>
                </a:lnTo>
                <a:cubicBezTo>
                  <a:pt x="6404" y="156483"/>
                  <a:pt x="6409" y="156477"/>
                  <a:pt x="6414" y="156471"/>
                </a:cubicBezTo>
                <a:lnTo>
                  <a:pt x="6414" y="156471"/>
                </a:lnTo>
                <a:cubicBezTo>
                  <a:pt x="6409" y="156467"/>
                  <a:pt x="6404" y="156463"/>
                  <a:pt x="6399" y="156458"/>
                </a:cubicBezTo>
                <a:close/>
                <a:moveTo>
                  <a:pt x="211201" y="153960"/>
                </a:moveTo>
                <a:cubicBezTo>
                  <a:pt x="209220" y="153960"/>
                  <a:pt x="207438" y="154904"/>
                  <a:pt x="206203" y="156413"/>
                </a:cubicBezTo>
                <a:cubicBezTo>
                  <a:pt x="206645" y="156824"/>
                  <a:pt x="207072" y="157266"/>
                  <a:pt x="207468" y="157723"/>
                </a:cubicBezTo>
                <a:cubicBezTo>
                  <a:pt x="208367" y="156580"/>
                  <a:pt x="209738" y="155895"/>
                  <a:pt x="211201" y="155880"/>
                </a:cubicBezTo>
                <a:lnTo>
                  <a:pt x="211201" y="155910"/>
                </a:lnTo>
                <a:cubicBezTo>
                  <a:pt x="212740" y="155925"/>
                  <a:pt x="214187" y="156672"/>
                  <a:pt x="215086" y="157936"/>
                </a:cubicBezTo>
                <a:cubicBezTo>
                  <a:pt x="215482" y="157464"/>
                  <a:pt x="215893" y="157022"/>
                  <a:pt x="216335" y="156596"/>
                </a:cubicBezTo>
                <a:cubicBezTo>
                  <a:pt x="215101" y="154981"/>
                  <a:pt x="213258" y="153960"/>
                  <a:pt x="211201" y="153960"/>
                </a:cubicBezTo>
                <a:close/>
                <a:moveTo>
                  <a:pt x="39949" y="153975"/>
                </a:moveTo>
                <a:lnTo>
                  <a:pt x="39949" y="154005"/>
                </a:lnTo>
                <a:cubicBezTo>
                  <a:pt x="37968" y="154005"/>
                  <a:pt x="36170" y="154950"/>
                  <a:pt x="34936" y="156443"/>
                </a:cubicBezTo>
                <a:cubicBezTo>
                  <a:pt x="35393" y="156855"/>
                  <a:pt x="35820" y="157296"/>
                  <a:pt x="36216" y="157754"/>
                </a:cubicBezTo>
                <a:cubicBezTo>
                  <a:pt x="37160" y="156515"/>
                  <a:pt x="38553" y="155904"/>
                  <a:pt x="39944" y="155904"/>
                </a:cubicBezTo>
                <a:cubicBezTo>
                  <a:pt x="41427" y="155904"/>
                  <a:pt x="42906" y="156599"/>
                  <a:pt x="43834" y="157967"/>
                </a:cubicBezTo>
                <a:cubicBezTo>
                  <a:pt x="44230" y="157495"/>
                  <a:pt x="44642" y="157053"/>
                  <a:pt x="45083" y="156626"/>
                </a:cubicBezTo>
                <a:cubicBezTo>
                  <a:pt x="43849" y="155011"/>
                  <a:pt x="42006" y="153975"/>
                  <a:pt x="39949" y="153975"/>
                </a:cubicBezTo>
                <a:close/>
                <a:moveTo>
                  <a:pt x="97023" y="153975"/>
                </a:moveTo>
                <a:lnTo>
                  <a:pt x="97038" y="154005"/>
                </a:lnTo>
                <a:cubicBezTo>
                  <a:pt x="95057" y="154005"/>
                  <a:pt x="93259" y="154950"/>
                  <a:pt x="92025" y="156443"/>
                </a:cubicBezTo>
                <a:cubicBezTo>
                  <a:pt x="92482" y="156855"/>
                  <a:pt x="92909" y="157296"/>
                  <a:pt x="93305" y="157754"/>
                </a:cubicBezTo>
                <a:cubicBezTo>
                  <a:pt x="94250" y="156520"/>
                  <a:pt x="95646" y="155910"/>
                  <a:pt x="97039" y="155910"/>
                </a:cubicBezTo>
                <a:cubicBezTo>
                  <a:pt x="98519" y="155910"/>
                  <a:pt x="99996" y="156600"/>
                  <a:pt x="100923" y="157967"/>
                </a:cubicBezTo>
                <a:cubicBezTo>
                  <a:pt x="101319" y="157495"/>
                  <a:pt x="101731" y="157053"/>
                  <a:pt x="102172" y="156626"/>
                </a:cubicBezTo>
                <a:cubicBezTo>
                  <a:pt x="100938" y="155011"/>
                  <a:pt x="99080" y="153975"/>
                  <a:pt x="97023" y="153975"/>
                </a:cubicBezTo>
                <a:close/>
                <a:moveTo>
                  <a:pt x="239753" y="153990"/>
                </a:moveTo>
                <a:cubicBezTo>
                  <a:pt x="237772" y="153990"/>
                  <a:pt x="235990" y="154935"/>
                  <a:pt x="234756" y="156443"/>
                </a:cubicBezTo>
                <a:cubicBezTo>
                  <a:pt x="235197" y="156870"/>
                  <a:pt x="235624" y="157296"/>
                  <a:pt x="236020" y="157769"/>
                </a:cubicBezTo>
                <a:cubicBezTo>
                  <a:pt x="236919" y="156611"/>
                  <a:pt x="238289" y="155926"/>
                  <a:pt x="239751" y="155910"/>
                </a:cubicBezTo>
                <a:lnTo>
                  <a:pt x="239751" y="155910"/>
                </a:lnTo>
                <a:cubicBezTo>
                  <a:pt x="241315" y="155915"/>
                  <a:pt x="242711" y="156721"/>
                  <a:pt x="243638" y="157967"/>
                </a:cubicBezTo>
                <a:cubicBezTo>
                  <a:pt x="244034" y="157495"/>
                  <a:pt x="244446" y="157053"/>
                  <a:pt x="244887" y="156641"/>
                </a:cubicBezTo>
                <a:cubicBezTo>
                  <a:pt x="243653" y="155026"/>
                  <a:pt x="241810" y="153990"/>
                  <a:pt x="239753" y="153990"/>
                </a:cubicBezTo>
                <a:close/>
                <a:moveTo>
                  <a:pt x="68501" y="154005"/>
                </a:moveTo>
                <a:cubicBezTo>
                  <a:pt x="66520" y="154005"/>
                  <a:pt x="64722" y="154950"/>
                  <a:pt x="63488" y="156458"/>
                </a:cubicBezTo>
                <a:cubicBezTo>
                  <a:pt x="63945" y="156870"/>
                  <a:pt x="64372" y="157312"/>
                  <a:pt x="64768" y="157769"/>
                </a:cubicBezTo>
                <a:cubicBezTo>
                  <a:pt x="65667" y="156611"/>
                  <a:pt x="67038" y="155940"/>
                  <a:pt x="68501" y="155910"/>
                </a:cubicBezTo>
                <a:cubicBezTo>
                  <a:pt x="70070" y="155910"/>
                  <a:pt x="71472" y="156717"/>
                  <a:pt x="72401" y="157982"/>
                </a:cubicBezTo>
                <a:cubicBezTo>
                  <a:pt x="72782" y="157510"/>
                  <a:pt x="73194" y="157068"/>
                  <a:pt x="73651" y="156657"/>
                </a:cubicBezTo>
                <a:cubicBezTo>
                  <a:pt x="72401" y="155026"/>
                  <a:pt x="70558" y="154005"/>
                  <a:pt x="68501" y="154005"/>
                </a:cubicBezTo>
                <a:close/>
                <a:moveTo>
                  <a:pt x="125575" y="153990"/>
                </a:moveTo>
                <a:lnTo>
                  <a:pt x="125575" y="154005"/>
                </a:lnTo>
                <a:cubicBezTo>
                  <a:pt x="123594" y="154005"/>
                  <a:pt x="121812" y="154950"/>
                  <a:pt x="120577" y="156458"/>
                </a:cubicBezTo>
                <a:cubicBezTo>
                  <a:pt x="121019" y="156870"/>
                  <a:pt x="121446" y="157296"/>
                  <a:pt x="121842" y="157769"/>
                </a:cubicBezTo>
                <a:cubicBezTo>
                  <a:pt x="122741" y="156611"/>
                  <a:pt x="124112" y="155925"/>
                  <a:pt x="125575" y="155910"/>
                </a:cubicBezTo>
                <a:cubicBezTo>
                  <a:pt x="127144" y="155910"/>
                  <a:pt x="128546" y="156717"/>
                  <a:pt x="129475" y="157982"/>
                </a:cubicBezTo>
                <a:cubicBezTo>
                  <a:pt x="129856" y="157510"/>
                  <a:pt x="130283" y="157068"/>
                  <a:pt x="130725" y="156641"/>
                </a:cubicBezTo>
                <a:cubicBezTo>
                  <a:pt x="129475" y="155026"/>
                  <a:pt x="127632" y="153990"/>
                  <a:pt x="125575" y="153990"/>
                </a:cubicBezTo>
                <a:close/>
                <a:moveTo>
                  <a:pt x="154127" y="153990"/>
                </a:moveTo>
                <a:cubicBezTo>
                  <a:pt x="152146" y="153990"/>
                  <a:pt x="150364" y="154935"/>
                  <a:pt x="149130" y="156458"/>
                </a:cubicBezTo>
                <a:cubicBezTo>
                  <a:pt x="149571" y="156870"/>
                  <a:pt x="149998" y="157312"/>
                  <a:pt x="150394" y="157769"/>
                </a:cubicBezTo>
                <a:cubicBezTo>
                  <a:pt x="151293" y="156626"/>
                  <a:pt x="152664" y="155940"/>
                  <a:pt x="154127" y="155925"/>
                </a:cubicBezTo>
                <a:lnTo>
                  <a:pt x="154112" y="155910"/>
                </a:lnTo>
                <a:lnTo>
                  <a:pt x="154112" y="155910"/>
                </a:lnTo>
                <a:cubicBezTo>
                  <a:pt x="155666" y="155940"/>
                  <a:pt x="157128" y="156702"/>
                  <a:pt x="158027" y="157982"/>
                </a:cubicBezTo>
                <a:cubicBezTo>
                  <a:pt x="158408" y="157510"/>
                  <a:pt x="158820" y="157053"/>
                  <a:pt x="159261" y="156641"/>
                </a:cubicBezTo>
                <a:cubicBezTo>
                  <a:pt x="158027" y="155026"/>
                  <a:pt x="156184" y="153990"/>
                  <a:pt x="154127" y="153990"/>
                </a:cubicBezTo>
                <a:close/>
                <a:moveTo>
                  <a:pt x="182649" y="154005"/>
                </a:moveTo>
                <a:cubicBezTo>
                  <a:pt x="180683" y="154005"/>
                  <a:pt x="178901" y="154950"/>
                  <a:pt x="177667" y="156458"/>
                </a:cubicBezTo>
                <a:cubicBezTo>
                  <a:pt x="178108" y="156870"/>
                  <a:pt x="178535" y="157312"/>
                  <a:pt x="178931" y="157769"/>
                </a:cubicBezTo>
                <a:cubicBezTo>
                  <a:pt x="179815" y="156626"/>
                  <a:pt x="181186" y="155940"/>
                  <a:pt x="182649" y="155910"/>
                </a:cubicBezTo>
                <a:cubicBezTo>
                  <a:pt x="184233" y="155910"/>
                  <a:pt x="185635" y="156717"/>
                  <a:pt x="186549" y="157982"/>
                </a:cubicBezTo>
                <a:cubicBezTo>
                  <a:pt x="186945" y="157510"/>
                  <a:pt x="187357" y="157068"/>
                  <a:pt x="187798" y="156641"/>
                </a:cubicBezTo>
                <a:cubicBezTo>
                  <a:pt x="186564" y="155026"/>
                  <a:pt x="184721" y="154005"/>
                  <a:pt x="182649" y="154005"/>
                </a:cubicBezTo>
                <a:close/>
                <a:moveTo>
                  <a:pt x="268275" y="153990"/>
                </a:moveTo>
                <a:cubicBezTo>
                  <a:pt x="266294" y="153990"/>
                  <a:pt x="264527" y="154950"/>
                  <a:pt x="263292" y="156458"/>
                </a:cubicBezTo>
                <a:cubicBezTo>
                  <a:pt x="263734" y="156870"/>
                  <a:pt x="264146" y="157312"/>
                  <a:pt x="264542" y="157769"/>
                </a:cubicBezTo>
                <a:cubicBezTo>
                  <a:pt x="265487" y="156528"/>
                  <a:pt x="266887" y="155914"/>
                  <a:pt x="268283" y="155914"/>
                </a:cubicBezTo>
                <a:cubicBezTo>
                  <a:pt x="269768" y="155914"/>
                  <a:pt x="271249" y="156608"/>
                  <a:pt x="272175" y="157982"/>
                </a:cubicBezTo>
                <a:cubicBezTo>
                  <a:pt x="272571" y="157510"/>
                  <a:pt x="272983" y="157068"/>
                  <a:pt x="273424" y="156641"/>
                </a:cubicBezTo>
                <a:cubicBezTo>
                  <a:pt x="272175" y="155026"/>
                  <a:pt x="270331" y="153990"/>
                  <a:pt x="268275" y="153990"/>
                </a:cubicBezTo>
                <a:close/>
                <a:moveTo>
                  <a:pt x="11397" y="154005"/>
                </a:moveTo>
                <a:cubicBezTo>
                  <a:pt x="9439" y="154005"/>
                  <a:pt x="7647" y="154958"/>
                  <a:pt x="6414" y="156471"/>
                </a:cubicBezTo>
                <a:lnTo>
                  <a:pt x="6414" y="156471"/>
                </a:lnTo>
                <a:cubicBezTo>
                  <a:pt x="6865" y="156879"/>
                  <a:pt x="7272" y="157317"/>
                  <a:pt x="7664" y="157784"/>
                </a:cubicBezTo>
                <a:cubicBezTo>
                  <a:pt x="8563" y="156626"/>
                  <a:pt x="9934" y="155940"/>
                  <a:pt x="11397" y="155925"/>
                </a:cubicBezTo>
                <a:cubicBezTo>
                  <a:pt x="12966" y="155925"/>
                  <a:pt x="14368" y="156733"/>
                  <a:pt x="15297" y="157997"/>
                </a:cubicBezTo>
                <a:cubicBezTo>
                  <a:pt x="15678" y="157525"/>
                  <a:pt x="16105" y="157083"/>
                  <a:pt x="16546" y="156657"/>
                </a:cubicBezTo>
                <a:cubicBezTo>
                  <a:pt x="15297" y="155042"/>
                  <a:pt x="13454" y="154005"/>
                  <a:pt x="11397" y="154005"/>
                </a:cubicBezTo>
                <a:close/>
                <a:moveTo>
                  <a:pt x="211201" y="156519"/>
                </a:moveTo>
                <a:cubicBezTo>
                  <a:pt x="209860" y="156519"/>
                  <a:pt x="208687" y="157190"/>
                  <a:pt x="207864" y="158226"/>
                </a:cubicBezTo>
                <a:cubicBezTo>
                  <a:pt x="208940" y="157942"/>
                  <a:pt x="210045" y="157801"/>
                  <a:pt x="211150" y="157801"/>
                </a:cubicBezTo>
                <a:cubicBezTo>
                  <a:pt x="212300" y="157801"/>
                  <a:pt x="213450" y="157953"/>
                  <a:pt x="214568" y="158256"/>
                </a:cubicBezTo>
                <a:cubicBezTo>
                  <a:pt x="213776" y="157175"/>
                  <a:pt x="212526" y="156535"/>
                  <a:pt x="211201" y="156519"/>
                </a:cubicBezTo>
                <a:close/>
                <a:moveTo>
                  <a:pt x="236420" y="158252"/>
                </a:moveTo>
                <a:cubicBezTo>
                  <a:pt x="236414" y="158253"/>
                  <a:pt x="236407" y="158255"/>
                  <a:pt x="236401" y="158256"/>
                </a:cubicBezTo>
                <a:lnTo>
                  <a:pt x="236416" y="158256"/>
                </a:lnTo>
                <a:cubicBezTo>
                  <a:pt x="236418" y="158255"/>
                  <a:pt x="236419" y="158253"/>
                  <a:pt x="236420" y="158252"/>
                </a:cubicBezTo>
                <a:close/>
                <a:moveTo>
                  <a:pt x="39949" y="156550"/>
                </a:moveTo>
                <a:cubicBezTo>
                  <a:pt x="38608" y="156550"/>
                  <a:pt x="37435" y="157220"/>
                  <a:pt x="36612" y="158256"/>
                </a:cubicBezTo>
                <a:cubicBezTo>
                  <a:pt x="37695" y="157972"/>
                  <a:pt x="38800" y="157831"/>
                  <a:pt x="39904" y="157831"/>
                </a:cubicBezTo>
                <a:cubicBezTo>
                  <a:pt x="41052" y="157831"/>
                  <a:pt x="42198" y="157984"/>
                  <a:pt x="43316" y="158287"/>
                </a:cubicBezTo>
                <a:lnTo>
                  <a:pt x="43331" y="158287"/>
                </a:lnTo>
                <a:cubicBezTo>
                  <a:pt x="42539" y="157220"/>
                  <a:pt x="41290" y="156565"/>
                  <a:pt x="39949" y="156550"/>
                </a:cubicBezTo>
                <a:close/>
                <a:moveTo>
                  <a:pt x="97023" y="156550"/>
                </a:moveTo>
                <a:cubicBezTo>
                  <a:pt x="95697" y="156550"/>
                  <a:pt x="94524" y="157220"/>
                  <a:pt x="93701" y="158256"/>
                </a:cubicBezTo>
                <a:cubicBezTo>
                  <a:pt x="94777" y="157972"/>
                  <a:pt x="95882" y="157831"/>
                  <a:pt x="96987" y="157831"/>
                </a:cubicBezTo>
                <a:cubicBezTo>
                  <a:pt x="98137" y="157831"/>
                  <a:pt x="99287" y="157984"/>
                  <a:pt x="100405" y="158287"/>
                </a:cubicBezTo>
                <a:cubicBezTo>
                  <a:pt x="99613" y="157220"/>
                  <a:pt x="98363" y="156565"/>
                  <a:pt x="97023" y="156550"/>
                </a:cubicBezTo>
                <a:close/>
                <a:moveTo>
                  <a:pt x="125582" y="156563"/>
                </a:moveTo>
                <a:cubicBezTo>
                  <a:pt x="124324" y="156563"/>
                  <a:pt x="123064" y="157127"/>
                  <a:pt x="122238" y="158256"/>
                </a:cubicBezTo>
                <a:cubicBezTo>
                  <a:pt x="123321" y="157980"/>
                  <a:pt x="124425" y="157843"/>
                  <a:pt x="125528" y="157843"/>
                </a:cubicBezTo>
                <a:cubicBezTo>
                  <a:pt x="126676" y="157843"/>
                  <a:pt x="127823" y="157992"/>
                  <a:pt x="128942" y="158287"/>
                </a:cubicBezTo>
                <a:cubicBezTo>
                  <a:pt x="128123" y="157138"/>
                  <a:pt x="126853" y="156563"/>
                  <a:pt x="125582" y="156563"/>
                </a:cubicBezTo>
                <a:close/>
                <a:moveTo>
                  <a:pt x="154141" y="156565"/>
                </a:moveTo>
                <a:cubicBezTo>
                  <a:pt x="152881" y="156565"/>
                  <a:pt x="151618" y="157133"/>
                  <a:pt x="150790" y="158272"/>
                </a:cubicBezTo>
                <a:cubicBezTo>
                  <a:pt x="151880" y="157986"/>
                  <a:pt x="152993" y="157845"/>
                  <a:pt x="154104" y="157845"/>
                </a:cubicBezTo>
                <a:cubicBezTo>
                  <a:pt x="155244" y="157845"/>
                  <a:pt x="156383" y="157993"/>
                  <a:pt x="157494" y="158287"/>
                </a:cubicBezTo>
                <a:cubicBezTo>
                  <a:pt x="156676" y="157140"/>
                  <a:pt x="155410" y="156565"/>
                  <a:pt x="154141" y="156565"/>
                </a:cubicBezTo>
                <a:close/>
                <a:moveTo>
                  <a:pt x="182666" y="156563"/>
                </a:moveTo>
                <a:cubicBezTo>
                  <a:pt x="181409" y="156563"/>
                  <a:pt x="180153" y="157127"/>
                  <a:pt x="179327" y="158256"/>
                </a:cubicBezTo>
                <a:cubicBezTo>
                  <a:pt x="180402" y="157980"/>
                  <a:pt x="181507" y="157843"/>
                  <a:pt x="182611" y="157843"/>
                </a:cubicBezTo>
                <a:cubicBezTo>
                  <a:pt x="183761" y="157843"/>
                  <a:pt x="184912" y="157992"/>
                  <a:pt x="186031" y="158287"/>
                </a:cubicBezTo>
                <a:cubicBezTo>
                  <a:pt x="185204" y="157138"/>
                  <a:pt x="183935" y="156563"/>
                  <a:pt x="182666" y="156563"/>
                </a:cubicBezTo>
                <a:close/>
                <a:moveTo>
                  <a:pt x="239753" y="156550"/>
                </a:moveTo>
                <a:cubicBezTo>
                  <a:pt x="238414" y="156550"/>
                  <a:pt x="237243" y="157218"/>
                  <a:pt x="236420" y="158252"/>
                </a:cubicBezTo>
                <a:lnTo>
                  <a:pt x="236420" y="158252"/>
                </a:lnTo>
                <a:cubicBezTo>
                  <a:pt x="237461" y="157993"/>
                  <a:pt x="238529" y="157844"/>
                  <a:pt x="239598" y="157844"/>
                </a:cubicBezTo>
                <a:cubicBezTo>
                  <a:pt x="239650" y="157844"/>
                  <a:pt x="239701" y="157844"/>
                  <a:pt x="239753" y="157845"/>
                </a:cubicBezTo>
                <a:cubicBezTo>
                  <a:pt x="240880" y="157845"/>
                  <a:pt x="242023" y="157982"/>
                  <a:pt x="243120" y="158287"/>
                </a:cubicBezTo>
                <a:cubicBezTo>
                  <a:pt x="242328" y="157220"/>
                  <a:pt x="241078" y="156580"/>
                  <a:pt x="239753" y="156550"/>
                </a:cubicBezTo>
                <a:close/>
                <a:moveTo>
                  <a:pt x="268275" y="156565"/>
                </a:moveTo>
                <a:cubicBezTo>
                  <a:pt x="266949" y="156565"/>
                  <a:pt x="265761" y="157235"/>
                  <a:pt x="264953" y="158256"/>
                </a:cubicBezTo>
                <a:cubicBezTo>
                  <a:pt x="266028" y="157980"/>
                  <a:pt x="267133" y="157843"/>
                  <a:pt x="268237" y="157843"/>
                </a:cubicBezTo>
                <a:cubicBezTo>
                  <a:pt x="269387" y="157843"/>
                  <a:pt x="270538" y="157992"/>
                  <a:pt x="271657" y="158287"/>
                </a:cubicBezTo>
                <a:cubicBezTo>
                  <a:pt x="270865" y="157220"/>
                  <a:pt x="269615" y="156580"/>
                  <a:pt x="268275" y="156565"/>
                </a:cubicBezTo>
                <a:close/>
                <a:moveTo>
                  <a:pt x="68501" y="156565"/>
                </a:moveTo>
                <a:cubicBezTo>
                  <a:pt x="67175" y="156565"/>
                  <a:pt x="65987" y="157235"/>
                  <a:pt x="65180" y="158272"/>
                </a:cubicBezTo>
                <a:cubicBezTo>
                  <a:pt x="66262" y="157993"/>
                  <a:pt x="67374" y="157852"/>
                  <a:pt x="68487" y="157852"/>
                </a:cubicBezTo>
                <a:cubicBezTo>
                  <a:pt x="69629" y="157852"/>
                  <a:pt x="70772" y="158001"/>
                  <a:pt x="71883" y="158302"/>
                </a:cubicBezTo>
                <a:lnTo>
                  <a:pt x="71868" y="158287"/>
                </a:lnTo>
                <a:cubicBezTo>
                  <a:pt x="71076" y="157220"/>
                  <a:pt x="69827" y="156580"/>
                  <a:pt x="68501" y="156565"/>
                </a:cubicBezTo>
                <a:close/>
                <a:moveTo>
                  <a:pt x="11406" y="156582"/>
                </a:moveTo>
                <a:cubicBezTo>
                  <a:pt x="10146" y="156582"/>
                  <a:pt x="8886" y="157150"/>
                  <a:pt x="8060" y="158287"/>
                </a:cubicBezTo>
                <a:cubicBezTo>
                  <a:pt x="9150" y="158009"/>
                  <a:pt x="10262" y="157868"/>
                  <a:pt x="11375" y="157868"/>
                </a:cubicBezTo>
                <a:cubicBezTo>
                  <a:pt x="12517" y="157868"/>
                  <a:pt x="13660" y="158016"/>
                  <a:pt x="14779" y="158317"/>
                </a:cubicBezTo>
                <a:cubicBezTo>
                  <a:pt x="13952" y="157161"/>
                  <a:pt x="12679" y="156582"/>
                  <a:pt x="11406" y="156582"/>
                </a:cubicBezTo>
                <a:close/>
                <a:moveTo>
                  <a:pt x="82929" y="153411"/>
                </a:moveTo>
                <a:lnTo>
                  <a:pt x="82929" y="153442"/>
                </a:lnTo>
                <a:cubicBezTo>
                  <a:pt x="78877" y="153442"/>
                  <a:pt x="75235" y="155422"/>
                  <a:pt x="72706" y="158500"/>
                </a:cubicBezTo>
                <a:cubicBezTo>
                  <a:pt x="73316" y="158713"/>
                  <a:pt x="73895" y="158957"/>
                  <a:pt x="74458" y="159247"/>
                </a:cubicBezTo>
                <a:cubicBezTo>
                  <a:pt x="76622" y="156824"/>
                  <a:pt x="79623" y="155331"/>
                  <a:pt x="82929" y="155331"/>
                </a:cubicBezTo>
                <a:cubicBezTo>
                  <a:pt x="86190" y="155331"/>
                  <a:pt x="89130" y="156794"/>
                  <a:pt x="91294" y="159140"/>
                </a:cubicBezTo>
                <a:cubicBezTo>
                  <a:pt x="91873" y="158851"/>
                  <a:pt x="92467" y="158607"/>
                  <a:pt x="93077" y="158424"/>
                </a:cubicBezTo>
                <a:cubicBezTo>
                  <a:pt x="90578" y="155346"/>
                  <a:pt x="86952" y="153411"/>
                  <a:pt x="82929" y="153411"/>
                </a:cubicBezTo>
                <a:close/>
                <a:moveTo>
                  <a:pt x="25856" y="153442"/>
                </a:moveTo>
                <a:cubicBezTo>
                  <a:pt x="21803" y="153442"/>
                  <a:pt x="18146" y="155422"/>
                  <a:pt x="15632" y="158546"/>
                </a:cubicBezTo>
                <a:cubicBezTo>
                  <a:pt x="16227" y="158759"/>
                  <a:pt x="16821" y="159003"/>
                  <a:pt x="17384" y="159292"/>
                </a:cubicBezTo>
                <a:cubicBezTo>
                  <a:pt x="19548" y="156870"/>
                  <a:pt x="22534" y="155377"/>
                  <a:pt x="25856" y="155377"/>
                </a:cubicBezTo>
                <a:cubicBezTo>
                  <a:pt x="29101" y="155377"/>
                  <a:pt x="32057" y="156824"/>
                  <a:pt x="34205" y="159186"/>
                </a:cubicBezTo>
                <a:cubicBezTo>
                  <a:pt x="34784" y="158896"/>
                  <a:pt x="35393" y="158652"/>
                  <a:pt x="36003" y="158454"/>
                </a:cubicBezTo>
                <a:cubicBezTo>
                  <a:pt x="33489" y="155392"/>
                  <a:pt x="29878" y="153442"/>
                  <a:pt x="25856" y="153442"/>
                </a:cubicBezTo>
                <a:close/>
                <a:moveTo>
                  <a:pt x="54393" y="153442"/>
                </a:moveTo>
                <a:cubicBezTo>
                  <a:pt x="50340" y="153442"/>
                  <a:pt x="46683" y="155422"/>
                  <a:pt x="44184" y="158546"/>
                </a:cubicBezTo>
                <a:cubicBezTo>
                  <a:pt x="44779" y="158744"/>
                  <a:pt x="45373" y="159003"/>
                  <a:pt x="45937" y="159292"/>
                </a:cubicBezTo>
                <a:cubicBezTo>
                  <a:pt x="48100" y="156870"/>
                  <a:pt x="51102" y="155361"/>
                  <a:pt x="54408" y="155361"/>
                </a:cubicBezTo>
                <a:cubicBezTo>
                  <a:pt x="57653" y="155361"/>
                  <a:pt x="60609" y="156824"/>
                  <a:pt x="62772" y="159170"/>
                </a:cubicBezTo>
                <a:cubicBezTo>
                  <a:pt x="63336" y="158896"/>
                  <a:pt x="63945" y="158652"/>
                  <a:pt x="64555" y="158454"/>
                </a:cubicBezTo>
                <a:cubicBezTo>
                  <a:pt x="62041" y="155377"/>
                  <a:pt x="58415" y="153442"/>
                  <a:pt x="54408" y="153442"/>
                </a:cubicBezTo>
                <a:close/>
                <a:moveTo>
                  <a:pt x="111482" y="153442"/>
                </a:moveTo>
                <a:cubicBezTo>
                  <a:pt x="107414" y="153442"/>
                  <a:pt x="103772" y="155422"/>
                  <a:pt x="101258" y="158546"/>
                </a:cubicBezTo>
                <a:cubicBezTo>
                  <a:pt x="101852" y="158759"/>
                  <a:pt x="102431" y="159003"/>
                  <a:pt x="102995" y="159292"/>
                </a:cubicBezTo>
                <a:cubicBezTo>
                  <a:pt x="105174" y="156870"/>
                  <a:pt x="108175" y="155377"/>
                  <a:pt x="111482" y="155377"/>
                </a:cubicBezTo>
                <a:cubicBezTo>
                  <a:pt x="114727" y="155377"/>
                  <a:pt x="117683" y="156824"/>
                  <a:pt x="119846" y="159186"/>
                </a:cubicBezTo>
                <a:cubicBezTo>
                  <a:pt x="120410" y="158896"/>
                  <a:pt x="121019" y="158652"/>
                  <a:pt x="121629" y="158454"/>
                </a:cubicBezTo>
                <a:cubicBezTo>
                  <a:pt x="119115" y="155392"/>
                  <a:pt x="115504" y="153442"/>
                  <a:pt x="111482" y="153442"/>
                </a:cubicBezTo>
                <a:close/>
                <a:moveTo>
                  <a:pt x="140019" y="153442"/>
                </a:moveTo>
                <a:cubicBezTo>
                  <a:pt x="135966" y="153442"/>
                  <a:pt x="132309" y="155422"/>
                  <a:pt x="129810" y="158546"/>
                </a:cubicBezTo>
                <a:cubicBezTo>
                  <a:pt x="130405" y="158759"/>
                  <a:pt x="130984" y="159003"/>
                  <a:pt x="131547" y="159292"/>
                </a:cubicBezTo>
                <a:cubicBezTo>
                  <a:pt x="133726" y="156870"/>
                  <a:pt x="136712" y="155377"/>
                  <a:pt x="140019" y="155377"/>
                </a:cubicBezTo>
                <a:cubicBezTo>
                  <a:pt x="143279" y="155377"/>
                  <a:pt x="146235" y="156824"/>
                  <a:pt x="148383" y="159186"/>
                </a:cubicBezTo>
                <a:cubicBezTo>
                  <a:pt x="148962" y="158896"/>
                  <a:pt x="149556" y="158652"/>
                  <a:pt x="150181" y="158454"/>
                </a:cubicBezTo>
                <a:cubicBezTo>
                  <a:pt x="147667" y="155392"/>
                  <a:pt x="144041" y="153457"/>
                  <a:pt x="140019" y="153457"/>
                </a:cubicBezTo>
                <a:lnTo>
                  <a:pt x="140019" y="153442"/>
                </a:lnTo>
                <a:close/>
                <a:moveTo>
                  <a:pt x="168555" y="153442"/>
                </a:moveTo>
                <a:cubicBezTo>
                  <a:pt x="164503" y="153442"/>
                  <a:pt x="160846" y="155422"/>
                  <a:pt x="158347" y="158546"/>
                </a:cubicBezTo>
                <a:cubicBezTo>
                  <a:pt x="158942" y="158759"/>
                  <a:pt x="159521" y="159003"/>
                  <a:pt x="160084" y="159292"/>
                </a:cubicBezTo>
                <a:cubicBezTo>
                  <a:pt x="162248" y="156870"/>
                  <a:pt x="165249" y="155377"/>
                  <a:pt x="168555" y="155377"/>
                </a:cubicBezTo>
                <a:cubicBezTo>
                  <a:pt x="171816" y="155377"/>
                  <a:pt x="174772" y="156824"/>
                  <a:pt x="176920" y="159186"/>
                </a:cubicBezTo>
                <a:cubicBezTo>
                  <a:pt x="177499" y="158896"/>
                  <a:pt x="178093" y="158652"/>
                  <a:pt x="178703" y="158454"/>
                </a:cubicBezTo>
                <a:cubicBezTo>
                  <a:pt x="176204" y="155392"/>
                  <a:pt x="172578" y="153442"/>
                  <a:pt x="168555" y="153442"/>
                </a:cubicBezTo>
                <a:close/>
                <a:moveTo>
                  <a:pt x="197092" y="153442"/>
                </a:moveTo>
                <a:cubicBezTo>
                  <a:pt x="193040" y="153442"/>
                  <a:pt x="189383" y="155407"/>
                  <a:pt x="186884" y="158546"/>
                </a:cubicBezTo>
                <a:cubicBezTo>
                  <a:pt x="187478" y="158744"/>
                  <a:pt x="188057" y="158988"/>
                  <a:pt x="188621" y="159292"/>
                </a:cubicBezTo>
                <a:cubicBezTo>
                  <a:pt x="190785" y="156870"/>
                  <a:pt x="193786" y="155361"/>
                  <a:pt x="197092" y="155361"/>
                </a:cubicBezTo>
                <a:lnTo>
                  <a:pt x="197092" y="155377"/>
                </a:lnTo>
                <a:cubicBezTo>
                  <a:pt x="200353" y="155377"/>
                  <a:pt x="203309" y="156824"/>
                  <a:pt x="205457" y="159170"/>
                </a:cubicBezTo>
                <a:cubicBezTo>
                  <a:pt x="206036" y="158881"/>
                  <a:pt x="206630" y="158637"/>
                  <a:pt x="207239" y="158454"/>
                </a:cubicBezTo>
                <a:cubicBezTo>
                  <a:pt x="204741" y="155377"/>
                  <a:pt x="201115" y="153442"/>
                  <a:pt x="197092" y="153442"/>
                </a:cubicBezTo>
                <a:close/>
                <a:moveTo>
                  <a:pt x="254197" y="153442"/>
                </a:moveTo>
                <a:cubicBezTo>
                  <a:pt x="250129" y="153442"/>
                  <a:pt x="246487" y="155422"/>
                  <a:pt x="243973" y="158546"/>
                </a:cubicBezTo>
                <a:cubicBezTo>
                  <a:pt x="244568" y="158759"/>
                  <a:pt x="245162" y="159003"/>
                  <a:pt x="245725" y="159292"/>
                </a:cubicBezTo>
                <a:cubicBezTo>
                  <a:pt x="247889" y="156870"/>
                  <a:pt x="250875" y="155377"/>
                  <a:pt x="254197" y="155377"/>
                </a:cubicBezTo>
                <a:cubicBezTo>
                  <a:pt x="257427" y="155377"/>
                  <a:pt x="260382" y="156824"/>
                  <a:pt x="262546" y="159186"/>
                </a:cubicBezTo>
                <a:cubicBezTo>
                  <a:pt x="263125" y="158896"/>
                  <a:pt x="263734" y="158652"/>
                  <a:pt x="264344" y="158454"/>
                </a:cubicBezTo>
                <a:cubicBezTo>
                  <a:pt x="261830" y="155392"/>
                  <a:pt x="258219" y="153442"/>
                  <a:pt x="254197" y="153442"/>
                </a:cubicBezTo>
                <a:close/>
                <a:moveTo>
                  <a:pt x="225644" y="153457"/>
                </a:moveTo>
                <a:cubicBezTo>
                  <a:pt x="221592" y="153457"/>
                  <a:pt x="217935" y="155422"/>
                  <a:pt x="215436" y="158561"/>
                </a:cubicBezTo>
                <a:cubicBezTo>
                  <a:pt x="216031" y="158759"/>
                  <a:pt x="216610" y="159018"/>
                  <a:pt x="217173" y="159308"/>
                </a:cubicBezTo>
                <a:cubicBezTo>
                  <a:pt x="219337" y="156885"/>
                  <a:pt x="222338" y="155377"/>
                  <a:pt x="225644" y="155377"/>
                </a:cubicBezTo>
                <a:cubicBezTo>
                  <a:pt x="228890" y="155377"/>
                  <a:pt x="231845" y="156824"/>
                  <a:pt x="234009" y="159186"/>
                </a:cubicBezTo>
                <a:cubicBezTo>
                  <a:pt x="234588" y="158896"/>
                  <a:pt x="235182" y="158668"/>
                  <a:pt x="235792" y="158470"/>
                </a:cubicBezTo>
                <a:cubicBezTo>
                  <a:pt x="233293" y="155392"/>
                  <a:pt x="229667" y="153457"/>
                  <a:pt x="225644" y="153457"/>
                </a:cubicBezTo>
                <a:close/>
                <a:moveTo>
                  <a:pt x="82929" y="155971"/>
                </a:moveTo>
                <a:lnTo>
                  <a:pt x="82929" y="156017"/>
                </a:lnTo>
                <a:cubicBezTo>
                  <a:pt x="79852" y="156017"/>
                  <a:pt x="77079" y="157388"/>
                  <a:pt x="75022" y="159551"/>
                </a:cubicBezTo>
                <a:cubicBezTo>
                  <a:pt x="75555" y="159856"/>
                  <a:pt x="76073" y="160207"/>
                  <a:pt x="76561" y="160587"/>
                </a:cubicBezTo>
                <a:cubicBezTo>
                  <a:pt x="78267" y="158911"/>
                  <a:pt x="80492" y="157906"/>
                  <a:pt x="82929" y="157906"/>
                </a:cubicBezTo>
                <a:cubicBezTo>
                  <a:pt x="85245" y="157921"/>
                  <a:pt x="87485" y="158820"/>
                  <a:pt x="89146" y="160435"/>
                </a:cubicBezTo>
                <a:cubicBezTo>
                  <a:pt x="89648" y="160069"/>
                  <a:pt x="90182" y="159734"/>
                  <a:pt x="90730" y="159429"/>
                </a:cubicBezTo>
                <a:cubicBezTo>
                  <a:pt x="88689" y="157296"/>
                  <a:pt x="85946" y="155971"/>
                  <a:pt x="82929" y="155971"/>
                </a:cubicBezTo>
                <a:close/>
                <a:moveTo>
                  <a:pt x="54393" y="156017"/>
                </a:moveTo>
                <a:cubicBezTo>
                  <a:pt x="51315" y="156017"/>
                  <a:pt x="48527" y="157388"/>
                  <a:pt x="46485" y="159597"/>
                </a:cubicBezTo>
                <a:cubicBezTo>
                  <a:pt x="47018" y="159902"/>
                  <a:pt x="47536" y="160237"/>
                  <a:pt x="48039" y="160618"/>
                </a:cubicBezTo>
                <a:cubicBezTo>
                  <a:pt x="49778" y="158833"/>
                  <a:pt x="52084" y="157938"/>
                  <a:pt x="54394" y="157938"/>
                </a:cubicBezTo>
                <a:cubicBezTo>
                  <a:pt x="56640" y="157938"/>
                  <a:pt x="58889" y="158784"/>
                  <a:pt x="60624" y="160481"/>
                </a:cubicBezTo>
                <a:cubicBezTo>
                  <a:pt x="61127" y="160100"/>
                  <a:pt x="61645" y="159765"/>
                  <a:pt x="62193" y="159460"/>
                </a:cubicBezTo>
                <a:cubicBezTo>
                  <a:pt x="60167" y="157327"/>
                  <a:pt x="57424" y="156017"/>
                  <a:pt x="54408" y="156017"/>
                </a:cubicBezTo>
                <a:close/>
                <a:moveTo>
                  <a:pt x="197092" y="156001"/>
                </a:moveTo>
                <a:cubicBezTo>
                  <a:pt x="194015" y="156001"/>
                  <a:pt x="191226" y="157373"/>
                  <a:pt x="189170" y="159582"/>
                </a:cubicBezTo>
                <a:cubicBezTo>
                  <a:pt x="189718" y="159902"/>
                  <a:pt x="190236" y="160237"/>
                  <a:pt x="190724" y="160618"/>
                </a:cubicBezTo>
                <a:cubicBezTo>
                  <a:pt x="192430" y="158957"/>
                  <a:pt x="194655" y="157936"/>
                  <a:pt x="197092" y="157936"/>
                </a:cubicBezTo>
                <a:cubicBezTo>
                  <a:pt x="199423" y="157952"/>
                  <a:pt x="201648" y="158866"/>
                  <a:pt x="203324" y="160466"/>
                </a:cubicBezTo>
                <a:cubicBezTo>
                  <a:pt x="203811" y="160100"/>
                  <a:pt x="204345" y="159765"/>
                  <a:pt x="204893" y="159460"/>
                </a:cubicBezTo>
                <a:cubicBezTo>
                  <a:pt x="202852" y="157327"/>
                  <a:pt x="200109" y="156001"/>
                  <a:pt x="197092" y="156001"/>
                </a:cubicBezTo>
                <a:close/>
                <a:moveTo>
                  <a:pt x="25856" y="156017"/>
                </a:moveTo>
                <a:cubicBezTo>
                  <a:pt x="22778" y="156017"/>
                  <a:pt x="19990" y="157388"/>
                  <a:pt x="17933" y="159597"/>
                </a:cubicBezTo>
                <a:cubicBezTo>
                  <a:pt x="18481" y="159902"/>
                  <a:pt x="18999" y="160252"/>
                  <a:pt x="19487" y="160633"/>
                </a:cubicBezTo>
                <a:cubicBezTo>
                  <a:pt x="21227" y="158839"/>
                  <a:pt x="23537" y="157940"/>
                  <a:pt x="25850" y="157940"/>
                </a:cubicBezTo>
                <a:cubicBezTo>
                  <a:pt x="28093" y="157940"/>
                  <a:pt x="30339" y="158785"/>
                  <a:pt x="32072" y="160481"/>
                </a:cubicBezTo>
                <a:cubicBezTo>
                  <a:pt x="32575" y="160100"/>
                  <a:pt x="33093" y="159765"/>
                  <a:pt x="33641" y="159475"/>
                </a:cubicBezTo>
                <a:cubicBezTo>
                  <a:pt x="31600" y="157327"/>
                  <a:pt x="28872" y="156017"/>
                  <a:pt x="25856" y="156017"/>
                </a:cubicBezTo>
                <a:close/>
                <a:moveTo>
                  <a:pt x="111482" y="156017"/>
                </a:moveTo>
                <a:cubicBezTo>
                  <a:pt x="108404" y="156017"/>
                  <a:pt x="105601" y="157388"/>
                  <a:pt x="103559" y="159597"/>
                </a:cubicBezTo>
                <a:cubicBezTo>
                  <a:pt x="104092" y="159902"/>
                  <a:pt x="104610" y="160252"/>
                  <a:pt x="105113" y="160633"/>
                </a:cubicBezTo>
                <a:cubicBezTo>
                  <a:pt x="106853" y="158839"/>
                  <a:pt x="109163" y="157940"/>
                  <a:pt x="111476" y="157940"/>
                </a:cubicBezTo>
                <a:cubicBezTo>
                  <a:pt x="113719" y="157940"/>
                  <a:pt x="115965" y="158785"/>
                  <a:pt x="117698" y="160481"/>
                </a:cubicBezTo>
                <a:cubicBezTo>
                  <a:pt x="118201" y="160100"/>
                  <a:pt x="118719" y="159765"/>
                  <a:pt x="119267" y="159475"/>
                </a:cubicBezTo>
                <a:cubicBezTo>
                  <a:pt x="117241" y="157327"/>
                  <a:pt x="114498" y="156017"/>
                  <a:pt x="111482" y="156017"/>
                </a:cubicBezTo>
                <a:close/>
                <a:moveTo>
                  <a:pt x="140019" y="156017"/>
                </a:moveTo>
                <a:cubicBezTo>
                  <a:pt x="136941" y="156017"/>
                  <a:pt x="134153" y="157388"/>
                  <a:pt x="132096" y="159597"/>
                </a:cubicBezTo>
                <a:cubicBezTo>
                  <a:pt x="132644" y="159902"/>
                  <a:pt x="133162" y="160252"/>
                  <a:pt x="133650" y="160633"/>
                </a:cubicBezTo>
                <a:cubicBezTo>
                  <a:pt x="135356" y="158957"/>
                  <a:pt x="137581" y="157936"/>
                  <a:pt x="140019" y="157936"/>
                </a:cubicBezTo>
                <a:cubicBezTo>
                  <a:pt x="142334" y="157952"/>
                  <a:pt x="144574" y="158866"/>
                  <a:pt x="146250" y="160481"/>
                </a:cubicBezTo>
                <a:cubicBezTo>
                  <a:pt x="146738" y="160115"/>
                  <a:pt x="147271" y="159765"/>
                  <a:pt x="147819" y="159475"/>
                </a:cubicBezTo>
                <a:cubicBezTo>
                  <a:pt x="145778" y="157342"/>
                  <a:pt x="143050" y="156017"/>
                  <a:pt x="140019" y="156017"/>
                </a:cubicBezTo>
                <a:close/>
                <a:moveTo>
                  <a:pt x="168555" y="156017"/>
                </a:moveTo>
                <a:cubicBezTo>
                  <a:pt x="165478" y="156017"/>
                  <a:pt x="162690" y="157388"/>
                  <a:pt x="160648" y="159597"/>
                </a:cubicBezTo>
                <a:cubicBezTo>
                  <a:pt x="161181" y="159902"/>
                  <a:pt x="161699" y="160252"/>
                  <a:pt x="162202" y="160633"/>
                </a:cubicBezTo>
                <a:cubicBezTo>
                  <a:pt x="163893" y="158957"/>
                  <a:pt x="166118" y="157936"/>
                  <a:pt x="168555" y="157936"/>
                </a:cubicBezTo>
                <a:cubicBezTo>
                  <a:pt x="170871" y="157952"/>
                  <a:pt x="173096" y="158866"/>
                  <a:pt x="174772" y="160481"/>
                </a:cubicBezTo>
                <a:cubicBezTo>
                  <a:pt x="175274" y="160100"/>
                  <a:pt x="175808" y="159765"/>
                  <a:pt x="176356" y="159475"/>
                </a:cubicBezTo>
                <a:cubicBezTo>
                  <a:pt x="174315" y="157327"/>
                  <a:pt x="171587" y="156017"/>
                  <a:pt x="168555" y="156017"/>
                </a:cubicBezTo>
                <a:close/>
                <a:moveTo>
                  <a:pt x="225644" y="156032"/>
                </a:moveTo>
                <a:cubicBezTo>
                  <a:pt x="222567" y="156032"/>
                  <a:pt x="219779" y="157388"/>
                  <a:pt x="217722" y="159597"/>
                </a:cubicBezTo>
                <a:cubicBezTo>
                  <a:pt x="218270" y="159917"/>
                  <a:pt x="218788" y="160252"/>
                  <a:pt x="219276" y="160633"/>
                </a:cubicBezTo>
                <a:cubicBezTo>
                  <a:pt x="220982" y="158972"/>
                  <a:pt x="223207" y="157952"/>
                  <a:pt x="225644" y="157952"/>
                </a:cubicBezTo>
                <a:lnTo>
                  <a:pt x="225644" y="157936"/>
                </a:lnTo>
                <a:cubicBezTo>
                  <a:pt x="227960" y="157952"/>
                  <a:pt x="230200" y="158866"/>
                  <a:pt x="231861" y="160481"/>
                </a:cubicBezTo>
                <a:cubicBezTo>
                  <a:pt x="232364" y="160115"/>
                  <a:pt x="232897" y="159780"/>
                  <a:pt x="233445" y="159475"/>
                </a:cubicBezTo>
                <a:cubicBezTo>
                  <a:pt x="231404" y="157342"/>
                  <a:pt x="228661" y="156032"/>
                  <a:pt x="225644" y="156032"/>
                </a:cubicBezTo>
                <a:close/>
                <a:moveTo>
                  <a:pt x="254181" y="156017"/>
                </a:moveTo>
                <a:cubicBezTo>
                  <a:pt x="251119" y="156017"/>
                  <a:pt x="248316" y="157388"/>
                  <a:pt x="246274" y="159597"/>
                </a:cubicBezTo>
                <a:cubicBezTo>
                  <a:pt x="246807" y="159902"/>
                  <a:pt x="247325" y="160252"/>
                  <a:pt x="247828" y="160633"/>
                </a:cubicBezTo>
                <a:cubicBezTo>
                  <a:pt x="249519" y="158957"/>
                  <a:pt x="251744" y="157936"/>
                  <a:pt x="254197" y="157936"/>
                </a:cubicBezTo>
                <a:cubicBezTo>
                  <a:pt x="256512" y="157952"/>
                  <a:pt x="258737" y="158866"/>
                  <a:pt x="260413" y="160481"/>
                </a:cubicBezTo>
                <a:cubicBezTo>
                  <a:pt x="260916" y="160100"/>
                  <a:pt x="261434" y="159765"/>
                  <a:pt x="261982" y="159475"/>
                </a:cubicBezTo>
                <a:cubicBezTo>
                  <a:pt x="259941" y="157327"/>
                  <a:pt x="257213" y="156017"/>
                  <a:pt x="254181" y="156017"/>
                </a:cubicBezTo>
                <a:close/>
              </a:path>
            </a:pathLst>
          </a:custGeom>
          <a:solidFill>
            <a:srgbClr val="E3E4D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238" y="311838"/>
            <a:ext cx="1455725" cy="89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/>
          <p:nvPr/>
        </p:nvSpPr>
        <p:spPr>
          <a:xfrm rot="5400000">
            <a:off x="6695415" y="2844372"/>
            <a:ext cx="3080219" cy="367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Kosugi Maru"/>
              </a:rPr>
              <a:t>ポップカルチャー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nk One"/>
              <a:buNone/>
              <a:defRPr sz="4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8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7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range, decorated, vegetable&#10;&#10;Description automatically generated">
            <a:extLst>
              <a:ext uri="{FF2B5EF4-FFF2-40B4-BE49-F238E27FC236}">
                <a16:creationId xmlns:a16="http://schemas.microsoft.com/office/drawing/2014/main" xmlns="" id="{CB3BD424-2FCF-4DDC-B5C0-59B0B4CB9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2" y="3644403"/>
            <a:ext cx="1153144" cy="1337051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F1522789-88A6-486E-93FA-A8563A9AC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5838">
            <a:off x="1464190" y="4175764"/>
            <a:ext cx="1078691" cy="1078691"/>
          </a:xfrm>
          <a:prstGeom prst="rect">
            <a:avLst/>
          </a:prstGeom>
        </p:spPr>
      </p:pic>
      <p:pic>
        <p:nvPicPr>
          <p:cNvPr id="25" name="Picture 24" descr="A cat sitting on a chair&#10;&#10;Description automatically generated with low confidence">
            <a:extLst>
              <a:ext uri="{FF2B5EF4-FFF2-40B4-BE49-F238E27FC236}">
                <a16:creationId xmlns:a16="http://schemas.microsoft.com/office/drawing/2014/main" xmlns="" id="{35A4EC47-8E9E-4E3F-A95C-FF003F785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1324">
            <a:off x="90606" y="912377"/>
            <a:ext cx="1243822" cy="1555472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F226269-6A8C-4C4B-A246-11E34680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9835">
            <a:off x="7429979" y="-407687"/>
            <a:ext cx="1996466" cy="20971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7BC49E0-3CF5-48B3-A704-5F5E7FC42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510" y="3629900"/>
            <a:ext cx="1946226" cy="208322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DADEB17-510D-435A-AF42-6D021956C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707" y="3656853"/>
            <a:ext cx="1468176" cy="1410600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69670A70-FC13-4A7C-8A25-F3B62F14D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5530">
            <a:off x="7539701" y="1833089"/>
            <a:ext cx="1774012" cy="1914163"/>
          </a:xfrm>
          <a:prstGeom prst="rect">
            <a:avLst/>
          </a:prstGeom>
        </p:spPr>
      </p:pic>
      <p:pic>
        <p:nvPicPr>
          <p:cNvPr id="13" name="Picture 12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xmlns="" id="{B0F5E82F-A468-49CF-9F58-4753AA98D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9078">
            <a:off x="3370087" y="51200"/>
            <a:ext cx="1153144" cy="1153144"/>
          </a:xfrm>
          <a:prstGeom prst="rect">
            <a:avLst/>
          </a:prstGeom>
        </p:spPr>
      </p:pic>
      <p:pic>
        <p:nvPicPr>
          <p:cNvPr id="35" name="Picture 3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153C2DA-2666-4AB9-98C4-F929354CB0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242907">
            <a:off x="2971353" y="4054953"/>
            <a:ext cx="1189355" cy="1189355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DED4986-33B6-4033-BED9-CD8F234C1C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2263" y="4078424"/>
            <a:ext cx="1087356" cy="1087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61C3A-BEB4-4859-A1CC-5D78C96F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71" y="910726"/>
            <a:ext cx="7095699" cy="3466009"/>
          </a:xfrm>
          <a:ln w="190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smtClean="0"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Общеобразовательная школа</a:t>
            </a:r>
            <a:r>
              <a:rPr lang="ru-RU" sz="1800" i="1" dirty="0" smtClean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ru-RU" sz="1800" i="1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при Посольстве России в Таиланде</a:t>
            </a: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Выполнили: учащиеся 1-2 классов</a:t>
            </a: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Руководители: учителя начальных классов</a:t>
            </a: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Махоткина Ю.В.,  Романцева Ю.Н.</a:t>
            </a:r>
            <a: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1800" dirty="0"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600" dirty="0">
                <a:latin typeface="Didact Gothic" panose="020B0604020202020204" charset="0"/>
              </a:rPr>
              <a:t>Бангкок 2022 г.</a:t>
            </a:r>
            <a:endParaRPr lang="en-US" sz="1600" dirty="0">
              <a:latin typeface="Didact Gothic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B7C10F-708A-4574-BCDA-A6C6E077277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18934" y="1619205"/>
            <a:ext cx="6916591" cy="564900"/>
          </a:xfrm>
        </p:spPr>
        <p:txBody>
          <a:bodyPr/>
          <a:lstStyle/>
          <a:p>
            <a:r>
              <a:rPr lang="en-US" sz="3600" dirty="0"/>
              <a:t>“</a:t>
            </a:r>
            <a:r>
              <a:rPr lang="ru-RU" sz="3600" dirty="0"/>
              <a:t>Путешествуем с азбукой</a:t>
            </a:r>
            <a:r>
              <a:rPr lang="en-US" sz="3600" dirty="0"/>
              <a:t>”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03302036-944F-460B-9834-3CD680CA67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866295">
            <a:off x="43931" y="2706417"/>
            <a:ext cx="834081" cy="834081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6FA1064-D01F-44A0-9DD8-98FB1C938C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046" y="-116753"/>
            <a:ext cx="1153144" cy="115314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xmlns="" id="{C3995BEB-FABB-4F5F-8719-D195CA2927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8520" y="76047"/>
            <a:ext cx="736617" cy="736617"/>
          </a:xfrm>
          <a:prstGeom prst="rect">
            <a:avLst/>
          </a:prstGeom>
        </p:spPr>
      </p:pic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A3F9A97D-EA50-4061-A197-D285DBA193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6219" y="-349202"/>
            <a:ext cx="1000741" cy="1227923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F6662137-B6F2-4C5F-ACCD-0342504D7B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0157" y="-102438"/>
            <a:ext cx="967736" cy="967736"/>
          </a:xfrm>
          <a:prstGeom prst="rect">
            <a:avLst/>
          </a:prstGeom>
        </p:spPr>
      </p:pic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xmlns="" id="{4710E514-B666-4EE5-B6B1-BE9E21B98C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alphaModFix amt="5000"/>
          </a:blip>
          <a:srcRect b="27712"/>
          <a:stretch/>
        </p:blipFill>
        <p:spPr>
          <a:xfrm>
            <a:off x="887618" y="3165144"/>
            <a:ext cx="7436788" cy="36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50;p63">
            <a:extLst>
              <a:ext uri="{FF2B5EF4-FFF2-40B4-BE49-F238E27FC236}">
                <a16:creationId xmlns:a16="http://schemas.microsoft.com/office/drawing/2014/main" xmlns="" id="{D2CECE15-7230-42FB-BC20-C579825057DB}"/>
              </a:ext>
            </a:extLst>
          </p:cNvPr>
          <p:cNvSpPr/>
          <p:nvPr/>
        </p:nvSpPr>
        <p:spPr>
          <a:xfrm>
            <a:off x="6195419" y="2929632"/>
            <a:ext cx="2200761" cy="16772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54;p43">
            <a:extLst>
              <a:ext uri="{FF2B5EF4-FFF2-40B4-BE49-F238E27FC236}">
                <a16:creationId xmlns:a16="http://schemas.microsoft.com/office/drawing/2014/main" xmlns="" id="{33E7DD56-D8AF-4E92-9B08-1115FA1B565F}"/>
              </a:ext>
            </a:extLst>
          </p:cNvPr>
          <p:cNvSpPr/>
          <p:nvPr/>
        </p:nvSpPr>
        <p:spPr>
          <a:xfrm>
            <a:off x="661335" y="3735587"/>
            <a:ext cx="779755" cy="871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п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sp>
        <p:nvSpPr>
          <p:cNvPr id="25" name="Google Shape;750;p63">
            <a:extLst>
              <a:ext uri="{FF2B5EF4-FFF2-40B4-BE49-F238E27FC236}">
                <a16:creationId xmlns:a16="http://schemas.microsoft.com/office/drawing/2014/main" xmlns="" id="{7233F43B-9217-44AB-964F-AE8A5E6443CA}"/>
              </a:ext>
            </a:extLst>
          </p:cNvPr>
          <p:cNvSpPr/>
          <p:nvPr/>
        </p:nvSpPr>
        <p:spPr>
          <a:xfrm>
            <a:off x="639556" y="817547"/>
            <a:ext cx="3449682" cy="2425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54;p43">
            <a:extLst>
              <a:ext uri="{FF2B5EF4-FFF2-40B4-BE49-F238E27FC236}">
                <a16:creationId xmlns:a16="http://schemas.microsoft.com/office/drawing/2014/main" xmlns="" id="{E83F1663-B9F2-4B89-8504-9121EF36482A}"/>
              </a:ext>
            </a:extLst>
          </p:cNvPr>
          <p:cNvSpPr/>
          <p:nvPr/>
        </p:nvSpPr>
        <p:spPr>
          <a:xfrm>
            <a:off x="1961736" y="3735587"/>
            <a:ext cx="673329" cy="871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Р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283C95-41B3-4492-BD54-48F35A267147}"/>
              </a:ext>
            </a:extLst>
          </p:cNvPr>
          <p:cNvSpPr txBox="1"/>
          <p:nvPr/>
        </p:nvSpPr>
        <p:spPr>
          <a:xfrm>
            <a:off x="420193" y="2397394"/>
            <a:ext cx="2907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accent6"/>
              </a:solidFill>
            </a:endParaRPr>
          </a:p>
          <a:p>
            <a:pPr algn="ctr"/>
            <a:r>
              <a:rPr lang="ru-RU" sz="2400" b="1" dirty="0">
                <a:solidFill>
                  <a:schemeClr val="accent6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Плавучий рынок</a:t>
            </a:r>
            <a:endParaRPr lang="en-US" sz="2400" b="1" dirty="0">
              <a:solidFill>
                <a:schemeClr val="accent6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xmlns="" id="{8D0D6BF2-C5BE-4EE9-9A99-9FB84F43CEA7}"/>
              </a:ext>
            </a:extLst>
          </p:cNvPr>
          <p:cNvSpPr/>
          <p:nvPr/>
        </p:nvSpPr>
        <p:spPr>
          <a:xfrm>
            <a:off x="4860015" y="398240"/>
            <a:ext cx="3622650" cy="2336796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Плавучий рынок – это одна из традиционных вещей в Таиланде. Раньше они были актуальны всегда. Сейчас это больше развлечение выходного дня. Продавцы отплывают с ферм на рассвете, а торговля ведется прямо с лодок. Гребцы в соломенных шляпах ловко управляются с веслами в узких каналах, не забывая громко рекламировать свой товар. И чего там только нет!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Didact Gothic" panose="020B0604020202020204" charset="0"/>
            </a:endParaRP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38B7BA8C-D956-414C-BD1A-7B21A0618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788" y="2420545"/>
            <a:ext cx="1667940" cy="2616870"/>
          </a:xfrm>
          <a:prstGeom prst="rect">
            <a:avLst/>
          </a:prstGeom>
        </p:spPr>
      </p:pic>
      <p:sp>
        <p:nvSpPr>
          <p:cNvPr id="21" name="Google Shape;254;p43">
            <a:extLst>
              <a:ext uri="{FF2B5EF4-FFF2-40B4-BE49-F238E27FC236}">
                <a16:creationId xmlns:a16="http://schemas.microsoft.com/office/drawing/2014/main" xmlns="" id="{E1E46BC0-FC9B-4BDD-908C-56A81CF2FA6E}"/>
              </a:ext>
            </a:extLst>
          </p:cNvPr>
          <p:cNvSpPr/>
          <p:nvPr/>
        </p:nvSpPr>
        <p:spPr>
          <a:xfrm>
            <a:off x="1576782" y="3961388"/>
            <a:ext cx="243558" cy="4197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&amp;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pic>
        <p:nvPicPr>
          <p:cNvPr id="11" name="Picture 10" descr="A picture containing colorful, decorated, several&#10;&#10;Description automatically generated">
            <a:extLst>
              <a:ext uri="{FF2B5EF4-FFF2-40B4-BE49-F238E27FC236}">
                <a16:creationId xmlns:a16="http://schemas.microsoft.com/office/drawing/2014/main" xmlns="" id="{70505E29-07DF-4F00-B8EB-DF3DB83F4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110" y="3050226"/>
            <a:ext cx="2230308" cy="169503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48668B-B6AA-4A18-B627-794D2FC8A0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6" t="10433" r="6204" b="7743"/>
          <a:stretch/>
        </p:blipFill>
        <p:spPr>
          <a:xfrm>
            <a:off x="813387" y="509544"/>
            <a:ext cx="3411543" cy="23033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038BDFBD-3D47-47B6-9784-C501A9EAC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64176" y="2464399"/>
            <a:ext cx="1660147" cy="25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4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750;p63">
            <a:extLst>
              <a:ext uri="{FF2B5EF4-FFF2-40B4-BE49-F238E27FC236}">
                <a16:creationId xmlns:a16="http://schemas.microsoft.com/office/drawing/2014/main" xmlns="" id="{88421E3C-AE4C-4C10-ACE4-EC72F0720026}"/>
              </a:ext>
            </a:extLst>
          </p:cNvPr>
          <p:cNvSpPr/>
          <p:nvPr/>
        </p:nvSpPr>
        <p:spPr>
          <a:xfrm>
            <a:off x="5050385" y="2611797"/>
            <a:ext cx="2716778" cy="2116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50;p63">
            <a:extLst>
              <a:ext uri="{FF2B5EF4-FFF2-40B4-BE49-F238E27FC236}">
                <a16:creationId xmlns:a16="http://schemas.microsoft.com/office/drawing/2014/main" xmlns="" id="{A3D2A290-2867-4557-B151-CA4F66120C2D}"/>
              </a:ext>
            </a:extLst>
          </p:cNvPr>
          <p:cNvSpPr/>
          <p:nvPr/>
        </p:nvSpPr>
        <p:spPr>
          <a:xfrm>
            <a:off x="791965" y="312031"/>
            <a:ext cx="2699175" cy="24252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4;p43">
            <a:extLst>
              <a:ext uri="{FF2B5EF4-FFF2-40B4-BE49-F238E27FC236}">
                <a16:creationId xmlns:a16="http://schemas.microsoft.com/office/drawing/2014/main" xmlns="" id="{C3C7DBED-B2E2-4D7F-BB28-ED7E736A52B2}"/>
              </a:ext>
            </a:extLst>
          </p:cNvPr>
          <p:cNvSpPr/>
          <p:nvPr/>
        </p:nvSpPr>
        <p:spPr>
          <a:xfrm>
            <a:off x="1392337" y="3865978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Denk One"/>
              </a:rPr>
              <a:t>С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3399"/>
              </a:solidFill>
              <a:latin typeface="Denk One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951AA4C4-3D58-462E-914E-AAE548A07146}"/>
              </a:ext>
            </a:extLst>
          </p:cNvPr>
          <p:cNvSpPr/>
          <p:nvPr/>
        </p:nvSpPr>
        <p:spPr>
          <a:xfrm>
            <a:off x="2278445" y="3130246"/>
            <a:ext cx="2588791" cy="1647243"/>
          </a:xfrm>
          <a:prstGeom prst="wedgeRectCallout">
            <a:avLst>
              <a:gd name="adj1" fmla="val -75449"/>
              <a:gd name="adj2" fmla="val -28434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Сом Там – это знаменитый тайский салат из зеленой папайи. По вкусу он острый, кислый, соленый и сладкий одновременно. Есть много рецептов этого салата. Мы его пробовали с клейким рисом.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200" dirty="0">
              <a:solidFill>
                <a:schemeClr val="tx1">
                  <a:lumMod val="75000"/>
                </a:schemeClr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D38B15-234A-468B-B897-097F69EAA90E}"/>
              </a:ext>
            </a:extLst>
          </p:cNvPr>
          <p:cNvSpPr txBox="1"/>
          <p:nvPr/>
        </p:nvSpPr>
        <p:spPr>
          <a:xfrm>
            <a:off x="1655539" y="311546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Сом Там</a:t>
            </a:r>
            <a:endParaRPr lang="en-US" sz="2400" b="1" dirty="0">
              <a:solidFill>
                <a:srgbClr val="FF3399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19" name="Google Shape;254;p43">
            <a:extLst>
              <a:ext uri="{FF2B5EF4-FFF2-40B4-BE49-F238E27FC236}">
                <a16:creationId xmlns:a16="http://schemas.microsoft.com/office/drawing/2014/main" xmlns="" id="{1CC69139-8E57-4494-ABF6-70E9AEAF026A}"/>
              </a:ext>
            </a:extLst>
          </p:cNvPr>
          <p:cNvSpPr/>
          <p:nvPr/>
        </p:nvSpPr>
        <p:spPr>
          <a:xfrm>
            <a:off x="8149872" y="3865978"/>
            <a:ext cx="566061" cy="871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Denk One"/>
              </a:rPr>
              <a:t>Т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3399"/>
              </a:solidFill>
              <a:latin typeface="Denk One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xmlns="" id="{A7260B3E-8DC3-4A20-BA04-B36924516E47}"/>
              </a:ext>
            </a:extLst>
          </p:cNvPr>
          <p:cNvSpPr/>
          <p:nvPr/>
        </p:nvSpPr>
        <p:spPr>
          <a:xfrm>
            <a:off x="5171467" y="156591"/>
            <a:ext cx="3527176" cy="1647243"/>
          </a:xfrm>
          <a:prstGeom prst="wedgeRectCallout">
            <a:avLst>
              <a:gd name="adj1" fmla="val 31987"/>
              <a:gd name="adj2" fmla="val 57755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Тук-тук – это самое необычное и популярное транспортное средство в Таиланде. Это трехколесный транспорт, напоминающий мотоцикл и машину одновременно. Спереди сидит водитель, а сзади есть сидение для двух-трех пассажиров. Используют в качестве такси.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6CCB3F-0F77-450A-93AC-02E8D7936EC0}"/>
              </a:ext>
            </a:extLst>
          </p:cNvPr>
          <p:cNvSpPr txBox="1"/>
          <p:nvPr/>
        </p:nvSpPr>
        <p:spPr>
          <a:xfrm>
            <a:off x="6058557" y="4225107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Тук-Тук</a:t>
            </a:r>
            <a:endParaRPr lang="en-US" sz="2400" b="1" dirty="0">
              <a:solidFill>
                <a:srgbClr val="FF3399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3" name="Picture 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C7ECA1FB-98CA-407B-8098-B8E59DBF0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274" y="1071308"/>
            <a:ext cx="1144966" cy="114496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4" name="Picture 13" descr="A toy figurine of a cartoon character&#10;&#10;Description automatically generated with low confidence">
            <a:extLst>
              <a:ext uri="{FF2B5EF4-FFF2-40B4-BE49-F238E27FC236}">
                <a16:creationId xmlns:a16="http://schemas.microsoft.com/office/drawing/2014/main" xmlns="" id="{A148DB17-8EDC-49DF-8054-F678B9700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0312" y="1858180"/>
            <a:ext cx="1274227" cy="1721688"/>
          </a:xfrm>
          <a:prstGeom prst="rect">
            <a:avLst/>
          </a:prstGeom>
        </p:spPr>
      </p:pic>
      <p:pic>
        <p:nvPicPr>
          <p:cNvPr id="18" name="Picture 17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E24141E5-1DD8-4A0C-A15A-6ADFC2DCD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718" y="3094734"/>
            <a:ext cx="1208383" cy="1812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37C2DA-20E6-4582-8B24-ED7265332D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51" t="23295" r="3393" b="22881"/>
          <a:stretch/>
        </p:blipFill>
        <p:spPr>
          <a:xfrm>
            <a:off x="662153" y="803063"/>
            <a:ext cx="2520150" cy="2116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3F25C2-0CAE-40A1-A709-73F62BB942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56" t="31387" r="1872" b="24506"/>
          <a:stretch/>
        </p:blipFill>
        <p:spPr>
          <a:xfrm>
            <a:off x="5134798" y="2422498"/>
            <a:ext cx="2789160" cy="18343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8027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750;p63">
            <a:extLst>
              <a:ext uri="{FF2B5EF4-FFF2-40B4-BE49-F238E27FC236}">
                <a16:creationId xmlns:a16="http://schemas.microsoft.com/office/drawing/2014/main" xmlns="" id="{9D9FD3FA-233F-4015-A0CA-62125F4F31D0}"/>
              </a:ext>
            </a:extLst>
          </p:cNvPr>
          <p:cNvSpPr/>
          <p:nvPr/>
        </p:nvSpPr>
        <p:spPr>
          <a:xfrm>
            <a:off x="4602745" y="177648"/>
            <a:ext cx="2603482" cy="25466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50;p63">
            <a:extLst>
              <a:ext uri="{FF2B5EF4-FFF2-40B4-BE49-F238E27FC236}">
                <a16:creationId xmlns:a16="http://schemas.microsoft.com/office/drawing/2014/main" xmlns="" id="{EE9EF595-5D42-4957-828E-6CF5CAA17E1C}"/>
              </a:ext>
            </a:extLst>
          </p:cNvPr>
          <p:cNvSpPr/>
          <p:nvPr/>
        </p:nvSpPr>
        <p:spPr>
          <a:xfrm>
            <a:off x="687377" y="381545"/>
            <a:ext cx="2865715" cy="22174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Picture 46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17810512-33BB-4A6C-886A-2E0E46FD3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94" y="2598974"/>
            <a:ext cx="1750377" cy="2417579"/>
          </a:xfrm>
          <a:prstGeom prst="rect">
            <a:avLst/>
          </a:prstGeom>
        </p:spPr>
      </p:pic>
      <p:pic>
        <p:nvPicPr>
          <p:cNvPr id="48" name="Picture 47" descr="A toy figurine of a child holding a flower&#10;&#10;Description automatically generated with low confidence">
            <a:extLst>
              <a:ext uri="{FF2B5EF4-FFF2-40B4-BE49-F238E27FC236}">
                <a16:creationId xmlns:a16="http://schemas.microsoft.com/office/drawing/2014/main" xmlns="" id="{5B448EBE-67E9-404B-A0E9-D5E8BB711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13" y="2884498"/>
            <a:ext cx="1750377" cy="2246517"/>
          </a:xfrm>
          <a:prstGeom prst="rect">
            <a:avLst/>
          </a:prstGeom>
        </p:spPr>
      </p:pic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9B799E4F-2417-473F-B9E9-FCE95716AEB9}"/>
              </a:ext>
            </a:extLst>
          </p:cNvPr>
          <p:cNvSpPr/>
          <p:nvPr/>
        </p:nvSpPr>
        <p:spPr>
          <a:xfrm>
            <a:off x="2364792" y="2959744"/>
            <a:ext cx="2572331" cy="1732125"/>
          </a:xfrm>
          <a:prstGeom prst="wedgeRectCallout">
            <a:avLst>
              <a:gd name="adj1" fmla="val -66713"/>
              <a:gd name="adj2" fmla="val 22635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Таиланд называют «Страной улыбок» потому, что местные жители всегда спокойны и доброжелательны. На их лицах часто сияет улыбка. Тайцы исповедуют буддизм, в котором не приветствуется проявление негативных эмоций.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900" dirty="0">
              <a:solidFill>
                <a:schemeClr val="tx1">
                  <a:lumMod val="75000"/>
                </a:schemeClr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6" name="Google Shape;254;p43">
            <a:extLst>
              <a:ext uri="{FF2B5EF4-FFF2-40B4-BE49-F238E27FC236}">
                <a16:creationId xmlns:a16="http://schemas.microsoft.com/office/drawing/2014/main" xmlns="" id="{357CDF2E-2876-446B-AACB-B88BAFBB7106}"/>
              </a:ext>
            </a:extLst>
          </p:cNvPr>
          <p:cNvSpPr/>
          <p:nvPr/>
        </p:nvSpPr>
        <p:spPr>
          <a:xfrm>
            <a:off x="1641222" y="2959744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У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xmlns="" id="{3FF4B2A8-FE51-46C3-B784-458ABF620EC3}"/>
              </a:ext>
            </a:extLst>
          </p:cNvPr>
          <p:cNvSpPr/>
          <p:nvPr/>
        </p:nvSpPr>
        <p:spPr>
          <a:xfrm>
            <a:off x="5321820" y="2959744"/>
            <a:ext cx="1977051" cy="2033043"/>
          </a:xfrm>
          <a:prstGeom prst="wedgeRectCallout">
            <a:avLst>
              <a:gd name="adj1" fmla="val 61327"/>
              <a:gd name="adj2" fmla="val -29090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Франжипани (или плюмерия) - это один из символов Таиланда. Это небольшое тропическое дерево радует нас 10 месяцев в году. Имеет разнообразный окрас и чудесный аромат. Буддисты считают франжипани символом бессмертной жизни.</a:t>
            </a:r>
            <a:endParaRPr lang="en-US" sz="900" dirty="0">
              <a:solidFill>
                <a:schemeClr val="tx1">
                  <a:lumMod val="75000"/>
                </a:schemeClr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8" name="Google Shape;254;p43">
            <a:extLst>
              <a:ext uri="{FF2B5EF4-FFF2-40B4-BE49-F238E27FC236}">
                <a16:creationId xmlns:a16="http://schemas.microsoft.com/office/drawing/2014/main" xmlns="" id="{D03B0241-32D7-484B-8A21-D715D52ADD2C}"/>
              </a:ext>
            </a:extLst>
          </p:cNvPr>
          <p:cNvSpPr/>
          <p:nvPr/>
        </p:nvSpPr>
        <p:spPr>
          <a:xfrm>
            <a:off x="7759848" y="196566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Ф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3CAF990-E4D2-4355-9563-7E51A193D027}"/>
              </a:ext>
            </a:extLst>
          </p:cNvPr>
          <p:cNvSpPr txBox="1"/>
          <p:nvPr/>
        </p:nvSpPr>
        <p:spPr>
          <a:xfrm>
            <a:off x="1054745" y="2157890"/>
            <a:ext cx="2620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Страна Улыблок </a:t>
            </a:r>
            <a:endParaRPr lang="en-US" sz="2400" b="1" dirty="0">
              <a:solidFill>
                <a:schemeClr val="tx2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175781D-F53D-46A0-B754-3A0C77182570}"/>
              </a:ext>
            </a:extLst>
          </p:cNvPr>
          <p:cNvSpPr txBox="1"/>
          <p:nvPr/>
        </p:nvSpPr>
        <p:spPr>
          <a:xfrm>
            <a:off x="4846241" y="131795"/>
            <a:ext cx="2396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Франжипании</a:t>
            </a:r>
            <a:endParaRPr lang="en-US" sz="2400" b="1" dirty="0">
              <a:solidFill>
                <a:schemeClr val="tx2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3" name="Picture 2" descr="A group of white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C32BA9E6-362C-43E9-8906-E27467953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291" y="1235822"/>
            <a:ext cx="1335928" cy="133592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607AAE-CDE2-4FCA-975A-B17A8AD58D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60" t="11583" r="45024" b="41090"/>
          <a:stretch/>
        </p:blipFill>
        <p:spPr>
          <a:xfrm rot="16200000">
            <a:off x="967563" y="-192584"/>
            <a:ext cx="2033795" cy="279596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23B5A6-6335-4B65-B918-DC7C9A1E94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70" t="31855" r="23687" b="20947"/>
          <a:stretch/>
        </p:blipFill>
        <p:spPr>
          <a:xfrm rot="16200000">
            <a:off x="4707812" y="427718"/>
            <a:ext cx="2180290" cy="260348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0284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750;p63">
            <a:extLst>
              <a:ext uri="{FF2B5EF4-FFF2-40B4-BE49-F238E27FC236}">
                <a16:creationId xmlns:a16="http://schemas.microsoft.com/office/drawing/2014/main" xmlns="" id="{24C7F973-9F24-44C8-B55D-616003815553}"/>
              </a:ext>
            </a:extLst>
          </p:cNvPr>
          <p:cNvSpPr/>
          <p:nvPr/>
        </p:nvSpPr>
        <p:spPr>
          <a:xfrm>
            <a:off x="4910055" y="281569"/>
            <a:ext cx="2342293" cy="23899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750;p63">
            <a:extLst>
              <a:ext uri="{FF2B5EF4-FFF2-40B4-BE49-F238E27FC236}">
                <a16:creationId xmlns:a16="http://schemas.microsoft.com/office/drawing/2014/main" xmlns="" id="{867F27D4-CC01-4678-8729-D12EAB743C61}"/>
              </a:ext>
            </a:extLst>
          </p:cNvPr>
          <p:cNvSpPr/>
          <p:nvPr/>
        </p:nvSpPr>
        <p:spPr>
          <a:xfrm>
            <a:off x="2344625" y="1840929"/>
            <a:ext cx="2320502" cy="28225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54;p43">
            <a:extLst>
              <a:ext uri="{FF2B5EF4-FFF2-40B4-BE49-F238E27FC236}">
                <a16:creationId xmlns:a16="http://schemas.microsoft.com/office/drawing/2014/main" xmlns="" id="{387BA404-C102-4F54-89C6-7E520EF8AC44}"/>
              </a:ext>
            </a:extLst>
          </p:cNvPr>
          <p:cNvSpPr/>
          <p:nvPr/>
        </p:nvSpPr>
        <p:spPr>
          <a:xfrm>
            <a:off x="1320637" y="2235865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Х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2" name="Google Shape;254;p43">
            <a:extLst>
              <a:ext uri="{FF2B5EF4-FFF2-40B4-BE49-F238E27FC236}">
                <a16:creationId xmlns:a16="http://schemas.microsoft.com/office/drawing/2014/main" xmlns="" id="{65DD71A5-8AC7-4C36-9979-9BDB0413BB3B}"/>
              </a:ext>
            </a:extLst>
          </p:cNvPr>
          <p:cNvSpPr/>
          <p:nvPr/>
        </p:nvSpPr>
        <p:spPr>
          <a:xfrm>
            <a:off x="7478656" y="296311"/>
            <a:ext cx="771552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Ц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xmlns="" id="{7040BEA3-38D9-462E-B8E7-7243797C25DD}"/>
              </a:ext>
            </a:extLst>
          </p:cNvPr>
          <p:cNvSpPr/>
          <p:nvPr/>
        </p:nvSpPr>
        <p:spPr>
          <a:xfrm>
            <a:off x="382274" y="296311"/>
            <a:ext cx="4176625" cy="1430141"/>
          </a:xfrm>
          <a:prstGeom prst="wedgeRectCallout">
            <a:avLst>
              <a:gd name="adj1" fmla="val -38698"/>
              <a:gd name="adj2" fmla="val 92661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Я была в Храме Золотой Горы (Ват Сакет). Он действительно находится на возвышении. Чтобы попасть в храм, надо подняться по 344 ступенькам. По пути восхождения, можно звонить во все гонги и колокольчики. Из храма открывается красивый вид на Бангкок.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xmlns="" id="{205662AB-38BD-4604-A62D-2EF756616834}"/>
              </a:ext>
            </a:extLst>
          </p:cNvPr>
          <p:cNvSpPr/>
          <p:nvPr/>
        </p:nvSpPr>
        <p:spPr>
          <a:xfrm>
            <a:off x="5099576" y="3271344"/>
            <a:ext cx="3739624" cy="1692914"/>
          </a:xfrm>
          <a:prstGeom prst="wedgeRectCallout">
            <a:avLst>
              <a:gd name="adj1" fmla="val 27594"/>
              <a:gd name="adj2" fmla="val -60558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Таиланд – это страна сад, богатая цветущими растениями. Талисманы из цветов можно встретить повсюду: в машинах, на мотоциклах, в храмах и в домиках для злых и добрых духов. Амулеты или талисманы создаются из живых цветов вручную, собирая как бы гирлянды из ярких цветов на нитку. Для статуй Будды, известных монахов, королей преподносятся с молитвами и пожеланиями. Так тайцы надеются приобрести удачу и благополучие.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8FEA09-0090-4F9A-AEFC-1CF3502962A0}"/>
              </a:ext>
            </a:extLst>
          </p:cNvPr>
          <p:cNvSpPr txBox="1"/>
          <p:nvPr/>
        </p:nvSpPr>
        <p:spPr>
          <a:xfrm>
            <a:off x="2190616" y="1874158"/>
            <a:ext cx="2620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CC00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Храм Золотой Горы</a:t>
            </a:r>
            <a:endParaRPr lang="en-US" sz="2400" b="1" dirty="0">
              <a:solidFill>
                <a:srgbClr val="99CC00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EED025-84C5-4474-B275-9FF9827D9AD7}"/>
              </a:ext>
            </a:extLst>
          </p:cNvPr>
          <p:cNvSpPr txBox="1"/>
          <p:nvPr/>
        </p:nvSpPr>
        <p:spPr>
          <a:xfrm>
            <a:off x="4683747" y="281569"/>
            <a:ext cx="2620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CC00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Цветы Амулеты</a:t>
            </a:r>
            <a:endParaRPr lang="en-US" sz="2400" b="1" dirty="0">
              <a:solidFill>
                <a:srgbClr val="99CC00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5" name="Picture 4" descr="A picture containing indoor, flower, several&#10;&#10;Description automatically generated">
            <a:extLst>
              <a:ext uri="{FF2B5EF4-FFF2-40B4-BE49-F238E27FC236}">
                <a16:creationId xmlns:a16="http://schemas.microsoft.com/office/drawing/2014/main" xmlns="" id="{B6141FC0-8A4C-42B0-86AE-94E0DE167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33" y="1130691"/>
            <a:ext cx="1080205" cy="135025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25631DC-4A2E-4460-AA4B-57B5C6ACA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2" y="1296957"/>
            <a:ext cx="966012" cy="1634520"/>
          </a:xfrm>
          <a:prstGeom prst="rect">
            <a:avLst/>
          </a:prstGeom>
        </p:spPr>
      </p:pic>
      <p:pic>
        <p:nvPicPr>
          <p:cNvPr id="17" name="Picture 16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33114F35-63A6-44B4-A96F-1ED4946FB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772" y="2781037"/>
            <a:ext cx="1138026" cy="2183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E9FF04-5C9C-48EE-82BB-898BB2BA11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36" t="9332" r="12212" b="12584"/>
          <a:stretch/>
        </p:blipFill>
        <p:spPr>
          <a:xfrm>
            <a:off x="2011680" y="2800443"/>
            <a:ext cx="2482761" cy="2009240"/>
          </a:xfrm>
          <a:prstGeom prst="rect">
            <a:avLst/>
          </a:prstGeom>
          <a:ln>
            <a:solidFill>
              <a:srgbClr val="9933F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B81B8B-5B84-4794-B2B4-F84980FDFA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98" t="3485" r="6796" b="4975"/>
          <a:stretch/>
        </p:blipFill>
        <p:spPr>
          <a:xfrm>
            <a:off x="4803827" y="896950"/>
            <a:ext cx="1403306" cy="2141899"/>
          </a:xfrm>
          <a:prstGeom prst="rect">
            <a:avLst/>
          </a:prstGeom>
          <a:ln>
            <a:solidFill>
              <a:srgbClr val="9933FF"/>
            </a:solidFill>
          </a:ln>
        </p:spPr>
      </p:pic>
    </p:spTree>
    <p:extLst>
      <p:ext uri="{BB962C8B-B14F-4D97-AF65-F5344CB8AC3E}">
        <p14:creationId xmlns:p14="http://schemas.microsoft.com/office/powerpoint/2010/main" val="384849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750;p63">
            <a:extLst>
              <a:ext uri="{FF2B5EF4-FFF2-40B4-BE49-F238E27FC236}">
                <a16:creationId xmlns:a16="http://schemas.microsoft.com/office/drawing/2014/main" xmlns="" id="{B16649F0-11D4-4A24-9DCC-1C0980B90785}"/>
              </a:ext>
            </a:extLst>
          </p:cNvPr>
          <p:cNvSpPr/>
          <p:nvPr/>
        </p:nvSpPr>
        <p:spPr>
          <a:xfrm>
            <a:off x="2098730" y="1868464"/>
            <a:ext cx="1995183" cy="29111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4921119" y="2907599"/>
            <a:ext cx="3863774" cy="197342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В Таиланде любят шоппинг. В выходные дни люди стараются выехать на ярмарки и в торговые центры. Кто-то делает покупки, а кто-то просто гуляет, встречается с друзьями, ходит в кино и рестораны.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1100" dirty="0">
              <a:solidFill>
                <a:schemeClr val="tx1">
                  <a:lumMod val="75000"/>
                </a:schemeClr>
              </a:solidFill>
              <a:effectLst/>
              <a:latin typeface="Didact Gothic" panose="020B0604020202020204" charset="0"/>
              <a:ea typeface="Yu Gothic UI Light" panose="020B0300000000000000" pitchFamily="34" charset="-128"/>
              <a:cs typeface="Cordia New" panose="020B0304020202020204" pitchFamily="34" charset="-34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4F5FE36A-1D17-467B-9A8F-622D208BAD65}"/>
              </a:ext>
            </a:extLst>
          </p:cNvPr>
          <p:cNvSpPr/>
          <p:nvPr/>
        </p:nvSpPr>
        <p:spPr>
          <a:xfrm>
            <a:off x="179111" y="158713"/>
            <a:ext cx="3945503" cy="1329725"/>
          </a:xfrm>
          <a:prstGeom prst="wedgeRectCallout">
            <a:avLst>
              <a:gd name="adj1" fmla="val -31158"/>
              <a:gd name="adj2" fmla="val 91224"/>
            </a:avLst>
          </a:prstGeom>
          <a:solidFill>
            <a:srgbClr val="FFFF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Тайцы очень любят перец чили. В тайской кухне острая смесь является основой большинства блюд (том ям, сом там). Местные жители добавляют его даже в десерты. Перец богат витаминами, укрепляет иммунную систему…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Didact Gothic" panose="020B0604020202020204" charset="0"/>
            </a:endParaRPr>
          </a:p>
        </p:txBody>
      </p:sp>
      <p:sp>
        <p:nvSpPr>
          <p:cNvPr id="17" name="Google Shape;254;p43">
            <a:extLst>
              <a:ext uri="{FF2B5EF4-FFF2-40B4-BE49-F238E27FC236}">
                <a16:creationId xmlns:a16="http://schemas.microsoft.com/office/drawing/2014/main" xmlns="" id="{33E7DD56-D8AF-4E92-9B08-1115FA1B565F}"/>
              </a:ext>
            </a:extLst>
          </p:cNvPr>
          <p:cNvSpPr/>
          <p:nvPr/>
        </p:nvSpPr>
        <p:spPr>
          <a:xfrm>
            <a:off x="1191971" y="2267219"/>
            <a:ext cx="646683" cy="7869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Ч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sp>
        <p:nvSpPr>
          <p:cNvPr id="25" name="Google Shape;750;p63">
            <a:extLst>
              <a:ext uri="{FF2B5EF4-FFF2-40B4-BE49-F238E27FC236}">
                <a16:creationId xmlns:a16="http://schemas.microsoft.com/office/drawing/2014/main" xmlns="" id="{7233F43B-9217-44AB-964F-AE8A5E6443CA}"/>
              </a:ext>
            </a:extLst>
          </p:cNvPr>
          <p:cNvSpPr/>
          <p:nvPr/>
        </p:nvSpPr>
        <p:spPr>
          <a:xfrm>
            <a:off x="6366183" y="767695"/>
            <a:ext cx="2097426" cy="19734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54;p43">
            <a:extLst>
              <a:ext uri="{FF2B5EF4-FFF2-40B4-BE49-F238E27FC236}">
                <a16:creationId xmlns:a16="http://schemas.microsoft.com/office/drawing/2014/main" xmlns="" id="{E83F1663-B9F2-4B89-8504-9121EF36482A}"/>
              </a:ext>
            </a:extLst>
          </p:cNvPr>
          <p:cNvSpPr/>
          <p:nvPr/>
        </p:nvSpPr>
        <p:spPr>
          <a:xfrm>
            <a:off x="5387267" y="974067"/>
            <a:ext cx="744345" cy="6862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Ш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312C3FD-A066-4DF7-9690-B895E63885BD}"/>
              </a:ext>
            </a:extLst>
          </p:cNvPr>
          <p:cNvSpPr txBox="1"/>
          <p:nvPr/>
        </p:nvSpPr>
        <p:spPr>
          <a:xfrm>
            <a:off x="1909750" y="1868464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Чили</a:t>
            </a:r>
            <a:endParaRPr lang="en-US" sz="2400" b="1" dirty="0">
              <a:solidFill>
                <a:schemeClr val="accent6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283C95-41B3-4492-BD54-48F35A267147}"/>
              </a:ext>
            </a:extLst>
          </p:cNvPr>
          <p:cNvSpPr txBox="1"/>
          <p:nvPr/>
        </p:nvSpPr>
        <p:spPr>
          <a:xfrm>
            <a:off x="6323776" y="2279458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Шоппинг</a:t>
            </a:r>
            <a:endParaRPr lang="ru-RU" sz="2400" b="1" dirty="0">
              <a:solidFill>
                <a:schemeClr val="accent6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EE30587-5D77-4003-9833-C4863029F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395" y="2660673"/>
            <a:ext cx="1546751" cy="2216843"/>
          </a:xfrm>
          <a:prstGeom prst="rect">
            <a:avLst/>
          </a:pr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1F74344-3AFB-45BF-8BF0-E193984F9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5772" y="74978"/>
            <a:ext cx="1277478" cy="21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4ECCB7-3836-4A3F-8D4E-26361AA4F5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84" t="4522" r="2125" b="14734"/>
          <a:stretch/>
        </p:blipFill>
        <p:spPr>
          <a:xfrm>
            <a:off x="2328982" y="2363215"/>
            <a:ext cx="1995183" cy="2530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9C0D15-B0A6-4908-A23E-2D5E89EA1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91" t="10437" r="2267" b="22695"/>
          <a:stretch/>
        </p:blipFill>
        <p:spPr>
          <a:xfrm>
            <a:off x="6559626" y="262473"/>
            <a:ext cx="2130687" cy="20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5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58357826-6972-4FE7-94C1-F4607AE7E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" t="19198" r="2682" b="18353"/>
          <a:stretch/>
        </p:blipFill>
        <p:spPr>
          <a:xfrm>
            <a:off x="7012307" y="256994"/>
            <a:ext cx="1502679" cy="98965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6" name="Google Shape;750;p63">
            <a:extLst>
              <a:ext uri="{FF2B5EF4-FFF2-40B4-BE49-F238E27FC236}">
                <a16:creationId xmlns:a16="http://schemas.microsoft.com/office/drawing/2014/main" xmlns="" id="{A3D2A290-2867-4557-B151-CA4F66120C2D}"/>
              </a:ext>
            </a:extLst>
          </p:cNvPr>
          <p:cNvSpPr/>
          <p:nvPr/>
        </p:nvSpPr>
        <p:spPr>
          <a:xfrm>
            <a:off x="2925603" y="1613305"/>
            <a:ext cx="2579285" cy="33374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4;p43">
            <a:extLst>
              <a:ext uri="{FF2B5EF4-FFF2-40B4-BE49-F238E27FC236}">
                <a16:creationId xmlns:a16="http://schemas.microsoft.com/office/drawing/2014/main" xmlns="" id="{C3C7DBED-B2E2-4D7F-BB28-ED7E736A52B2}"/>
              </a:ext>
            </a:extLst>
          </p:cNvPr>
          <p:cNvSpPr/>
          <p:nvPr/>
        </p:nvSpPr>
        <p:spPr>
          <a:xfrm>
            <a:off x="1611921" y="3836969"/>
            <a:ext cx="1164139" cy="1068718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Denk One"/>
              </a:rPr>
              <a:t>Щ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3399"/>
              </a:solidFill>
              <a:latin typeface="Denk One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951AA4C4-3D58-462E-914E-AAE548A07146}"/>
              </a:ext>
            </a:extLst>
          </p:cNvPr>
          <p:cNvSpPr/>
          <p:nvPr/>
        </p:nvSpPr>
        <p:spPr>
          <a:xfrm>
            <a:off x="252571" y="192779"/>
            <a:ext cx="6526802" cy="1068718"/>
          </a:xfrm>
          <a:prstGeom prst="wedgeRectCallout">
            <a:avLst>
              <a:gd name="adj1" fmla="val -34213"/>
              <a:gd name="adj2" fmla="val 114189"/>
            </a:avLst>
          </a:prstGeom>
          <a:solidFill>
            <a:srgbClr val="FFFF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Королевский гимн Таиланда был написан русским композитором Петром Щуровским. Королевский гимн исполняется перед началом всех концертов и киносеансов. Во время гимна все встают.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th-TH" sz="1200" dirty="0">
              <a:solidFill>
                <a:schemeClr val="tx1">
                  <a:lumMod val="75000"/>
                </a:schemeClr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D38B15-234A-468B-B897-097F69EAA90E}"/>
              </a:ext>
            </a:extLst>
          </p:cNvPr>
          <p:cNvSpPr txBox="1"/>
          <p:nvPr/>
        </p:nvSpPr>
        <p:spPr>
          <a:xfrm>
            <a:off x="2406718" y="4558434"/>
            <a:ext cx="362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3399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Композитор Щуровский</a:t>
            </a:r>
            <a:endParaRPr lang="en-US" sz="1800" b="1" dirty="0">
              <a:solidFill>
                <a:srgbClr val="FF3399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CDBD77-A078-4E77-9098-C390699F6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5" t="4702" b="5032"/>
          <a:stretch/>
        </p:blipFill>
        <p:spPr>
          <a:xfrm>
            <a:off x="3370713" y="1438318"/>
            <a:ext cx="2402573" cy="3097161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EE92EB4-68CB-44E6-A806-437E1A1A4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9279" y="2723218"/>
            <a:ext cx="1554189" cy="2227503"/>
          </a:xfrm>
          <a:prstGeom prst="rect">
            <a:avLst/>
          </a:prstGeom>
        </p:spPr>
      </p:pic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95939F5-8BEB-4746-9EF0-EA628637E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313" y="2673310"/>
            <a:ext cx="1399080" cy="2367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70AF5B-9161-4DD4-922C-0966246B5F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4" t="3458" r="3314" b="2457"/>
          <a:stretch/>
        </p:blipFill>
        <p:spPr>
          <a:xfrm>
            <a:off x="5967436" y="1740536"/>
            <a:ext cx="1677389" cy="2551001"/>
          </a:xfrm>
          <a:prstGeom prst="rect">
            <a:avLst/>
          </a:prstGeom>
          <a:ln>
            <a:solidFill>
              <a:srgbClr val="9933FF"/>
            </a:solidFill>
          </a:ln>
        </p:spPr>
      </p:pic>
    </p:spTree>
    <p:extLst>
      <p:ext uri="{BB962C8B-B14F-4D97-AF65-F5344CB8AC3E}">
        <p14:creationId xmlns:p14="http://schemas.microsoft.com/office/powerpoint/2010/main" val="162178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750;p63">
            <a:extLst>
              <a:ext uri="{FF2B5EF4-FFF2-40B4-BE49-F238E27FC236}">
                <a16:creationId xmlns:a16="http://schemas.microsoft.com/office/drawing/2014/main" xmlns="" id="{9D9FD3FA-233F-4015-A0CA-62125F4F31D0}"/>
              </a:ext>
            </a:extLst>
          </p:cNvPr>
          <p:cNvSpPr/>
          <p:nvPr/>
        </p:nvSpPr>
        <p:spPr>
          <a:xfrm>
            <a:off x="6222609" y="272256"/>
            <a:ext cx="2445336" cy="21708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50;p63">
            <a:extLst>
              <a:ext uri="{FF2B5EF4-FFF2-40B4-BE49-F238E27FC236}">
                <a16:creationId xmlns:a16="http://schemas.microsoft.com/office/drawing/2014/main" xmlns="" id="{EE9EF595-5D42-4957-828E-6CF5CAA17E1C}"/>
              </a:ext>
            </a:extLst>
          </p:cNvPr>
          <p:cNvSpPr/>
          <p:nvPr/>
        </p:nvSpPr>
        <p:spPr>
          <a:xfrm>
            <a:off x="914633" y="338945"/>
            <a:ext cx="2914908" cy="27631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9B799E4F-2417-473F-B9E9-FCE95716AEB9}"/>
              </a:ext>
            </a:extLst>
          </p:cNvPr>
          <p:cNvSpPr/>
          <p:nvPr/>
        </p:nvSpPr>
        <p:spPr>
          <a:xfrm>
            <a:off x="2143761" y="3301935"/>
            <a:ext cx="2502262" cy="1691496"/>
          </a:xfrm>
          <a:prstGeom prst="wedgeRectCallout">
            <a:avLst>
              <a:gd name="adj1" fmla="val -67065"/>
              <a:gd name="adj2" fmla="val 17134"/>
            </a:avLst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Слон – символ Таиланда, священное животное. Он олицетворяет единство религии, короля и народа. Традиционно слоны использовались как транспортное средство. А белые слоны-альбиносы являются собственностью короля.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56" name="Google Shape;254;p43">
            <a:extLst>
              <a:ext uri="{FF2B5EF4-FFF2-40B4-BE49-F238E27FC236}">
                <a16:creationId xmlns:a16="http://schemas.microsoft.com/office/drawing/2014/main" xmlns="" id="{357CDF2E-2876-446B-AACB-B88BAFBB7106}"/>
              </a:ext>
            </a:extLst>
          </p:cNvPr>
          <p:cNvSpPr/>
          <p:nvPr/>
        </p:nvSpPr>
        <p:spPr>
          <a:xfrm>
            <a:off x="1244284" y="3301934"/>
            <a:ext cx="725903" cy="711332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Ы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58" name="Google Shape;254;p43">
            <a:extLst>
              <a:ext uri="{FF2B5EF4-FFF2-40B4-BE49-F238E27FC236}">
                <a16:creationId xmlns:a16="http://schemas.microsoft.com/office/drawing/2014/main" xmlns="" id="{D03B0241-32D7-484B-8A21-D715D52ADD2C}"/>
              </a:ext>
            </a:extLst>
          </p:cNvPr>
          <p:cNvSpPr/>
          <p:nvPr/>
        </p:nvSpPr>
        <p:spPr>
          <a:xfrm>
            <a:off x="5031430" y="251002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э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3CAF990-E4D2-4355-9563-7E51A193D027}"/>
              </a:ext>
            </a:extLst>
          </p:cNvPr>
          <p:cNvSpPr txBox="1"/>
          <p:nvPr/>
        </p:nvSpPr>
        <p:spPr>
          <a:xfrm>
            <a:off x="476055" y="2595957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слонЫ</a:t>
            </a:r>
            <a:endParaRPr lang="en-US" sz="2400" b="1" dirty="0">
              <a:solidFill>
                <a:schemeClr val="tx2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175781D-F53D-46A0-B754-3A0C77182570}"/>
              </a:ext>
            </a:extLst>
          </p:cNvPr>
          <p:cNvSpPr txBox="1"/>
          <p:nvPr/>
        </p:nvSpPr>
        <p:spPr>
          <a:xfrm>
            <a:off x="6123359" y="263791"/>
            <a:ext cx="2578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Водопад Эраван</a:t>
            </a:r>
            <a:endParaRPr lang="en-US" sz="2400" b="1" dirty="0">
              <a:solidFill>
                <a:schemeClr val="tx2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15" name="Picture 1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E7EBD4E8-79AE-48A5-8316-CBB7EBBE4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63" y="1154435"/>
            <a:ext cx="1617796" cy="1798689"/>
          </a:xfrm>
          <a:prstGeom prst="rect">
            <a:avLst/>
          </a:prstGeom>
        </p:spPr>
      </p:pic>
      <p:pic>
        <p:nvPicPr>
          <p:cNvPr id="16" name="Picture 1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C6B4C87F-B1CC-409E-8584-C0422DF12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79" y="3184839"/>
            <a:ext cx="1541551" cy="1860026"/>
          </a:xfrm>
          <a:prstGeom prst="rect">
            <a:avLst/>
          </a:prstGeom>
        </p:spPr>
      </p:pic>
      <p:sp>
        <p:nvSpPr>
          <p:cNvPr id="18" name="Google Shape;282;p45">
            <a:extLst>
              <a:ext uri="{FF2B5EF4-FFF2-40B4-BE49-F238E27FC236}">
                <a16:creationId xmlns:a16="http://schemas.microsoft.com/office/drawing/2014/main" xmlns="" id="{B03987E7-D22D-4BFA-990E-DC6BE10BE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9597" y="3184839"/>
            <a:ext cx="3953446" cy="1808592"/>
          </a:xfrm>
          <a:prstGeom prst="rect">
            <a:avLst/>
          </a:prstGeom>
          <a:solidFill>
            <a:srgbClr val="FFFFFF"/>
          </a:solidFill>
          <a:ln w="28575">
            <a:solidFill>
              <a:srgbClr val="7030A0"/>
            </a:solidFill>
          </a:ln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Поездка на водопад Эраван была для меня самой яркой и незабываемой. Это самый большой и красивый водопад в Таиланде. Он имеет 7 ярусов, а в его бассейнах плавают рыбы. Водопад Эраван называется так потому, что его каскады похожи на мифического трехголового слона по имени Эраван.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dirty="0">
              <a:solidFill>
                <a:schemeClr val="tx1">
                  <a:lumMod val="75000"/>
                </a:schemeClr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Google Shape;254;p43">
            <a:extLst>
              <a:ext uri="{FF2B5EF4-FFF2-40B4-BE49-F238E27FC236}">
                <a16:creationId xmlns:a16="http://schemas.microsoft.com/office/drawing/2014/main" xmlns="" id="{E83CA7B3-9FCF-47DC-A03A-BAABBC086D8E}"/>
              </a:ext>
            </a:extLst>
          </p:cNvPr>
          <p:cNvSpPr/>
          <p:nvPr/>
        </p:nvSpPr>
        <p:spPr>
          <a:xfrm rot="20308538">
            <a:off x="151177" y="2612076"/>
            <a:ext cx="497331" cy="461665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sz="1050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Ъ</a:t>
            </a:r>
            <a:endParaRPr sz="1050"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17" name="Google Shape;254;p43">
            <a:extLst>
              <a:ext uri="{FF2B5EF4-FFF2-40B4-BE49-F238E27FC236}">
                <a16:creationId xmlns:a16="http://schemas.microsoft.com/office/drawing/2014/main" xmlns="" id="{B4DDA092-2D78-4F6F-8431-98FCF068C723}"/>
              </a:ext>
            </a:extLst>
          </p:cNvPr>
          <p:cNvSpPr/>
          <p:nvPr/>
        </p:nvSpPr>
        <p:spPr>
          <a:xfrm rot="629682">
            <a:off x="4217561" y="2568095"/>
            <a:ext cx="387076" cy="48997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Ь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6BDC3E-0D20-4768-9DA5-A82C565B94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53" t="15174" r="12256" b="45425"/>
          <a:stretch/>
        </p:blipFill>
        <p:spPr>
          <a:xfrm>
            <a:off x="567999" y="285858"/>
            <a:ext cx="3062768" cy="2361296"/>
          </a:xfrm>
          <a:prstGeom prst="rect">
            <a:avLst/>
          </a:prstGeom>
          <a:ln>
            <a:solidFill>
              <a:srgbClr val="9933FF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ABE443-D005-4BCD-B484-D89CF683BA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55" r="3659"/>
          <a:stretch/>
        </p:blipFill>
        <p:spPr>
          <a:xfrm>
            <a:off x="6343051" y="803965"/>
            <a:ext cx="2578539" cy="1846906"/>
          </a:xfrm>
          <a:prstGeom prst="rect">
            <a:avLst/>
          </a:prstGeom>
          <a:ln>
            <a:solidFill>
              <a:srgbClr val="9933FF"/>
            </a:solidFill>
          </a:ln>
        </p:spPr>
      </p:pic>
    </p:spTree>
    <p:extLst>
      <p:ext uri="{BB962C8B-B14F-4D97-AF65-F5344CB8AC3E}">
        <p14:creationId xmlns:p14="http://schemas.microsoft.com/office/powerpoint/2010/main" val="221333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750;p63">
            <a:extLst>
              <a:ext uri="{FF2B5EF4-FFF2-40B4-BE49-F238E27FC236}">
                <a16:creationId xmlns:a16="http://schemas.microsoft.com/office/drawing/2014/main" xmlns="" id="{24C7F973-9F24-44C8-B55D-616003815553}"/>
              </a:ext>
            </a:extLst>
          </p:cNvPr>
          <p:cNvSpPr/>
          <p:nvPr/>
        </p:nvSpPr>
        <p:spPr>
          <a:xfrm>
            <a:off x="4924569" y="701041"/>
            <a:ext cx="2025815" cy="16929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50;p63">
            <a:extLst>
              <a:ext uri="{FF2B5EF4-FFF2-40B4-BE49-F238E27FC236}">
                <a16:creationId xmlns:a16="http://schemas.microsoft.com/office/drawing/2014/main" xmlns="" id="{867F27D4-CC01-4678-8729-D12EAB743C61}"/>
              </a:ext>
            </a:extLst>
          </p:cNvPr>
          <p:cNvSpPr/>
          <p:nvPr/>
        </p:nvSpPr>
        <p:spPr>
          <a:xfrm>
            <a:off x="2344625" y="1840929"/>
            <a:ext cx="2320502" cy="28225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54;p43">
            <a:extLst>
              <a:ext uri="{FF2B5EF4-FFF2-40B4-BE49-F238E27FC236}">
                <a16:creationId xmlns:a16="http://schemas.microsoft.com/office/drawing/2014/main" xmlns="" id="{387BA404-C102-4F54-89C6-7E520EF8AC44}"/>
              </a:ext>
            </a:extLst>
          </p:cNvPr>
          <p:cNvSpPr/>
          <p:nvPr/>
        </p:nvSpPr>
        <p:spPr>
          <a:xfrm>
            <a:off x="1372301" y="2173676"/>
            <a:ext cx="743785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Ю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2" name="Google Shape;254;p43">
            <a:extLst>
              <a:ext uri="{FF2B5EF4-FFF2-40B4-BE49-F238E27FC236}">
                <a16:creationId xmlns:a16="http://schemas.microsoft.com/office/drawing/2014/main" xmlns="" id="{65DD71A5-8AC7-4C36-9979-9BDB0413BB3B}"/>
              </a:ext>
            </a:extLst>
          </p:cNvPr>
          <p:cNvSpPr/>
          <p:nvPr/>
        </p:nvSpPr>
        <p:spPr>
          <a:xfrm>
            <a:off x="7174570" y="140055"/>
            <a:ext cx="822352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я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xmlns="" id="{7040BEA3-38D9-462E-B8E7-7243797C25DD}"/>
              </a:ext>
            </a:extLst>
          </p:cNvPr>
          <p:cNvSpPr/>
          <p:nvPr/>
        </p:nvSpPr>
        <p:spPr>
          <a:xfrm>
            <a:off x="488502" y="247182"/>
            <a:ext cx="4176625" cy="1430141"/>
          </a:xfrm>
          <a:prstGeom prst="wedgeRectCallout">
            <a:avLst>
              <a:gd name="adj1" fmla="val -38698"/>
              <a:gd name="adj2" fmla="val 92661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Длинная и узкая юбка (</a:t>
            </a:r>
            <a:r>
              <a:rPr lang="en-US" dirty="0" err="1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pha</a:t>
            </a:r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 sin</a:t>
            </a:r>
            <a:r>
              <a:rPr lang="ru-RU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) является самой популярной частью традиционной тайской одежды. Она состоит из трех разделов – верхняя, средняя и нижняя части. Меня восхищает юбка своей красотой и разнообразием орнамента.</a:t>
            </a:r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1100" dirty="0">
              <a:solidFill>
                <a:schemeClr val="tx1"/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xmlns="" id="{205662AB-38BD-4604-A62D-2EF756616834}"/>
              </a:ext>
            </a:extLst>
          </p:cNvPr>
          <p:cNvSpPr/>
          <p:nvPr/>
        </p:nvSpPr>
        <p:spPr>
          <a:xfrm>
            <a:off x="5099577" y="3045002"/>
            <a:ext cx="3302744" cy="1919256"/>
          </a:xfrm>
          <a:prstGeom prst="wedgeRectCallout">
            <a:avLst>
              <a:gd name="adj1" fmla="val 27594"/>
              <a:gd name="adj2" fmla="val -60558"/>
            </a:avLst>
          </a:prstGeom>
          <a:solidFill>
            <a:srgbClr val="FFFF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В Таиланде можно наблюдать разнообразие ящериц: гекконы, вараны, игуаны. Игуана – крупная растительноядная ящерица. Она очень интересная – хвост длиннее ее самой.  За ее яркую расцветку и спокойный нрав, люди часто содержат игуан как домашних животных.</a:t>
            </a:r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AE3139-9216-4E8D-8AC4-D21C72368F1C}"/>
              </a:ext>
            </a:extLst>
          </p:cNvPr>
          <p:cNvSpPr txBox="1"/>
          <p:nvPr/>
        </p:nvSpPr>
        <p:spPr>
          <a:xfrm>
            <a:off x="4665127" y="719128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Ящерица</a:t>
            </a:r>
            <a:endParaRPr lang="en-US" sz="2400" b="1" dirty="0">
              <a:solidFill>
                <a:srgbClr val="92D050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61D6A7-2AEA-4D52-B96C-454EA0C645EC}"/>
              </a:ext>
            </a:extLst>
          </p:cNvPr>
          <p:cNvSpPr txBox="1"/>
          <p:nvPr/>
        </p:nvSpPr>
        <p:spPr>
          <a:xfrm>
            <a:off x="2283106" y="1859773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Юбка </a:t>
            </a:r>
            <a:r>
              <a:rPr lang="en-US" sz="2400" b="1" dirty="0" err="1">
                <a:solidFill>
                  <a:srgbClr val="92D050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pha</a:t>
            </a:r>
            <a:r>
              <a:rPr lang="en-US" sz="2400" b="1" dirty="0">
                <a:solidFill>
                  <a:srgbClr val="92D050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sin</a:t>
            </a:r>
            <a:endParaRPr lang="en-US" sz="2400" b="1" dirty="0">
              <a:solidFill>
                <a:srgbClr val="92D050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6" name="Picture 5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xmlns="" id="{F9F310F0-49B4-44BE-B802-59BABA1AF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02" t="1" r="22212" b="-1"/>
          <a:stretch/>
        </p:blipFill>
        <p:spPr>
          <a:xfrm>
            <a:off x="4050263" y="3166028"/>
            <a:ext cx="738558" cy="177526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DCB0EE-408C-482A-93E6-219676C35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42" t="22731" r="31410" b="42040"/>
          <a:stretch/>
        </p:blipFill>
        <p:spPr>
          <a:xfrm>
            <a:off x="2227668" y="2485044"/>
            <a:ext cx="1634680" cy="2385750"/>
          </a:xfrm>
          <a:prstGeom prst="rect">
            <a:avLst/>
          </a:prstGeom>
          <a:ln>
            <a:solidFill>
              <a:srgbClr val="9933F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964EDD-B7B1-4107-8BFF-0347C7F6AC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6" t="10975" r="3805" b="9551"/>
          <a:stretch/>
        </p:blipFill>
        <p:spPr>
          <a:xfrm>
            <a:off x="5072853" y="1180794"/>
            <a:ext cx="2323384" cy="1446634"/>
          </a:xfrm>
          <a:prstGeom prst="rect">
            <a:avLst/>
          </a:prstGeom>
          <a:ln>
            <a:solidFill>
              <a:srgbClr val="9933FF"/>
            </a:solidFill>
          </a:ln>
        </p:spPr>
      </p:pic>
      <p:pic>
        <p:nvPicPr>
          <p:cNvPr id="24" name="Picture 2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D38FD10-BCC3-4824-B875-DB6197AAF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14" y="879995"/>
            <a:ext cx="1794139" cy="1692914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5651A0B3-5EB8-43E5-B854-25ECFF8AF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" y="2852257"/>
            <a:ext cx="1461462" cy="201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4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50;p63">
            <a:extLst>
              <a:ext uri="{FF2B5EF4-FFF2-40B4-BE49-F238E27FC236}">
                <a16:creationId xmlns:a16="http://schemas.microsoft.com/office/drawing/2014/main" xmlns="" id="{8435988F-BD3C-42AC-A3BE-8FAF2D9E2996}"/>
              </a:ext>
            </a:extLst>
          </p:cNvPr>
          <p:cNvSpPr/>
          <p:nvPr/>
        </p:nvSpPr>
        <p:spPr>
          <a:xfrm>
            <a:off x="4772482" y="1648404"/>
            <a:ext cx="4051867" cy="24574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94DCC-1965-4BB8-B129-E5EAA9EA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82" y="1593856"/>
            <a:ext cx="3269635" cy="3020274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Шамарина Илария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Ворожбицкий Константин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Терентьева Алиса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Овсянников Роберт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Люльченко Ксения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Романченко Варвара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Классный руководитель: Романцева Юлия Николаевна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081765-B302-40E5-B3D8-77F1D81EFB1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00118" y="602849"/>
            <a:ext cx="8543764" cy="564900"/>
          </a:xfrm>
        </p:spPr>
        <p:txBody>
          <a:bodyPr/>
          <a:lstStyle/>
          <a:p>
            <a:r>
              <a:rPr lang="ru-RU" sz="3600" dirty="0"/>
              <a:t>Проект выполнили учащиеся 1 класса</a:t>
            </a:r>
            <a:r>
              <a:rPr lang="en-US" sz="3600" dirty="0"/>
              <a:t>:</a:t>
            </a:r>
          </a:p>
        </p:txBody>
      </p:sp>
      <p:pic>
        <p:nvPicPr>
          <p:cNvPr id="5" name="Picture 4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75512F18-B0C4-4E50-9DA6-FC182C3BF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2" r="12412"/>
          <a:stretch/>
        </p:blipFill>
        <p:spPr>
          <a:xfrm>
            <a:off x="4572000" y="1875268"/>
            <a:ext cx="4051867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2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0;p63">
            <a:extLst>
              <a:ext uri="{FF2B5EF4-FFF2-40B4-BE49-F238E27FC236}">
                <a16:creationId xmlns:a16="http://schemas.microsoft.com/office/drawing/2014/main" xmlns="" id="{8F518A18-B798-4ABE-A5A7-7A0CE21AC847}"/>
              </a:ext>
            </a:extLst>
          </p:cNvPr>
          <p:cNvSpPr/>
          <p:nvPr/>
        </p:nvSpPr>
        <p:spPr>
          <a:xfrm>
            <a:off x="520133" y="1307939"/>
            <a:ext cx="4051867" cy="32327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94DCC-1965-4BB8-B129-E5EAA9EA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790" y="1520377"/>
            <a:ext cx="3269635" cy="3020274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 Зименков Никита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Пташник София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 Новиков Вадим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4. Бахвалова Авелина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5. Коваленко Нина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6. Пильщикова Арина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7. Шестаков Лев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8. Коморный Глеб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Классный руководитель: Махоткина Юлия Валерьевна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081765-B302-40E5-B3D8-77F1D81EFB1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00118" y="602849"/>
            <a:ext cx="8543764" cy="564900"/>
          </a:xfrm>
        </p:spPr>
        <p:txBody>
          <a:bodyPr/>
          <a:lstStyle/>
          <a:p>
            <a:r>
              <a:rPr lang="ru-RU" sz="3600" dirty="0"/>
              <a:t>Проект выполнили учащиеся 2 класса</a:t>
            </a:r>
            <a:r>
              <a:rPr lang="en-US" sz="3600" dirty="0"/>
              <a:t>:</a:t>
            </a:r>
          </a:p>
        </p:txBody>
      </p:sp>
      <p:pic>
        <p:nvPicPr>
          <p:cNvPr id="6" name="Picture 5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22C307FB-EE0F-4615-90A5-AF12EE41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59" b="4865"/>
          <a:stretch/>
        </p:blipFill>
        <p:spPr>
          <a:xfrm>
            <a:off x="716115" y="1406076"/>
            <a:ext cx="3855885" cy="33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750;p63">
            <a:extLst>
              <a:ext uri="{FF2B5EF4-FFF2-40B4-BE49-F238E27FC236}">
                <a16:creationId xmlns:a16="http://schemas.microsoft.com/office/drawing/2014/main" xmlns="" id="{B16649F0-11D4-4A24-9DCC-1C0980B90785}"/>
              </a:ext>
            </a:extLst>
          </p:cNvPr>
          <p:cNvSpPr/>
          <p:nvPr/>
        </p:nvSpPr>
        <p:spPr>
          <a:xfrm>
            <a:off x="2071710" y="1864300"/>
            <a:ext cx="1995183" cy="29111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4714499" y="3045072"/>
            <a:ext cx="3371697" cy="180859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Yu Gothic UI Light" panose="020B0300000000000000" pitchFamily="34" charset="-128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Yu Gothic UI Light" panose="020B0300000000000000" pitchFamily="34" charset="-128"/>
                <a:cs typeface="Cordia New" panose="020B0304020202020204" pitchFamily="34" charset="-34"/>
              </a:rPr>
              <a:t>Бангкок – столица Таиланда. Имя, данное городу при основании, попало в Книгу рекордов Гиннесса как самое длинное название города в мире, состоящее из 168 букв. Жители Бангкока называют свой город просто Крунг-Теп, что значит «город ангелов».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Yu Gothic UI Light" panose="020B0300000000000000" pitchFamily="34" charset="-128"/>
                <a:cs typeface="Cordia New" panose="020B0304020202020204" pitchFamily="34" charset="-34"/>
              </a:rPr>
              <a:t>”</a:t>
            </a:r>
          </a:p>
        </p:txBody>
      </p:sp>
      <p:pic>
        <p:nvPicPr>
          <p:cNvPr id="5" name="Picture 4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038BDFBD-3D47-47B6-9784-C501A9EA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4" y="2442050"/>
            <a:ext cx="1660147" cy="2529162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38B7BA8C-D956-414C-BD1A-7B21A0618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190" y="199553"/>
            <a:ext cx="1667940" cy="2616870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4F5FE36A-1D17-467B-9A8F-622D208BAD65}"/>
              </a:ext>
            </a:extLst>
          </p:cNvPr>
          <p:cNvSpPr/>
          <p:nvPr/>
        </p:nvSpPr>
        <p:spPr>
          <a:xfrm>
            <a:off x="182868" y="308404"/>
            <a:ext cx="3945503" cy="1329725"/>
          </a:xfrm>
          <a:prstGeom prst="wedgeRectCallout">
            <a:avLst>
              <a:gd name="adj1" fmla="val -31158"/>
              <a:gd name="adj2" fmla="val 91224"/>
            </a:avLst>
          </a:prstGeom>
          <a:solidFill>
            <a:srgbClr val="FFFF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Я очень люблю сладкие ананасы. В Таиланде около 80 сортов этих фруктов. А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о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дин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из ярких праздников – Фестиваль ананаса. Большой сочный ананас является его символом.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Google Shape;254;p43">
            <a:extLst>
              <a:ext uri="{FF2B5EF4-FFF2-40B4-BE49-F238E27FC236}">
                <a16:creationId xmlns:a16="http://schemas.microsoft.com/office/drawing/2014/main" xmlns="" id="{33E7DD56-D8AF-4E92-9B08-1115FA1B565F}"/>
              </a:ext>
            </a:extLst>
          </p:cNvPr>
          <p:cNvSpPr/>
          <p:nvPr/>
        </p:nvSpPr>
        <p:spPr>
          <a:xfrm>
            <a:off x="1225106" y="1871089"/>
            <a:ext cx="779755" cy="871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А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sp>
        <p:nvSpPr>
          <p:cNvPr id="25" name="Google Shape;750;p63">
            <a:extLst>
              <a:ext uri="{FF2B5EF4-FFF2-40B4-BE49-F238E27FC236}">
                <a16:creationId xmlns:a16="http://schemas.microsoft.com/office/drawing/2014/main" xmlns="" id="{7233F43B-9217-44AB-964F-AE8A5E6443CA}"/>
              </a:ext>
            </a:extLst>
          </p:cNvPr>
          <p:cNvSpPr/>
          <p:nvPr/>
        </p:nvSpPr>
        <p:spPr>
          <a:xfrm>
            <a:off x="6274148" y="597847"/>
            <a:ext cx="2657248" cy="21608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54;p43">
            <a:extLst>
              <a:ext uri="{FF2B5EF4-FFF2-40B4-BE49-F238E27FC236}">
                <a16:creationId xmlns:a16="http://schemas.microsoft.com/office/drawing/2014/main" xmlns="" id="{E83F1663-B9F2-4B89-8504-9121EF36482A}"/>
              </a:ext>
            </a:extLst>
          </p:cNvPr>
          <p:cNvSpPr/>
          <p:nvPr/>
        </p:nvSpPr>
        <p:spPr>
          <a:xfrm>
            <a:off x="5479463" y="445065"/>
            <a:ext cx="580265" cy="7570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Б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312C3FD-A066-4DF7-9690-B895E63885BD}"/>
              </a:ext>
            </a:extLst>
          </p:cNvPr>
          <p:cNvSpPr txBox="1"/>
          <p:nvPr/>
        </p:nvSpPr>
        <p:spPr>
          <a:xfrm>
            <a:off x="1679079" y="1821728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Ананас</a:t>
            </a:r>
            <a:endParaRPr lang="en-US" sz="2400" b="1" dirty="0">
              <a:solidFill>
                <a:schemeClr val="accent6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283C95-41B3-4492-BD54-48F35A267147}"/>
              </a:ext>
            </a:extLst>
          </p:cNvPr>
          <p:cNvSpPr txBox="1"/>
          <p:nvPr/>
        </p:nvSpPr>
        <p:spPr>
          <a:xfrm>
            <a:off x="5946364" y="2332134"/>
            <a:ext cx="2139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Didact Gothic" panose="020B0604020202020204" charset="0"/>
              </a:rPr>
              <a:t>Бангкок</a:t>
            </a:r>
            <a:endParaRPr lang="ru-RU" sz="2400" b="1" dirty="0">
              <a:solidFill>
                <a:schemeClr val="accent6"/>
              </a:solidFill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A00842-53EC-493E-AEC4-CFCEBC4A47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4" t="19267" r="22219" b="20998"/>
          <a:stretch/>
        </p:blipFill>
        <p:spPr>
          <a:xfrm>
            <a:off x="2350264" y="2300340"/>
            <a:ext cx="1787908" cy="27013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5E7CF0-E821-4CC8-A080-D3B1F5A19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60" r="30600"/>
          <a:stretch/>
        </p:blipFill>
        <p:spPr>
          <a:xfrm>
            <a:off x="6162296" y="265322"/>
            <a:ext cx="2497048" cy="214572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750;p63">
            <a:extLst>
              <a:ext uri="{FF2B5EF4-FFF2-40B4-BE49-F238E27FC236}">
                <a16:creationId xmlns:a16="http://schemas.microsoft.com/office/drawing/2014/main" xmlns="" id="{88421E3C-AE4C-4C10-ACE4-EC72F0720026}"/>
              </a:ext>
            </a:extLst>
          </p:cNvPr>
          <p:cNvSpPr/>
          <p:nvPr/>
        </p:nvSpPr>
        <p:spPr>
          <a:xfrm>
            <a:off x="5252222" y="2154792"/>
            <a:ext cx="2348699" cy="2850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50;p63">
            <a:extLst>
              <a:ext uri="{FF2B5EF4-FFF2-40B4-BE49-F238E27FC236}">
                <a16:creationId xmlns:a16="http://schemas.microsoft.com/office/drawing/2014/main" xmlns="" id="{A3D2A290-2867-4557-B151-CA4F66120C2D}"/>
              </a:ext>
            </a:extLst>
          </p:cNvPr>
          <p:cNvSpPr/>
          <p:nvPr/>
        </p:nvSpPr>
        <p:spPr>
          <a:xfrm>
            <a:off x="623689" y="152216"/>
            <a:ext cx="1782101" cy="24252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4;p43">
            <a:extLst>
              <a:ext uri="{FF2B5EF4-FFF2-40B4-BE49-F238E27FC236}">
                <a16:creationId xmlns:a16="http://schemas.microsoft.com/office/drawing/2014/main" xmlns="" id="{C3C7DBED-B2E2-4D7F-BB28-ED7E736A52B2}"/>
              </a:ext>
            </a:extLst>
          </p:cNvPr>
          <p:cNvSpPr/>
          <p:nvPr/>
        </p:nvSpPr>
        <p:spPr>
          <a:xfrm>
            <a:off x="1491927" y="3865978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Denk One"/>
              </a:rPr>
              <a:t>В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3399"/>
              </a:solidFill>
              <a:latin typeface="Denk One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951AA4C4-3D58-462E-914E-AAE548A07146}"/>
              </a:ext>
            </a:extLst>
          </p:cNvPr>
          <p:cNvSpPr/>
          <p:nvPr/>
        </p:nvSpPr>
        <p:spPr>
          <a:xfrm>
            <a:off x="2278445" y="2948502"/>
            <a:ext cx="2448253" cy="2042782"/>
          </a:xfrm>
          <a:prstGeom prst="wedgeRectCallout">
            <a:avLst>
              <a:gd name="adj1" fmla="val -75449"/>
              <a:gd name="adj2" fmla="val -28434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Ват Арун – один из древнейших храмов в Бангкоке, названный в честь Аруна, индийского бога рассвета. Поэтому многие знают его как Храм Утренней зари. Каждый раз, когда я проплываю по реке Чаопрайя, то им любуюсь.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pic>
        <p:nvPicPr>
          <p:cNvPr id="12" name="Picture 11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5295ED6A-5B94-4856-A69C-79804150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672" y="2948502"/>
            <a:ext cx="1064821" cy="20427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D38B15-234A-468B-B897-097F69EAA90E}"/>
              </a:ext>
            </a:extLst>
          </p:cNvPr>
          <p:cNvSpPr txBox="1"/>
          <p:nvPr/>
        </p:nvSpPr>
        <p:spPr>
          <a:xfrm>
            <a:off x="422011" y="112650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Ват Ар</a:t>
            </a:r>
            <a:r>
              <a:rPr lang="ru-RU" sz="2400" b="1" dirty="0">
                <a:solidFill>
                  <a:srgbClr val="FF3399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ун</a:t>
            </a:r>
            <a:endParaRPr lang="en-US" sz="2400" b="1" dirty="0">
              <a:solidFill>
                <a:srgbClr val="FF3399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19" name="Google Shape;254;p43">
            <a:extLst>
              <a:ext uri="{FF2B5EF4-FFF2-40B4-BE49-F238E27FC236}">
                <a16:creationId xmlns:a16="http://schemas.microsoft.com/office/drawing/2014/main" xmlns="" id="{1CC69139-8E57-4494-ABF6-70E9AEAF026A}"/>
              </a:ext>
            </a:extLst>
          </p:cNvPr>
          <p:cNvSpPr/>
          <p:nvPr/>
        </p:nvSpPr>
        <p:spPr>
          <a:xfrm>
            <a:off x="7740059" y="2165700"/>
            <a:ext cx="566061" cy="871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Denk One"/>
              </a:rPr>
              <a:t>Г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3399"/>
              </a:solidFill>
              <a:latin typeface="Denk One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xmlns="" id="{A7260B3E-8DC3-4A20-BA04-B36924516E47}"/>
              </a:ext>
            </a:extLst>
          </p:cNvPr>
          <p:cNvSpPr/>
          <p:nvPr/>
        </p:nvSpPr>
        <p:spPr>
          <a:xfrm>
            <a:off x="5010148" y="152216"/>
            <a:ext cx="3998966" cy="1647243"/>
          </a:xfrm>
          <a:prstGeom prst="wedgeRectCallout">
            <a:avLst>
              <a:gd name="adj1" fmla="val 31987"/>
              <a:gd name="adj2" fmla="val 57755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Гаруда – это мифическое существо, человек-птица. С ней связано много легенд о борьбе добра и зла. Это национальный символ Таиланда, поэтому Гаруда встречает нас по прилету в аэропорт Суварнабхуми. Её можно увидеть везде: на деньгах, на печатях, на королевских лодках. Лично мне, Гаруда кажется немного грозной.</a:t>
            </a:r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97245D1A-B084-4F78-9475-55BE0EEB2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03" y="2977800"/>
            <a:ext cx="1589925" cy="20774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EB8118-93F3-4DB9-A014-8F17D8AE0D98}"/>
              </a:ext>
            </a:extLst>
          </p:cNvPr>
          <p:cNvSpPr txBox="1"/>
          <p:nvPr/>
        </p:nvSpPr>
        <p:spPr>
          <a:xfrm>
            <a:off x="5573384" y="4579045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Гаруда</a:t>
            </a:r>
            <a:endParaRPr lang="en-US" sz="2400" b="1" dirty="0">
              <a:solidFill>
                <a:srgbClr val="FF3399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22" name="Picture 21" descr="A picture containing outdoor, water, sky, river&#10;&#10;Description automatically generated">
            <a:extLst>
              <a:ext uri="{FF2B5EF4-FFF2-40B4-BE49-F238E27FC236}">
                <a16:creationId xmlns:a16="http://schemas.microsoft.com/office/drawing/2014/main" xmlns="" id="{F31E2A1A-9C88-406E-BAA8-FAE6C03269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16" t="20473" r="42783" b="17026"/>
          <a:stretch/>
        </p:blipFill>
        <p:spPr>
          <a:xfrm>
            <a:off x="2732068" y="152216"/>
            <a:ext cx="1420725" cy="126757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F03AE9-931E-4775-9BB8-4867AC9584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59" t="14222" r="11813" b="30394"/>
          <a:stretch/>
        </p:blipFill>
        <p:spPr>
          <a:xfrm>
            <a:off x="2865900" y="1507979"/>
            <a:ext cx="1192150" cy="135071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A23A61-1AC9-4122-A146-8BE6125A09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9" t="6863" b="15246"/>
          <a:stretch/>
        </p:blipFill>
        <p:spPr>
          <a:xfrm>
            <a:off x="5118632" y="1981909"/>
            <a:ext cx="2255105" cy="2622628"/>
          </a:xfrm>
          <a:prstGeom prst="rect">
            <a:avLst/>
          </a:prstGeom>
          <a:ln>
            <a:solidFill>
              <a:srgbClr val="9933F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A497A2-74E3-4539-8AE7-849166D76B4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75" r="3533" b="10974"/>
          <a:stretch/>
        </p:blipFill>
        <p:spPr>
          <a:xfrm>
            <a:off x="496343" y="574315"/>
            <a:ext cx="1782102" cy="22379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8385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750;p63">
            <a:extLst>
              <a:ext uri="{FF2B5EF4-FFF2-40B4-BE49-F238E27FC236}">
                <a16:creationId xmlns:a16="http://schemas.microsoft.com/office/drawing/2014/main" xmlns="" id="{9D9FD3FA-233F-4015-A0CA-62125F4F31D0}"/>
              </a:ext>
            </a:extLst>
          </p:cNvPr>
          <p:cNvSpPr/>
          <p:nvPr/>
        </p:nvSpPr>
        <p:spPr>
          <a:xfrm>
            <a:off x="5233880" y="196566"/>
            <a:ext cx="2474565" cy="18618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50;p63">
            <a:extLst>
              <a:ext uri="{FF2B5EF4-FFF2-40B4-BE49-F238E27FC236}">
                <a16:creationId xmlns:a16="http://schemas.microsoft.com/office/drawing/2014/main" xmlns="" id="{EE9EF595-5D42-4957-828E-6CF5CAA17E1C}"/>
              </a:ext>
            </a:extLst>
          </p:cNvPr>
          <p:cNvSpPr/>
          <p:nvPr/>
        </p:nvSpPr>
        <p:spPr>
          <a:xfrm>
            <a:off x="2503469" y="1125787"/>
            <a:ext cx="2151574" cy="31522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Picture 46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17810512-33BB-4A6C-886A-2E0E46FD3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94" y="2598974"/>
            <a:ext cx="1750377" cy="2417579"/>
          </a:xfrm>
          <a:prstGeom prst="rect">
            <a:avLst/>
          </a:prstGeom>
        </p:spPr>
      </p:pic>
      <p:pic>
        <p:nvPicPr>
          <p:cNvPr id="48" name="Picture 47" descr="A toy figurine of a child holding a flower&#10;&#10;Description automatically generated with low confidence">
            <a:extLst>
              <a:ext uri="{FF2B5EF4-FFF2-40B4-BE49-F238E27FC236}">
                <a16:creationId xmlns:a16="http://schemas.microsoft.com/office/drawing/2014/main" xmlns="" id="{5B448EBE-67E9-404B-A0E9-D5E8BB711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" y="2726724"/>
            <a:ext cx="1859690" cy="2386814"/>
          </a:xfrm>
          <a:prstGeom prst="rect">
            <a:avLst/>
          </a:prstGeom>
        </p:spPr>
      </p:pic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9B799E4F-2417-473F-B9E9-FCE95716AEB9}"/>
              </a:ext>
            </a:extLst>
          </p:cNvPr>
          <p:cNvSpPr/>
          <p:nvPr/>
        </p:nvSpPr>
        <p:spPr>
          <a:xfrm>
            <a:off x="284532" y="150713"/>
            <a:ext cx="1929279" cy="2421037"/>
          </a:xfrm>
          <a:prstGeom prst="wedgeRectCallout">
            <a:avLst>
              <a:gd name="adj1" fmla="val 7239"/>
              <a:gd name="adj2" fmla="val 64585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Мне запомнилась поездка с семьей в национальный парк Кхао Яй. Мы брали проводника и гуляли по джунглям. Там я увидел на дереве тукана. Мама все время напоминала о том, что не всегда джунгли бывают безобидными. Ведь в них обитают животные, змеи и разные насекомые. А еще, в джунглях можно легко заблудиться.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56" name="Google Shape;254;p43">
            <a:extLst>
              <a:ext uri="{FF2B5EF4-FFF2-40B4-BE49-F238E27FC236}">
                <a16:creationId xmlns:a16="http://schemas.microsoft.com/office/drawing/2014/main" xmlns="" id="{357CDF2E-2876-446B-AACB-B88BAFBB7106}"/>
              </a:ext>
            </a:extLst>
          </p:cNvPr>
          <p:cNvSpPr/>
          <p:nvPr/>
        </p:nvSpPr>
        <p:spPr>
          <a:xfrm>
            <a:off x="1587076" y="2805148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д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xmlns="" id="{3FF4B2A8-FE51-46C3-B784-458ABF620EC3}"/>
              </a:ext>
            </a:extLst>
          </p:cNvPr>
          <p:cNvSpPr/>
          <p:nvPr/>
        </p:nvSpPr>
        <p:spPr>
          <a:xfrm>
            <a:off x="4944701" y="3427949"/>
            <a:ext cx="2476167" cy="1395308"/>
          </a:xfrm>
          <a:prstGeom prst="wedgeRectCallout">
            <a:avLst>
              <a:gd name="adj1" fmla="val 58849"/>
              <a:gd name="adj2" fmla="val -41539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Морские рыбы семейства муреновых. В природе рыба-ехидна распространена и в Таиланде. Я её увидела в океанариуме в Сиам Парагоне. Она меня так поразила! Представляете, длина её тела может быть от 20 до 165 см.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58" name="Google Shape;254;p43">
            <a:extLst>
              <a:ext uri="{FF2B5EF4-FFF2-40B4-BE49-F238E27FC236}">
                <a16:creationId xmlns:a16="http://schemas.microsoft.com/office/drawing/2014/main" xmlns="" id="{D03B0241-32D7-484B-8A21-D715D52ADD2C}"/>
              </a:ext>
            </a:extLst>
          </p:cNvPr>
          <p:cNvSpPr/>
          <p:nvPr/>
        </p:nvSpPr>
        <p:spPr>
          <a:xfrm>
            <a:off x="7982429" y="1517758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Е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3CAF990-E4D2-4355-9563-7E51A193D027}"/>
              </a:ext>
            </a:extLst>
          </p:cNvPr>
          <p:cNvSpPr txBox="1"/>
          <p:nvPr/>
        </p:nvSpPr>
        <p:spPr>
          <a:xfrm>
            <a:off x="2269208" y="3763762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Джунгли</a:t>
            </a:r>
            <a:endParaRPr lang="en-US" sz="2400" b="1" dirty="0">
              <a:solidFill>
                <a:schemeClr val="tx2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175781D-F53D-46A0-B754-3A0C77182570}"/>
              </a:ext>
            </a:extLst>
          </p:cNvPr>
          <p:cNvSpPr txBox="1"/>
          <p:nvPr/>
        </p:nvSpPr>
        <p:spPr>
          <a:xfrm>
            <a:off x="5500135" y="168526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Ехидна</a:t>
            </a:r>
            <a:r>
              <a:rPr lang="en-US" sz="2400" b="1" dirty="0">
                <a:solidFill>
                  <a:schemeClr val="tx2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рыба</a:t>
            </a:r>
          </a:p>
        </p:txBody>
      </p:sp>
      <p:pic>
        <p:nvPicPr>
          <p:cNvPr id="35" name="Picture 34" descr="A snake on the ground&#10;&#10;Description automatically generated with low confidence">
            <a:extLst>
              <a:ext uri="{FF2B5EF4-FFF2-40B4-BE49-F238E27FC236}">
                <a16:creationId xmlns:a16="http://schemas.microsoft.com/office/drawing/2014/main" xmlns="" id="{ED501E6F-CC80-4715-BB16-7A12F496AA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01" r="3857"/>
          <a:stretch/>
        </p:blipFill>
        <p:spPr>
          <a:xfrm>
            <a:off x="5711925" y="2295101"/>
            <a:ext cx="1518474" cy="97922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E68FB0-835F-40C3-A3F1-45361F258B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1" t="744"/>
          <a:stretch/>
        </p:blipFill>
        <p:spPr>
          <a:xfrm>
            <a:off x="2656567" y="684737"/>
            <a:ext cx="2166373" cy="307902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8096FD-40C5-4347-AED5-BA9E0D99FC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1" t="19515" b="37469"/>
          <a:stretch/>
        </p:blipFill>
        <p:spPr>
          <a:xfrm>
            <a:off x="5165402" y="654889"/>
            <a:ext cx="2474565" cy="152430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750;p63">
            <a:extLst>
              <a:ext uri="{FF2B5EF4-FFF2-40B4-BE49-F238E27FC236}">
                <a16:creationId xmlns:a16="http://schemas.microsoft.com/office/drawing/2014/main" xmlns="" id="{24C7F973-9F24-44C8-B55D-616003815553}"/>
              </a:ext>
            </a:extLst>
          </p:cNvPr>
          <p:cNvSpPr/>
          <p:nvPr/>
        </p:nvSpPr>
        <p:spPr>
          <a:xfrm>
            <a:off x="4860820" y="179242"/>
            <a:ext cx="2262134" cy="229414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50;p63">
            <a:extLst>
              <a:ext uri="{FF2B5EF4-FFF2-40B4-BE49-F238E27FC236}">
                <a16:creationId xmlns:a16="http://schemas.microsoft.com/office/drawing/2014/main" xmlns="" id="{867F27D4-CC01-4678-8729-D12EAB743C61}"/>
              </a:ext>
            </a:extLst>
          </p:cNvPr>
          <p:cNvSpPr/>
          <p:nvPr/>
        </p:nvSpPr>
        <p:spPr>
          <a:xfrm>
            <a:off x="2344625" y="1840929"/>
            <a:ext cx="2320502" cy="28225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D38FD10-BCC3-4824-B875-DB6197AAF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86" y="1163207"/>
            <a:ext cx="1794139" cy="1692914"/>
          </a:xfrm>
          <a:prstGeom prst="rect">
            <a:avLst/>
          </a:prstGeom>
        </p:spPr>
      </p:pic>
      <p:pic>
        <p:nvPicPr>
          <p:cNvPr id="25" name="Picture 2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B701BB1A-DB21-4C94-8ACD-6512D1283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2796865"/>
            <a:ext cx="1802282" cy="2106564"/>
          </a:xfrm>
          <a:prstGeom prst="rect">
            <a:avLst/>
          </a:prstGeom>
        </p:spPr>
      </p:pic>
      <p:sp>
        <p:nvSpPr>
          <p:cNvPr id="31" name="Google Shape;254;p43">
            <a:extLst>
              <a:ext uri="{FF2B5EF4-FFF2-40B4-BE49-F238E27FC236}">
                <a16:creationId xmlns:a16="http://schemas.microsoft.com/office/drawing/2014/main" xmlns="" id="{387BA404-C102-4F54-89C6-7E520EF8AC44}"/>
              </a:ext>
            </a:extLst>
          </p:cNvPr>
          <p:cNvSpPr/>
          <p:nvPr/>
        </p:nvSpPr>
        <p:spPr>
          <a:xfrm>
            <a:off x="1449831" y="2262510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Ё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2" name="Google Shape;254;p43">
            <a:extLst>
              <a:ext uri="{FF2B5EF4-FFF2-40B4-BE49-F238E27FC236}">
                <a16:creationId xmlns:a16="http://schemas.microsoft.com/office/drawing/2014/main" xmlns="" id="{65DD71A5-8AC7-4C36-9979-9BDB0413BB3B}"/>
              </a:ext>
            </a:extLst>
          </p:cNvPr>
          <p:cNvSpPr/>
          <p:nvPr/>
        </p:nvSpPr>
        <p:spPr>
          <a:xfrm>
            <a:off x="7397088" y="179242"/>
            <a:ext cx="1083934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Ж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xmlns="" id="{7040BEA3-38D9-462E-B8E7-7243797C25DD}"/>
              </a:ext>
            </a:extLst>
          </p:cNvPr>
          <p:cNvSpPr/>
          <p:nvPr/>
        </p:nvSpPr>
        <p:spPr>
          <a:xfrm>
            <a:off x="382274" y="296311"/>
            <a:ext cx="4176625" cy="1430141"/>
          </a:xfrm>
          <a:prstGeom prst="wedgeRectCallout">
            <a:avLst>
              <a:gd name="adj1" fmla="val -38698"/>
              <a:gd name="adj2" fmla="val 92661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Если увидишь этого милого пузатика, даже не думай попробовать его погладить или ловить! Когда рыба чувствует опасность, она принимает шаровидную форму с торчащими во все стороны шипами. А кожа и внутренности могут быть ядовитыми.</a:t>
            </a:r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xmlns="" id="{205662AB-38BD-4604-A62D-2EF756616834}"/>
              </a:ext>
            </a:extLst>
          </p:cNvPr>
          <p:cNvSpPr/>
          <p:nvPr/>
        </p:nvSpPr>
        <p:spPr>
          <a:xfrm>
            <a:off x="5099576" y="3133836"/>
            <a:ext cx="3715275" cy="1830422"/>
          </a:xfrm>
          <a:prstGeom prst="wedgeRectCallout">
            <a:avLst>
              <a:gd name="adj1" fmla="val 27594"/>
              <a:gd name="adj2" fmla="val -60558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4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В нашей семье любят блюда из карри. Желтый карри – одно из основных тайских блюд. Основной его специей является куркума. Курица (или другое мясо) с картофелем – это два главных элемента тайского желтого карри. В блюдо также добавляется лайм и кокосовое молоко.</a:t>
            </a:r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6A32AD4-D7DE-4EC5-9DFE-CBB6695952F4}"/>
              </a:ext>
            </a:extLst>
          </p:cNvPr>
          <p:cNvSpPr txBox="1"/>
          <p:nvPr/>
        </p:nvSpPr>
        <p:spPr>
          <a:xfrm>
            <a:off x="2006747" y="1857544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CC00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Ёж рыба</a:t>
            </a:r>
            <a:endParaRPr lang="en-US" sz="2400" b="1" dirty="0">
              <a:solidFill>
                <a:srgbClr val="99CC00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91EE237-9717-4827-A29A-DA7F2D407C11}"/>
              </a:ext>
            </a:extLst>
          </p:cNvPr>
          <p:cNvSpPr txBox="1"/>
          <p:nvPr/>
        </p:nvSpPr>
        <p:spPr>
          <a:xfrm>
            <a:off x="4753496" y="179242"/>
            <a:ext cx="2476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CC00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Желтый карри</a:t>
            </a:r>
            <a:endParaRPr lang="en-US" sz="2400" b="1" dirty="0">
              <a:solidFill>
                <a:srgbClr val="99CC00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486D56-61B1-4265-9529-6A300EC7ED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2" t="15132" r="7316" b="18966"/>
          <a:stretch/>
        </p:blipFill>
        <p:spPr>
          <a:xfrm>
            <a:off x="2185657" y="2335824"/>
            <a:ext cx="2373242" cy="259538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64B8AE-F86D-49C7-A312-368FEE80D8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22" t="18274" r="8658" b="20868"/>
          <a:stretch/>
        </p:blipFill>
        <p:spPr>
          <a:xfrm>
            <a:off x="4772451" y="651288"/>
            <a:ext cx="2196760" cy="228686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750;p63">
            <a:extLst>
              <a:ext uri="{FF2B5EF4-FFF2-40B4-BE49-F238E27FC236}">
                <a16:creationId xmlns:a16="http://schemas.microsoft.com/office/drawing/2014/main" xmlns="" id="{B16649F0-11D4-4A24-9DCC-1C0980B90785}"/>
              </a:ext>
            </a:extLst>
          </p:cNvPr>
          <p:cNvSpPr/>
          <p:nvPr/>
        </p:nvSpPr>
        <p:spPr>
          <a:xfrm>
            <a:off x="2098730" y="1868464"/>
            <a:ext cx="1995183" cy="2536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4606397" y="3369792"/>
            <a:ext cx="3786489" cy="1480975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Yu Gothic UI Light" panose="020B0300000000000000" pitchFamily="34" charset="-128"/>
                <a:cs typeface="Cordia New" panose="020B0304020202020204" pitchFamily="34" charset="-34"/>
              </a:rPr>
              <a:t>“</a:t>
            </a:r>
            <a:r>
              <a:rPr lang="ru-RU" sz="1100" dirty="0"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Когда мы отдыхали в Паттайе, мы посетили деревянный храм, расположенный на берегу Сиамского залива. Он поразил меня своими размерами и высотой. А еще мы узнали, что его возводят без гвоздей и строительство его так и не закончено. Весь храм украшен резными фигурами и орнаментом. 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Yu Gothic UI Light" panose="020B0300000000000000" pitchFamily="34" charset="-128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4F5FE36A-1D17-467B-9A8F-622D208BAD65}"/>
              </a:ext>
            </a:extLst>
          </p:cNvPr>
          <p:cNvSpPr/>
          <p:nvPr/>
        </p:nvSpPr>
        <p:spPr>
          <a:xfrm>
            <a:off x="179111" y="158713"/>
            <a:ext cx="3945503" cy="1329725"/>
          </a:xfrm>
          <a:prstGeom prst="wedgeRectCallout">
            <a:avLst>
              <a:gd name="adj1" fmla="val -31158"/>
              <a:gd name="adj2" fmla="val 91224"/>
            </a:avLst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Змей Нага – это мифическое змееподобное существо с человеческим торсом и человеческой головой, укрытой сверху веером змеиных голов. Нага часто украшает вход в тайские храмы.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Google Shape;254;p43">
            <a:extLst>
              <a:ext uri="{FF2B5EF4-FFF2-40B4-BE49-F238E27FC236}">
                <a16:creationId xmlns:a16="http://schemas.microsoft.com/office/drawing/2014/main" xmlns="" id="{33E7DD56-D8AF-4E92-9B08-1115FA1B565F}"/>
              </a:ext>
            </a:extLst>
          </p:cNvPr>
          <p:cNvSpPr/>
          <p:nvPr/>
        </p:nvSpPr>
        <p:spPr>
          <a:xfrm>
            <a:off x="1333844" y="2758710"/>
            <a:ext cx="646683" cy="7869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З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sp>
        <p:nvSpPr>
          <p:cNvPr id="25" name="Google Shape;750;p63">
            <a:extLst>
              <a:ext uri="{FF2B5EF4-FFF2-40B4-BE49-F238E27FC236}">
                <a16:creationId xmlns:a16="http://schemas.microsoft.com/office/drawing/2014/main" xmlns="" id="{7233F43B-9217-44AB-964F-AE8A5E6443CA}"/>
              </a:ext>
            </a:extLst>
          </p:cNvPr>
          <p:cNvSpPr/>
          <p:nvPr/>
        </p:nvSpPr>
        <p:spPr>
          <a:xfrm>
            <a:off x="6330644" y="704626"/>
            <a:ext cx="2062242" cy="2318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54;p43">
            <a:extLst>
              <a:ext uri="{FF2B5EF4-FFF2-40B4-BE49-F238E27FC236}">
                <a16:creationId xmlns:a16="http://schemas.microsoft.com/office/drawing/2014/main" xmlns="" id="{E83F1663-B9F2-4B89-8504-9121EF36482A}"/>
              </a:ext>
            </a:extLst>
          </p:cNvPr>
          <p:cNvSpPr/>
          <p:nvPr/>
        </p:nvSpPr>
        <p:spPr>
          <a:xfrm>
            <a:off x="5662736" y="524328"/>
            <a:ext cx="497469" cy="6429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Denk One"/>
              </a:rPr>
              <a:t>И</a:t>
            </a:r>
            <a:endParaRPr b="1" i="0" dirty="0"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6"/>
              </a:solidFill>
              <a:latin typeface="Denk On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312C3FD-A066-4DF7-9690-B895E63885BD}"/>
              </a:ext>
            </a:extLst>
          </p:cNvPr>
          <p:cNvSpPr txBox="1"/>
          <p:nvPr/>
        </p:nvSpPr>
        <p:spPr>
          <a:xfrm>
            <a:off x="1909750" y="1868464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Змей Нага</a:t>
            </a:r>
            <a:endParaRPr lang="en-US" sz="2400" b="1" dirty="0">
              <a:solidFill>
                <a:schemeClr val="accent6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283C95-41B3-4492-BD54-48F35A267147}"/>
              </a:ext>
            </a:extLst>
          </p:cNvPr>
          <p:cNvSpPr txBox="1"/>
          <p:nvPr/>
        </p:nvSpPr>
        <p:spPr>
          <a:xfrm>
            <a:off x="6366732" y="2529025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Храм Истины</a:t>
            </a:r>
          </a:p>
        </p:txBody>
      </p:sp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EE30587-5D77-4003-9833-C4863029F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395" y="2660673"/>
            <a:ext cx="1546751" cy="2216843"/>
          </a:xfrm>
          <a:prstGeom prst="rect">
            <a:avLst/>
          </a:pr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1F74344-3AFB-45BF-8BF0-E193984F9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008" y="0"/>
            <a:ext cx="1140914" cy="1930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C96E93-1896-4C07-B3FA-EE87AC3A8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091" y="1240826"/>
            <a:ext cx="1946226" cy="2083227"/>
          </a:xfrm>
          <a:prstGeom prst="rect">
            <a:avLst/>
          </a:prstGeom>
        </p:spPr>
      </p:pic>
      <p:pic>
        <p:nvPicPr>
          <p:cNvPr id="9" name="Picture 8" descr="A picture containing sky, outdoor, plant, place of worship&#10;&#10;Description automatically generated">
            <a:extLst>
              <a:ext uri="{FF2B5EF4-FFF2-40B4-BE49-F238E27FC236}">
                <a16:creationId xmlns:a16="http://schemas.microsoft.com/office/drawing/2014/main" xmlns="" id="{3BBC5D00-2779-4417-907E-FBCBC3D4D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88" t="9125" r="15882" b="14133"/>
          <a:stretch/>
        </p:blipFill>
        <p:spPr>
          <a:xfrm>
            <a:off x="4371459" y="1934256"/>
            <a:ext cx="1778082" cy="127498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4F298F-1D5F-4FD9-BBA3-1C21C6925B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93" t="26046" r="9341" b="9044"/>
          <a:stretch/>
        </p:blipFill>
        <p:spPr>
          <a:xfrm>
            <a:off x="2237198" y="2376481"/>
            <a:ext cx="1995184" cy="22279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0BB624-D96C-4872-A657-3EEF5031EB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567" t="14353" r="14999" b="47557"/>
          <a:stretch/>
        </p:blipFill>
        <p:spPr>
          <a:xfrm>
            <a:off x="6438556" y="566986"/>
            <a:ext cx="2526333" cy="188176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4856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750;p63">
            <a:extLst>
              <a:ext uri="{FF2B5EF4-FFF2-40B4-BE49-F238E27FC236}">
                <a16:creationId xmlns:a16="http://schemas.microsoft.com/office/drawing/2014/main" xmlns="" id="{7C6FF402-481B-42A5-BA18-118FA7F7283F}"/>
              </a:ext>
            </a:extLst>
          </p:cNvPr>
          <p:cNvSpPr/>
          <p:nvPr/>
        </p:nvSpPr>
        <p:spPr>
          <a:xfrm>
            <a:off x="5262496" y="2781169"/>
            <a:ext cx="2520661" cy="22057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50;p63">
            <a:extLst>
              <a:ext uri="{FF2B5EF4-FFF2-40B4-BE49-F238E27FC236}">
                <a16:creationId xmlns:a16="http://schemas.microsoft.com/office/drawing/2014/main" xmlns="" id="{A3D2A290-2867-4557-B151-CA4F66120C2D}"/>
              </a:ext>
            </a:extLst>
          </p:cNvPr>
          <p:cNvSpPr/>
          <p:nvPr/>
        </p:nvSpPr>
        <p:spPr>
          <a:xfrm>
            <a:off x="1177962" y="174653"/>
            <a:ext cx="1898725" cy="19788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4;p43">
            <a:extLst>
              <a:ext uri="{FF2B5EF4-FFF2-40B4-BE49-F238E27FC236}">
                <a16:creationId xmlns:a16="http://schemas.microsoft.com/office/drawing/2014/main" xmlns="" id="{C3C7DBED-B2E2-4D7F-BB28-ED7E736A52B2}"/>
              </a:ext>
            </a:extLst>
          </p:cNvPr>
          <p:cNvSpPr/>
          <p:nvPr/>
        </p:nvSpPr>
        <p:spPr>
          <a:xfrm>
            <a:off x="1641529" y="3865978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Denk One"/>
              </a:rPr>
              <a:t>Й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3399"/>
              </a:solidFill>
              <a:latin typeface="Denk One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951AA4C4-3D58-462E-914E-AAE548A07146}"/>
              </a:ext>
            </a:extLst>
          </p:cNvPr>
          <p:cNvSpPr/>
          <p:nvPr/>
        </p:nvSpPr>
        <p:spPr>
          <a:xfrm>
            <a:off x="2471460" y="2763108"/>
            <a:ext cx="2293555" cy="2205739"/>
          </a:xfrm>
          <a:prstGeom prst="wedgeRectCallout">
            <a:avLst>
              <a:gd name="adj1" fmla="val -75449"/>
              <a:gd name="adj2" fmla="val -28434"/>
            </a:avLst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В этой стране много красивых мест, куда приезжают люди заниматься йогой и медитациями. Здесь все условия - теплый климат, сказочные пейзажи, богатая культура, древние верования.</a:t>
            </a:r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th-TH" dirty="0">
              <a:solidFill>
                <a:schemeClr val="tx1"/>
              </a:solidFill>
              <a:effectLst/>
              <a:latin typeface="Didact Gothic" panose="020B060402020202020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D38B15-234A-468B-B897-097F69EAA90E}"/>
              </a:ext>
            </a:extLst>
          </p:cNvPr>
          <p:cNvSpPr txBox="1"/>
          <p:nvPr/>
        </p:nvSpPr>
        <p:spPr>
          <a:xfrm>
            <a:off x="1135680" y="156591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Йога</a:t>
            </a:r>
            <a:endParaRPr lang="en-US" sz="2400" b="1" dirty="0">
              <a:solidFill>
                <a:srgbClr val="FF3399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19" name="Google Shape;254;p43">
            <a:extLst>
              <a:ext uri="{FF2B5EF4-FFF2-40B4-BE49-F238E27FC236}">
                <a16:creationId xmlns:a16="http://schemas.microsoft.com/office/drawing/2014/main" xmlns="" id="{1CC69139-8E57-4494-ABF6-70E9AEAF026A}"/>
              </a:ext>
            </a:extLst>
          </p:cNvPr>
          <p:cNvSpPr/>
          <p:nvPr/>
        </p:nvSpPr>
        <p:spPr>
          <a:xfrm>
            <a:off x="7938960" y="2680891"/>
            <a:ext cx="566061" cy="871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Denk One"/>
              </a:rPr>
              <a:t>к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3399"/>
              </a:solidFill>
              <a:latin typeface="Denk One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xmlns="" id="{A7260B3E-8DC3-4A20-BA04-B36924516E47}"/>
              </a:ext>
            </a:extLst>
          </p:cNvPr>
          <p:cNvSpPr/>
          <p:nvPr/>
        </p:nvSpPr>
        <p:spPr>
          <a:xfrm>
            <a:off x="4142151" y="387423"/>
            <a:ext cx="3002047" cy="1917714"/>
          </a:xfrm>
          <a:prstGeom prst="wedgeRectCallout">
            <a:avLst>
              <a:gd name="adj1" fmla="val 65535"/>
              <a:gd name="adj2" fmla="val -20824"/>
            </a:avLst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Сиамские кошки – это породистые кошки. В Таиланде их называли королевские, от названия королевства Сиам (так раньше называли Таиланд). В древние времена сиамцы им поклонялись. Тогда эти кошки считались роскошью. Сиамский король Рама 5 дарил таких кошек самым дорогим своим гостям.</a:t>
            </a:r>
            <a:r>
              <a:rPr lang="en-US" sz="1200" dirty="0">
                <a:solidFill>
                  <a:schemeClr val="tx1"/>
                </a:solidFill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ru-RU" sz="105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C215BE-0090-4041-941A-1AA774B741D3}"/>
              </a:ext>
            </a:extLst>
          </p:cNvPr>
          <p:cNvSpPr txBox="1"/>
          <p:nvPr/>
        </p:nvSpPr>
        <p:spPr>
          <a:xfrm>
            <a:off x="5197849" y="4507182"/>
            <a:ext cx="2473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Сиамске кошки</a:t>
            </a:r>
            <a:endParaRPr lang="en-US" sz="2400" b="1" dirty="0">
              <a:solidFill>
                <a:srgbClr val="FF3399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663ED17B-9B6E-458A-8FFD-11975DB25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0" y="2725123"/>
            <a:ext cx="1404127" cy="2281707"/>
          </a:xfrm>
          <a:prstGeom prst="rect">
            <a:avLst/>
          </a:prstGeom>
        </p:spPr>
      </p:pic>
      <p:pic>
        <p:nvPicPr>
          <p:cNvPr id="14" name="Picture 13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4F9B9FD6-24E9-4900-BF4B-620A6F9DA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35" y="544896"/>
            <a:ext cx="999628" cy="1917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BAC789-C356-44F4-97B2-14EA0E1829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" t="5493" r="1731" b="27315"/>
          <a:stretch/>
        </p:blipFill>
        <p:spPr>
          <a:xfrm>
            <a:off x="909021" y="572566"/>
            <a:ext cx="2088910" cy="203792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C86D77-31AE-42BE-BD0C-D316F2CF13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25" t="25412"/>
          <a:stretch/>
        </p:blipFill>
        <p:spPr>
          <a:xfrm>
            <a:off x="5017337" y="2667569"/>
            <a:ext cx="2669301" cy="173375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4771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750;p63">
            <a:extLst>
              <a:ext uri="{FF2B5EF4-FFF2-40B4-BE49-F238E27FC236}">
                <a16:creationId xmlns:a16="http://schemas.microsoft.com/office/drawing/2014/main" xmlns="" id="{9D9FD3FA-233F-4015-A0CA-62125F4F31D0}"/>
              </a:ext>
            </a:extLst>
          </p:cNvPr>
          <p:cNvSpPr/>
          <p:nvPr/>
        </p:nvSpPr>
        <p:spPr>
          <a:xfrm>
            <a:off x="5233881" y="196566"/>
            <a:ext cx="2434226" cy="276317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50;p63">
            <a:extLst>
              <a:ext uri="{FF2B5EF4-FFF2-40B4-BE49-F238E27FC236}">
                <a16:creationId xmlns:a16="http://schemas.microsoft.com/office/drawing/2014/main" xmlns="" id="{EE9EF595-5D42-4957-828E-6CF5CAA17E1C}"/>
              </a:ext>
            </a:extLst>
          </p:cNvPr>
          <p:cNvSpPr/>
          <p:nvPr/>
        </p:nvSpPr>
        <p:spPr>
          <a:xfrm>
            <a:off x="2502433" y="2452743"/>
            <a:ext cx="2325757" cy="20561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9B799E4F-2417-473F-B9E9-FCE95716AEB9}"/>
              </a:ext>
            </a:extLst>
          </p:cNvPr>
          <p:cNvSpPr/>
          <p:nvPr/>
        </p:nvSpPr>
        <p:spPr>
          <a:xfrm>
            <a:off x="284532" y="150713"/>
            <a:ext cx="1929279" cy="2421037"/>
          </a:xfrm>
          <a:prstGeom prst="wedgeRectCallout">
            <a:avLst>
              <a:gd name="adj1" fmla="val 7239"/>
              <a:gd name="adj2" fmla="val 64585"/>
            </a:avLst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Лой-кратонг – это праздник благодарения воде. Для тайцев этот праздник очень важен.  Они делают маленькие лодочки-кратонги из банановых листьев и украшают их цветами. Мне очень нравится опускать кратонг на воду и загадывать желания.</a:t>
            </a:r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56" name="Google Shape;254;p43">
            <a:extLst>
              <a:ext uri="{FF2B5EF4-FFF2-40B4-BE49-F238E27FC236}">
                <a16:creationId xmlns:a16="http://schemas.microsoft.com/office/drawing/2014/main" xmlns="" id="{357CDF2E-2876-446B-AACB-B88BAFBB7106}"/>
              </a:ext>
            </a:extLst>
          </p:cNvPr>
          <p:cNvSpPr/>
          <p:nvPr/>
        </p:nvSpPr>
        <p:spPr>
          <a:xfrm>
            <a:off x="1755700" y="2805148"/>
            <a:ext cx="503640" cy="764220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л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xmlns="" id="{3FF4B2A8-FE51-46C3-B784-458ABF620EC3}"/>
              </a:ext>
            </a:extLst>
          </p:cNvPr>
          <p:cNvSpPr/>
          <p:nvPr/>
        </p:nvSpPr>
        <p:spPr>
          <a:xfrm>
            <a:off x="5184307" y="3211158"/>
            <a:ext cx="3764022" cy="1799454"/>
          </a:xfrm>
          <a:prstGeom prst="wedgeRectCallout">
            <a:avLst>
              <a:gd name="adj1" fmla="val 27054"/>
              <a:gd name="adj2" fmla="val -67537"/>
            </a:avLst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Мангостин – один из самых моих любимых фруктов в Таиланде. Его еще называют королевой фруктов. Он темно-фиолетового цвета с плотной кожурой и зелеными листочками. Форма мякоти похожа на чеснок. Мне нравится его нежный сладковатый вкус.</a:t>
            </a:r>
            <a:r>
              <a:rPr lang="en-US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58" name="Google Shape;254;p43">
            <a:extLst>
              <a:ext uri="{FF2B5EF4-FFF2-40B4-BE49-F238E27FC236}">
                <a16:creationId xmlns:a16="http://schemas.microsoft.com/office/drawing/2014/main" xmlns="" id="{D03B0241-32D7-484B-8A21-D715D52ADD2C}"/>
              </a:ext>
            </a:extLst>
          </p:cNvPr>
          <p:cNvSpPr/>
          <p:nvPr/>
        </p:nvSpPr>
        <p:spPr>
          <a:xfrm>
            <a:off x="7872052" y="194727"/>
            <a:ext cx="566061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Denk One"/>
              </a:rPr>
              <a:t>м</a:t>
            </a:r>
            <a:endParaRPr b="1" i="0" dirty="0">
              <a:ln w="19050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Denk On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3CAF990-E4D2-4355-9563-7E51A193D027}"/>
              </a:ext>
            </a:extLst>
          </p:cNvPr>
          <p:cNvSpPr txBox="1"/>
          <p:nvPr/>
        </p:nvSpPr>
        <p:spPr>
          <a:xfrm>
            <a:off x="2479748" y="4017713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Лой Кратонг</a:t>
            </a:r>
            <a:endParaRPr lang="en-US" sz="2400" b="1" dirty="0">
              <a:solidFill>
                <a:schemeClr val="tx2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175781D-F53D-46A0-B754-3A0C77182570}"/>
              </a:ext>
            </a:extLst>
          </p:cNvPr>
          <p:cNvSpPr txBox="1"/>
          <p:nvPr/>
        </p:nvSpPr>
        <p:spPr>
          <a:xfrm>
            <a:off x="5184307" y="219077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/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М</a:t>
            </a:r>
            <a:r>
              <a:rPr lang="ru-RU" sz="2400" b="1" dirty="0">
                <a:solidFill>
                  <a:schemeClr val="tx2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ангостин</a:t>
            </a:r>
            <a:endParaRPr lang="en-US" sz="2400" b="1" dirty="0">
              <a:solidFill>
                <a:schemeClr val="tx2"/>
              </a:solidFill>
              <a:effectLst/>
              <a:latin typeface="Didact Gothic" panose="020B060402020202020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15" name="Picture 1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E7EBD4E8-79AE-48A5-8316-CBB7EBBE4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" y="3169884"/>
            <a:ext cx="1775131" cy="1973616"/>
          </a:xfrm>
          <a:prstGeom prst="rect">
            <a:avLst/>
          </a:prstGeom>
        </p:spPr>
      </p:pic>
      <p:pic>
        <p:nvPicPr>
          <p:cNvPr id="16" name="Picture 1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C6B4C87F-B1CC-409E-8584-C0422DF12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30" y="1038534"/>
            <a:ext cx="1519032" cy="1832855"/>
          </a:xfrm>
          <a:prstGeom prst="rect">
            <a:avLst/>
          </a:prstGeom>
        </p:spPr>
      </p:pic>
      <p:pic>
        <p:nvPicPr>
          <p:cNvPr id="7" name="Picture 6" descr="A picture containing shop, altar&#10;&#10;Description automatically generated">
            <a:extLst>
              <a:ext uri="{FF2B5EF4-FFF2-40B4-BE49-F238E27FC236}">
                <a16:creationId xmlns:a16="http://schemas.microsoft.com/office/drawing/2014/main" xmlns="" id="{013BA6CE-0629-4C21-804D-5FF9206922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4" t="22506" r="25677"/>
          <a:stretch/>
        </p:blipFill>
        <p:spPr>
          <a:xfrm>
            <a:off x="2407997" y="179658"/>
            <a:ext cx="1551697" cy="192063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A2DC05-D8DC-4D06-A7CB-43B2A797F7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56" r="2091"/>
          <a:stretch/>
        </p:blipFill>
        <p:spPr>
          <a:xfrm>
            <a:off x="2411710" y="2324261"/>
            <a:ext cx="2325757" cy="162363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EC2FDA-3692-4E75-A2E6-D452269BE5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70" t="16230" r="21048" b="42019"/>
          <a:stretch/>
        </p:blipFill>
        <p:spPr>
          <a:xfrm>
            <a:off x="4960615" y="878005"/>
            <a:ext cx="2587215" cy="214749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6789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750;p63">
            <a:extLst>
              <a:ext uri="{FF2B5EF4-FFF2-40B4-BE49-F238E27FC236}">
                <a16:creationId xmlns:a16="http://schemas.microsoft.com/office/drawing/2014/main" xmlns="" id="{9AB2A670-CC8B-4AF1-8ABA-CAF1740FA33E}"/>
              </a:ext>
            </a:extLst>
          </p:cNvPr>
          <p:cNvSpPr/>
          <p:nvPr/>
        </p:nvSpPr>
        <p:spPr>
          <a:xfrm>
            <a:off x="284514" y="2641281"/>
            <a:ext cx="1752855" cy="229414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750;p63">
            <a:extLst>
              <a:ext uri="{FF2B5EF4-FFF2-40B4-BE49-F238E27FC236}">
                <a16:creationId xmlns:a16="http://schemas.microsoft.com/office/drawing/2014/main" xmlns="" id="{24C7F973-9F24-44C8-B55D-616003815553}"/>
              </a:ext>
            </a:extLst>
          </p:cNvPr>
          <p:cNvSpPr/>
          <p:nvPr/>
        </p:nvSpPr>
        <p:spPr>
          <a:xfrm>
            <a:off x="6301623" y="2238042"/>
            <a:ext cx="2025815" cy="229414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254;p43">
            <a:extLst>
              <a:ext uri="{FF2B5EF4-FFF2-40B4-BE49-F238E27FC236}">
                <a16:creationId xmlns:a16="http://schemas.microsoft.com/office/drawing/2014/main" xmlns="" id="{387BA404-C102-4F54-89C6-7E520EF8AC44}"/>
              </a:ext>
            </a:extLst>
          </p:cNvPr>
          <p:cNvSpPr/>
          <p:nvPr/>
        </p:nvSpPr>
        <p:spPr>
          <a:xfrm>
            <a:off x="436362" y="1848996"/>
            <a:ext cx="486202" cy="583962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Н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2" name="Google Shape;254;p43">
            <a:extLst>
              <a:ext uri="{FF2B5EF4-FFF2-40B4-BE49-F238E27FC236}">
                <a16:creationId xmlns:a16="http://schemas.microsoft.com/office/drawing/2014/main" xmlns="" id="{65DD71A5-8AC7-4C36-9979-9BDB0413BB3B}"/>
              </a:ext>
            </a:extLst>
          </p:cNvPr>
          <p:cNvSpPr/>
          <p:nvPr/>
        </p:nvSpPr>
        <p:spPr>
          <a:xfrm>
            <a:off x="5333714" y="2205618"/>
            <a:ext cx="771552" cy="871326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Denk One"/>
              </a:rPr>
              <a:t>О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Denk One"/>
            </a:endParaRP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xmlns="" id="{205662AB-38BD-4604-A62D-2EF756616834}"/>
              </a:ext>
            </a:extLst>
          </p:cNvPr>
          <p:cNvSpPr/>
          <p:nvPr/>
        </p:nvSpPr>
        <p:spPr>
          <a:xfrm>
            <a:off x="4990712" y="296311"/>
            <a:ext cx="2618014" cy="1718919"/>
          </a:xfrm>
          <a:prstGeom prst="wedgeRectCallout">
            <a:avLst>
              <a:gd name="adj1" fmla="val 56596"/>
              <a:gd name="adj2" fmla="val -29210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Знакомьтесь, это - орхидея. Я побывала в парке Нонг Нуч в Паттайе, где собраны почти все виды этого красивого цветка. Самый распространенный вид орхидей с узкими длинными листьями и высокими соцветиями.</a:t>
            </a:r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pic>
        <p:nvPicPr>
          <p:cNvPr id="3" name="Picture 2" descr="A statue of a dinosaur in front of a building&#10;&#10;Description automatically generated with low confidence">
            <a:extLst>
              <a:ext uri="{FF2B5EF4-FFF2-40B4-BE49-F238E27FC236}">
                <a16:creationId xmlns:a16="http://schemas.microsoft.com/office/drawing/2014/main" xmlns="" id="{21B945BC-22BB-4E41-B3B7-351A44E9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75" y="1848995"/>
            <a:ext cx="1587986" cy="225334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5" name="Picture 4" descr="A child standing on a ledge overlooking a city&#10;&#10;Description automatically generated with low confidence">
            <a:extLst>
              <a:ext uri="{FF2B5EF4-FFF2-40B4-BE49-F238E27FC236}">
                <a16:creationId xmlns:a16="http://schemas.microsoft.com/office/drawing/2014/main" xmlns="" id="{D5DB3561-6982-4E42-BF15-A48E2F67F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8" b="6586"/>
          <a:stretch/>
        </p:blipFill>
        <p:spPr>
          <a:xfrm>
            <a:off x="408748" y="2555502"/>
            <a:ext cx="1841093" cy="186490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7C1512-FC22-4B30-967E-731D93637A1E}"/>
              </a:ext>
            </a:extLst>
          </p:cNvPr>
          <p:cNvSpPr txBox="1"/>
          <p:nvPr/>
        </p:nvSpPr>
        <p:spPr>
          <a:xfrm>
            <a:off x="6574583" y="2205618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CC00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Орхидея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xmlns="" id="{7040BEA3-38D9-462E-B8E7-7243797C25DD}"/>
              </a:ext>
            </a:extLst>
          </p:cNvPr>
          <p:cNvSpPr/>
          <p:nvPr/>
        </p:nvSpPr>
        <p:spPr>
          <a:xfrm>
            <a:off x="382274" y="296311"/>
            <a:ext cx="4176625" cy="1430141"/>
          </a:xfrm>
          <a:prstGeom prst="wedgeRectCallout">
            <a:avLst>
              <a:gd name="adj1" fmla="val -23255"/>
              <a:gd name="adj2" fmla="val 135477"/>
            </a:avLst>
          </a:prstGeom>
          <a:solidFill>
            <a:srgbClr val="FFFF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ru-RU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Небоскреб </a:t>
            </a:r>
            <a:r>
              <a:rPr lang="en-US" sz="1200" dirty="0" err="1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MahaNakhon</a:t>
            </a:r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ru-RU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в Бангкоке – настоящая гордость. Это самое высокое здание в стране, его высота 314 метров. Недавно я посетила смотровую площадку в небоскребе. Честно скажу, мне было страшно встать на стеклянную поверхность. Но смотреть на город с такой высоты понравилось!</a:t>
            </a:r>
            <a:r>
              <a:rPr lang="en-US" sz="1200" dirty="0">
                <a:solidFill>
                  <a:schemeClr val="tx1"/>
                </a:solidFill>
                <a:effectLst/>
                <a:latin typeface="Didact Gothic" panose="020B060402020202020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3FB627-B6E4-4D7B-8EB8-AE376C47AECE}"/>
              </a:ext>
            </a:extLst>
          </p:cNvPr>
          <p:cNvSpPr txBox="1"/>
          <p:nvPr/>
        </p:nvSpPr>
        <p:spPr>
          <a:xfrm>
            <a:off x="539" y="4420405"/>
            <a:ext cx="21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CC00"/>
                </a:solidFill>
                <a:latin typeface="Didact Gothic" panose="020B060402020202020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Небоскрёб</a:t>
            </a:r>
          </a:p>
        </p:txBody>
      </p:sp>
      <p:pic>
        <p:nvPicPr>
          <p:cNvPr id="7" name="Picture 6" descr="A couple of tal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E8C29177-AAA1-4E69-A6AC-ADF5956CE6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979" b="20242"/>
          <a:stretch/>
        </p:blipFill>
        <p:spPr>
          <a:xfrm>
            <a:off x="4126930" y="2513689"/>
            <a:ext cx="920450" cy="244688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7FA7823-3C01-4D0E-8269-48EDDEA0B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62" y="163753"/>
            <a:ext cx="1140914" cy="1930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03D218-7EBE-42CE-AE1D-5333BE9E0C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56" b="15647"/>
          <a:stretch/>
        </p:blipFill>
        <p:spPr>
          <a:xfrm>
            <a:off x="6469646" y="2708872"/>
            <a:ext cx="1952818" cy="217319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37396160"/>
      </p:ext>
    </p:extLst>
  </p:cSld>
  <p:clrMapOvr>
    <a:masterClrMapping/>
  </p:clrMapOvr>
</p:sld>
</file>

<file path=ppt/theme/theme1.xml><?xml version="1.0" encoding="utf-8"?>
<a:theme xmlns:a="http://schemas.openxmlformats.org/drawingml/2006/main" name="Tokyo Comic Convention by Slidesgo">
  <a:themeElements>
    <a:clrScheme name="Simple Light">
      <a:dk1>
        <a:srgbClr val="4B2B72"/>
      </a:dk1>
      <a:lt1>
        <a:srgbClr val="E3E4DF"/>
      </a:lt1>
      <a:dk2>
        <a:srgbClr val="216399"/>
      </a:dk2>
      <a:lt2>
        <a:srgbClr val="40A6B7"/>
      </a:lt2>
      <a:accent1>
        <a:srgbClr val="289448"/>
      </a:accent1>
      <a:accent2>
        <a:srgbClr val="A6C569"/>
      </a:accent2>
      <a:accent3>
        <a:srgbClr val="5C2749"/>
      </a:accent3>
      <a:accent4>
        <a:srgbClr val="D374A5"/>
      </a:accent4>
      <a:accent5>
        <a:srgbClr val="CB4F41"/>
      </a:accent5>
      <a:accent6>
        <a:srgbClr val="E5A92A"/>
      </a:accent6>
      <a:hlink>
        <a:srgbClr val="4B2B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1882</Words>
  <Application>Microsoft Office PowerPoint</Application>
  <PresentationFormat>Экран (16:9)</PresentationFormat>
  <Paragraphs>126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Didact Gothic</vt:lpstr>
      <vt:lpstr>Kosugi Maru</vt:lpstr>
      <vt:lpstr>Denk One</vt:lpstr>
      <vt:lpstr>Yu Gothic UI Light</vt:lpstr>
      <vt:lpstr>Arial</vt:lpstr>
      <vt:lpstr>Cordia New</vt:lpstr>
      <vt:lpstr>Microsoft GothicNeo Light</vt:lpstr>
      <vt:lpstr>Passion One</vt:lpstr>
      <vt:lpstr>Calibri</vt:lpstr>
      <vt:lpstr>Arial</vt:lpstr>
      <vt:lpstr>Tokyo Comic Convention by Slidesgo</vt:lpstr>
      <vt:lpstr>Общеобразовательная школа при Посольстве России в Таиланде                       Выполнили: учащиеся 1-2 классов                                     Руководители: учителя начальных классов                                   Махоткина Ю.В.,  Романцева Ю.Н.  Бангкок 2022 г.</vt:lpstr>
      <vt:lpstr>“Бангкок – столица Таиланда. Имя, данное городу при основании, попало в Книгу рекордов Гиннесса как самое длинное название города в мире, состоящее из 168 букв. Жители Бангкока называют свой город просто Крунг-Теп, что значит «город ангелов».”</vt:lpstr>
      <vt:lpstr>Презентация PowerPoint</vt:lpstr>
      <vt:lpstr>Презентация PowerPoint</vt:lpstr>
      <vt:lpstr>Презентация PowerPoint</vt:lpstr>
      <vt:lpstr>“Когда мы отдыхали в Паттайе, мы посетили деревянный храм, расположенный на берегу Сиамского залива. Он поразил меня своими размерами и высотой. А еще мы узнали, что его возводят без гвоздей и строительство его так и не закончено. Весь храм украшен резными фигурами и орнаментом. 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“В Таиланде любят шоппинг. В выходные дни люди стараются выехать на ярмарки и в торговые центры. Кто-то делает покупки, а кто-то просто гуляет, встречается с друзьями, ходит в кино и рестораны.”</vt:lpstr>
      <vt:lpstr>Презентация PowerPoint</vt:lpstr>
      <vt:lpstr>“Поездка на водопад Эраван была для меня самой яркой и незабываемой. Это самый большой и красивый водопад в Таиланде. Он имеет 7 ярусов, а в его бассейнах плавают рыбы. Водопад Эраван называется так потому, что его каскады похожи на мифического трехголового слона по имени Эраван.”</vt:lpstr>
      <vt:lpstr>Презентация PowerPoint</vt:lpstr>
      <vt:lpstr>1. Шамарина Илария 2. Ворожбицкий Константин 3. Терентьева Алиса 4. Овсянников Роберт 5. Люльченко Ксения 6. Романченко Варвара Классный руководитель: Романцева Юлия Николаевна</vt:lpstr>
      <vt:lpstr>1. Зименков Никита 2. Пташник София 3. Новиков Вадим 4. Бахвалова Авелина 5. Коваленко Нина 6. Пильщикова Арина 7. Шестаков Лев 8. Коморный Глеб Классный руководитель: Махоткина Юлия Валерьевна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“Бангкок – столица Таиланда. Имя, данное городу при основании, попало в Книгу рекордов Гиннесса как самое длинное название города в мире, состоящее из 168 букв. Жители Бангкока называют свой город просто Крунг-Теп, что значит «город ангелов».”</dc:title>
  <dc:creator>Erica</dc:creator>
  <cp:lastModifiedBy>Teacher</cp:lastModifiedBy>
  <cp:revision>17</cp:revision>
  <dcterms:modified xsi:type="dcterms:W3CDTF">2022-01-31T04:15:53Z</dcterms:modified>
</cp:coreProperties>
</file>